
<file path=[Content_Types].xml><?xml version="1.0" encoding="utf-8"?>
<Types xmlns="http://schemas.openxmlformats.org/package/2006/content-types">
  <Default Extension="jpeg" ContentType="image/jpeg"/>
  <Default Extension="xlsx" ContentType="application/vnd.openxmlformats-officedocument.spreadsheetml.sheet"/>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2"/>
  </p:handoutMasterIdLst>
  <p:sldIdLst>
    <p:sldId id="256" r:id="rId3"/>
    <p:sldId id="259" r:id="rId5"/>
    <p:sldId id="258" r:id="rId6"/>
    <p:sldId id="274" r:id="rId7"/>
    <p:sldId id="271" r:id="rId8"/>
    <p:sldId id="263" r:id="rId9"/>
    <p:sldId id="264" r:id="rId10"/>
    <p:sldId id="265" r:id="rId11"/>
    <p:sldId id="266" r:id="rId12"/>
    <p:sldId id="267" r:id="rId13"/>
    <p:sldId id="268" r:id="rId14"/>
    <p:sldId id="260" r:id="rId15"/>
    <p:sldId id="269" r:id="rId16"/>
    <p:sldId id="270" r:id="rId17"/>
    <p:sldId id="272" r:id="rId18"/>
    <p:sldId id="280" r:id="rId19"/>
    <p:sldId id="273" r:id="rId20"/>
    <p:sldId id="291" r:id="rId21"/>
    <p:sldId id="275" r:id="rId22"/>
    <p:sldId id="261" r:id="rId23"/>
    <p:sldId id="292" r:id="rId24"/>
    <p:sldId id="276" r:id="rId25"/>
    <p:sldId id="293" r:id="rId26"/>
    <p:sldId id="277" r:id="rId27"/>
    <p:sldId id="278" r:id="rId28"/>
    <p:sldId id="279" r:id="rId29"/>
    <p:sldId id="281" r:id="rId30"/>
    <p:sldId id="262" r:id="rId31"/>
    <p:sldId id="290" r:id="rId32"/>
    <p:sldId id="282" r:id="rId33"/>
    <p:sldId id="283" r:id="rId34"/>
    <p:sldId id="284" r:id="rId35"/>
    <p:sldId id="285" r:id="rId36"/>
    <p:sldId id="289" r:id="rId37"/>
    <p:sldId id="288" r:id="rId38"/>
    <p:sldId id="287" r:id="rId39"/>
    <p:sldId id="286" r:id="rId40"/>
    <p:sldId id="294"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60" autoAdjust="0"/>
    <p:restoredTop sz="94660"/>
  </p:normalViewPr>
  <p:slideViewPr>
    <p:cSldViewPr snapToGrid="0">
      <p:cViewPr>
        <p:scale>
          <a:sx n="60" d="100"/>
          <a:sy n="60" d="100"/>
        </p:scale>
        <p:origin x="1902" y="1218"/>
      </p:cViewPr>
      <p:guideLst/>
    </p:cSldViewPr>
  </p:slideViewPr>
  <p:notesTextViewPr>
    <p:cViewPr>
      <p:scale>
        <a:sx n="1" d="1"/>
        <a:sy n="1" d="1"/>
      </p:scale>
      <p:origin x="0" y="0"/>
    </p:cViewPr>
  </p:notesTextViewPr>
  <p:sorterViewPr>
    <p:cViewPr>
      <p:scale>
        <a:sx n="57" d="100"/>
        <a:sy n="57"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handoutMaster" Target="handoutMasters/handoutMaster1.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1" Type="http://schemas.openxmlformats.org/officeDocument/2006/relationships/package" Target="../embeddings/Workbook6.xlsx"/></Relationships>
</file>

<file path=ppt/charts/_rels/chart7.xml.rels><?xml version="1.0" encoding="UTF-8" standalone="yes"?>
<Relationships xmlns="http://schemas.openxmlformats.org/package/2006/relationships"><Relationship Id="rId1" Type="http://schemas.openxmlformats.org/officeDocument/2006/relationships/package" Target="../embeddings/Workbook7.xlsx"/></Relationships>
</file>

<file path=ppt/charts/_rels/chart8.xml.rels><?xml version="1.0" encoding="UTF-8" standalone="yes"?>
<Relationships xmlns="http://schemas.openxmlformats.org/package/2006/relationships"><Relationship Id="rId1" Type="http://schemas.openxmlformats.org/officeDocument/2006/relationships/package" Target="../embeddings/Workbook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系列 1</c:v>
                </c:pt>
              </c:strCache>
            </c:strRef>
          </c:tx>
          <c:spPr>
            <a:solidFill>
              <a:schemeClr val="accent2"/>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chemeClr val="accent1"/>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chemeClr val="bg1">
                <a:lumMod val="75000"/>
              </a:scheme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4</c:v>
                </c:pt>
              </c:numCache>
            </c:numRef>
          </c:val>
        </c:ser>
        <c:dLbls>
          <c:showLegendKey val="0"/>
          <c:showVal val="0"/>
          <c:showCatName val="0"/>
          <c:showSerName val="0"/>
          <c:showPercent val="0"/>
          <c:showBubbleSize val="0"/>
        </c:dLbls>
        <c:gapWidth val="150"/>
        <c:overlap val="100"/>
        <c:axId val="-1950789392"/>
        <c:axId val="-1950787760"/>
      </c:barChart>
      <c:catAx>
        <c:axId val="-1950789392"/>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1950787760"/>
        <c:crosses val="autoZero"/>
        <c:auto val="1"/>
        <c:lblAlgn val="ctr"/>
        <c:lblOffset val="100"/>
        <c:noMultiLvlLbl val="0"/>
      </c:catAx>
      <c:valAx>
        <c:axId val="-1950787760"/>
        <c:scaling>
          <c:orientation val="minMax"/>
          <c:max val="12"/>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95078939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explosion val="0"/>
          <c:dPt>
            <c:idx val="0"/>
            <c:bubble3D val="0"/>
            <c:spPr>
              <a:solidFill>
                <a:schemeClr val="accent1"/>
              </a:solidFill>
              <a:ln w="19050">
                <a:solidFill>
                  <a:schemeClr val="lt1"/>
                </a:solidFill>
              </a:ln>
              <a:effectLst/>
            </c:spPr>
          </c:dPt>
          <c:dPt>
            <c:idx val="1"/>
            <c:bubble3D val="0"/>
            <c:spPr>
              <a:solidFill>
                <a:schemeClr val="tx1">
                  <a:lumMod val="75000"/>
                  <a:lumOff val="25000"/>
                </a:schemeClr>
              </a:solidFill>
              <a:ln w="19050">
                <a:solidFill>
                  <a:schemeClr val="lt1"/>
                </a:solidFill>
              </a:ln>
              <a:effectLst/>
            </c:spPr>
          </c:dPt>
          <c:dLbls>
            <c:delete val="1"/>
          </c:dLbls>
          <c:cat>
            <c:strRef>
              <c:f>Sheet1!$A$2:$A$3</c:f>
              <c:strCache>
                <c:ptCount val="2"/>
                <c:pt idx="0">
                  <c:v>A</c:v>
                </c:pt>
                <c:pt idx="1">
                  <c:v>第二季度</c:v>
                </c:pt>
              </c:strCache>
            </c:strRef>
          </c:cat>
          <c:val>
            <c:numRef>
              <c:f>Sheet1!$B$2:$B$3</c:f>
              <c:numCache>
                <c:formatCode>General</c:formatCode>
                <c:ptCount val="2"/>
                <c:pt idx="0">
                  <c:v>25</c:v>
                </c:pt>
                <c:pt idx="1">
                  <c:v>75</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explosion val="0"/>
          <c:dPt>
            <c:idx val="0"/>
            <c:bubble3D val="0"/>
            <c:spPr>
              <a:solidFill>
                <a:schemeClr val="accent1"/>
              </a:solidFill>
              <a:ln w="19050">
                <a:solidFill>
                  <a:schemeClr val="lt1"/>
                </a:solidFill>
              </a:ln>
              <a:effectLst/>
            </c:spPr>
          </c:dPt>
          <c:dPt>
            <c:idx val="1"/>
            <c:bubble3D val="0"/>
            <c:spPr>
              <a:solidFill>
                <a:schemeClr val="tx1">
                  <a:lumMod val="75000"/>
                  <a:lumOff val="25000"/>
                </a:schemeClr>
              </a:solidFill>
              <a:ln w="19050">
                <a:solidFill>
                  <a:schemeClr val="lt1"/>
                </a:solidFill>
              </a:ln>
              <a:effectLst/>
            </c:spPr>
          </c:dPt>
          <c:dLbls>
            <c:delete val="1"/>
          </c:dLbls>
          <c:cat>
            <c:strRef>
              <c:f>Sheet1!$A$2:$A$3</c:f>
              <c:strCache>
                <c:ptCount val="2"/>
                <c:pt idx="0">
                  <c:v>A</c:v>
                </c:pt>
                <c:pt idx="1">
                  <c:v>B</c:v>
                </c:pt>
              </c:strCache>
            </c:strRef>
          </c:cat>
          <c:val>
            <c:numRef>
              <c:f>Sheet1!$B$2:$B$3</c:f>
              <c:numCache>
                <c:formatCode>General</c:formatCode>
                <c:ptCount val="2"/>
                <c:pt idx="0">
                  <c:v>50</c:v>
                </c:pt>
                <c:pt idx="1">
                  <c:v>50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explosion val="0"/>
          <c:dPt>
            <c:idx val="0"/>
            <c:bubble3D val="0"/>
            <c:spPr>
              <a:solidFill>
                <a:schemeClr val="accent1"/>
              </a:solidFill>
              <a:ln w="19050">
                <a:solidFill>
                  <a:schemeClr val="lt1"/>
                </a:solidFill>
              </a:ln>
              <a:effectLst/>
            </c:spPr>
          </c:dPt>
          <c:dPt>
            <c:idx val="1"/>
            <c:bubble3D val="0"/>
            <c:spPr>
              <a:solidFill>
                <a:schemeClr val="tx1">
                  <a:lumMod val="75000"/>
                  <a:lumOff val="25000"/>
                </a:schemeClr>
              </a:solidFill>
              <a:ln w="19050">
                <a:solidFill>
                  <a:schemeClr val="lt1"/>
                </a:solidFill>
              </a:ln>
              <a:effectLst/>
            </c:spPr>
          </c:dPt>
          <c:dLbls>
            <c:delete val="1"/>
          </c:dLbls>
          <c:cat>
            <c:strRef>
              <c:f>Sheet1!$A$2:$A$3</c:f>
              <c:strCache>
                <c:ptCount val="2"/>
                <c:pt idx="0">
                  <c:v>A</c:v>
                </c:pt>
                <c:pt idx="1">
                  <c:v>B</c:v>
                </c:pt>
              </c:strCache>
            </c:strRef>
          </c:cat>
          <c:val>
            <c:numRef>
              <c:f>Sheet1!$B$2:$B$3</c:f>
              <c:numCache>
                <c:formatCode>General</c:formatCode>
                <c:ptCount val="2"/>
                <c:pt idx="0">
                  <c:v>75</c:v>
                </c:pt>
                <c:pt idx="1">
                  <c:v>25</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列2</c:v>
                </c:pt>
              </c:strCache>
            </c:strRef>
          </c:tx>
          <c:spPr>
            <a:solidFill>
              <a:srgbClr val="64A0DC"/>
            </a:solidFill>
          </c:spPr>
          <c:explosion val="0"/>
          <c:dPt>
            <c:idx val="0"/>
            <c:bubble3D val="0"/>
            <c:spPr>
              <a:solidFill>
                <a:schemeClr val="accent1"/>
              </a:solidFill>
              <a:ln w="19050">
                <a:solidFill>
                  <a:schemeClr val="lt1"/>
                </a:solidFill>
              </a:ln>
              <a:effectLst/>
            </c:spPr>
          </c:dPt>
          <c:dPt>
            <c:idx val="1"/>
            <c:bubble3D val="0"/>
            <c:spPr>
              <a:solidFill>
                <a:schemeClr val="tx1">
                  <a:lumMod val="75000"/>
                  <a:lumOff val="25000"/>
                </a:schemeClr>
              </a:solidFill>
              <a:ln w="19050">
                <a:solidFill>
                  <a:schemeClr val="lt1"/>
                </a:solid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90</c:v>
                </c:pt>
                <c:pt idx="1">
                  <c:v>10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类别 1</c:v>
                </c:pt>
              </c:strCache>
            </c:strRef>
          </c:tx>
          <c:spPr>
            <a:solidFill>
              <a:schemeClr val="accent2"/>
            </a:solidFill>
          </c:spPr>
          <c:invertIfNegative val="0"/>
          <c:dLbls>
            <c:dLbl>
              <c:idx val="0"/>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项目 1</c:v>
                </c:pt>
              </c:strCache>
            </c:strRef>
          </c:cat>
          <c:val>
            <c:numRef>
              <c:f>Sheet1!$B$2</c:f>
              <c:numCache>
                <c:formatCode>General</c:formatCode>
                <c:ptCount val="1"/>
                <c:pt idx="0">
                  <c:v>100</c:v>
                </c:pt>
              </c:numCache>
            </c:numRef>
          </c:val>
        </c:ser>
        <c:ser>
          <c:idx val="1"/>
          <c:order val="1"/>
          <c:tx>
            <c:strRef>
              <c:f>Sheet1!$C$1</c:f>
              <c:strCache>
                <c:ptCount val="1"/>
                <c:pt idx="0">
                  <c:v>类别 2</c:v>
                </c:pt>
              </c:strCache>
            </c:strRef>
          </c:tx>
          <c:spPr>
            <a:solidFill>
              <a:schemeClr val="accent1"/>
            </a:solidFill>
          </c:spPr>
          <c:invertIfNegative val="0"/>
          <c:dPt>
            <c:idx val="0"/>
            <c:invertIfNegative val="0"/>
            <c:bubble3D val="0"/>
          </c:dPt>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项目 1</c:v>
                </c:pt>
              </c:strCache>
            </c:strRef>
          </c:cat>
          <c:val>
            <c:numRef>
              <c:f>Sheet1!$C$2</c:f>
              <c:numCache>
                <c:formatCode>General</c:formatCode>
                <c:ptCount val="1"/>
                <c:pt idx="0">
                  <c:v>90</c:v>
                </c:pt>
              </c:numCache>
            </c:numRef>
          </c:val>
        </c:ser>
        <c:ser>
          <c:idx val="2"/>
          <c:order val="2"/>
          <c:tx>
            <c:strRef>
              <c:f>Sheet1!$D$1</c:f>
              <c:strCache>
                <c:ptCount val="1"/>
                <c:pt idx="0">
                  <c:v>类别 3</c:v>
                </c:pt>
              </c:strCache>
            </c:strRef>
          </c:tx>
          <c:spPr>
            <a:solidFill>
              <a:schemeClr val="accent2"/>
            </a:solidFill>
            <a:effectLst/>
          </c:spPr>
          <c:invertIfNegative val="0"/>
          <c:dPt>
            <c:idx val="0"/>
            <c:invertIfNegative val="0"/>
            <c:bubble3D val="0"/>
          </c:dPt>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项目 1</c:v>
                </c:pt>
              </c:strCache>
            </c:strRef>
          </c:cat>
          <c:val>
            <c:numRef>
              <c:f>Sheet1!$D$2</c:f>
              <c:numCache>
                <c:formatCode>General</c:formatCode>
                <c:ptCount val="1"/>
                <c:pt idx="0">
                  <c:v>50</c:v>
                </c:pt>
              </c:numCache>
            </c:numRef>
          </c:val>
        </c:ser>
        <c:ser>
          <c:idx val="3"/>
          <c:order val="3"/>
          <c:tx>
            <c:strRef>
              <c:f>Sheet1!$E$1</c:f>
              <c:strCache>
                <c:ptCount val="1"/>
                <c:pt idx="0">
                  <c:v>类别 4</c:v>
                </c:pt>
              </c:strCache>
            </c:strRef>
          </c:tx>
          <c:spPr>
            <a:solidFill>
              <a:schemeClr val="accent1"/>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trendline>
            <c:trendlineType val="linear"/>
            <c:dispRSqr val="0"/>
            <c:dispEq val="0"/>
          </c:trendline>
          <c:cat>
            <c:strRef>
              <c:f>Sheet1!$A$2</c:f>
              <c:strCache>
                <c:ptCount val="1"/>
                <c:pt idx="0">
                  <c:v>项目 1</c:v>
                </c:pt>
              </c:strCache>
            </c:strRef>
          </c:cat>
          <c:val>
            <c:numRef>
              <c:f>Sheet1!$E$2</c:f>
              <c:numCache>
                <c:formatCode>General</c:formatCode>
                <c:ptCount val="1"/>
                <c:pt idx="0">
                  <c:v>40</c:v>
                </c:pt>
              </c:numCache>
            </c:numRef>
          </c:val>
        </c:ser>
        <c:dLbls>
          <c:showLegendKey val="0"/>
          <c:showVal val="0"/>
          <c:showCatName val="0"/>
          <c:showSerName val="0"/>
          <c:showPercent val="0"/>
          <c:showBubbleSize val="0"/>
        </c:dLbls>
        <c:gapWidth val="0"/>
        <c:overlap val="-20"/>
        <c:axId val="-1950791024"/>
        <c:axId val="-1950790480"/>
      </c:barChart>
      <c:catAx>
        <c:axId val="-1950791024"/>
        <c:scaling>
          <c:orientation val="maxMin"/>
        </c:scaling>
        <c:delete val="1"/>
        <c:axPos val="l"/>
        <c:minorGridlines>
          <c:spPr>
            <a:ln w="6350" cap="flat" cmpd="sng" algn="ctr">
              <a:solidFill>
                <a:prstClr val="black">
                  <a:tint val="50000"/>
                  <a:shade val="95000"/>
                  <a:satMod val="105000"/>
                </a:prstClr>
              </a:solidFill>
              <a:prstDash val="dash"/>
              <a:round/>
            </a:ln>
          </c:spPr>
        </c:minorGridlines>
        <c:numFmt formatCode="General" sourceLinked="0"/>
        <c:majorTickMark val="out"/>
        <c:minorTickMark val="none"/>
        <c:tickLblPos val="none"/>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crossAx val="-1950790480"/>
        <c:crosses val="autoZero"/>
        <c:auto val="0"/>
        <c:lblAlgn val="ctr"/>
        <c:lblOffset val="100"/>
        <c:noMultiLvlLbl val="0"/>
      </c:catAx>
      <c:valAx>
        <c:axId val="-1950790480"/>
        <c:scaling>
          <c:orientation val="minMax"/>
        </c:scaling>
        <c:delete val="1"/>
        <c:axPos val="t"/>
        <c:majorGridlines>
          <c:spPr>
            <a:ln w="6350" cap="flat" cmpd="sng" algn="ctr">
              <a:solidFill>
                <a:schemeClr val="bg1"/>
              </a:solidFill>
              <a:prstDash val="solid"/>
              <a:round/>
            </a:ln>
          </c:spPr>
        </c:majorGridlines>
        <c:numFmt formatCode="0.00%" sourceLinked="0"/>
        <c:majorTickMark val="cross"/>
        <c:minorTickMark val="none"/>
        <c:tickLblPos val="none"/>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crossAx val="-1950791024"/>
        <c:crosses val="autoZero"/>
        <c:crossBetween val="between"/>
      </c:valAx>
      <c:spPr>
        <a:noFill/>
        <a:ln w="25400">
          <a:solidFill>
            <a:schemeClr val="bg1">
              <a:lumMod val="85000"/>
              <a:alpha val="0"/>
            </a:schemeClr>
          </a:solidFill>
        </a:ln>
      </c:spPr>
    </c:plotArea>
    <c:plotVisOnly val="1"/>
    <c:dispBlanksAs val="gap"/>
    <c:showDLblsOverMax val="0"/>
  </c:chart>
  <c:txPr>
    <a:bodyPr/>
    <a:lstStyle/>
    <a:p>
      <a:pPr>
        <a:defRPr lang="zh-CN" sz="1000" b="1">
          <a:solidFill>
            <a:schemeClr val="tx1">
              <a:lumMod val="65000"/>
              <a:lumOff val="35000"/>
            </a:schemeClr>
          </a:solidFill>
        </a:defRPr>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explosion val="0"/>
          <c:dPt>
            <c:idx val="0"/>
            <c:bubble3D val="0"/>
            <c:spPr>
              <a:solidFill>
                <a:schemeClr val="accent1"/>
              </a:solidFill>
              <a:ln w="19050">
                <a:solidFill>
                  <a:schemeClr val="lt1"/>
                </a:solidFill>
              </a:ln>
              <a:effectLst/>
            </c:spPr>
          </c:dPt>
          <c:dPt>
            <c:idx val="1"/>
            <c:bubble3D val="0"/>
            <c:spPr>
              <a:solidFill>
                <a:schemeClr val="bg1">
                  <a:lumMod val="85000"/>
                </a:schemeClr>
              </a:solidFill>
              <a:ln w="19050">
                <a:solidFill>
                  <a:schemeClr val="lt1"/>
                </a:solidFill>
              </a:ln>
              <a:effectLst/>
            </c:spPr>
          </c:dPt>
          <c:dLbls>
            <c:delete val="1"/>
          </c:dLbls>
          <c:cat>
            <c:strRef>
              <c:f>Sheet1!$A$2:$A$3</c:f>
              <c:strCache>
                <c:ptCount val="2"/>
                <c:pt idx="0">
                  <c:v>A</c:v>
                </c:pt>
                <c:pt idx="1">
                  <c:v>第二季度</c:v>
                </c:pt>
              </c:strCache>
            </c:strRef>
          </c:cat>
          <c:val>
            <c:numRef>
              <c:f>Sheet1!$B$2:$B$3</c:f>
              <c:numCache>
                <c:formatCode>General</c:formatCode>
                <c:ptCount val="2"/>
                <c:pt idx="0">
                  <c:v>25</c:v>
                </c:pt>
                <c:pt idx="1">
                  <c:v>75</c:v>
                </c:pt>
              </c:numCache>
            </c:numRef>
          </c:val>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explosion val="0"/>
          <c:dPt>
            <c:idx val="0"/>
            <c:bubble3D val="0"/>
            <c:spPr>
              <a:solidFill>
                <a:schemeClr val="accent2"/>
              </a:solidFill>
              <a:ln w="19050">
                <a:solidFill>
                  <a:schemeClr val="lt1"/>
                </a:solidFill>
              </a:ln>
              <a:effectLst/>
            </c:spPr>
          </c:dPt>
          <c:dPt>
            <c:idx val="1"/>
            <c:bubble3D val="0"/>
            <c:spPr>
              <a:solidFill>
                <a:schemeClr val="bg1">
                  <a:lumMod val="85000"/>
                </a:schemeClr>
              </a:solidFill>
              <a:ln w="19050">
                <a:solidFill>
                  <a:schemeClr val="lt1"/>
                </a:solidFill>
              </a:ln>
              <a:effectLst/>
            </c:spPr>
          </c:dPt>
          <c:dLbls>
            <c:delete val="1"/>
          </c:dLbls>
          <c:cat>
            <c:strRef>
              <c:f>Sheet1!$A$2:$A$3</c:f>
              <c:strCache>
                <c:ptCount val="2"/>
                <c:pt idx="0">
                  <c:v>A</c:v>
                </c:pt>
                <c:pt idx="1">
                  <c:v>B</c:v>
                </c:pt>
              </c:strCache>
            </c:strRef>
          </c:cat>
          <c:val>
            <c:numRef>
              <c:f>Sheet1!$B$2:$B$3</c:f>
              <c:numCache>
                <c:formatCode>General</c:formatCode>
                <c:ptCount val="2"/>
                <c:pt idx="0">
                  <c:v>50</c:v>
                </c:pt>
                <c:pt idx="1">
                  <c:v>50</c:v>
                </c:pt>
              </c:numCache>
            </c:numRef>
          </c:val>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011DA4-8D3E-4576-8D3D-89F7385C487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4277D-2BD5-41DC-83D9-E70FF8317B8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更多模板请关注：亮亮图文旗舰店https://liangliangtuwen.tmall.com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bg>
      <p:bgPr>
        <a:solidFill>
          <a:srgbClr val="F8F8F8"/>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7" name="矩形 6"/>
          <p:cNvSpPr/>
          <p:nvPr userDrawn="1"/>
        </p:nvSpPr>
        <p:spPr>
          <a:xfrm>
            <a:off x="0" y="253386"/>
            <a:ext cx="12192000" cy="6854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307713" y="308140"/>
            <a:ext cx="10515600" cy="575603"/>
          </a:xfrm>
        </p:spPr>
        <p:txBody>
          <a:bodyPr>
            <a:normAutofit/>
          </a:bodyPr>
          <a:lstStyle>
            <a:lvl1pPr>
              <a:defRPr sz="2800">
                <a:solidFill>
                  <a:schemeClr val="bg1"/>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50" y="-5922"/>
            <a:ext cx="1212363" cy="131389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3.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chart" Target="../charts/chart5.xml"/><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chart" Target="../charts/char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4" Type="http://schemas.openxmlformats.org/officeDocument/2006/relationships/slideLayout" Target="../slideLayouts/slideLayout7.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6.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6.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19.jpeg"/></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8.jpeg"/><Relationship Id="rId2" Type="http://schemas.openxmlformats.org/officeDocument/2006/relationships/chart" Target="../charts/chart8.xml"/><Relationship Id="rId1" Type="http://schemas.openxmlformats.org/officeDocument/2006/relationships/chart" Target="../charts/chart7.xml"/></Relationships>
</file>

<file path=ppt/slides/_rels/slide26.xml.rels><?xml version="1.0" encoding="UTF-8" standalone="yes"?>
<Relationships xmlns="http://schemas.openxmlformats.org/package/2006/relationships"><Relationship Id="rId9" Type="http://schemas.openxmlformats.org/officeDocument/2006/relationships/notesSlide" Target="../notesSlides/notesSlide16.xml"/><Relationship Id="rId8" Type="http://schemas.openxmlformats.org/officeDocument/2006/relationships/slideLayout" Target="../slideLayouts/slideLayout6.xml"/><Relationship Id="rId7" Type="http://schemas.openxmlformats.org/officeDocument/2006/relationships/image" Target="../media/image34.jpeg"/><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3" Type="http://schemas.openxmlformats.org/officeDocument/2006/relationships/image" Target="../media/image30.jpeg"/><Relationship Id="rId2" Type="http://schemas.microsoft.com/office/2007/relationships/hdphoto" Target="../media/hdphoto1.wdp"/><Relationship Id="rId1"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image" Target="../media/image35.jpe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6.xml"/><Relationship Id="rId2" Type="http://schemas.openxmlformats.org/officeDocument/2006/relationships/image" Target="../media/image37.jpeg"/><Relationship Id="rId1" Type="http://schemas.openxmlformats.org/officeDocument/2006/relationships/image" Target="../media/image36.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image" Target="../media/image38.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image" Target="../media/image3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6.xml"/><Relationship Id="rId2" Type="http://schemas.openxmlformats.org/officeDocument/2006/relationships/image" Target="../media/image5.jpeg"/><Relationship Id="rId1" Type="http://schemas.openxmlformats.org/officeDocument/2006/relationships/chart" Target="../charts/chart1.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6.xml"/><Relationship Id="rId2" Type="http://schemas.openxmlformats.org/officeDocument/2006/relationships/image" Target="../media/image7.jpe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6.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6178555" y="3104840"/>
            <a:ext cx="6981199" cy="67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5400" b="1" dirty="0" smtClean="0">
                <a:latin typeface="微软雅黑" panose="020B0503020204020204" pitchFamily="34" charset="-122"/>
                <a:ea typeface="微软雅黑" panose="020B0503020204020204" pitchFamily="34" charset="-122"/>
              </a:rPr>
              <a:t>医院医疗</a:t>
            </a:r>
            <a:r>
              <a:rPr lang="en-US" altLang="zh-CN" sz="5400" b="1" dirty="0" smtClean="0">
                <a:latin typeface="微软雅黑" panose="020B0503020204020204" pitchFamily="34" charset="-122"/>
                <a:ea typeface="微软雅黑" panose="020B0503020204020204" pitchFamily="34" charset="-122"/>
              </a:rPr>
              <a:t>PPT</a:t>
            </a:r>
            <a:r>
              <a:rPr lang="zh-CN" altLang="en-US" sz="5400" b="1" dirty="0" smtClean="0">
                <a:latin typeface="微软雅黑" panose="020B0503020204020204" pitchFamily="34" charset="-122"/>
                <a:ea typeface="微软雅黑" panose="020B0503020204020204" pitchFamily="34" charset="-122"/>
              </a:rPr>
              <a:t>模板</a:t>
            </a:r>
            <a:endParaRPr lang="zh-CN" altLang="en-US" sz="5400" b="1" dirty="0">
              <a:latin typeface="微软雅黑" panose="020B0503020204020204" pitchFamily="34" charset="-122"/>
              <a:ea typeface="微软雅黑" panose="020B0503020204020204" pitchFamily="34" charset="-122"/>
            </a:endParaRPr>
          </a:p>
        </p:txBody>
      </p:sp>
      <p:sp>
        <p:nvSpPr>
          <p:cNvPr id="3" name="Rectangle 3"/>
          <p:cNvSpPr txBox="1">
            <a:spLocks noChangeArrowheads="1"/>
          </p:cNvSpPr>
          <p:nvPr/>
        </p:nvSpPr>
        <p:spPr bwMode="auto">
          <a:xfrm>
            <a:off x="6177827" y="1779636"/>
            <a:ext cx="3669558" cy="1325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sz="11500" dirty="0" smtClean="0">
                <a:latin typeface="Impact" panose="020B0806030902050204" pitchFamily="34" charset="0"/>
              </a:rPr>
              <a:t>20xx</a:t>
            </a:r>
            <a:endParaRPr lang="zh-CN" altLang="en-US" sz="11500" dirty="0">
              <a:latin typeface="Impact" panose="020B0806030902050204" pitchFamily="34" charset="0"/>
            </a:endParaRPr>
          </a:p>
        </p:txBody>
      </p:sp>
      <p:sp>
        <p:nvSpPr>
          <p:cNvPr id="4" name="矩形 3"/>
          <p:cNvSpPr/>
          <p:nvPr/>
        </p:nvSpPr>
        <p:spPr>
          <a:xfrm>
            <a:off x="6264630" y="3868429"/>
            <a:ext cx="5165368" cy="646331"/>
          </a:xfrm>
          <a:prstGeom prst="rect">
            <a:avLst/>
          </a:prstGeom>
        </p:spPr>
        <p:txBody>
          <a:bodyPr wrap="square">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899"/>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gtEl>
                                      </p:cBhvr>
                                    </p:animEffect>
                                  </p:childTnLst>
                                </p:cTn>
                              </p:par>
                            </p:childTnLst>
                          </p:cTn>
                        </p:par>
                        <p:par>
                          <p:cTn id="20" fill="hold">
                            <p:stCondLst>
                              <p:cond delay="1549"/>
                            </p:stCondLst>
                            <p:childTnLst>
                              <p:par>
                                <p:cTn id="21" presetID="16" presetClass="entr" presetSubtype="2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12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
          <p:cNvSpPr/>
          <p:nvPr/>
        </p:nvSpPr>
        <p:spPr>
          <a:xfrm>
            <a:off x="2001206" y="1658751"/>
            <a:ext cx="4058558"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13" name="Rectangle 26"/>
          <p:cNvSpPr/>
          <p:nvPr/>
        </p:nvSpPr>
        <p:spPr>
          <a:xfrm>
            <a:off x="6132238" y="1658751"/>
            <a:ext cx="4058558"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14" name="Rectangle 27"/>
          <p:cNvSpPr/>
          <p:nvPr/>
        </p:nvSpPr>
        <p:spPr>
          <a:xfrm>
            <a:off x="2001206" y="3546628"/>
            <a:ext cx="4058558"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15" name="Rectangle 28"/>
          <p:cNvSpPr/>
          <p:nvPr/>
        </p:nvSpPr>
        <p:spPr>
          <a:xfrm>
            <a:off x="6132238" y="3546628"/>
            <a:ext cx="4058558"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17" name="Rectangle 32"/>
          <p:cNvSpPr/>
          <p:nvPr/>
        </p:nvSpPr>
        <p:spPr>
          <a:xfrm>
            <a:off x="5404604" y="3546628"/>
            <a:ext cx="655161"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95000"/>
                  </a:schemeClr>
                </a:solidFill>
              </a:rPr>
              <a:t>O</a:t>
            </a:r>
            <a:endParaRPr lang="en-US" sz="2000" b="1" dirty="0">
              <a:solidFill>
                <a:schemeClr val="bg1">
                  <a:lumMod val="95000"/>
                </a:schemeClr>
              </a:solidFill>
            </a:endParaRPr>
          </a:p>
        </p:txBody>
      </p:sp>
      <p:sp>
        <p:nvSpPr>
          <p:cNvPr id="20" name="Rectangle 29"/>
          <p:cNvSpPr/>
          <p:nvPr/>
        </p:nvSpPr>
        <p:spPr>
          <a:xfrm>
            <a:off x="5404604" y="2916051"/>
            <a:ext cx="655161" cy="571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95000"/>
                  </a:schemeClr>
                </a:solidFill>
              </a:rPr>
              <a:t>S</a:t>
            </a:r>
            <a:endParaRPr lang="en-US" sz="2000" b="1" dirty="0">
              <a:solidFill>
                <a:schemeClr val="bg1">
                  <a:lumMod val="95000"/>
                </a:schemeClr>
              </a:solidFill>
            </a:endParaRPr>
          </a:p>
        </p:txBody>
      </p:sp>
      <p:sp>
        <p:nvSpPr>
          <p:cNvPr id="23" name="Rectangle 31"/>
          <p:cNvSpPr/>
          <p:nvPr/>
        </p:nvSpPr>
        <p:spPr>
          <a:xfrm>
            <a:off x="6132239" y="3546628"/>
            <a:ext cx="655115" cy="571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95000"/>
                  </a:schemeClr>
                </a:solidFill>
              </a:rPr>
              <a:t>T</a:t>
            </a:r>
            <a:endParaRPr lang="en-US" sz="2000" b="1" dirty="0">
              <a:solidFill>
                <a:schemeClr val="bg1">
                  <a:lumMod val="95000"/>
                </a:schemeClr>
              </a:solidFill>
            </a:endParaRPr>
          </a:p>
        </p:txBody>
      </p:sp>
      <p:sp>
        <p:nvSpPr>
          <p:cNvPr id="26" name="Rectangle 30"/>
          <p:cNvSpPr/>
          <p:nvPr/>
        </p:nvSpPr>
        <p:spPr>
          <a:xfrm>
            <a:off x="6132239" y="2916051"/>
            <a:ext cx="655115"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95000"/>
                  </a:schemeClr>
                </a:solidFill>
              </a:rPr>
              <a:t>W</a:t>
            </a:r>
            <a:endParaRPr lang="en-US" sz="2000" b="1" dirty="0">
              <a:solidFill>
                <a:schemeClr val="bg1">
                  <a:lumMod val="95000"/>
                </a:schemeClr>
              </a:solidFill>
            </a:endParaRPr>
          </a:p>
        </p:txBody>
      </p:sp>
      <p:sp>
        <p:nvSpPr>
          <p:cNvPr id="31" name="TextBox 59"/>
          <p:cNvSpPr txBox="1">
            <a:spLocks noChangeArrowheads="1"/>
          </p:cNvSpPr>
          <p:nvPr/>
        </p:nvSpPr>
        <p:spPr bwMode="auto">
          <a:xfrm flipH="1">
            <a:off x="4394800" y="2905920"/>
            <a:ext cx="826758"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2000" b="1" dirty="0">
                <a:solidFill>
                  <a:schemeClr val="bg1"/>
                </a:solidFill>
                <a:latin typeface="微软雅黑" panose="020B0503020204020204" pitchFamily="34" charset="-122"/>
                <a:ea typeface="微软雅黑" panose="020B0503020204020204" pitchFamily="34" charset="-122"/>
              </a:rPr>
              <a:t>优势</a:t>
            </a:r>
            <a:endParaRPr lang="en-US" altLang="ko-KR" sz="2000" kern="0" dirty="0">
              <a:solidFill>
                <a:schemeClr val="bg1"/>
              </a:solidFill>
              <a:latin typeface="微软雅黑" panose="020B0503020204020204" pitchFamily="34" charset="-122"/>
              <a:ea typeface="微软雅黑" panose="020B0503020204020204" pitchFamily="34" charset="-122"/>
            </a:endParaRPr>
          </a:p>
        </p:txBody>
      </p:sp>
      <p:sp>
        <p:nvSpPr>
          <p:cNvPr id="32" name="矩形 31"/>
          <p:cNvSpPr>
            <a:spLocks noChangeArrowheads="1"/>
          </p:cNvSpPr>
          <p:nvPr/>
        </p:nvSpPr>
        <p:spPr bwMode="auto">
          <a:xfrm>
            <a:off x="2243457" y="1925073"/>
            <a:ext cx="3757688" cy="100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300" dirty="0">
              <a:solidFill>
                <a:schemeClr val="bg1"/>
              </a:solidFill>
            </a:endParaRPr>
          </a:p>
        </p:txBody>
      </p:sp>
      <p:sp>
        <p:nvSpPr>
          <p:cNvPr id="33" name="TextBox 59"/>
          <p:cNvSpPr txBox="1">
            <a:spLocks noChangeArrowheads="1"/>
          </p:cNvSpPr>
          <p:nvPr/>
        </p:nvSpPr>
        <p:spPr bwMode="auto">
          <a:xfrm flipH="1">
            <a:off x="4394800" y="3767278"/>
            <a:ext cx="826758"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2000" b="1" dirty="0">
                <a:solidFill>
                  <a:schemeClr val="bg1"/>
                </a:solidFill>
                <a:latin typeface="微软雅黑" panose="020B0503020204020204" pitchFamily="34" charset="-122"/>
                <a:ea typeface="微软雅黑" panose="020B0503020204020204" pitchFamily="34" charset="-122"/>
              </a:rPr>
              <a:t>劣势</a:t>
            </a:r>
            <a:endParaRPr lang="en-US" altLang="ko-KR" sz="2000" kern="0" dirty="0">
              <a:solidFill>
                <a:schemeClr val="bg1"/>
              </a:solidFill>
              <a:latin typeface="微软雅黑" panose="020B0503020204020204" pitchFamily="34" charset="-122"/>
              <a:ea typeface="微软雅黑" panose="020B0503020204020204" pitchFamily="34" charset="-122"/>
            </a:endParaRPr>
          </a:p>
        </p:txBody>
      </p:sp>
      <p:sp>
        <p:nvSpPr>
          <p:cNvPr id="34" name="矩形 33"/>
          <p:cNvSpPr>
            <a:spLocks noChangeArrowheads="1"/>
          </p:cNvSpPr>
          <p:nvPr/>
        </p:nvSpPr>
        <p:spPr bwMode="auto">
          <a:xfrm>
            <a:off x="2243457" y="4177813"/>
            <a:ext cx="3757688" cy="100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300" dirty="0">
              <a:solidFill>
                <a:schemeClr val="bg1"/>
              </a:solidFill>
            </a:endParaRPr>
          </a:p>
        </p:txBody>
      </p:sp>
      <p:sp>
        <p:nvSpPr>
          <p:cNvPr id="35" name="TextBox 59"/>
          <p:cNvSpPr txBox="1">
            <a:spLocks noChangeArrowheads="1"/>
          </p:cNvSpPr>
          <p:nvPr/>
        </p:nvSpPr>
        <p:spPr bwMode="auto">
          <a:xfrm flipH="1">
            <a:off x="6995883" y="2905920"/>
            <a:ext cx="824061" cy="400101"/>
          </a:xfrm>
          <a:prstGeom prst="rect">
            <a:avLst/>
          </a:prstGeom>
          <a:noFill/>
          <a:ln>
            <a:noFill/>
          </a:ln>
        </p:spPr>
        <p:txBody>
          <a:bodyPr wrap="square" lIns="91431" tIns="45716" rIns="91431" bIns="45716">
            <a:spAutoFit/>
          </a:bodyPr>
          <a:lstStyle>
            <a:defPPr>
              <a:defRPr lang="zh-CN"/>
            </a:defPPr>
            <a:lvl1pPr algn="r" eaLnBrk="0" hangingPunct="0">
              <a:defRPr sz="2000" b="1">
                <a:solidFill>
                  <a:schemeClr val="bg1"/>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l"/>
            <a:r>
              <a:rPr lang="zh-CN" altLang="en-US" dirty="0"/>
              <a:t>机会</a:t>
            </a:r>
            <a:endParaRPr lang="en-US" altLang="ko-KR" dirty="0"/>
          </a:p>
        </p:txBody>
      </p:sp>
      <p:sp>
        <p:nvSpPr>
          <p:cNvPr id="36" name="矩形 35"/>
          <p:cNvSpPr>
            <a:spLocks noChangeArrowheads="1"/>
          </p:cNvSpPr>
          <p:nvPr/>
        </p:nvSpPr>
        <p:spPr bwMode="auto">
          <a:xfrm>
            <a:off x="6288368" y="1925073"/>
            <a:ext cx="3662164" cy="100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r">
              <a:lnSpc>
                <a:spcPct val="114000"/>
              </a:lnSpc>
            </a:pPr>
            <a:r>
              <a:rPr lang="zh-CN" altLang="en-US" sz="1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300" dirty="0">
              <a:solidFill>
                <a:schemeClr val="bg1"/>
              </a:solidFill>
            </a:endParaRPr>
          </a:p>
        </p:txBody>
      </p:sp>
      <p:sp>
        <p:nvSpPr>
          <p:cNvPr id="37" name="TextBox 59"/>
          <p:cNvSpPr txBox="1">
            <a:spLocks noChangeArrowheads="1"/>
          </p:cNvSpPr>
          <p:nvPr/>
        </p:nvSpPr>
        <p:spPr bwMode="auto">
          <a:xfrm flipH="1">
            <a:off x="6995883" y="3767278"/>
            <a:ext cx="824061" cy="400101"/>
          </a:xfrm>
          <a:prstGeom prst="rect">
            <a:avLst/>
          </a:prstGeom>
          <a:noFill/>
          <a:ln>
            <a:noFill/>
          </a:ln>
        </p:spPr>
        <p:txBody>
          <a:bodyPr wrap="square" lIns="91431" tIns="45716" rIns="91431" bIns="45716">
            <a:spAutoFit/>
          </a:bodyPr>
          <a:lstStyle>
            <a:defPPr>
              <a:defRPr lang="zh-CN"/>
            </a:defPPr>
            <a:lvl1pPr eaLnBrk="0" hangingPunct="0">
              <a:defRPr sz="2000" b="1">
                <a:solidFill>
                  <a:schemeClr val="bg1"/>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t>挑战</a:t>
            </a:r>
            <a:endParaRPr lang="en-US" altLang="ko-KR" dirty="0"/>
          </a:p>
        </p:txBody>
      </p:sp>
      <p:sp>
        <p:nvSpPr>
          <p:cNvPr id="38" name="矩形 37"/>
          <p:cNvSpPr>
            <a:spLocks noChangeArrowheads="1"/>
          </p:cNvSpPr>
          <p:nvPr/>
        </p:nvSpPr>
        <p:spPr bwMode="auto">
          <a:xfrm>
            <a:off x="6288368" y="4177813"/>
            <a:ext cx="3662164" cy="100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r">
              <a:lnSpc>
                <a:spcPct val="114000"/>
              </a:lnSpc>
            </a:pPr>
            <a:r>
              <a:rPr lang="zh-CN" altLang="en-US" sz="1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300" dirty="0">
              <a:solidFill>
                <a:schemeClr val="bg1"/>
              </a:solidFill>
            </a:endParaRPr>
          </a:p>
        </p:txBody>
      </p:sp>
      <p:sp>
        <p:nvSpPr>
          <p:cNvPr id="39" name="TextBox 107"/>
          <p:cNvSpPr txBox="1"/>
          <p:nvPr/>
        </p:nvSpPr>
        <p:spPr>
          <a:xfrm>
            <a:off x="1035442" y="5670502"/>
            <a:ext cx="10121123"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nSpc>
                <a:spcPct val="120000"/>
              </a:lnSpc>
            </a:pPr>
            <a:r>
              <a:rPr lang="zh-CN" altLang="en-US" dirty="0">
                <a:sym typeface="微软雅黑" panose="020B0503020204020204" pitchFamily="34" charset="-122"/>
              </a:rPr>
              <a:t>在此录入上述图表的综合描述说明，在此录入上述图表的综合描述说明，在此录入上述图表的综合描述说明。在此录入上述图表的描述说明，在此录入上述图表的综合描述说明，在此录入上述图表的综合描述说明。</a:t>
            </a:r>
            <a:endParaRPr lang="zh-CN" altLang="en-US" dirty="0">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350" fill="hold"/>
                                        <p:tgtEl>
                                          <p:spTgt spid="12"/>
                                        </p:tgtEl>
                                        <p:attrNameLst>
                                          <p:attrName>ppt_w</p:attrName>
                                        </p:attrNameLst>
                                      </p:cBhvr>
                                      <p:tavLst>
                                        <p:tav tm="0">
                                          <p:val>
                                            <p:fltVal val="0"/>
                                          </p:val>
                                        </p:tav>
                                        <p:tav tm="100000">
                                          <p:val>
                                            <p:strVal val="#ppt_w"/>
                                          </p:val>
                                        </p:tav>
                                      </p:tavLst>
                                    </p:anim>
                                    <p:anim calcmode="lin" valueType="num">
                                      <p:cBhvr>
                                        <p:cTn id="8" dur="350" fill="hold"/>
                                        <p:tgtEl>
                                          <p:spTgt spid="12"/>
                                        </p:tgtEl>
                                        <p:attrNameLst>
                                          <p:attrName>ppt_h</p:attrName>
                                        </p:attrNameLst>
                                      </p:cBhvr>
                                      <p:tavLst>
                                        <p:tav tm="0">
                                          <p:val>
                                            <p:fltVal val="0"/>
                                          </p:val>
                                        </p:tav>
                                        <p:tav tm="100000">
                                          <p:val>
                                            <p:strVal val="#ppt_h"/>
                                          </p:val>
                                        </p:tav>
                                      </p:tavLst>
                                    </p:anim>
                                    <p:anim calcmode="lin" valueType="num">
                                      <p:cBhvr>
                                        <p:cTn id="9" dur="350" fill="hold"/>
                                        <p:tgtEl>
                                          <p:spTgt spid="12"/>
                                        </p:tgtEl>
                                        <p:attrNameLst>
                                          <p:attrName>ppt_x</p:attrName>
                                        </p:attrNameLst>
                                      </p:cBhvr>
                                      <p:tavLst>
                                        <p:tav tm="0">
                                          <p:val>
                                            <p:fltVal val="0.5"/>
                                          </p:val>
                                        </p:tav>
                                        <p:tav tm="100000">
                                          <p:val>
                                            <p:strVal val="#ppt_x"/>
                                          </p:val>
                                        </p:tav>
                                      </p:tavLst>
                                    </p:anim>
                                    <p:anim calcmode="lin" valueType="num">
                                      <p:cBhvr>
                                        <p:cTn id="10" dur="350" fill="hold"/>
                                        <p:tgtEl>
                                          <p:spTgt spid="12"/>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350" fill="hold"/>
                                        <p:tgtEl>
                                          <p:spTgt spid="13"/>
                                        </p:tgtEl>
                                        <p:attrNameLst>
                                          <p:attrName>ppt_w</p:attrName>
                                        </p:attrNameLst>
                                      </p:cBhvr>
                                      <p:tavLst>
                                        <p:tav tm="0">
                                          <p:val>
                                            <p:fltVal val="0"/>
                                          </p:val>
                                        </p:tav>
                                        <p:tav tm="100000">
                                          <p:val>
                                            <p:strVal val="#ppt_w"/>
                                          </p:val>
                                        </p:tav>
                                      </p:tavLst>
                                    </p:anim>
                                    <p:anim calcmode="lin" valueType="num">
                                      <p:cBhvr>
                                        <p:cTn id="14" dur="350" fill="hold"/>
                                        <p:tgtEl>
                                          <p:spTgt spid="13"/>
                                        </p:tgtEl>
                                        <p:attrNameLst>
                                          <p:attrName>ppt_h</p:attrName>
                                        </p:attrNameLst>
                                      </p:cBhvr>
                                      <p:tavLst>
                                        <p:tav tm="0">
                                          <p:val>
                                            <p:fltVal val="0"/>
                                          </p:val>
                                        </p:tav>
                                        <p:tav tm="100000">
                                          <p:val>
                                            <p:strVal val="#ppt_h"/>
                                          </p:val>
                                        </p:tav>
                                      </p:tavLst>
                                    </p:anim>
                                    <p:anim calcmode="lin" valueType="num">
                                      <p:cBhvr>
                                        <p:cTn id="15" dur="350" fill="hold"/>
                                        <p:tgtEl>
                                          <p:spTgt spid="13"/>
                                        </p:tgtEl>
                                        <p:attrNameLst>
                                          <p:attrName>ppt_x</p:attrName>
                                        </p:attrNameLst>
                                      </p:cBhvr>
                                      <p:tavLst>
                                        <p:tav tm="0">
                                          <p:val>
                                            <p:fltVal val="0.5"/>
                                          </p:val>
                                        </p:tav>
                                        <p:tav tm="100000">
                                          <p:val>
                                            <p:strVal val="#ppt_x"/>
                                          </p:val>
                                        </p:tav>
                                      </p:tavLst>
                                    </p:anim>
                                    <p:anim calcmode="lin" valueType="num">
                                      <p:cBhvr>
                                        <p:cTn id="16" dur="350" fill="hold"/>
                                        <p:tgtEl>
                                          <p:spTgt spid="13"/>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ppt_w</p:attrName>
                                        </p:attrNameLst>
                                      </p:cBhvr>
                                      <p:tavLst>
                                        <p:tav tm="0">
                                          <p:val>
                                            <p:fltVal val="0"/>
                                          </p:val>
                                        </p:tav>
                                        <p:tav tm="100000">
                                          <p:val>
                                            <p:strVal val="#ppt_w"/>
                                          </p:val>
                                        </p:tav>
                                      </p:tavLst>
                                    </p:anim>
                                    <p:anim calcmode="lin" valueType="num">
                                      <p:cBhvr>
                                        <p:cTn id="20" dur="350" fill="hold"/>
                                        <p:tgtEl>
                                          <p:spTgt spid="14"/>
                                        </p:tgtEl>
                                        <p:attrNameLst>
                                          <p:attrName>ppt_h</p:attrName>
                                        </p:attrNameLst>
                                      </p:cBhvr>
                                      <p:tavLst>
                                        <p:tav tm="0">
                                          <p:val>
                                            <p:fltVal val="0"/>
                                          </p:val>
                                        </p:tav>
                                        <p:tav tm="100000">
                                          <p:val>
                                            <p:strVal val="#ppt_h"/>
                                          </p:val>
                                        </p:tav>
                                      </p:tavLst>
                                    </p:anim>
                                    <p:anim calcmode="lin" valueType="num">
                                      <p:cBhvr>
                                        <p:cTn id="21" dur="350" fill="hold"/>
                                        <p:tgtEl>
                                          <p:spTgt spid="14"/>
                                        </p:tgtEl>
                                        <p:attrNameLst>
                                          <p:attrName>ppt_x</p:attrName>
                                        </p:attrNameLst>
                                      </p:cBhvr>
                                      <p:tavLst>
                                        <p:tav tm="0">
                                          <p:val>
                                            <p:fltVal val="0.5"/>
                                          </p:val>
                                        </p:tav>
                                        <p:tav tm="100000">
                                          <p:val>
                                            <p:strVal val="#ppt_x"/>
                                          </p:val>
                                        </p:tav>
                                      </p:tavLst>
                                    </p:anim>
                                    <p:anim calcmode="lin" valueType="num">
                                      <p:cBhvr>
                                        <p:cTn id="22" dur="350" fill="hold"/>
                                        <p:tgtEl>
                                          <p:spTgt spid="14"/>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350" fill="hold"/>
                                        <p:tgtEl>
                                          <p:spTgt spid="15"/>
                                        </p:tgtEl>
                                        <p:attrNameLst>
                                          <p:attrName>ppt_w</p:attrName>
                                        </p:attrNameLst>
                                      </p:cBhvr>
                                      <p:tavLst>
                                        <p:tav tm="0">
                                          <p:val>
                                            <p:fltVal val="0"/>
                                          </p:val>
                                        </p:tav>
                                        <p:tav tm="100000">
                                          <p:val>
                                            <p:strVal val="#ppt_w"/>
                                          </p:val>
                                        </p:tav>
                                      </p:tavLst>
                                    </p:anim>
                                    <p:anim calcmode="lin" valueType="num">
                                      <p:cBhvr>
                                        <p:cTn id="26" dur="350" fill="hold"/>
                                        <p:tgtEl>
                                          <p:spTgt spid="15"/>
                                        </p:tgtEl>
                                        <p:attrNameLst>
                                          <p:attrName>ppt_h</p:attrName>
                                        </p:attrNameLst>
                                      </p:cBhvr>
                                      <p:tavLst>
                                        <p:tav tm="0">
                                          <p:val>
                                            <p:fltVal val="0"/>
                                          </p:val>
                                        </p:tav>
                                        <p:tav tm="100000">
                                          <p:val>
                                            <p:strVal val="#ppt_h"/>
                                          </p:val>
                                        </p:tav>
                                      </p:tavLst>
                                    </p:anim>
                                    <p:anim calcmode="lin" valueType="num">
                                      <p:cBhvr>
                                        <p:cTn id="27" dur="350" fill="hold"/>
                                        <p:tgtEl>
                                          <p:spTgt spid="15"/>
                                        </p:tgtEl>
                                        <p:attrNameLst>
                                          <p:attrName>ppt_x</p:attrName>
                                        </p:attrNameLst>
                                      </p:cBhvr>
                                      <p:tavLst>
                                        <p:tav tm="0">
                                          <p:val>
                                            <p:fltVal val="0.5"/>
                                          </p:val>
                                        </p:tav>
                                        <p:tav tm="100000">
                                          <p:val>
                                            <p:strVal val="#ppt_x"/>
                                          </p:val>
                                        </p:tav>
                                      </p:tavLst>
                                    </p:anim>
                                    <p:anim calcmode="lin" valueType="num">
                                      <p:cBhvr>
                                        <p:cTn id="28" dur="350" fill="hold"/>
                                        <p:tgtEl>
                                          <p:spTgt spid="15"/>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250"/>
                                  </p:stCondLst>
                                  <p:childTnLst>
                                    <p:set>
                                      <p:cBhvr>
                                        <p:cTn id="30" dur="1" fill="hold">
                                          <p:stCondLst>
                                            <p:cond delay="0"/>
                                          </p:stCondLst>
                                        </p:cTn>
                                        <p:tgtEl>
                                          <p:spTgt spid="20"/>
                                        </p:tgtEl>
                                        <p:attrNameLst>
                                          <p:attrName>style.visibility</p:attrName>
                                        </p:attrNameLst>
                                      </p:cBhvr>
                                      <p:to>
                                        <p:strVal val="visible"/>
                                      </p:to>
                                    </p:set>
                                    <p:anim calcmode="lin" valueType="num">
                                      <p:cBhvr>
                                        <p:cTn id="31" dur="350" fill="hold"/>
                                        <p:tgtEl>
                                          <p:spTgt spid="20"/>
                                        </p:tgtEl>
                                        <p:attrNameLst>
                                          <p:attrName>ppt_w</p:attrName>
                                        </p:attrNameLst>
                                      </p:cBhvr>
                                      <p:tavLst>
                                        <p:tav tm="0">
                                          <p:val>
                                            <p:fltVal val="0"/>
                                          </p:val>
                                        </p:tav>
                                        <p:tav tm="100000">
                                          <p:val>
                                            <p:strVal val="#ppt_w"/>
                                          </p:val>
                                        </p:tav>
                                      </p:tavLst>
                                    </p:anim>
                                    <p:anim calcmode="lin" valueType="num">
                                      <p:cBhvr>
                                        <p:cTn id="32" dur="350" fill="hold"/>
                                        <p:tgtEl>
                                          <p:spTgt spid="20"/>
                                        </p:tgtEl>
                                        <p:attrNameLst>
                                          <p:attrName>ppt_h</p:attrName>
                                        </p:attrNameLst>
                                      </p:cBhvr>
                                      <p:tavLst>
                                        <p:tav tm="0">
                                          <p:val>
                                            <p:fltVal val="0"/>
                                          </p:val>
                                        </p:tav>
                                        <p:tav tm="100000">
                                          <p:val>
                                            <p:strVal val="#ppt_h"/>
                                          </p:val>
                                        </p:tav>
                                      </p:tavLst>
                                    </p:anim>
                                    <p:anim calcmode="lin" valueType="num">
                                      <p:cBhvr>
                                        <p:cTn id="33" dur="350" fill="hold"/>
                                        <p:tgtEl>
                                          <p:spTgt spid="20"/>
                                        </p:tgtEl>
                                        <p:attrNameLst>
                                          <p:attrName>ppt_x</p:attrName>
                                        </p:attrNameLst>
                                      </p:cBhvr>
                                      <p:tavLst>
                                        <p:tav tm="0">
                                          <p:val>
                                            <p:fltVal val="0.5"/>
                                          </p:val>
                                        </p:tav>
                                        <p:tav tm="100000">
                                          <p:val>
                                            <p:strVal val="#ppt_x"/>
                                          </p:val>
                                        </p:tav>
                                      </p:tavLst>
                                    </p:anim>
                                    <p:anim calcmode="lin" valueType="num">
                                      <p:cBhvr>
                                        <p:cTn id="34" dur="350" fill="hold"/>
                                        <p:tgtEl>
                                          <p:spTgt spid="20"/>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250"/>
                                  </p:stCondLst>
                                  <p:childTnLst>
                                    <p:set>
                                      <p:cBhvr>
                                        <p:cTn id="36" dur="1" fill="hold">
                                          <p:stCondLst>
                                            <p:cond delay="0"/>
                                          </p:stCondLst>
                                        </p:cTn>
                                        <p:tgtEl>
                                          <p:spTgt spid="26"/>
                                        </p:tgtEl>
                                        <p:attrNameLst>
                                          <p:attrName>style.visibility</p:attrName>
                                        </p:attrNameLst>
                                      </p:cBhvr>
                                      <p:to>
                                        <p:strVal val="visible"/>
                                      </p:to>
                                    </p:set>
                                    <p:anim calcmode="lin" valueType="num">
                                      <p:cBhvr>
                                        <p:cTn id="37" dur="350" fill="hold"/>
                                        <p:tgtEl>
                                          <p:spTgt spid="26"/>
                                        </p:tgtEl>
                                        <p:attrNameLst>
                                          <p:attrName>ppt_w</p:attrName>
                                        </p:attrNameLst>
                                      </p:cBhvr>
                                      <p:tavLst>
                                        <p:tav tm="0">
                                          <p:val>
                                            <p:fltVal val="0"/>
                                          </p:val>
                                        </p:tav>
                                        <p:tav tm="100000">
                                          <p:val>
                                            <p:strVal val="#ppt_w"/>
                                          </p:val>
                                        </p:tav>
                                      </p:tavLst>
                                    </p:anim>
                                    <p:anim calcmode="lin" valueType="num">
                                      <p:cBhvr>
                                        <p:cTn id="38" dur="350" fill="hold"/>
                                        <p:tgtEl>
                                          <p:spTgt spid="26"/>
                                        </p:tgtEl>
                                        <p:attrNameLst>
                                          <p:attrName>ppt_h</p:attrName>
                                        </p:attrNameLst>
                                      </p:cBhvr>
                                      <p:tavLst>
                                        <p:tav tm="0">
                                          <p:val>
                                            <p:fltVal val="0"/>
                                          </p:val>
                                        </p:tav>
                                        <p:tav tm="100000">
                                          <p:val>
                                            <p:strVal val="#ppt_h"/>
                                          </p:val>
                                        </p:tav>
                                      </p:tavLst>
                                    </p:anim>
                                    <p:anim calcmode="lin" valueType="num">
                                      <p:cBhvr>
                                        <p:cTn id="39" dur="350" fill="hold"/>
                                        <p:tgtEl>
                                          <p:spTgt spid="26"/>
                                        </p:tgtEl>
                                        <p:attrNameLst>
                                          <p:attrName>ppt_x</p:attrName>
                                        </p:attrNameLst>
                                      </p:cBhvr>
                                      <p:tavLst>
                                        <p:tav tm="0">
                                          <p:val>
                                            <p:fltVal val="0.5"/>
                                          </p:val>
                                        </p:tav>
                                        <p:tav tm="100000">
                                          <p:val>
                                            <p:strVal val="#ppt_x"/>
                                          </p:val>
                                        </p:tav>
                                      </p:tavLst>
                                    </p:anim>
                                    <p:anim calcmode="lin" valueType="num">
                                      <p:cBhvr>
                                        <p:cTn id="40" dur="350" fill="hold"/>
                                        <p:tgtEl>
                                          <p:spTgt spid="26"/>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250"/>
                                  </p:stCondLst>
                                  <p:childTnLst>
                                    <p:set>
                                      <p:cBhvr>
                                        <p:cTn id="42" dur="1" fill="hold">
                                          <p:stCondLst>
                                            <p:cond delay="0"/>
                                          </p:stCondLst>
                                        </p:cTn>
                                        <p:tgtEl>
                                          <p:spTgt spid="17"/>
                                        </p:tgtEl>
                                        <p:attrNameLst>
                                          <p:attrName>style.visibility</p:attrName>
                                        </p:attrNameLst>
                                      </p:cBhvr>
                                      <p:to>
                                        <p:strVal val="visible"/>
                                      </p:to>
                                    </p:set>
                                    <p:anim calcmode="lin" valueType="num">
                                      <p:cBhvr>
                                        <p:cTn id="43" dur="350" fill="hold"/>
                                        <p:tgtEl>
                                          <p:spTgt spid="17"/>
                                        </p:tgtEl>
                                        <p:attrNameLst>
                                          <p:attrName>ppt_w</p:attrName>
                                        </p:attrNameLst>
                                      </p:cBhvr>
                                      <p:tavLst>
                                        <p:tav tm="0">
                                          <p:val>
                                            <p:fltVal val="0"/>
                                          </p:val>
                                        </p:tav>
                                        <p:tav tm="100000">
                                          <p:val>
                                            <p:strVal val="#ppt_w"/>
                                          </p:val>
                                        </p:tav>
                                      </p:tavLst>
                                    </p:anim>
                                    <p:anim calcmode="lin" valueType="num">
                                      <p:cBhvr>
                                        <p:cTn id="44" dur="350" fill="hold"/>
                                        <p:tgtEl>
                                          <p:spTgt spid="17"/>
                                        </p:tgtEl>
                                        <p:attrNameLst>
                                          <p:attrName>ppt_h</p:attrName>
                                        </p:attrNameLst>
                                      </p:cBhvr>
                                      <p:tavLst>
                                        <p:tav tm="0">
                                          <p:val>
                                            <p:fltVal val="0"/>
                                          </p:val>
                                        </p:tav>
                                        <p:tav tm="100000">
                                          <p:val>
                                            <p:strVal val="#ppt_h"/>
                                          </p:val>
                                        </p:tav>
                                      </p:tavLst>
                                    </p:anim>
                                    <p:anim calcmode="lin" valueType="num">
                                      <p:cBhvr>
                                        <p:cTn id="45" dur="350" fill="hold"/>
                                        <p:tgtEl>
                                          <p:spTgt spid="17"/>
                                        </p:tgtEl>
                                        <p:attrNameLst>
                                          <p:attrName>ppt_x</p:attrName>
                                        </p:attrNameLst>
                                      </p:cBhvr>
                                      <p:tavLst>
                                        <p:tav tm="0">
                                          <p:val>
                                            <p:fltVal val="0.5"/>
                                          </p:val>
                                        </p:tav>
                                        <p:tav tm="100000">
                                          <p:val>
                                            <p:strVal val="#ppt_x"/>
                                          </p:val>
                                        </p:tav>
                                      </p:tavLst>
                                    </p:anim>
                                    <p:anim calcmode="lin" valueType="num">
                                      <p:cBhvr>
                                        <p:cTn id="46" dur="350" fill="hold"/>
                                        <p:tgtEl>
                                          <p:spTgt spid="17"/>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250"/>
                                  </p:stCondLst>
                                  <p:childTnLst>
                                    <p:set>
                                      <p:cBhvr>
                                        <p:cTn id="48" dur="1" fill="hold">
                                          <p:stCondLst>
                                            <p:cond delay="0"/>
                                          </p:stCondLst>
                                        </p:cTn>
                                        <p:tgtEl>
                                          <p:spTgt spid="23"/>
                                        </p:tgtEl>
                                        <p:attrNameLst>
                                          <p:attrName>style.visibility</p:attrName>
                                        </p:attrNameLst>
                                      </p:cBhvr>
                                      <p:to>
                                        <p:strVal val="visible"/>
                                      </p:to>
                                    </p:set>
                                    <p:anim calcmode="lin" valueType="num">
                                      <p:cBhvr>
                                        <p:cTn id="49" dur="350" fill="hold"/>
                                        <p:tgtEl>
                                          <p:spTgt spid="23"/>
                                        </p:tgtEl>
                                        <p:attrNameLst>
                                          <p:attrName>ppt_w</p:attrName>
                                        </p:attrNameLst>
                                      </p:cBhvr>
                                      <p:tavLst>
                                        <p:tav tm="0">
                                          <p:val>
                                            <p:fltVal val="0"/>
                                          </p:val>
                                        </p:tav>
                                        <p:tav tm="100000">
                                          <p:val>
                                            <p:strVal val="#ppt_w"/>
                                          </p:val>
                                        </p:tav>
                                      </p:tavLst>
                                    </p:anim>
                                    <p:anim calcmode="lin" valueType="num">
                                      <p:cBhvr>
                                        <p:cTn id="50" dur="350" fill="hold"/>
                                        <p:tgtEl>
                                          <p:spTgt spid="23"/>
                                        </p:tgtEl>
                                        <p:attrNameLst>
                                          <p:attrName>ppt_h</p:attrName>
                                        </p:attrNameLst>
                                      </p:cBhvr>
                                      <p:tavLst>
                                        <p:tav tm="0">
                                          <p:val>
                                            <p:fltVal val="0"/>
                                          </p:val>
                                        </p:tav>
                                        <p:tav tm="100000">
                                          <p:val>
                                            <p:strVal val="#ppt_h"/>
                                          </p:val>
                                        </p:tav>
                                      </p:tavLst>
                                    </p:anim>
                                    <p:anim calcmode="lin" valueType="num">
                                      <p:cBhvr>
                                        <p:cTn id="51" dur="350" fill="hold"/>
                                        <p:tgtEl>
                                          <p:spTgt spid="23"/>
                                        </p:tgtEl>
                                        <p:attrNameLst>
                                          <p:attrName>ppt_x</p:attrName>
                                        </p:attrNameLst>
                                      </p:cBhvr>
                                      <p:tavLst>
                                        <p:tav tm="0">
                                          <p:val>
                                            <p:fltVal val="0.5"/>
                                          </p:val>
                                        </p:tav>
                                        <p:tav tm="100000">
                                          <p:val>
                                            <p:strVal val="#ppt_x"/>
                                          </p:val>
                                        </p:tav>
                                      </p:tavLst>
                                    </p:anim>
                                    <p:anim calcmode="lin" valueType="num">
                                      <p:cBhvr>
                                        <p:cTn id="52" dur="350" fill="hold"/>
                                        <p:tgtEl>
                                          <p:spTgt spid="23"/>
                                        </p:tgtEl>
                                        <p:attrNameLst>
                                          <p:attrName>ppt_y</p:attrName>
                                        </p:attrNameLst>
                                      </p:cBhvr>
                                      <p:tavLst>
                                        <p:tav tm="0">
                                          <p:val>
                                            <p:fltVal val="0.5"/>
                                          </p:val>
                                        </p:tav>
                                        <p:tav tm="100000">
                                          <p:val>
                                            <p:strVal val="#ppt_y"/>
                                          </p:val>
                                        </p:tav>
                                      </p:tavLst>
                                    </p:anim>
                                  </p:childTnLst>
                                </p:cTn>
                              </p:par>
                            </p:childTnLst>
                          </p:cTn>
                        </p:par>
                        <p:par>
                          <p:cTn id="53" fill="hold">
                            <p:stCondLst>
                              <p:cond delay="500"/>
                            </p:stCondLst>
                            <p:childTnLst>
                              <p:par>
                                <p:cTn id="54" presetID="49" presetClass="entr" presetSubtype="0" decel="10000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p:cTn id="56" dur="500" fill="hold"/>
                                        <p:tgtEl>
                                          <p:spTgt spid="31"/>
                                        </p:tgtEl>
                                        <p:attrNameLst>
                                          <p:attrName>ppt_w</p:attrName>
                                        </p:attrNameLst>
                                      </p:cBhvr>
                                      <p:tavLst>
                                        <p:tav tm="0">
                                          <p:val>
                                            <p:fltVal val="0"/>
                                          </p:val>
                                        </p:tav>
                                        <p:tav tm="100000">
                                          <p:val>
                                            <p:strVal val="#ppt_w"/>
                                          </p:val>
                                        </p:tav>
                                      </p:tavLst>
                                    </p:anim>
                                    <p:anim calcmode="lin" valueType="num">
                                      <p:cBhvr>
                                        <p:cTn id="57" dur="500" fill="hold"/>
                                        <p:tgtEl>
                                          <p:spTgt spid="31"/>
                                        </p:tgtEl>
                                        <p:attrNameLst>
                                          <p:attrName>ppt_h</p:attrName>
                                        </p:attrNameLst>
                                      </p:cBhvr>
                                      <p:tavLst>
                                        <p:tav tm="0">
                                          <p:val>
                                            <p:fltVal val="0"/>
                                          </p:val>
                                        </p:tav>
                                        <p:tav tm="100000">
                                          <p:val>
                                            <p:strVal val="#ppt_h"/>
                                          </p:val>
                                        </p:tav>
                                      </p:tavLst>
                                    </p:anim>
                                    <p:anim calcmode="lin" valueType="num">
                                      <p:cBhvr>
                                        <p:cTn id="58" dur="500" fill="hold"/>
                                        <p:tgtEl>
                                          <p:spTgt spid="31"/>
                                        </p:tgtEl>
                                        <p:attrNameLst>
                                          <p:attrName>style.rotation</p:attrName>
                                        </p:attrNameLst>
                                      </p:cBhvr>
                                      <p:tavLst>
                                        <p:tav tm="0">
                                          <p:val>
                                            <p:fltVal val="360"/>
                                          </p:val>
                                        </p:tav>
                                        <p:tav tm="100000">
                                          <p:val>
                                            <p:fltVal val="0"/>
                                          </p:val>
                                        </p:tav>
                                      </p:tavLst>
                                    </p:anim>
                                    <p:animEffect transition="in" filter="fade">
                                      <p:cBhvr>
                                        <p:cTn id="59" dur="500"/>
                                        <p:tgtEl>
                                          <p:spTgt spid="31"/>
                                        </p:tgtEl>
                                      </p:cBhvr>
                                    </p:animEffect>
                                  </p:childTnLst>
                                </p:cTn>
                              </p:par>
                              <p:par>
                                <p:cTn id="60" presetID="49" presetClass="entr" presetSubtype="0" decel="100000"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 calcmode="lin" valueType="num">
                                      <p:cBhvr>
                                        <p:cTn id="64" dur="500" fill="hold"/>
                                        <p:tgtEl>
                                          <p:spTgt spid="33"/>
                                        </p:tgtEl>
                                        <p:attrNameLst>
                                          <p:attrName>style.rotation</p:attrName>
                                        </p:attrNameLst>
                                      </p:cBhvr>
                                      <p:tavLst>
                                        <p:tav tm="0">
                                          <p:val>
                                            <p:fltVal val="360"/>
                                          </p:val>
                                        </p:tav>
                                        <p:tav tm="100000">
                                          <p:val>
                                            <p:fltVal val="0"/>
                                          </p:val>
                                        </p:tav>
                                      </p:tavLst>
                                    </p:anim>
                                    <p:animEffect transition="in" filter="fade">
                                      <p:cBhvr>
                                        <p:cTn id="65" dur="500"/>
                                        <p:tgtEl>
                                          <p:spTgt spid="33"/>
                                        </p:tgtEl>
                                      </p:cBhvr>
                                    </p:animEffect>
                                  </p:childTnLst>
                                </p:cTn>
                              </p:par>
                              <p:par>
                                <p:cTn id="66" presetID="49" presetClass="entr" presetSubtype="0" decel="10000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 calcmode="lin" valueType="num">
                                      <p:cBhvr>
                                        <p:cTn id="68" dur="500" fill="hold"/>
                                        <p:tgtEl>
                                          <p:spTgt spid="35"/>
                                        </p:tgtEl>
                                        <p:attrNameLst>
                                          <p:attrName>ppt_w</p:attrName>
                                        </p:attrNameLst>
                                      </p:cBhvr>
                                      <p:tavLst>
                                        <p:tav tm="0">
                                          <p:val>
                                            <p:fltVal val="0"/>
                                          </p:val>
                                        </p:tav>
                                        <p:tav tm="100000">
                                          <p:val>
                                            <p:strVal val="#ppt_w"/>
                                          </p:val>
                                        </p:tav>
                                      </p:tavLst>
                                    </p:anim>
                                    <p:anim calcmode="lin" valueType="num">
                                      <p:cBhvr>
                                        <p:cTn id="69" dur="500" fill="hold"/>
                                        <p:tgtEl>
                                          <p:spTgt spid="35"/>
                                        </p:tgtEl>
                                        <p:attrNameLst>
                                          <p:attrName>ppt_h</p:attrName>
                                        </p:attrNameLst>
                                      </p:cBhvr>
                                      <p:tavLst>
                                        <p:tav tm="0">
                                          <p:val>
                                            <p:fltVal val="0"/>
                                          </p:val>
                                        </p:tav>
                                        <p:tav tm="100000">
                                          <p:val>
                                            <p:strVal val="#ppt_h"/>
                                          </p:val>
                                        </p:tav>
                                      </p:tavLst>
                                    </p:anim>
                                    <p:anim calcmode="lin" valueType="num">
                                      <p:cBhvr>
                                        <p:cTn id="70" dur="500" fill="hold"/>
                                        <p:tgtEl>
                                          <p:spTgt spid="35"/>
                                        </p:tgtEl>
                                        <p:attrNameLst>
                                          <p:attrName>style.rotation</p:attrName>
                                        </p:attrNameLst>
                                      </p:cBhvr>
                                      <p:tavLst>
                                        <p:tav tm="0">
                                          <p:val>
                                            <p:fltVal val="360"/>
                                          </p:val>
                                        </p:tav>
                                        <p:tav tm="100000">
                                          <p:val>
                                            <p:fltVal val="0"/>
                                          </p:val>
                                        </p:tav>
                                      </p:tavLst>
                                    </p:anim>
                                    <p:animEffect transition="in" filter="fade">
                                      <p:cBhvr>
                                        <p:cTn id="71" dur="500"/>
                                        <p:tgtEl>
                                          <p:spTgt spid="35"/>
                                        </p:tgtEl>
                                      </p:cBhvr>
                                    </p:animEffect>
                                  </p:childTnLst>
                                </p:cTn>
                              </p:par>
                              <p:par>
                                <p:cTn id="72" presetID="49" presetClass="entr" presetSubtype="0" decel="100000"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anim calcmode="lin" valueType="num">
                                      <p:cBhvr>
                                        <p:cTn id="74" dur="500" fill="hold"/>
                                        <p:tgtEl>
                                          <p:spTgt spid="37"/>
                                        </p:tgtEl>
                                        <p:attrNameLst>
                                          <p:attrName>ppt_w</p:attrName>
                                        </p:attrNameLst>
                                      </p:cBhvr>
                                      <p:tavLst>
                                        <p:tav tm="0">
                                          <p:val>
                                            <p:fltVal val="0"/>
                                          </p:val>
                                        </p:tav>
                                        <p:tav tm="100000">
                                          <p:val>
                                            <p:strVal val="#ppt_w"/>
                                          </p:val>
                                        </p:tav>
                                      </p:tavLst>
                                    </p:anim>
                                    <p:anim calcmode="lin" valueType="num">
                                      <p:cBhvr>
                                        <p:cTn id="75" dur="500" fill="hold"/>
                                        <p:tgtEl>
                                          <p:spTgt spid="37"/>
                                        </p:tgtEl>
                                        <p:attrNameLst>
                                          <p:attrName>ppt_h</p:attrName>
                                        </p:attrNameLst>
                                      </p:cBhvr>
                                      <p:tavLst>
                                        <p:tav tm="0">
                                          <p:val>
                                            <p:fltVal val="0"/>
                                          </p:val>
                                        </p:tav>
                                        <p:tav tm="100000">
                                          <p:val>
                                            <p:strVal val="#ppt_h"/>
                                          </p:val>
                                        </p:tav>
                                      </p:tavLst>
                                    </p:anim>
                                    <p:anim calcmode="lin" valueType="num">
                                      <p:cBhvr>
                                        <p:cTn id="76" dur="500" fill="hold"/>
                                        <p:tgtEl>
                                          <p:spTgt spid="37"/>
                                        </p:tgtEl>
                                        <p:attrNameLst>
                                          <p:attrName>style.rotation</p:attrName>
                                        </p:attrNameLst>
                                      </p:cBhvr>
                                      <p:tavLst>
                                        <p:tav tm="0">
                                          <p:val>
                                            <p:fltVal val="360"/>
                                          </p:val>
                                        </p:tav>
                                        <p:tav tm="100000">
                                          <p:val>
                                            <p:fltVal val="0"/>
                                          </p:val>
                                        </p:tav>
                                      </p:tavLst>
                                    </p:anim>
                                    <p:animEffect transition="in" filter="fade">
                                      <p:cBhvr>
                                        <p:cTn id="77" dur="500"/>
                                        <p:tgtEl>
                                          <p:spTgt spid="37"/>
                                        </p:tgtEl>
                                      </p:cBhvr>
                                    </p:animEffect>
                                  </p:childTnLst>
                                </p:cTn>
                              </p:par>
                            </p:childTnLst>
                          </p:cTn>
                        </p:par>
                        <p:par>
                          <p:cTn id="78" fill="hold">
                            <p:stCondLst>
                              <p:cond delay="1000"/>
                            </p:stCondLst>
                            <p:childTnLst>
                              <p:par>
                                <p:cTn id="79" presetID="22" presetClass="entr" presetSubtype="8" fill="hold" grpId="0"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wipe(left)">
                                      <p:cBhvr>
                                        <p:cTn id="81" dur="750"/>
                                        <p:tgtEl>
                                          <p:spTgt spid="32"/>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wipe(left)">
                                      <p:cBhvr>
                                        <p:cTn id="84" dur="750"/>
                                        <p:tgtEl>
                                          <p:spTgt spid="34"/>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right)">
                                      <p:cBhvr>
                                        <p:cTn id="87" dur="750"/>
                                        <p:tgtEl>
                                          <p:spTgt spid="36"/>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750"/>
                                        <p:tgtEl>
                                          <p:spTgt spid="38"/>
                                        </p:tgtEl>
                                      </p:cBhvr>
                                    </p:animEffect>
                                  </p:childTnLst>
                                </p:cTn>
                              </p:par>
                            </p:childTnLst>
                          </p:cTn>
                        </p:par>
                        <p:par>
                          <p:cTn id="91" fill="hold">
                            <p:stCondLst>
                              <p:cond delay="2000"/>
                            </p:stCondLst>
                            <p:childTnLst>
                              <p:par>
                                <p:cTn id="92" presetID="10" presetClass="entr" presetSubtype="0" fill="hold" grpId="0" nodeType="after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P spid="20" grpId="0" animBg="1"/>
      <p:bldP spid="23" grpId="0" animBg="1"/>
      <p:bldP spid="26" grpId="0" animBg="1"/>
      <p:bldP spid="31" grpId="0"/>
      <p:bldP spid="32" grpId="0"/>
      <p:bldP spid="33" grpId="0"/>
      <p:bldP spid="34" grpId="0"/>
      <p:bldP spid="35" grpId="0"/>
      <p:bldP spid="36" grpId="0"/>
      <p:bldP spid="37" grpId="0"/>
      <p:bldP spid="38"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Connector 43"/>
          <p:cNvCxnSpPr/>
          <p:nvPr/>
        </p:nvCxnSpPr>
        <p:spPr>
          <a:xfrm>
            <a:off x="1104046" y="3640592"/>
            <a:ext cx="9983913" cy="0"/>
          </a:xfrm>
          <a:prstGeom prst="line">
            <a:avLst/>
          </a:prstGeom>
          <a:ln w="19050">
            <a:solidFill>
              <a:schemeClr val="tx1">
                <a:lumMod val="65000"/>
                <a:lumOff val="3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97" name="Rounded Rectangle 37"/>
          <p:cNvSpPr>
            <a:spLocks noChangeAspect="1"/>
          </p:cNvSpPr>
          <p:nvPr/>
        </p:nvSpPr>
        <p:spPr>
          <a:xfrm>
            <a:off x="1459945" y="3259943"/>
            <a:ext cx="841402" cy="841507"/>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5" b="1" dirty="0">
                <a:solidFill>
                  <a:schemeClr val="accent1"/>
                </a:solidFill>
              </a:rPr>
              <a:t>01</a:t>
            </a:r>
            <a:endParaRPr lang="en-US" sz="3555" b="1" dirty="0">
              <a:solidFill>
                <a:schemeClr val="accent1"/>
              </a:solidFill>
            </a:endParaRPr>
          </a:p>
        </p:txBody>
      </p:sp>
      <p:sp>
        <p:nvSpPr>
          <p:cNvPr id="100" name="Rounded Rectangle 39"/>
          <p:cNvSpPr>
            <a:spLocks noChangeAspect="1"/>
          </p:cNvSpPr>
          <p:nvPr/>
        </p:nvSpPr>
        <p:spPr>
          <a:xfrm>
            <a:off x="3146089" y="3259943"/>
            <a:ext cx="841402" cy="841507"/>
          </a:xfrm>
          <a:prstGeom prst="round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5" b="1" dirty="0">
                <a:solidFill>
                  <a:schemeClr val="bg1"/>
                </a:solidFill>
              </a:rPr>
              <a:t>02</a:t>
            </a:r>
            <a:endParaRPr lang="en-US" sz="3555" dirty="0">
              <a:solidFill>
                <a:schemeClr val="bg1"/>
              </a:solidFill>
            </a:endParaRPr>
          </a:p>
        </p:txBody>
      </p:sp>
      <p:sp>
        <p:nvSpPr>
          <p:cNvPr id="106" name="Rounded Rectangle 40"/>
          <p:cNvSpPr>
            <a:spLocks noChangeAspect="1"/>
          </p:cNvSpPr>
          <p:nvPr/>
        </p:nvSpPr>
        <p:spPr>
          <a:xfrm>
            <a:off x="4832232" y="3259943"/>
            <a:ext cx="841402" cy="841507"/>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5" b="1" dirty="0">
                <a:solidFill>
                  <a:schemeClr val="accent1"/>
                </a:solidFill>
              </a:rPr>
              <a:t>03</a:t>
            </a:r>
            <a:endParaRPr lang="en-US" sz="3555" dirty="0">
              <a:solidFill>
                <a:schemeClr val="accent1"/>
              </a:solidFill>
            </a:endParaRPr>
          </a:p>
        </p:txBody>
      </p:sp>
      <p:sp>
        <p:nvSpPr>
          <p:cNvPr id="124" name="Rounded Rectangle 41"/>
          <p:cNvSpPr>
            <a:spLocks noChangeAspect="1"/>
          </p:cNvSpPr>
          <p:nvPr/>
        </p:nvSpPr>
        <p:spPr>
          <a:xfrm>
            <a:off x="6518375" y="3259943"/>
            <a:ext cx="841402" cy="841507"/>
          </a:xfrm>
          <a:prstGeom prst="round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5" b="1" dirty="0">
                <a:solidFill>
                  <a:schemeClr val="bg1"/>
                </a:solidFill>
              </a:rPr>
              <a:t>04</a:t>
            </a:r>
            <a:endParaRPr lang="en-US" sz="3555" dirty="0">
              <a:solidFill>
                <a:schemeClr val="bg1"/>
              </a:solidFill>
            </a:endParaRPr>
          </a:p>
        </p:txBody>
      </p:sp>
      <p:sp>
        <p:nvSpPr>
          <p:cNvPr id="131" name="Rounded Rectangle 53"/>
          <p:cNvSpPr>
            <a:spLocks noChangeAspect="1"/>
          </p:cNvSpPr>
          <p:nvPr/>
        </p:nvSpPr>
        <p:spPr>
          <a:xfrm>
            <a:off x="8204518" y="3259943"/>
            <a:ext cx="841402" cy="841507"/>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5" b="1" dirty="0">
                <a:solidFill>
                  <a:schemeClr val="accent1"/>
                </a:solidFill>
              </a:rPr>
              <a:t>05</a:t>
            </a:r>
            <a:endParaRPr lang="en-US" sz="3555" dirty="0">
              <a:solidFill>
                <a:schemeClr val="accent1"/>
              </a:solidFill>
            </a:endParaRPr>
          </a:p>
        </p:txBody>
      </p:sp>
      <p:sp>
        <p:nvSpPr>
          <p:cNvPr id="135" name="Rounded Rectangle 74"/>
          <p:cNvSpPr>
            <a:spLocks noChangeAspect="1"/>
          </p:cNvSpPr>
          <p:nvPr/>
        </p:nvSpPr>
        <p:spPr>
          <a:xfrm>
            <a:off x="9890659" y="3259943"/>
            <a:ext cx="841402" cy="841507"/>
          </a:xfrm>
          <a:prstGeom prst="round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5" b="1" dirty="0">
                <a:solidFill>
                  <a:schemeClr val="bg1"/>
                </a:solidFill>
              </a:rPr>
              <a:t>06</a:t>
            </a:r>
            <a:endParaRPr lang="en-US" sz="3555" dirty="0">
              <a:solidFill>
                <a:schemeClr val="bg1"/>
              </a:solidFill>
            </a:endParaRPr>
          </a:p>
        </p:txBody>
      </p:sp>
      <p:sp>
        <p:nvSpPr>
          <p:cNvPr id="41" name="矩形 40"/>
          <p:cNvSpPr/>
          <p:nvPr/>
        </p:nvSpPr>
        <p:spPr>
          <a:xfrm>
            <a:off x="2506093" y="1537857"/>
            <a:ext cx="1210412" cy="400101"/>
          </a:xfrm>
          <a:prstGeom prst="rect">
            <a:avLst/>
          </a:prstGeom>
        </p:spPr>
        <p:txBody>
          <a:bodyPr wrap="none" lIns="91431" tIns="45716" rIns="91431" bIns="45716">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矩形 47"/>
          <p:cNvSpPr>
            <a:spLocks noChangeArrowheads="1"/>
          </p:cNvSpPr>
          <p:nvPr/>
        </p:nvSpPr>
        <p:spPr bwMode="auto">
          <a:xfrm>
            <a:off x="2506090" y="1918566"/>
            <a:ext cx="2143254"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00"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300" dirty="0">
              <a:solidFill>
                <a:schemeClr val="tx1">
                  <a:lumMod val="65000"/>
                  <a:lumOff val="35000"/>
                </a:schemeClr>
              </a:solidFill>
              <a:sym typeface="微软雅黑" panose="020B0503020204020204" pitchFamily="34" charset="-122"/>
            </a:endParaRPr>
          </a:p>
        </p:txBody>
      </p:sp>
      <p:sp>
        <p:nvSpPr>
          <p:cNvPr id="44" name="矩形 43"/>
          <p:cNvSpPr/>
          <p:nvPr/>
        </p:nvSpPr>
        <p:spPr>
          <a:xfrm>
            <a:off x="5881614" y="1537857"/>
            <a:ext cx="1210412" cy="400101"/>
          </a:xfrm>
          <a:prstGeom prst="rect">
            <a:avLst/>
          </a:prstGeom>
        </p:spPr>
        <p:txBody>
          <a:bodyPr wrap="none" lIns="91431" tIns="45716" rIns="91431" bIns="45716">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矩形 47"/>
          <p:cNvSpPr>
            <a:spLocks noChangeArrowheads="1"/>
          </p:cNvSpPr>
          <p:nvPr/>
        </p:nvSpPr>
        <p:spPr bwMode="auto">
          <a:xfrm>
            <a:off x="5881611" y="1918566"/>
            <a:ext cx="2143254"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00"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300" dirty="0">
              <a:solidFill>
                <a:schemeClr val="tx1">
                  <a:lumMod val="65000"/>
                  <a:lumOff val="35000"/>
                </a:schemeClr>
              </a:solidFill>
              <a:sym typeface="微软雅黑" panose="020B0503020204020204" pitchFamily="34" charset="-122"/>
            </a:endParaRPr>
          </a:p>
        </p:txBody>
      </p:sp>
      <p:sp>
        <p:nvSpPr>
          <p:cNvPr id="46" name="矩形 45"/>
          <p:cNvSpPr/>
          <p:nvPr/>
        </p:nvSpPr>
        <p:spPr>
          <a:xfrm>
            <a:off x="9250665" y="1537857"/>
            <a:ext cx="1210412" cy="400101"/>
          </a:xfrm>
          <a:prstGeom prst="rect">
            <a:avLst/>
          </a:prstGeom>
        </p:spPr>
        <p:txBody>
          <a:bodyPr wrap="none" lIns="91431" tIns="45716" rIns="91431" bIns="45716">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矩形 47"/>
          <p:cNvSpPr>
            <a:spLocks noChangeArrowheads="1"/>
          </p:cNvSpPr>
          <p:nvPr/>
        </p:nvSpPr>
        <p:spPr bwMode="auto">
          <a:xfrm>
            <a:off x="9250662" y="1918566"/>
            <a:ext cx="2143254"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00"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300" dirty="0">
              <a:solidFill>
                <a:schemeClr val="tx1">
                  <a:lumMod val="65000"/>
                  <a:lumOff val="35000"/>
                </a:schemeClr>
              </a:solidFill>
              <a:sym typeface="微软雅黑" panose="020B0503020204020204" pitchFamily="34" charset="-122"/>
            </a:endParaRPr>
          </a:p>
        </p:txBody>
      </p:sp>
      <p:sp>
        <p:nvSpPr>
          <p:cNvPr id="48" name="矩形 47"/>
          <p:cNvSpPr/>
          <p:nvPr/>
        </p:nvSpPr>
        <p:spPr>
          <a:xfrm>
            <a:off x="1723434" y="4610315"/>
            <a:ext cx="1210412" cy="400101"/>
          </a:xfrm>
          <a:prstGeom prst="rect">
            <a:avLst/>
          </a:prstGeom>
        </p:spPr>
        <p:txBody>
          <a:bodyPr wrap="none" lIns="91431" tIns="45716" rIns="91431" bIns="45716">
            <a:spAutoFit/>
          </a:bodyPr>
          <a:lstStyle/>
          <a:p>
            <a:pPr algn="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矩形 47"/>
          <p:cNvSpPr>
            <a:spLocks noChangeArrowheads="1"/>
          </p:cNvSpPr>
          <p:nvPr/>
        </p:nvSpPr>
        <p:spPr bwMode="auto">
          <a:xfrm>
            <a:off x="798097" y="4991024"/>
            <a:ext cx="2135751"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300"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300" dirty="0">
              <a:solidFill>
                <a:schemeClr val="tx1">
                  <a:lumMod val="65000"/>
                  <a:lumOff val="35000"/>
                </a:schemeClr>
              </a:solidFill>
              <a:sym typeface="微软雅黑" panose="020B0503020204020204" pitchFamily="34" charset="-122"/>
            </a:endParaRPr>
          </a:p>
        </p:txBody>
      </p:sp>
      <p:sp>
        <p:nvSpPr>
          <p:cNvPr id="50" name="矩形 49"/>
          <p:cNvSpPr/>
          <p:nvPr/>
        </p:nvSpPr>
        <p:spPr>
          <a:xfrm>
            <a:off x="5098949" y="4610315"/>
            <a:ext cx="1210412" cy="400101"/>
          </a:xfrm>
          <a:prstGeom prst="rect">
            <a:avLst/>
          </a:prstGeom>
        </p:spPr>
        <p:txBody>
          <a:bodyPr wrap="none" lIns="91431" tIns="45716" rIns="91431" bIns="45716">
            <a:spAutoFit/>
          </a:bodyPr>
          <a:lstStyle/>
          <a:p>
            <a:pPr algn="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矩形 47"/>
          <p:cNvSpPr>
            <a:spLocks noChangeArrowheads="1"/>
          </p:cNvSpPr>
          <p:nvPr/>
        </p:nvSpPr>
        <p:spPr bwMode="auto">
          <a:xfrm>
            <a:off x="4173611" y="4991024"/>
            <a:ext cx="2135751"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300"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300" dirty="0">
              <a:solidFill>
                <a:schemeClr val="tx1">
                  <a:lumMod val="65000"/>
                  <a:lumOff val="35000"/>
                </a:schemeClr>
              </a:solidFill>
              <a:sym typeface="微软雅黑" panose="020B0503020204020204" pitchFamily="34" charset="-122"/>
            </a:endParaRPr>
          </a:p>
        </p:txBody>
      </p:sp>
      <p:sp>
        <p:nvSpPr>
          <p:cNvPr id="52" name="矩形 51"/>
          <p:cNvSpPr/>
          <p:nvPr/>
        </p:nvSpPr>
        <p:spPr>
          <a:xfrm>
            <a:off x="8471231" y="4610315"/>
            <a:ext cx="1210412" cy="400101"/>
          </a:xfrm>
          <a:prstGeom prst="rect">
            <a:avLst/>
          </a:prstGeom>
        </p:spPr>
        <p:txBody>
          <a:bodyPr wrap="none" lIns="91431" tIns="45716" rIns="91431" bIns="45716">
            <a:spAutoFit/>
          </a:bodyPr>
          <a:lstStyle/>
          <a:p>
            <a:pPr algn="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3" name="矩形 47"/>
          <p:cNvSpPr>
            <a:spLocks noChangeArrowheads="1"/>
          </p:cNvSpPr>
          <p:nvPr/>
        </p:nvSpPr>
        <p:spPr bwMode="auto">
          <a:xfrm>
            <a:off x="7545894" y="4991024"/>
            <a:ext cx="2135751"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300"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300" dirty="0">
              <a:solidFill>
                <a:schemeClr val="tx1">
                  <a:lumMod val="65000"/>
                  <a:lumOff val="35000"/>
                </a:schemeClr>
              </a:solidFill>
              <a:sym typeface="微软雅黑" panose="020B0503020204020204" pitchFamily="34" charset="-122"/>
            </a:endParaRPr>
          </a:p>
        </p:txBody>
      </p:sp>
      <p:grpSp>
        <p:nvGrpSpPr>
          <p:cNvPr id="9" name="组合 8"/>
          <p:cNvGrpSpPr/>
          <p:nvPr/>
        </p:nvGrpSpPr>
        <p:grpSpPr>
          <a:xfrm>
            <a:off x="4649342" y="1551434"/>
            <a:ext cx="1207182" cy="1664759"/>
            <a:chOff x="4649153" y="1551432"/>
            <a:chExt cx="1207339" cy="1664759"/>
          </a:xfrm>
        </p:grpSpPr>
        <p:grpSp>
          <p:nvGrpSpPr>
            <p:cNvPr id="3" name="组合 2"/>
            <p:cNvGrpSpPr/>
            <p:nvPr/>
          </p:nvGrpSpPr>
          <p:grpSpPr>
            <a:xfrm>
              <a:off x="4649153" y="1551432"/>
              <a:ext cx="1207339" cy="1664759"/>
              <a:chOff x="4649153" y="1551432"/>
              <a:chExt cx="1207339" cy="1664759"/>
            </a:xfrm>
          </p:grpSpPr>
          <p:cxnSp>
            <p:nvCxnSpPr>
              <p:cNvPr id="104" name="Straight Connector 57"/>
              <p:cNvCxnSpPr/>
              <p:nvPr/>
            </p:nvCxnSpPr>
            <p:spPr>
              <a:xfrm>
                <a:off x="5252823" y="2787243"/>
                <a:ext cx="0" cy="42894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05" name="Rounded Rectangle 35"/>
              <p:cNvSpPr/>
              <p:nvPr/>
            </p:nvSpPr>
            <p:spPr>
              <a:xfrm>
                <a:off x="4649153" y="1551432"/>
                <a:ext cx="1207339" cy="1207339"/>
              </a:xfrm>
              <a:prstGeom prst="round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43840" bIns="210677" numCol="1" spcCol="1270" anchor="ctr" anchorCtr="0">
                <a:noAutofit/>
              </a:bodyPr>
              <a:lstStyle/>
              <a:p>
                <a:pPr algn="ctr" defTabSz="1184910">
                  <a:lnSpc>
                    <a:spcPct val="90000"/>
                  </a:lnSpc>
                  <a:spcBef>
                    <a:spcPct val="0"/>
                  </a:spcBef>
                  <a:spcAft>
                    <a:spcPct val="35000"/>
                  </a:spcAft>
                </a:pPr>
                <a:endParaRPr lang="en-US" sz="4265" dirty="0">
                  <a:latin typeface="FontAwesome" pitchFamily="2" charset="0"/>
                </a:endParaRPr>
              </a:p>
            </p:txBody>
          </p:sp>
        </p:grpSp>
        <p:grpSp>
          <p:nvGrpSpPr>
            <p:cNvPr id="55" name="组合 54"/>
            <p:cNvGrpSpPr>
              <a:grpSpLocks noChangeAspect="1"/>
            </p:cNvGrpSpPr>
            <p:nvPr/>
          </p:nvGrpSpPr>
          <p:grpSpPr>
            <a:xfrm>
              <a:off x="5047010" y="1833189"/>
              <a:ext cx="404678" cy="648000"/>
              <a:chOff x="8912226" y="6748292"/>
              <a:chExt cx="250825" cy="401638"/>
            </a:xfrm>
            <a:solidFill>
              <a:srgbClr val="9DA8B1"/>
            </a:solidFill>
          </p:grpSpPr>
          <p:sp>
            <p:nvSpPr>
              <p:cNvPr id="56" name="Freeform 550"/>
              <p:cNvSpPr/>
              <p:nvPr/>
            </p:nvSpPr>
            <p:spPr bwMode="auto">
              <a:xfrm>
                <a:off x="8912226" y="6859417"/>
                <a:ext cx="250825" cy="290513"/>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7" name="Freeform 551"/>
              <p:cNvSpPr/>
              <p:nvPr/>
            </p:nvSpPr>
            <p:spPr bwMode="auto">
              <a:xfrm>
                <a:off x="8977313" y="6748292"/>
                <a:ext cx="120650" cy="263525"/>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13" name="组合 12"/>
          <p:cNvGrpSpPr/>
          <p:nvPr/>
        </p:nvGrpSpPr>
        <p:grpSpPr>
          <a:xfrm>
            <a:off x="6335486" y="4147215"/>
            <a:ext cx="1207182" cy="1711733"/>
            <a:chOff x="6335516" y="4147213"/>
            <a:chExt cx="1207339" cy="1711733"/>
          </a:xfrm>
        </p:grpSpPr>
        <p:grpSp>
          <p:nvGrpSpPr>
            <p:cNvPr id="6" name="组合 5"/>
            <p:cNvGrpSpPr/>
            <p:nvPr/>
          </p:nvGrpSpPr>
          <p:grpSpPr>
            <a:xfrm>
              <a:off x="6335516" y="4147213"/>
              <a:ext cx="1207339" cy="1711733"/>
              <a:chOff x="6335516" y="4147213"/>
              <a:chExt cx="1207339" cy="1711733"/>
            </a:xfrm>
          </p:grpSpPr>
          <p:cxnSp>
            <p:nvCxnSpPr>
              <p:cNvPr id="122" name="Straight Connector 61"/>
              <p:cNvCxnSpPr/>
              <p:nvPr/>
            </p:nvCxnSpPr>
            <p:spPr>
              <a:xfrm flipV="1">
                <a:off x="6939185" y="4147213"/>
                <a:ext cx="0" cy="46868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23" name="Rounded Rectangle 34"/>
              <p:cNvSpPr/>
              <p:nvPr/>
            </p:nvSpPr>
            <p:spPr>
              <a:xfrm>
                <a:off x="6335516" y="4651607"/>
                <a:ext cx="1207339" cy="1207339"/>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10677" rIns="210677" bIns="121920" numCol="1" spcCol="1270" anchor="ctr" anchorCtr="0">
                <a:noAutofit/>
              </a:bodyPr>
              <a:lstStyle/>
              <a:p>
                <a:pPr algn="ctr" defTabSz="1184910">
                  <a:lnSpc>
                    <a:spcPct val="90000"/>
                  </a:lnSpc>
                  <a:spcBef>
                    <a:spcPct val="0"/>
                  </a:spcBef>
                  <a:spcAft>
                    <a:spcPct val="35000"/>
                  </a:spcAft>
                </a:pPr>
                <a:endParaRPr lang="en-US" sz="4265" dirty="0"/>
              </a:p>
            </p:txBody>
          </p:sp>
        </p:grpSp>
        <p:grpSp>
          <p:nvGrpSpPr>
            <p:cNvPr id="58" name="Group 9"/>
            <p:cNvGrpSpPr>
              <a:grpSpLocks noChangeAspect="1"/>
            </p:cNvGrpSpPr>
            <p:nvPr/>
          </p:nvGrpSpPr>
          <p:grpSpPr>
            <a:xfrm>
              <a:off x="6543185" y="4951791"/>
              <a:ext cx="792000" cy="587287"/>
              <a:chOff x="4572000" y="3414713"/>
              <a:chExt cx="374651" cy="277813"/>
            </a:xfrm>
            <a:solidFill>
              <a:schemeClr val="bg1"/>
            </a:solidFill>
          </p:grpSpPr>
          <p:sp>
            <p:nvSpPr>
              <p:cNvPr id="61"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62"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grpSp>
      </p:grpSp>
      <p:grpSp>
        <p:nvGrpSpPr>
          <p:cNvPr id="14" name="组合 13"/>
          <p:cNvGrpSpPr/>
          <p:nvPr/>
        </p:nvGrpSpPr>
        <p:grpSpPr>
          <a:xfrm>
            <a:off x="2963200" y="4147215"/>
            <a:ext cx="1207182" cy="1684495"/>
            <a:chOff x="2962791" y="4158915"/>
            <a:chExt cx="1207339" cy="1684495"/>
          </a:xfrm>
        </p:grpSpPr>
        <p:grpSp>
          <p:nvGrpSpPr>
            <p:cNvPr id="5" name="组合 4"/>
            <p:cNvGrpSpPr/>
            <p:nvPr/>
          </p:nvGrpSpPr>
          <p:grpSpPr>
            <a:xfrm>
              <a:off x="2962791" y="4158915"/>
              <a:ext cx="1207339" cy="1684495"/>
              <a:chOff x="2962791" y="4158915"/>
              <a:chExt cx="1207339" cy="1684495"/>
            </a:xfrm>
          </p:grpSpPr>
          <p:cxnSp>
            <p:nvCxnSpPr>
              <p:cNvPr id="98" name="Straight Connector 50"/>
              <p:cNvCxnSpPr/>
              <p:nvPr/>
            </p:nvCxnSpPr>
            <p:spPr>
              <a:xfrm flipV="1">
                <a:off x="3566460" y="4158915"/>
                <a:ext cx="0" cy="434813"/>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99" name="Rounded Rectangle 36"/>
              <p:cNvSpPr/>
              <p:nvPr/>
            </p:nvSpPr>
            <p:spPr>
              <a:xfrm>
                <a:off x="2962791" y="4636071"/>
                <a:ext cx="1207339" cy="1207339"/>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90000"/>
                  </a:lnSpc>
                  <a:spcBef>
                    <a:spcPct val="0"/>
                  </a:spcBef>
                  <a:spcAft>
                    <a:spcPct val="35000"/>
                  </a:spcAft>
                </a:pPr>
                <a:endParaRPr lang="en-US" sz="4265" dirty="0">
                  <a:latin typeface="FontAwesome" pitchFamily="2" charset="0"/>
                </a:endParaRPr>
              </a:p>
            </p:txBody>
          </p:sp>
        </p:grpSp>
        <p:grpSp>
          <p:nvGrpSpPr>
            <p:cNvPr id="63" name="Group 12"/>
            <p:cNvGrpSpPr>
              <a:grpSpLocks noChangeAspect="1"/>
            </p:cNvGrpSpPr>
            <p:nvPr/>
          </p:nvGrpSpPr>
          <p:grpSpPr>
            <a:xfrm>
              <a:off x="3227975" y="4903464"/>
              <a:ext cx="697327" cy="684000"/>
              <a:chOff x="2905125" y="4002088"/>
              <a:chExt cx="249238" cy="244475"/>
            </a:xfrm>
            <a:solidFill>
              <a:schemeClr val="bg1"/>
            </a:solidFill>
          </p:grpSpPr>
          <p:sp>
            <p:nvSpPr>
              <p:cNvPr id="64"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65"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grpSp>
      </p:grpSp>
      <p:grpSp>
        <p:nvGrpSpPr>
          <p:cNvPr id="8" name="组合 7"/>
          <p:cNvGrpSpPr/>
          <p:nvPr/>
        </p:nvGrpSpPr>
        <p:grpSpPr>
          <a:xfrm>
            <a:off x="1277056" y="1549863"/>
            <a:ext cx="1207182" cy="1666328"/>
            <a:chOff x="1276428" y="1549863"/>
            <a:chExt cx="1207339" cy="1666328"/>
          </a:xfrm>
        </p:grpSpPr>
        <p:grpSp>
          <p:nvGrpSpPr>
            <p:cNvPr id="2" name="组合 1"/>
            <p:cNvGrpSpPr/>
            <p:nvPr/>
          </p:nvGrpSpPr>
          <p:grpSpPr>
            <a:xfrm>
              <a:off x="1276428" y="1549863"/>
              <a:ext cx="1207339" cy="1666328"/>
              <a:chOff x="1276428" y="1549863"/>
              <a:chExt cx="1207339" cy="1666328"/>
            </a:xfrm>
          </p:grpSpPr>
          <p:cxnSp>
            <p:nvCxnSpPr>
              <p:cNvPr id="94" name="Straight Connector 38"/>
              <p:cNvCxnSpPr/>
              <p:nvPr/>
            </p:nvCxnSpPr>
            <p:spPr>
              <a:xfrm>
                <a:off x="1880097" y="2787243"/>
                <a:ext cx="0" cy="42894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96" name="Rounded Rectangle 32"/>
              <p:cNvSpPr/>
              <p:nvPr/>
            </p:nvSpPr>
            <p:spPr>
              <a:xfrm>
                <a:off x="1276428" y="1549863"/>
                <a:ext cx="1207339" cy="1207339"/>
              </a:xfrm>
              <a:prstGeom prst="round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4910">
                  <a:lnSpc>
                    <a:spcPct val="90000"/>
                  </a:lnSpc>
                  <a:spcBef>
                    <a:spcPct val="0"/>
                  </a:spcBef>
                  <a:spcAft>
                    <a:spcPct val="35000"/>
                  </a:spcAft>
                </a:pPr>
                <a:endParaRPr lang="en-US" sz="4800" dirty="0">
                  <a:latin typeface="FontAwesome" pitchFamily="2" charset="0"/>
                </a:endParaRPr>
              </a:p>
            </p:txBody>
          </p:sp>
        </p:grpSp>
        <p:grpSp>
          <p:nvGrpSpPr>
            <p:cNvPr id="66" name="Group 15"/>
            <p:cNvGrpSpPr>
              <a:grpSpLocks noChangeAspect="1"/>
            </p:cNvGrpSpPr>
            <p:nvPr/>
          </p:nvGrpSpPr>
          <p:grpSpPr>
            <a:xfrm>
              <a:off x="1494695" y="1824528"/>
              <a:ext cx="792000" cy="584918"/>
              <a:chOff x="3052763" y="2647950"/>
              <a:chExt cx="346075" cy="255588"/>
            </a:xfrm>
            <a:solidFill>
              <a:schemeClr val="bg1"/>
            </a:solidFill>
          </p:grpSpPr>
          <p:sp>
            <p:nvSpPr>
              <p:cNvPr id="67" name="Freeform 108"/>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68" name="Freeform 109"/>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69" name="Freeform 110"/>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grpSp>
      </p:grpSp>
      <p:grpSp>
        <p:nvGrpSpPr>
          <p:cNvPr id="10" name="组合 9"/>
          <p:cNvGrpSpPr/>
          <p:nvPr/>
        </p:nvGrpSpPr>
        <p:grpSpPr>
          <a:xfrm>
            <a:off x="8021629" y="1551434"/>
            <a:ext cx="1207182" cy="1664759"/>
            <a:chOff x="8021879" y="1551432"/>
            <a:chExt cx="1207339" cy="1664759"/>
          </a:xfrm>
        </p:grpSpPr>
        <p:grpSp>
          <p:nvGrpSpPr>
            <p:cNvPr id="4" name="组合 3"/>
            <p:cNvGrpSpPr/>
            <p:nvPr/>
          </p:nvGrpSpPr>
          <p:grpSpPr>
            <a:xfrm>
              <a:off x="8021879" y="1551432"/>
              <a:ext cx="1207339" cy="1664759"/>
              <a:chOff x="8021879" y="1551432"/>
              <a:chExt cx="1207339" cy="1664759"/>
            </a:xfrm>
          </p:grpSpPr>
          <p:cxnSp>
            <p:nvCxnSpPr>
              <p:cNvPr id="129" name="Straight Connector 51"/>
              <p:cNvCxnSpPr/>
              <p:nvPr/>
            </p:nvCxnSpPr>
            <p:spPr>
              <a:xfrm>
                <a:off x="8625548" y="2787243"/>
                <a:ext cx="0" cy="42894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30" name="Rounded Rectangle 52"/>
              <p:cNvSpPr/>
              <p:nvPr/>
            </p:nvSpPr>
            <p:spPr>
              <a:xfrm>
                <a:off x="8021879" y="1551432"/>
                <a:ext cx="1207339" cy="1207339"/>
              </a:xfrm>
              <a:prstGeom prst="round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43840" bIns="365760" numCol="1" spcCol="1270" anchor="ctr" anchorCtr="0">
                <a:noAutofit/>
              </a:bodyPr>
              <a:lstStyle/>
              <a:p>
                <a:pPr algn="ctr" defTabSz="1184910">
                  <a:lnSpc>
                    <a:spcPct val="90000"/>
                  </a:lnSpc>
                  <a:spcBef>
                    <a:spcPct val="0"/>
                  </a:spcBef>
                  <a:spcAft>
                    <a:spcPct val="35000"/>
                  </a:spcAft>
                </a:pPr>
                <a:endParaRPr lang="en-US" sz="5335" dirty="0">
                  <a:latin typeface="FontAwesome" pitchFamily="2" charset="0"/>
                </a:endParaRPr>
              </a:p>
            </p:txBody>
          </p:sp>
        </p:grpSp>
        <p:grpSp>
          <p:nvGrpSpPr>
            <p:cNvPr id="70" name="组合 69"/>
            <p:cNvGrpSpPr/>
            <p:nvPr/>
          </p:nvGrpSpPr>
          <p:grpSpPr>
            <a:xfrm>
              <a:off x="8265548" y="1903661"/>
              <a:ext cx="720000" cy="486000"/>
              <a:chOff x="5356779" y="2874996"/>
              <a:chExt cx="240638" cy="182454"/>
            </a:xfrm>
          </p:grpSpPr>
          <p:sp>
            <p:nvSpPr>
              <p:cNvPr id="72" name="Freeform 12"/>
              <p:cNvSpPr/>
              <p:nvPr/>
            </p:nvSpPr>
            <p:spPr bwMode="auto">
              <a:xfrm>
                <a:off x="5364675" y="2874996"/>
                <a:ext cx="232742" cy="113878"/>
              </a:xfrm>
              <a:custGeom>
                <a:avLst/>
                <a:gdLst>
                  <a:gd name="T0" fmla="*/ 103 w 237"/>
                  <a:gd name="T1" fmla="*/ 99 h 116"/>
                  <a:gd name="T2" fmla="*/ 134 w 237"/>
                  <a:gd name="T3" fmla="*/ 95 h 116"/>
                  <a:gd name="T4" fmla="*/ 226 w 237"/>
                  <a:gd name="T5" fmla="*/ 12 h 116"/>
                  <a:gd name="T6" fmla="*/ 219 w 237"/>
                  <a:gd name="T7" fmla="*/ 0 h 116"/>
                  <a:gd name="T8" fmla="*/ 13 w 237"/>
                  <a:gd name="T9" fmla="*/ 0 h 116"/>
                  <a:gd name="T10" fmla="*/ 6 w 237"/>
                  <a:gd name="T11" fmla="*/ 10 h 116"/>
                  <a:gd name="T12" fmla="*/ 103 w 237"/>
                  <a:gd name="T13" fmla="*/ 99 h 116"/>
                </a:gdLst>
                <a:ahLst/>
                <a:cxnLst>
                  <a:cxn ang="0">
                    <a:pos x="T0" y="T1"/>
                  </a:cxn>
                  <a:cxn ang="0">
                    <a:pos x="T2" y="T3"/>
                  </a:cxn>
                  <a:cxn ang="0">
                    <a:pos x="T4" y="T5"/>
                  </a:cxn>
                  <a:cxn ang="0">
                    <a:pos x="T6" y="T7"/>
                  </a:cxn>
                  <a:cxn ang="0">
                    <a:pos x="T8" y="T9"/>
                  </a:cxn>
                  <a:cxn ang="0">
                    <a:pos x="T10" y="T11"/>
                  </a:cxn>
                  <a:cxn ang="0">
                    <a:pos x="T12" y="T13"/>
                  </a:cxn>
                </a:cxnLst>
                <a:rect l="0" t="0" r="r" b="b"/>
                <a:pathLst>
                  <a:path w="237" h="116">
                    <a:moveTo>
                      <a:pt x="103" y="99"/>
                    </a:moveTo>
                    <a:cubicBezTo>
                      <a:pt x="103" y="99"/>
                      <a:pt x="115" y="116"/>
                      <a:pt x="134" y="95"/>
                    </a:cubicBezTo>
                    <a:cubicBezTo>
                      <a:pt x="226" y="12"/>
                      <a:pt x="226" y="12"/>
                      <a:pt x="226" y="12"/>
                    </a:cubicBezTo>
                    <a:cubicBezTo>
                      <a:pt x="226" y="12"/>
                      <a:pt x="237" y="1"/>
                      <a:pt x="219" y="0"/>
                    </a:cubicBezTo>
                    <a:cubicBezTo>
                      <a:pt x="13" y="0"/>
                      <a:pt x="13" y="0"/>
                      <a:pt x="13" y="0"/>
                    </a:cubicBezTo>
                    <a:cubicBezTo>
                      <a:pt x="13" y="0"/>
                      <a:pt x="0" y="1"/>
                      <a:pt x="6" y="10"/>
                    </a:cubicBezTo>
                    <a:lnTo>
                      <a:pt x="103" y="9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3"/>
              <p:cNvSpPr/>
              <p:nvPr/>
            </p:nvSpPr>
            <p:spPr bwMode="auto">
              <a:xfrm>
                <a:off x="5515126" y="2893699"/>
                <a:ext cx="81460" cy="149205"/>
              </a:xfrm>
              <a:custGeom>
                <a:avLst/>
                <a:gdLst>
                  <a:gd name="T0" fmla="*/ 82 w 83"/>
                  <a:gd name="T1" fmla="*/ 132 h 152"/>
                  <a:gd name="T2" fmla="*/ 82 w 83"/>
                  <a:gd name="T3" fmla="*/ 17 h 152"/>
                  <a:gd name="T4" fmla="*/ 70 w 83"/>
                  <a:gd name="T5" fmla="*/ 12 h 152"/>
                  <a:gd name="T6" fmla="*/ 6 w 83"/>
                  <a:gd name="T7" fmla="*/ 74 h 152"/>
                  <a:gd name="T8" fmla="*/ 10 w 83"/>
                  <a:gd name="T9" fmla="*/ 84 h 152"/>
                  <a:gd name="T10" fmla="*/ 67 w 83"/>
                  <a:gd name="T11" fmla="*/ 137 h 152"/>
                  <a:gd name="T12" fmla="*/ 82 w 83"/>
                  <a:gd name="T13" fmla="*/ 132 h 152"/>
                </a:gdLst>
                <a:ahLst/>
                <a:cxnLst>
                  <a:cxn ang="0">
                    <a:pos x="T0" y="T1"/>
                  </a:cxn>
                  <a:cxn ang="0">
                    <a:pos x="T2" y="T3"/>
                  </a:cxn>
                  <a:cxn ang="0">
                    <a:pos x="T4" y="T5"/>
                  </a:cxn>
                  <a:cxn ang="0">
                    <a:pos x="T6" y="T7"/>
                  </a:cxn>
                  <a:cxn ang="0">
                    <a:pos x="T8" y="T9"/>
                  </a:cxn>
                  <a:cxn ang="0">
                    <a:pos x="T10" y="T11"/>
                  </a:cxn>
                  <a:cxn ang="0">
                    <a:pos x="T12" y="T13"/>
                  </a:cxn>
                </a:cxnLst>
                <a:rect l="0" t="0" r="r" b="b"/>
                <a:pathLst>
                  <a:path w="83" h="152">
                    <a:moveTo>
                      <a:pt x="82" y="132"/>
                    </a:moveTo>
                    <a:cubicBezTo>
                      <a:pt x="82" y="17"/>
                      <a:pt x="82" y="17"/>
                      <a:pt x="82" y="17"/>
                    </a:cubicBezTo>
                    <a:cubicBezTo>
                      <a:pt x="80" y="0"/>
                      <a:pt x="70" y="12"/>
                      <a:pt x="70" y="12"/>
                    </a:cubicBezTo>
                    <a:cubicBezTo>
                      <a:pt x="6" y="74"/>
                      <a:pt x="6" y="74"/>
                      <a:pt x="6" y="74"/>
                    </a:cubicBezTo>
                    <a:cubicBezTo>
                      <a:pt x="0" y="80"/>
                      <a:pt x="10" y="84"/>
                      <a:pt x="10" y="84"/>
                    </a:cubicBezTo>
                    <a:cubicBezTo>
                      <a:pt x="67" y="137"/>
                      <a:pt x="67" y="137"/>
                      <a:pt x="67" y="137"/>
                    </a:cubicBezTo>
                    <a:cubicBezTo>
                      <a:pt x="83" y="152"/>
                      <a:pt x="82" y="132"/>
                      <a:pt x="82" y="13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4"/>
              <p:cNvSpPr/>
              <p:nvPr/>
            </p:nvSpPr>
            <p:spPr bwMode="auto">
              <a:xfrm>
                <a:off x="5362597" y="2980977"/>
                <a:ext cx="229832" cy="76473"/>
              </a:xfrm>
              <a:custGeom>
                <a:avLst/>
                <a:gdLst>
                  <a:gd name="T0" fmla="*/ 224 w 234"/>
                  <a:gd name="T1" fmla="*/ 66 h 78"/>
                  <a:gd name="T2" fmla="*/ 144 w 234"/>
                  <a:gd name="T3" fmla="*/ 0 h 78"/>
                  <a:gd name="T4" fmla="*/ 117 w 234"/>
                  <a:gd name="T5" fmla="*/ 13 h 78"/>
                  <a:gd name="T6" fmla="*/ 90 w 234"/>
                  <a:gd name="T7" fmla="*/ 0 h 78"/>
                  <a:gd name="T8" fmla="*/ 10 w 234"/>
                  <a:gd name="T9" fmla="*/ 66 h 78"/>
                  <a:gd name="T10" fmla="*/ 13 w 234"/>
                  <a:gd name="T11" fmla="*/ 78 h 78"/>
                  <a:gd name="T12" fmla="*/ 117 w 234"/>
                  <a:gd name="T13" fmla="*/ 78 h 78"/>
                  <a:gd name="T14" fmla="*/ 118 w 234"/>
                  <a:gd name="T15" fmla="*/ 78 h 78"/>
                  <a:gd name="T16" fmla="*/ 221 w 234"/>
                  <a:gd name="T17" fmla="*/ 78 h 78"/>
                  <a:gd name="T18" fmla="*/ 224 w 234"/>
                  <a:gd name="T19"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78">
                    <a:moveTo>
                      <a:pt x="224" y="66"/>
                    </a:moveTo>
                    <a:cubicBezTo>
                      <a:pt x="144" y="0"/>
                      <a:pt x="144" y="0"/>
                      <a:pt x="144" y="0"/>
                    </a:cubicBezTo>
                    <a:cubicBezTo>
                      <a:pt x="144" y="0"/>
                      <a:pt x="132" y="12"/>
                      <a:pt x="117" y="13"/>
                    </a:cubicBezTo>
                    <a:cubicBezTo>
                      <a:pt x="102" y="12"/>
                      <a:pt x="90" y="0"/>
                      <a:pt x="90" y="0"/>
                    </a:cubicBezTo>
                    <a:cubicBezTo>
                      <a:pt x="10" y="66"/>
                      <a:pt x="10" y="66"/>
                      <a:pt x="10" y="66"/>
                    </a:cubicBezTo>
                    <a:cubicBezTo>
                      <a:pt x="0" y="73"/>
                      <a:pt x="13" y="78"/>
                      <a:pt x="13" y="78"/>
                    </a:cubicBezTo>
                    <a:cubicBezTo>
                      <a:pt x="117" y="78"/>
                      <a:pt x="117" y="78"/>
                      <a:pt x="117" y="78"/>
                    </a:cubicBezTo>
                    <a:cubicBezTo>
                      <a:pt x="118" y="78"/>
                      <a:pt x="118" y="78"/>
                      <a:pt x="118" y="78"/>
                    </a:cubicBezTo>
                    <a:cubicBezTo>
                      <a:pt x="221" y="78"/>
                      <a:pt x="221" y="78"/>
                      <a:pt x="221" y="78"/>
                    </a:cubicBezTo>
                    <a:cubicBezTo>
                      <a:pt x="221" y="78"/>
                      <a:pt x="234" y="73"/>
                      <a:pt x="224" y="6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5"/>
              <p:cNvSpPr/>
              <p:nvPr/>
            </p:nvSpPr>
            <p:spPr bwMode="auto">
              <a:xfrm>
                <a:off x="5356779" y="2896608"/>
                <a:ext cx="88525" cy="143386"/>
              </a:xfrm>
              <a:custGeom>
                <a:avLst/>
                <a:gdLst>
                  <a:gd name="T0" fmla="*/ 1 w 90"/>
                  <a:gd name="T1" fmla="*/ 127 h 146"/>
                  <a:gd name="T2" fmla="*/ 1 w 90"/>
                  <a:gd name="T3" fmla="*/ 17 h 146"/>
                  <a:gd name="T4" fmla="*/ 14 w 90"/>
                  <a:gd name="T5" fmla="*/ 11 h 146"/>
                  <a:gd name="T6" fmla="*/ 84 w 90"/>
                  <a:gd name="T7" fmla="*/ 71 h 146"/>
                  <a:gd name="T8" fmla="*/ 79 w 90"/>
                  <a:gd name="T9" fmla="*/ 81 h 146"/>
                  <a:gd name="T10" fmla="*/ 17 w 90"/>
                  <a:gd name="T11" fmla="*/ 131 h 146"/>
                  <a:gd name="T12" fmla="*/ 1 w 90"/>
                  <a:gd name="T13" fmla="*/ 127 h 146"/>
                </a:gdLst>
                <a:ahLst/>
                <a:cxnLst>
                  <a:cxn ang="0">
                    <a:pos x="T0" y="T1"/>
                  </a:cxn>
                  <a:cxn ang="0">
                    <a:pos x="T2" y="T3"/>
                  </a:cxn>
                  <a:cxn ang="0">
                    <a:pos x="T4" y="T5"/>
                  </a:cxn>
                  <a:cxn ang="0">
                    <a:pos x="T6" y="T7"/>
                  </a:cxn>
                  <a:cxn ang="0">
                    <a:pos x="T8" y="T9"/>
                  </a:cxn>
                  <a:cxn ang="0">
                    <a:pos x="T10" y="T11"/>
                  </a:cxn>
                  <a:cxn ang="0">
                    <a:pos x="T12" y="T13"/>
                  </a:cxn>
                </a:cxnLst>
                <a:rect l="0" t="0" r="r" b="b"/>
                <a:pathLst>
                  <a:path w="90" h="146">
                    <a:moveTo>
                      <a:pt x="1" y="127"/>
                    </a:moveTo>
                    <a:cubicBezTo>
                      <a:pt x="1" y="17"/>
                      <a:pt x="1" y="17"/>
                      <a:pt x="1" y="17"/>
                    </a:cubicBezTo>
                    <a:cubicBezTo>
                      <a:pt x="4" y="0"/>
                      <a:pt x="14" y="11"/>
                      <a:pt x="14" y="11"/>
                    </a:cubicBezTo>
                    <a:cubicBezTo>
                      <a:pt x="84" y="71"/>
                      <a:pt x="84" y="71"/>
                      <a:pt x="84" y="71"/>
                    </a:cubicBezTo>
                    <a:cubicBezTo>
                      <a:pt x="90" y="76"/>
                      <a:pt x="79" y="81"/>
                      <a:pt x="79" y="81"/>
                    </a:cubicBezTo>
                    <a:cubicBezTo>
                      <a:pt x="17" y="131"/>
                      <a:pt x="17" y="131"/>
                      <a:pt x="17" y="131"/>
                    </a:cubicBezTo>
                    <a:cubicBezTo>
                      <a:pt x="0" y="146"/>
                      <a:pt x="1" y="127"/>
                      <a:pt x="1" y="12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2" name="组合 11"/>
          <p:cNvGrpSpPr/>
          <p:nvPr/>
        </p:nvGrpSpPr>
        <p:grpSpPr>
          <a:xfrm>
            <a:off x="9707770" y="4147215"/>
            <a:ext cx="1207182" cy="1711733"/>
            <a:chOff x="9708239" y="4147213"/>
            <a:chExt cx="1207339" cy="1711733"/>
          </a:xfrm>
        </p:grpSpPr>
        <p:grpSp>
          <p:nvGrpSpPr>
            <p:cNvPr id="7" name="组合 6"/>
            <p:cNvGrpSpPr/>
            <p:nvPr/>
          </p:nvGrpSpPr>
          <p:grpSpPr>
            <a:xfrm>
              <a:off x="9708239" y="4147213"/>
              <a:ext cx="1207339" cy="1711733"/>
              <a:chOff x="9708239" y="4147213"/>
              <a:chExt cx="1207339" cy="1711733"/>
            </a:xfrm>
          </p:grpSpPr>
          <p:cxnSp>
            <p:nvCxnSpPr>
              <p:cNvPr id="133" name="Straight Connector 71"/>
              <p:cNvCxnSpPr/>
              <p:nvPr/>
            </p:nvCxnSpPr>
            <p:spPr>
              <a:xfrm flipV="1">
                <a:off x="10311908" y="4147213"/>
                <a:ext cx="0" cy="46868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34" name="Rounded Rectangle 73"/>
              <p:cNvSpPr/>
              <p:nvPr/>
            </p:nvSpPr>
            <p:spPr>
              <a:xfrm>
                <a:off x="9708239" y="4651607"/>
                <a:ext cx="1207339" cy="1207339"/>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10677" rIns="210677" bIns="210677" numCol="1" spcCol="1270" anchor="ctr" anchorCtr="0">
                <a:noAutofit/>
              </a:bodyPr>
              <a:lstStyle/>
              <a:p>
                <a:pPr algn="ctr" defTabSz="1184910">
                  <a:lnSpc>
                    <a:spcPct val="90000"/>
                  </a:lnSpc>
                  <a:spcBef>
                    <a:spcPct val="0"/>
                  </a:spcBef>
                  <a:spcAft>
                    <a:spcPct val="35000"/>
                  </a:spcAft>
                </a:pPr>
                <a:endParaRPr lang="en-US" sz="4265" dirty="0">
                  <a:latin typeface="FontAwesome" pitchFamily="2" charset="0"/>
                </a:endParaRPr>
              </a:p>
            </p:txBody>
          </p:sp>
        </p:grpSp>
        <p:grpSp>
          <p:nvGrpSpPr>
            <p:cNvPr id="76" name="组合 75"/>
            <p:cNvGrpSpPr/>
            <p:nvPr/>
          </p:nvGrpSpPr>
          <p:grpSpPr>
            <a:xfrm>
              <a:off x="10034838" y="4952084"/>
              <a:ext cx="576000" cy="576000"/>
              <a:chOff x="5367288" y="3705211"/>
              <a:chExt cx="252966" cy="252966"/>
            </a:xfrm>
          </p:grpSpPr>
          <p:sp>
            <p:nvSpPr>
              <p:cNvPr id="78" name="Freeform 20"/>
              <p:cNvSpPr/>
              <p:nvPr/>
            </p:nvSpPr>
            <p:spPr bwMode="auto">
              <a:xfrm>
                <a:off x="5486631" y="3705211"/>
                <a:ext cx="133623" cy="133623"/>
              </a:xfrm>
              <a:custGeom>
                <a:avLst/>
                <a:gdLst>
                  <a:gd name="T0" fmla="*/ 31 w 111"/>
                  <a:gd name="T1" fmla="*/ 108 h 111"/>
                  <a:gd name="T2" fmla="*/ 42 w 111"/>
                  <a:gd name="T3" fmla="*/ 96 h 111"/>
                  <a:gd name="T4" fmla="*/ 54 w 111"/>
                  <a:gd name="T5" fmla="*/ 85 h 111"/>
                  <a:gd name="T6" fmla="*/ 58 w 111"/>
                  <a:gd name="T7" fmla="*/ 83 h 111"/>
                  <a:gd name="T8" fmla="*/ 71 w 111"/>
                  <a:gd name="T9" fmla="*/ 70 h 111"/>
                  <a:gd name="T10" fmla="*/ 82 w 111"/>
                  <a:gd name="T11" fmla="*/ 58 h 111"/>
                  <a:gd name="T12" fmla="*/ 53 w 111"/>
                  <a:gd name="T13" fmla="*/ 29 h 111"/>
                  <a:gd name="T14" fmla="*/ 41 w 111"/>
                  <a:gd name="T15" fmla="*/ 40 h 111"/>
                  <a:gd name="T16" fmla="*/ 28 w 111"/>
                  <a:gd name="T17" fmla="*/ 52 h 111"/>
                  <a:gd name="T18" fmla="*/ 26 w 111"/>
                  <a:gd name="T19" fmla="*/ 57 h 111"/>
                  <a:gd name="T20" fmla="*/ 14 w 111"/>
                  <a:gd name="T21" fmla="*/ 69 h 111"/>
                  <a:gd name="T22" fmla="*/ 2 w 111"/>
                  <a:gd name="T23" fmla="*/ 80 h 111"/>
                  <a:gd name="T24" fmla="*/ 0 w 111"/>
                  <a:gd name="T25" fmla="*/ 62 h 111"/>
                  <a:gd name="T26" fmla="*/ 22 w 111"/>
                  <a:gd name="T27" fmla="*/ 24 h 111"/>
                  <a:gd name="T28" fmla="*/ 67 w 111"/>
                  <a:gd name="T29" fmla="*/ 2 h 111"/>
                  <a:gd name="T30" fmla="*/ 109 w 111"/>
                  <a:gd name="T31" fmla="*/ 50 h 111"/>
                  <a:gd name="T32" fmla="*/ 87 w 111"/>
                  <a:gd name="T33" fmla="*/ 88 h 111"/>
                  <a:gd name="T34" fmla="*/ 49 w 111"/>
                  <a:gd name="T35" fmla="*/ 110 h 111"/>
                  <a:gd name="T36" fmla="*/ 31 w 111"/>
                  <a:gd name="T37"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111">
                    <a:moveTo>
                      <a:pt x="31" y="108"/>
                    </a:moveTo>
                    <a:cubicBezTo>
                      <a:pt x="34" y="104"/>
                      <a:pt x="38" y="100"/>
                      <a:pt x="42" y="96"/>
                    </a:cubicBezTo>
                    <a:cubicBezTo>
                      <a:pt x="46" y="93"/>
                      <a:pt x="49" y="88"/>
                      <a:pt x="54" y="85"/>
                    </a:cubicBezTo>
                    <a:cubicBezTo>
                      <a:pt x="55" y="84"/>
                      <a:pt x="57" y="84"/>
                      <a:pt x="58" y="83"/>
                    </a:cubicBezTo>
                    <a:cubicBezTo>
                      <a:pt x="62" y="80"/>
                      <a:pt x="66" y="75"/>
                      <a:pt x="71" y="70"/>
                    </a:cubicBezTo>
                    <a:cubicBezTo>
                      <a:pt x="75" y="66"/>
                      <a:pt x="80" y="62"/>
                      <a:pt x="82" y="58"/>
                    </a:cubicBezTo>
                    <a:cubicBezTo>
                      <a:pt x="93" y="39"/>
                      <a:pt x="73" y="18"/>
                      <a:pt x="53" y="29"/>
                    </a:cubicBezTo>
                    <a:cubicBezTo>
                      <a:pt x="49" y="31"/>
                      <a:pt x="45" y="36"/>
                      <a:pt x="41" y="40"/>
                    </a:cubicBezTo>
                    <a:cubicBezTo>
                      <a:pt x="37" y="44"/>
                      <a:pt x="31" y="49"/>
                      <a:pt x="28" y="52"/>
                    </a:cubicBezTo>
                    <a:cubicBezTo>
                      <a:pt x="27" y="54"/>
                      <a:pt x="27" y="56"/>
                      <a:pt x="26" y="57"/>
                    </a:cubicBezTo>
                    <a:cubicBezTo>
                      <a:pt x="23" y="62"/>
                      <a:pt x="18" y="65"/>
                      <a:pt x="14" y="69"/>
                    </a:cubicBezTo>
                    <a:cubicBezTo>
                      <a:pt x="10" y="73"/>
                      <a:pt x="7" y="77"/>
                      <a:pt x="2" y="80"/>
                    </a:cubicBezTo>
                    <a:cubicBezTo>
                      <a:pt x="1" y="74"/>
                      <a:pt x="0" y="70"/>
                      <a:pt x="0" y="62"/>
                    </a:cubicBezTo>
                    <a:cubicBezTo>
                      <a:pt x="2" y="45"/>
                      <a:pt x="12" y="35"/>
                      <a:pt x="22" y="24"/>
                    </a:cubicBezTo>
                    <a:cubicBezTo>
                      <a:pt x="34" y="12"/>
                      <a:pt x="45" y="0"/>
                      <a:pt x="67" y="2"/>
                    </a:cubicBezTo>
                    <a:cubicBezTo>
                      <a:pt x="90" y="3"/>
                      <a:pt x="111" y="22"/>
                      <a:pt x="109" y="50"/>
                    </a:cubicBezTo>
                    <a:cubicBezTo>
                      <a:pt x="108" y="68"/>
                      <a:pt x="98" y="77"/>
                      <a:pt x="87" y="88"/>
                    </a:cubicBezTo>
                    <a:cubicBezTo>
                      <a:pt x="76" y="98"/>
                      <a:pt x="67" y="109"/>
                      <a:pt x="49" y="110"/>
                    </a:cubicBezTo>
                    <a:cubicBezTo>
                      <a:pt x="42" y="111"/>
                      <a:pt x="37" y="110"/>
                      <a:pt x="31" y="10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1"/>
              <p:cNvSpPr/>
              <p:nvPr/>
            </p:nvSpPr>
            <p:spPr bwMode="auto">
              <a:xfrm>
                <a:off x="5439710" y="3776102"/>
                <a:ext cx="109653" cy="109653"/>
              </a:xfrm>
              <a:custGeom>
                <a:avLst/>
                <a:gdLst>
                  <a:gd name="T0" fmla="*/ 75 w 91"/>
                  <a:gd name="T1" fmla="*/ 2 h 91"/>
                  <a:gd name="T2" fmla="*/ 90 w 91"/>
                  <a:gd name="T3" fmla="*/ 15 h 91"/>
                  <a:gd name="T4" fmla="*/ 72 w 91"/>
                  <a:gd name="T5" fmla="*/ 36 h 91"/>
                  <a:gd name="T6" fmla="*/ 34 w 91"/>
                  <a:gd name="T7" fmla="*/ 74 h 91"/>
                  <a:gd name="T8" fmla="*/ 12 w 91"/>
                  <a:gd name="T9" fmla="*/ 91 h 91"/>
                  <a:gd name="T10" fmla="*/ 0 w 91"/>
                  <a:gd name="T11" fmla="*/ 79 h 91"/>
                  <a:gd name="T12" fmla="*/ 7 w 91"/>
                  <a:gd name="T13" fmla="*/ 67 h 91"/>
                  <a:gd name="T14" fmla="*/ 64 w 91"/>
                  <a:gd name="T15" fmla="*/ 10 h 91"/>
                  <a:gd name="T16" fmla="*/ 75 w 91"/>
                  <a:gd name="T17" fmla="*/ 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91">
                    <a:moveTo>
                      <a:pt x="75" y="2"/>
                    </a:moveTo>
                    <a:cubicBezTo>
                      <a:pt x="84" y="0"/>
                      <a:pt x="91" y="6"/>
                      <a:pt x="90" y="15"/>
                    </a:cubicBezTo>
                    <a:cubicBezTo>
                      <a:pt x="89" y="22"/>
                      <a:pt x="77" y="31"/>
                      <a:pt x="72" y="36"/>
                    </a:cubicBezTo>
                    <a:cubicBezTo>
                      <a:pt x="58" y="49"/>
                      <a:pt x="47" y="60"/>
                      <a:pt x="34" y="74"/>
                    </a:cubicBezTo>
                    <a:cubicBezTo>
                      <a:pt x="28" y="79"/>
                      <a:pt x="21" y="90"/>
                      <a:pt x="12" y="91"/>
                    </a:cubicBezTo>
                    <a:cubicBezTo>
                      <a:pt x="6" y="91"/>
                      <a:pt x="0" y="86"/>
                      <a:pt x="0" y="79"/>
                    </a:cubicBezTo>
                    <a:cubicBezTo>
                      <a:pt x="0" y="74"/>
                      <a:pt x="3" y="70"/>
                      <a:pt x="7" y="67"/>
                    </a:cubicBezTo>
                    <a:cubicBezTo>
                      <a:pt x="26" y="47"/>
                      <a:pt x="45" y="29"/>
                      <a:pt x="64" y="10"/>
                    </a:cubicBezTo>
                    <a:cubicBezTo>
                      <a:pt x="67" y="7"/>
                      <a:pt x="70" y="2"/>
                      <a:pt x="75"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2"/>
              <p:cNvSpPr/>
              <p:nvPr/>
            </p:nvSpPr>
            <p:spPr bwMode="auto">
              <a:xfrm>
                <a:off x="5367288" y="3824554"/>
                <a:ext cx="133623" cy="133623"/>
              </a:xfrm>
              <a:custGeom>
                <a:avLst/>
                <a:gdLst>
                  <a:gd name="T0" fmla="*/ 80 w 111"/>
                  <a:gd name="T1" fmla="*/ 2 h 111"/>
                  <a:gd name="T2" fmla="*/ 78 w 111"/>
                  <a:gd name="T3" fmla="*/ 5 h 111"/>
                  <a:gd name="T4" fmla="*/ 57 w 111"/>
                  <a:gd name="T5" fmla="*/ 26 h 111"/>
                  <a:gd name="T6" fmla="*/ 40 w 111"/>
                  <a:gd name="T7" fmla="*/ 41 h 111"/>
                  <a:gd name="T8" fmla="*/ 26 w 111"/>
                  <a:gd name="T9" fmla="*/ 64 h 111"/>
                  <a:gd name="T10" fmla="*/ 56 w 111"/>
                  <a:gd name="T11" fmla="*/ 83 h 111"/>
                  <a:gd name="T12" fmla="*/ 70 w 111"/>
                  <a:gd name="T13" fmla="*/ 71 h 111"/>
                  <a:gd name="T14" fmla="*/ 82 w 111"/>
                  <a:gd name="T15" fmla="*/ 59 h 111"/>
                  <a:gd name="T16" fmla="*/ 85 w 111"/>
                  <a:gd name="T17" fmla="*/ 53 h 111"/>
                  <a:gd name="T18" fmla="*/ 97 w 111"/>
                  <a:gd name="T19" fmla="*/ 42 h 111"/>
                  <a:gd name="T20" fmla="*/ 108 w 111"/>
                  <a:gd name="T21" fmla="*/ 31 h 111"/>
                  <a:gd name="T22" fmla="*/ 111 w 111"/>
                  <a:gd name="T23" fmla="*/ 45 h 111"/>
                  <a:gd name="T24" fmla="*/ 89 w 111"/>
                  <a:gd name="T25" fmla="*/ 85 h 111"/>
                  <a:gd name="T26" fmla="*/ 42 w 111"/>
                  <a:gd name="T27" fmla="*/ 109 h 111"/>
                  <a:gd name="T28" fmla="*/ 2 w 111"/>
                  <a:gd name="T29" fmla="*/ 68 h 111"/>
                  <a:gd name="T30" fmla="*/ 25 w 111"/>
                  <a:gd name="T31" fmla="*/ 22 h 111"/>
                  <a:gd name="T32" fmla="*/ 64 w 111"/>
                  <a:gd name="T33" fmla="*/ 0 h 111"/>
                  <a:gd name="T34" fmla="*/ 80 w 111"/>
                  <a:gd name="T35"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111">
                    <a:moveTo>
                      <a:pt x="80" y="2"/>
                    </a:moveTo>
                    <a:cubicBezTo>
                      <a:pt x="80" y="4"/>
                      <a:pt x="78" y="4"/>
                      <a:pt x="78" y="5"/>
                    </a:cubicBezTo>
                    <a:cubicBezTo>
                      <a:pt x="71" y="12"/>
                      <a:pt x="64" y="19"/>
                      <a:pt x="57" y="26"/>
                    </a:cubicBezTo>
                    <a:cubicBezTo>
                      <a:pt x="51" y="29"/>
                      <a:pt x="46" y="35"/>
                      <a:pt x="40" y="41"/>
                    </a:cubicBezTo>
                    <a:cubicBezTo>
                      <a:pt x="34" y="47"/>
                      <a:pt x="26" y="52"/>
                      <a:pt x="26" y="64"/>
                    </a:cubicBezTo>
                    <a:cubicBezTo>
                      <a:pt x="26" y="79"/>
                      <a:pt x="41" y="90"/>
                      <a:pt x="56" y="83"/>
                    </a:cubicBezTo>
                    <a:cubicBezTo>
                      <a:pt x="61" y="81"/>
                      <a:pt x="65" y="76"/>
                      <a:pt x="70" y="71"/>
                    </a:cubicBezTo>
                    <a:cubicBezTo>
                      <a:pt x="74" y="67"/>
                      <a:pt x="79" y="63"/>
                      <a:pt x="82" y="59"/>
                    </a:cubicBezTo>
                    <a:cubicBezTo>
                      <a:pt x="83" y="57"/>
                      <a:pt x="84" y="55"/>
                      <a:pt x="85" y="53"/>
                    </a:cubicBezTo>
                    <a:cubicBezTo>
                      <a:pt x="88" y="49"/>
                      <a:pt x="93" y="45"/>
                      <a:pt x="97" y="42"/>
                    </a:cubicBezTo>
                    <a:cubicBezTo>
                      <a:pt x="101" y="38"/>
                      <a:pt x="104" y="34"/>
                      <a:pt x="108" y="31"/>
                    </a:cubicBezTo>
                    <a:cubicBezTo>
                      <a:pt x="110" y="36"/>
                      <a:pt x="111" y="40"/>
                      <a:pt x="111" y="45"/>
                    </a:cubicBezTo>
                    <a:cubicBezTo>
                      <a:pt x="111" y="65"/>
                      <a:pt x="100" y="74"/>
                      <a:pt x="89" y="85"/>
                    </a:cubicBezTo>
                    <a:cubicBezTo>
                      <a:pt x="77" y="97"/>
                      <a:pt x="67" y="111"/>
                      <a:pt x="42" y="109"/>
                    </a:cubicBezTo>
                    <a:cubicBezTo>
                      <a:pt x="21" y="107"/>
                      <a:pt x="4" y="90"/>
                      <a:pt x="2" y="68"/>
                    </a:cubicBezTo>
                    <a:cubicBezTo>
                      <a:pt x="0" y="44"/>
                      <a:pt x="13" y="34"/>
                      <a:pt x="25" y="22"/>
                    </a:cubicBezTo>
                    <a:cubicBezTo>
                      <a:pt x="36" y="11"/>
                      <a:pt x="45" y="1"/>
                      <a:pt x="64" y="0"/>
                    </a:cubicBezTo>
                    <a:cubicBezTo>
                      <a:pt x="70" y="0"/>
                      <a:pt x="75" y="1"/>
                      <a:pt x="8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1" name="标题 10"/>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strips(upRight)">
                                      <p:cBhvr>
                                        <p:cTn id="7" dur="500"/>
                                        <p:tgtEl>
                                          <p:spTgt spid="8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cBhvr>
                                        <p:cTn id="11" dur="350" fill="hold"/>
                                        <p:tgtEl>
                                          <p:spTgt spid="97"/>
                                        </p:tgtEl>
                                        <p:attrNameLst>
                                          <p:attrName>ppt_w</p:attrName>
                                        </p:attrNameLst>
                                      </p:cBhvr>
                                      <p:tavLst>
                                        <p:tav tm="0">
                                          <p:val>
                                            <p:fltVal val="0"/>
                                          </p:val>
                                        </p:tav>
                                        <p:tav tm="100000">
                                          <p:val>
                                            <p:strVal val="#ppt_w"/>
                                          </p:val>
                                        </p:tav>
                                      </p:tavLst>
                                    </p:anim>
                                    <p:anim calcmode="lin" valueType="num">
                                      <p:cBhvr>
                                        <p:cTn id="12" dur="350" fill="hold"/>
                                        <p:tgtEl>
                                          <p:spTgt spid="97"/>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250" fill="hold"/>
                                        <p:tgtEl>
                                          <p:spTgt spid="8"/>
                                        </p:tgtEl>
                                        <p:attrNameLst>
                                          <p:attrName>ppt_x</p:attrName>
                                        </p:attrNameLst>
                                      </p:cBhvr>
                                      <p:tavLst>
                                        <p:tav tm="0">
                                          <p:val>
                                            <p:strVal val="#ppt_x"/>
                                          </p:val>
                                        </p:tav>
                                        <p:tav tm="100000">
                                          <p:val>
                                            <p:strVal val="#ppt_x"/>
                                          </p:val>
                                        </p:tav>
                                      </p:tavLst>
                                    </p:anim>
                                    <p:anim calcmode="lin" valueType="num">
                                      <p:cBhvr additive="base">
                                        <p:cTn id="17" dur="250" fill="hold"/>
                                        <p:tgtEl>
                                          <p:spTgt spid="8"/>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400"/>
                                        <p:tgtEl>
                                          <p:spTgt spid="4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left)">
                                      <p:cBhvr>
                                        <p:cTn id="24" dur="400"/>
                                        <p:tgtEl>
                                          <p:spTgt spid="42"/>
                                        </p:tgtEl>
                                      </p:cBhvr>
                                    </p:animEffect>
                                  </p:childTnLst>
                                </p:cTn>
                              </p:par>
                            </p:childTnLst>
                          </p:cTn>
                        </p:par>
                        <p:par>
                          <p:cTn id="25" fill="hold">
                            <p:stCondLst>
                              <p:cond delay="2000"/>
                            </p:stCondLst>
                            <p:childTnLst>
                              <p:par>
                                <p:cTn id="26" presetID="23" presetClass="entr" presetSubtype="16" fill="hold" grpId="0" nodeType="afterEffect">
                                  <p:stCondLst>
                                    <p:cond delay="250"/>
                                  </p:stCondLst>
                                  <p:childTnLst>
                                    <p:set>
                                      <p:cBhvr>
                                        <p:cTn id="27" dur="1" fill="hold">
                                          <p:stCondLst>
                                            <p:cond delay="0"/>
                                          </p:stCondLst>
                                        </p:cTn>
                                        <p:tgtEl>
                                          <p:spTgt spid="100"/>
                                        </p:tgtEl>
                                        <p:attrNameLst>
                                          <p:attrName>style.visibility</p:attrName>
                                        </p:attrNameLst>
                                      </p:cBhvr>
                                      <p:to>
                                        <p:strVal val="visible"/>
                                      </p:to>
                                    </p:set>
                                    <p:anim calcmode="lin" valueType="num">
                                      <p:cBhvr>
                                        <p:cTn id="28" dur="350" fill="hold"/>
                                        <p:tgtEl>
                                          <p:spTgt spid="100"/>
                                        </p:tgtEl>
                                        <p:attrNameLst>
                                          <p:attrName>ppt_w</p:attrName>
                                        </p:attrNameLst>
                                      </p:cBhvr>
                                      <p:tavLst>
                                        <p:tav tm="0">
                                          <p:val>
                                            <p:fltVal val="0"/>
                                          </p:val>
                                        </p:tav>
                                        <p:tav tm="100000">
                                          <p:val>
                                            <p:strVal val="#ppt_w"/>
                                          </p:val>
                                        </p:tav>
                                      </p:tavLst>
                                    </p:anim>
                                    <p:anim calcmode="lin" valueType="num">
                                      <p:cBhvr>
                                        <p:cTn id="29" dur="350" fill="hold"/>
                                        <p:tgtEl>
                                          <p:spTgt spid="100"/>
                                        </p:tgtEl>
                                        <p:attrNameLst>
                                          <p:attrName>ppt_h</p:attrName>
                                        </p:attrNameLst>
                                      </p:cBhvr>
                                      <p:tavLst>
                                        <p:tav tm="0">
                                          <p:val>
                                            <p:fltVal val="0"/>
                                          </p:val>
                                        </p:tav>
                                        <p:tav tm="100000">
                                          <p:val>
                                            <p:strVal val="#ppt_h"/>
                                          </p:val>
                                        </p:tav>
                                      </p:tavLst>
                                    </p:anim>
                                  </p:childTnLst>
                                </p:cTn>
                              </p:par>
                            </p:childTnLst>
                          </p:cTn>
                        </p:par>
                        <p:par>
                          <p:cTn id="30" fill="hold">
                            <p:stCondLst>
                              <p:cond delay="2750"/>
                            </p:stCondLst>
                            <p:childTnLst>
                              <p:par>
                                <p:cTn id="31" presetID="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250" fill="hold"/>
                                        <p:tgtEl>
                                          <p:spTgt spid="14"/>
                                        </p:tgtEl>
                                        <p:attrNameLst>
                                          <p:attrName>ppt_x</p:attrName>
                                        </p:attrNameLst>
                                      </p:cBhvr>
                                      <p:tavLst>
                                        <p:tav tm="0">
                                          <p:val>
                                            <p:strVal val="#ppt_x"/>
                                          </p:val>
                                        </p:tav>
                                        <p:tav tm="100000">
                                          <p:val>
                                            <p:strVal val="#ppt_x"/>
                                          </p:val>
                                        </p:tav>
                                      </p:tavLst>
                                    </p:anim>
                                    <p:anim calcmode="lin" valueType="num">
                                      <p:cBhvr additive="base">
                                        <p:cTn id="34" dur="250" fill="hold"/>
                                        <p:tgtEl>
                                          <p:spTgt spid="14"/>
                                        </p:tgtEl>
                                        <p:attrNameLst>
                                          <p:attrName>ppt_y</p:attrName>
                                        </p:attrNameLst>
                                      </p:cBhvr>
                                      <p:tavLst>
                                        <p:tav tm="0">
                                          <p:val>
                                            <p:strVal val="1+#ppt_h/2"/>
                                          </p:val>
                                        </p:tav>
                                        <p:tav tm="100000">
                                          <p:val>
                                            <p:strVal val="#ppt_y"/>
                                          </p:val>
                                        </p:tav>
                                      </p:tavLst>
                                    </p:anim>
                                  </p:childTnLst>
                                </p:cTn>
                              </p:par>
                            </p:childTnLst>
                          </p:cTn>
                        </p:par>
                        <p:par>
                          <p:cTn id="35" fill="hold">
                            <p:stCondLst>
                              <p:cond delay="3250"/>
                            </p:stCondLst>
                            <p:childTnLst>
                              <p:par>
                                <p:cTn id="36" presetID="22" presetClass="entr" presetSubtype="2"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right)">
                                      <p:cBhvr>
                                        <p:cTn id="38" dur="400"/>
                                        <p:tgtEl>
                                          <p:spTgt spid="48"/>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wipe(right)">
                                      <p:cBhvr>
                                        <p:cTn id="41" dur="400"/>
                                        <p:tgtEl>
                                          <p:spTgt spid="49"/>
                                        </p:tgtEl>
                                      </p:cBhvr>
                                    </p:animEffect>
                                  </p:childTnLst>
                                </p:cTn>
                              </p:par>
                            </p:childTnLst>
                          </p:cTn>
                        </p:par>
                        <p:par>
                          <p:cTn id="42" fill="hold">
                            <p:stCondLst>
                              <p:cond delay="3750"/>
                            </p:stCondLst>
                            <p:childTnLst>
                              <p:par>
                                <p:cTn id="43" presetID="23" presetClass="entr" presetSubtype="16" fill="hold" grpId="0" nodeType="afterEffect">
                                  <p:stCondLst>
                                    <p:cond delay="250"/>
                                  </p:stCondLst>
                                  <p:childTnLst>
                                    <p:set>
                                      <p:cBhvr>
                                        <p:cTn id="44" dur="1" fill="hold">
                                          <p:stCondLst>
                                            <p:cond delay="0"/>
                                          </p:stCondLst>
                                        </p:cTn>
                                        <p:tgtEl>
                                          <p:spTgt spid="106"/>
                                        </p:tgtEl>
                                        <p:attrNameLst>
                                          <p:attrName>style.visibility</p:attrName>
                                        </p:attrNameLst>
                                      </p:cBhvr>
                                      <p:to>
                                        <p:strVal val="visible"/>
                                      </p:to>
                                    </p:set>
                                    <p:anim calcmode="lin" valueType="num">
                                      <p:cBhvr>
                                        <p:cTn id="45" dur="350" fill="hold"/>
                                        <p:tgtEl>
                                          <p:spTgt spid="106"/>
                                        </p:tgtEl>
                                        <p:attrNameLst>
                                          <p:attrName>ppt_w</p:attrName>
                                        </p:attrNameLst>
                                      </p:cBhvr>
                                      <p:tavLst>
                                        <p:tav tm="0">
                                          <p:val>
                                            <p:fltVal val="0"/>
                                          </p:val>
                                        </p:tav>
                                        <p:tav tm="100000">
                                          <p:val>
                                            <p:strVal val="#ppt_w"/>
                                          </p:val>
                                        </p:tav>
                                      </p:tavLst>
                                    </p:anim>
                                    <p:anim calcmode="lin" valueType="num">
                                      <p:cBhvr>
                                        <p:cTn id="46" dur="350" fill="hold"/>
                                        <p:tgtEl>
                                          <p:spTgt spid="106"/>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2" presetClass="entr" presetSubtype="1"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250" fill="hold"/>
                                        <p:tgtEl>
                                          <p:spTgt spid="9"/>
                                        </p:tgtEl>
                                        <p:attrNameLst>
                                          <p:attrName>ppt_x</p:attrName>
                                        </p:attrNameLst>
                                      </p:cBhvr>
                                      <p:tavLst>
                                        <p:tav tm="0">
                                          <p:val>
                                            <p:strVal val="#ppt_x"/>
                                          </p:val>
                                        </p:tav>
                                        <p:tav tm="100000">
                                          <p:val>
                                            <p:strVal val="#ppt_x"/>
                                          </p:val>
                                        </p:tav>
                                      </p:tavLst>
                                    </p:anim>
                                    <p:anim calcmode="lin" valueType="num">
                                      <p:cBhvr additive="base">
                                        <p:cTn id="51" dur="250" fill="hold"/>
                                        <p:tgtEl>
                                          <p:spTgt spid="9"/>
                                        </p:tgtEl>
                                        <p:attrNameLst>
                                          <p:attrName>ppt_y</p:attrName>
                                        </p:attrNameLst>
                                      </p:cBhvr>
                                      <p:tavLst>
                                        <p:tav tm="0">
                                          <p:val>
                                            <p:strVal val="0-#ppt_h/2"/>
                                          </p:val>
                                        </p:tav>
                                        <p:tav tm="100000">
                                          <p:val>
                                            <p:strVal val="#ppt_y"/>
                                          </p:val>
                                        </p:tav>
                                      </p:tavLst>
                                    </p:anim>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left)">
                                      <p:cBhvr>
                                        <p:cTn id="55" dur="400"/>
                                        <p:tgtEl>
                                          <p:spTgt spid="44"/>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wipe(left)">
                                      <p:cBhvr>
                                        <p:cTn id="58" dur="400"/>
                                        <p:tgtEl>
                                          <p:spTgt spid="45"/>
                                        </p:tgtEl>
                                      </p:cBhvr>
                                    </p:animEffect>
                                  </p:childTnLst>
                                </p:cTn>
                              </p:par>
                            </p:childTnLst>
                          </p:cTn>
                        </p:par>
                        <p:par>
                          <p:cTn id="59" fill="hold">
                            <p:stCondLst>
                              <p:cond delay="5500"/>
                            </p:stCondLst>
                            <p:childTnLst>
                              <p:par>
                                <p:cTn id="60" presetID="23" presetClass="entr" presetSubtype="16" fill="hold" grpId="0" nodeType="afterEffect">
                                  <p:stCondLst>
                                    <p:cond delay="250"/>
                                  </p:stCondLst>
                                  <p:childTnLst>
                                    <p:set>
                                      <p:cBhvr>
                                        <p:cTn id="61" dur="1" fill="hold">
                                          <p:stCondLst>
                                            <p:cond delay="0"/>
                                          </p:stCondLst>
                                        </p:cTn>
                                        <p:tgtEl>
                                          <p:spTgt spid="124"/>
                                        </p:tgtEl>
                                        <p:attrNameLst>
                                          <p:attrName>style.visibility</p:attrName>
                                        </p:attrNameLst>
                                      </p:cBhvr>
                                      <p:to>
                                        <p:strVal val="visible"/>
                                      </p:to>
                                    </p:set>
                                    <p:anim calcmode="lin" valueType="num">
                                      <p:cBhvr>
                                        <p:cTn id="62" dur="350" fill="hold"/>
                                        <p:tgtEl>
                                          <p:spTgt spid="124"/>
                                        </p:tgtEl>
                                        <p:attrNameLst>
                                          <p:attrName>ppt_w</p:attrName>
                                        </p:attrNameLst>
                                      </p:cBhvr>
                                      <p:tavLst>
                                        <p:tav tm="0">
                                          <p:val>
                                            <p:fltVal val="0"/>
                                          </p:val>
                                        </p:tav>
                                        <p:tav tm="100000">
                                          <p:val>
                                            <p:strVal val="#ppt_w"/>
                                          </p:val>
                                        </p:tav>
                                      </p:tavLst>
                                    </p:anim>
                                    <p:anim calcmode="lin" valueType="num">
                                      <p:cBhvr>
                                        <p:cTn id="63" dur="350" fill="hold"/>
                                        <p:tgtEl>
                                          <p:spTgt spid="124"/>
                                        </p:tgtEl>
                                        <p:attrNameLst>
                                          <p:attrName>ppt_h</p:attrName>
                                        </p:attrNameLst>
                                      </p:cBhvr>
                                      <p:tavLst>
                                        <p:tav tm="0">
                                          <p:val>
                                            <p:fltVal val="0"/>
                                          </p:val>
                                        </p:tav>
                                        <p:tav tm="100000">
                                          <p:val>
                                            <p:strVal val="#ppt_h"/>
                                          </p:val>
                                        </p:tav>
                                      </p:tavLst>
                                    </p:anim>
                                  </p:childTnLst>
                                </p:cTn>
                              </p:par>
                            </p:childTnLst>
                          </p:cTn>
                        </p:par>
                        <p:par>
                          <p:cTn id="64" fill="hold">
                            <p:stCondLst>
                              <p:cond delay="6250"/>
                            </p:stCondLst>
                            <p:childTnLst>
                              <p:par>
                                <p:cTn id="65" presetID="2" presetClass="entr" presetSubtype="4"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250" fill="hold"/>
                                        <p:tgtEl>
                                          <p:spTgt spid="13"/>
                                        </p:tgtEl>
                                        <p:attrNameLst>
                                          <p:attrName>ppt_x</p:attrName>
                                        </p:attrNameLst>
                                      </p:cBhvr>
                                      <p:tavLst>
                                        <p:tav tm="0">
                                          <p:val>
                                            <p:strVal val="#ppt_x"/>
                                          </p:val>
                                        </p:tav>
                                        <p:tav tm="100000">
                                          <p:val>
                                            <p:strVal val="#ppt_x"/>
                                          </p:val>
                                        </p:tav>
                                      </p:tavLst>
                                    </p:anim>
                                    <p:anim calcmode="lin" valueType="num">
                                      <p:cBhvr additive="base">
                                        <p:cTn id="68" dur="250" fill="hold"/>
                                        <p:tgtEl>
                                          <p:spTgt spid="13"/>
                                        </p:tgtEl>
                                        <p:attrNameLst>
                                          <p:attrName>ppt_y</p:attrName>
                                        </p:attrNameLst>
                                      </p:cBhvr>
                                      <p:tavLst>
                                        <p:tav tm="0">
                                          <p:val>
                                            <p:strVal val="1+#ppt_h/2"/>
                                          </p:val>
                                        </p:tav>
                                        <p:tav tm="100000">
                                          <p:val>
                                            <p:strVal val="#ppt_y"/>
                                          </p:val>
                                        </p:tav>
                                      </p:tavLst>
                                    </p:anim>
                                  </p:childTnLst>
                                </p:cTn>
                              </p:par>
                            </p:childTnLst>
                          </p:cTn>
                        </p:par>
                        <p:par>
                          <p:cTn id="69" fill="hold">
                            <p:stCondLst>
                              <p:cond delay="6750"/>
                            </p:stCondLst>
                            <p:childTnLst>
                              <p:par>
                                <p:cTn id="70" presetID="22" presetClass="entr" presetSubtype="2" fill="hold" grpId="0"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wipe(right)">
                                      <p:cBhvr>
                                        <p:cTn id="72" dur="400"/>
                                        <p:tgtEl>
                                          <p:spTgt spid="50"/>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right)">
                                      <p:cBhvr>
                                        <p:cTn id="75" dur="400"/>
                                        <p:tgtEl>
                                          <p:spTgt spid="51"/>
                                        </p:tgtEl>
                                      </p:cBhvr>
                                    </p:animEffect>
                                  </p:childTnLst>
                                </p:cTn>
                              </p:par>
                            </p:childTnLst>
                          </p:cTn>
                        </p:par>
                        <p:par>
                          <p:cTn id="76" fill="hold">
                            <p:stCondLst>
                              <p:cond delay="7250"/>
                            </p:stCondLst>
                            <p:childTnLst>
                              <p:par>
                                <p:cTn id="77" presetID="23" presetClass="entr" presetSubtype="16" fill="hold" grpId="0" nodeType="afterEffect">
                                  <p:stCondLst>
                                    <p:cond delay="250"/>
                                  </p:stCondLst>
                                  <p:childTnLst>
                                    <p:set>
                                      <p:cBhvr>
                                        <p:cTn id="78" dur="1" fill="hold">
                                          <p:stCondLst>
                                            <p:cond delay="0"/>
                                          </p:stCondLst>
                                        </p:cTn>
                                        <p:tgtEl>
                                          <p:spTgt spid="131"/>
                                        </p:tgtEl>
                                        <p:attrNameLst>
                                          <p:attrName>style.visibility</p:attrName>
                                        </p:attrNameLst>
                                      </p:cBhvr>
                                      <p:to>
                                        <p:strVal val="visible"/>
                                      </p:to>
                                    </p:set>
                                    <p:anim calcmode="lin" valueType="num">
                                      <p:cBhvr>
                                        <p:cTn id="79" dur="350" fill="hold"/>
                                        <p:tgtEl>
                                          <p:spTgt spid="131"/>
                                        </p:tgtEl>
                                        <p:attrNameLst>
                                          <p:attrName>ppt_w</p:attrName>
                                        </p:attrNameLst>
                                      </p:cBhvr>
                                      <p:tavLst>
                                        <p:tav tm="0">
                                          <p:val>
                                            <p:fltVal val="0"/>
                                          </p:val>
                                        </p:tav>
                                        <p:tav tm="100000">
                                          <p:val>
                                            <p:strVal val="#ppt_w"/>
                                          </p:val>
                                        </p:tav>
                                      </p:tavLst>
                                    </p:anim>
                                    <p:anim calcmode="lin" valueType="num">
                                      <p:cBhvr>
                                        <p:cTn id="80" dur="350" fill="hold"/>
                                        <p:tgtEl>
                                          <p:spTgt spid="131"/>
                                        </p:tgtEl>
                                        <p:attrNameLst>
                                          <p:attrName>ppt_h</p:attrName>
                                        </p:attrNameLst>
                                      </p:cBhvr>
                                      <p:tavLst>
                                        <p:tav tm="0">
                                          <p:val>
                                            <p:fltVal val="0"/>
                                          </p:val>
                                        </p:tav>
                                        <p:tav tm="100000">
                                          <p:val>
                                            <p:strVal val="#ppt_h"/>
                                          </p:val>
                                        </p:tav>
                                      </p:tavLst>
                                    </p:anim>
                                  </p:childTnLst>
                                </p:cTn>
                              </p:par>
                            </p:childTnLst>
                          </p:cTn>
                        </p:par>
                        <p:par>
                          <p:cTn id="81" fill="hold">
                            <p:stCondLst>
                              <p:cond delay="8000"/>
                            </p:stCondLst>
                            <p:childTnLst>
                              <p:par>
                                <p:cTn id="82" presetID="2" presetClass="entr" presetSubtype="1"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additive="base">
                                        <p:cTn id="84" dur="250" fill="hold"/>
                                        <p:tgtEl>
                                          <p:spTgt spid="10"/>
                                        </p:tgtEl>
                                        <p:attrNameLst>
                                          <p:attrName>ppt_x</p:attrName>
                                        </p:attrNameLst>
                                      </p:cBhvr>
                                      <p:tavLst>
                                        <p:tav tm="0">
                                          <p:val>
                                            <p:strVal val="#ppt_x"/>
                                          </p:val>
                                        </p:tav>
                                        <p:tav tm="100000">
                                          <p:val>
                                            <p:strVal val="#ppt_x"/>
                                          </p:val>
                                        </p:tav>
                                      </p:tavLst>
                                    </p:anim>
                                    <p:anim calcmode="lin" valueType="num">
                                      <p:cBhvr additive="base">
                                        <p:cTn id="85" dur="250" fill="hold"/>
                                        <p:tgtEl>
                                          <p:spTgt spid="10"/>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8" fill="hold" grpId="0" nodeType="afterEffect">
                                  <p:stCondLst>
                                    <p:cond delay="0"/>
                                  </p:stCondLst>
                                  <p:childTnLst>
                                    <p:set>
                                      <p:cBhvr>
                                        <p:cTn id="88" dur="1" fill="hold">
                                          <p:stCondLst>
                                            <p:cond delay="0"/>
                                          </p:stCondLst>
                                        </p:cTn>
                                        <p:tgtEl>
                                          <p:spTgt spid="46"/>
                                        </p:tgtEl>
                                        <p:attrNameLst>
                                          <p:attrName>style.visibility</p:attrName>
                                        </p:attrNameLst>
                                      </p:cBhvr>
                                      <p:to>
                                        <p:strVal val="visible"/>
                                      </p:to>
                                    </p:set>
                                    <p:animEffect transition="in" filter="wipe(left)">
                                      <p:cBhvr>
                                        <p:cTn id="89" dur="400"/>
                                        <p:tgtEl>
                                          <p:spTgt spid="46"/>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wipe(left)">
                                      <p:cBhvr>
                                        <p:cTn id="92" dur="400"/>
                                        <p:tgtEl>
                                          <p:spTgt spid="47"/>
                                        </p:tgtEl>
                                      </p:cBhvr>
                                    </p:animEffect>
                                  </p:childTnLst>
                                </p:cTn>
                              </p:par>
                            </p:childTnLst>
                          </p:cTn>
                        </p:par>
                        <p:par>
                          <p:cTn id="93" fill="hold">
                            <p:stCondLst>
                              <p:cond delay="9000"/>
                            </p:stCondLst>
                            <p:childTnLst>
                              <p:par>
                                <p:cTn id="94" presetID="23" presetClass="entr" presetSubtype="16" fill="hold" grpId="0" nodeType="afterEffect">
                                  <p:stCondLst>
                                    <p:cond delay="250"/>
                                  </p:stCondLst>
                                  <p:childTnLst>
                                    <p:set>
                                      <p:cBhvr>
                                        <p:cTn id="95" dur="1" fill="hold">
                                          <p:stCondLst>
                                            <p:cond delay="0"/>
                                          </p:stCondLst>
                                        </p:cTn>
                                        <p:tgtEl>
                                          <p:spTgt spid="135"/>
                                        </p:tgtEl>
                                        <p:attrNameLst>
                                          <p:attrName>style.visibility</p:attrName>
                                        </p:attrNameLst>
                                      </p:cBhvr>
                                      <p:to>
                                        <p:strVal val="visible"/>
                                      </p:to>
                                    </p:set>
                                    <p:anim calcmode="lin" valueType="num">
                                      <p:cBhvr>
                                        <p:cTn id="96" dur="350" fill="hold"/>
                                        <p:tgtEl>
                                          <p:spTgt spid="135"/>
                                        </p:tgtEl>
                                        <p:attrNameLst>
                                          <p:attrName>ppt_w</p:attrName>
                                        </p:attrNameLst>
                                      </p:cBhvr>
                                      <p:tavLst>
                                        <p:tav tm="0">
                                          <p:val>
                                            <p:fltVal val="0"/>
                                          </p:val>
                                        </p:tav>
                                        <p:tav tm="100000">
                                          <p:val>
                                            <p:strVal val="#ppt_w"/>
                                          </p:val>
                                        </p:tav>
                                      </p:tavLst>
                                    </p:anim>
                                    <p:anim calcmode="lin" valueType="num">
                                      <p:cBhvr>
                                        <p:cTn id="97" dur="350" fill="hold"/>
                                        <p:tgtEl>
                                          <p:spTgt spid="135"/>
                                        </p:tgtEl>
                                        <p:attrNameLst>
                                          <p:attrName>ppt_h</p:attrName>
                                        </p:attrNameLst>
                                      </p:cBhvr>
                                      <p:tavLst>
                                        <p:tav tm="0">
                                          <p:val>
                                            <p:fltVal val="0"/>
                                          </p:val>
                                        </p:tav>
                                        <p:tav tm="100000">
                                          <p:val>
                                            <p:strVal val="#ppt_h"/>
                                          </p:val>
                                        </p:tav>
                                      </p:tavLst>
                                    </p:anim>
                                  </p:childTnLst>
                                </p:cTn>
                              </p:par>
                            </p:childTnLst>
                          </p:cTn>
                        </p:par>
                        <p:par>
                          <p:cTn id="98" fill="hold">
                            <p:stCondLst>
                              <p:cond delay="9750"/>
                            </p:stCondLst>
                            <p:childTnLst>
                              <p:par>
                                <p:cTn id="99" presetID="2" presetClass="entr" presetSubtype="4" fill="hold" nodeType="afterEffect">
                                  <p:stCondLst>
                                    <p:cond delay="0"/>
                                  </p:stCondLst>
                                  <p:childTnLst>
                                    <p:set>
                                      <p:cBhvr>
                                        <p:cTn id="100" dur="1" fill="hold">
                                          <p:stCondLst>
                                            <p:cond delay="0"/>
                                          </p:stCondLst>
                                        </p:cTn>
                                        <p:tgtEl>
                                          <p:spTgt spid="12"/>
                                        </p:tgtEl>
                                        <p:attrNameLst>
                                          <p:attrName>style.visibility</p:attrName>
                                        </p:attrNameLst>
                                      </p:cBhvr>
                                      <p:to>
                                        <p:strVal val="visible"/>
                                      </p:to>
                                    </p:set>
                                    <p:anim calcmode="lin" valueType="num">
                                      <p:cBhvr additive="base">
                                        <p:cTn id="101" dur="250" fill="hold"/>
                                        <p:tgtEl>
                                          <p:spTgt spid="12"/>
                                        </p:tgtEl>
                                        <p:attrNameLst>
                                          <p:attrName>ppt_x</p:attrName>
                                        </p:attrNameLst>
                                      </p:cBhvr>
                                      <p:tavLst>
                                        <p:tav tm="0">
                                          <p:val>
                                            <p:strVal val="#ppt_x"/>
                                          </p:val>
                                        </p:tav>
                                        <p:tav tm="100000">
                                          <p:val>
                                            <p:strVal val="#ppt_x"/>
                                          </p:val>
                                        </p:tav>
                                      </p:tavLst>
                                    </p:anim>
                                    <p:anim calcmode="lin" valueType="num">
                                      <p:cBhvr additive="base">
                                        <p:cTn id="102" dur="250" fill="hold"/>
                                        <p:tgtEl>
                                          <p:spTgt spid="12"/>
                                        </p:tgtEl>
                                        <p:attrNameLst>
                                          <p:attrName>ppt_y</p:attrName>
                                        </p:attrNameLst>
                                      </p:cBhvr>
                                      <p:tavLst>
                                        <p:tav tm="0">
                                          <p:val>
                                            <p:strVal val="1+#ppt_h/2"/>
                                          </p:val>
                                        </p:tav>
                                        <p:tav tm="100000">
                                          <p:val>
                                            <p:strVal val="#ppt_y"/>
                                          </p:val>
                                        </p:tav>
                                      </p:tavLst>
                                    </p:anim>
                                  </p:childTnLst>
                                </p:cTn>
                              </p:par>
                            </p:childTnLst>
                          </p:cTn>
                        </p:par>
                        <p:par>
                          <p:cTn id="103" fill="hold">
                            <p:stCondLst>
                              <p:cond delay="10250"/>
                            </p:stCondLst>
                            <p:childTnLst>
                              <p:par>
                                <p:cTn id="104" presetID="22" presetClass="entr" presetSubtype="2"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wipe(right)">
                                      <p:cBhvr>
                                        <p:cTn id="106" dur="400"/>
                                        <p:tgtEl>
                                          <p:spTgt spid="52"/>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right)">
                                      <p:cBhvr>
                                        <p:cTn id="109" dur="4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00" grpId="0" animBg="1"/>
      <p:bldP spid="106" grpId="0" animBg="1"/>
      <p:bldP spid="124" grpId="0" animBg="1"/>
      <p:bldP spid="131" grpId="0" animBg="1"/>
      <p:bldP spid="135" grpId="0" animBg="1"/>
      <p:bldP spid="41" grpId="0"/>
      <p:bldP spid="42" grpId="0"/>
      <p:bldP spid="44" grpId="0"/>
      <p:bldP spid="45" grpId="0"/>
      <p:bldP spid="46" grpId="0"/>
      <p:bldP spid="47" grpId="0"/>
      <p:bldP spid="48" grpId="0"/>
      <p:bldP spid="49" grpId="0"/>
      <p:bldP spid="50" grpId="0"/>
      <p:bldP spid="51" grpId="0"/>
      <p:bldP spid="52" grpId="0"/>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剪去单角的矩形 3"/>
          <p:cNvSpPr/>
          <p:nvPr/>
        </p:nvSpPr>
        <p:spPr>
          <a:xfrm>
            <a:off x="3249976" y="2302525"/>
            <a:ext cx="7348251" cy="2423711"/>
          </a:xfrm>
          <a:prstGeom prst="snip1Rect">
            <a:avLst/>
          </a:prstGeom>
          <a:solidFill>
            <a:schemeClr val="bg1"/>
          </a:solidFill>
          <a:ln>
            <a:noFill/>
          </a:ln>
          <a:effectLst>
            <a:innerShdw blurRad="63500" dist="50800" dir="18900000">
              <a:prstClr val="black">
                <a:alpha val="2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8556" y="367961"/>
            <a:ext cx="4876397" cy="5284795"/>
          </a:xfrm>
          <a:prstGeom prst="rect">
            <a:avLst/>
          </a:prstGeom>
        </p:spPr>
      </p:pic>
      <p:sp>
        <p:nvSpPr>
          <p:cNvPr id="5" name="文本框 46"/>
          <p:cNvSpPr txBox="1">
            <a:spLocks noChangeArrowheads="1"/>
          </p:cNvSpPr>
          <p:nvPr/>
        </p:nvSpPr>
        <p:spPr bwMode="auto">
          <a:xfrm>
            <a:off x="5142385" y="2536716"/>
            <a:ext cx="188865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en-US" altLang="zh-CN" sz="12800" dirty="0" smtClean="0">
                <a:ln w="76200">
                  <a:noFill/>
                  <a:miter lim="800000"/>
                </a:ln>
                <a:solidFill>
                  <a:srgbClr val="00B0F0"/>
                </a:solidFill>
                <a:latin typeface="Impact" panose="020B0806030902050204" pitchFamily="34" charset="0"/>
              </a:rPr>
              <a:t>02</a:t>
            </a:r>
            <a:endParaRPr lang="zh-CN" altLang="en-US" sz="12800" dirty="0">
              <a:ln w="76200">
                <a:noFill/>
                <a:miter lim="800000"/>
              </a:ln>
              <a:solidFill>
                <a:srgbClr val="00B0F0"/>
              </a:solidFill>
              <a:latin typeface="Impact" panose="020B0806030902050204" pitchFamily="34" charset="0"/>
            </a:endParaRPr>
          </a:p>
        </p:txBody>
      </p:sp>
      <p:grpSp>
        <p:nvGrpSpPr>
          <p:cNvPr id="6" name="组合 5"/>
          <p:cNvGrpSpPr/>
          <p:nvPr/>
        </p:nvGrpSpPr>
        <p:grpSpPr bwMode="auto">
          <a:xfrm>
            <a:off x="6990987" y="2854946"/>
            <a:ext cx="3398491" cy="1452192"/>
            <a:chOff x="6038925" y="2357252"/>
            <a:chExt cx="2548976" cy="1089498"/>
          </a:xfrm>
        </p:grpSpPr>
        <p:sp>
          <p:nvSpPr>
            <p:cNvPr id="7" name="文本框 6"/>
            <p:cNvSpPr txBox="1">
              <a:spLocks noChangeArrowheads="1"/>
            </p:cNvSpPr>
            <p:nvPr/>
          </p:nvSpPr>
          <p:spPr bwMode="auto">
            <a:xfrm>
              <a:off x="6038925" y="2646271"/>
              <a:ext cx="2548976" cy="80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ts val="1865"/>
                </a:lnSpc>
                <a:defRPr/>
              </a:pPr>
              <a:r>
                <a:rPr lang="en-US" altLang="zh-CN" sz="935" dirty="0">
                  <a:solidFill>
                    <a:srgbClr val="00B0F0"/>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 insert your desired text here. Again. this is a dummy text. enter your own text </a:t>
              </a:r>
              <a:r>
                <a:rPr lang="en-US" altLang="zh-CN" sz="935" dirty="0" smtClean="0">
                  <a:solidFill>
                    <a:srgbClr val="00B0F0"/>
                  </a:solidFill>
                  <a:latin typeface="Arial" panose="020B0604020202020204" pitchFamily="34" charset="0"/>
                  <a:ea typeface="微软雅黑" panose="020B0503020204020204" pitchFamily="34" charset="-122"/>
                  <a:cs typeface="Arial" panose="020B0604020202020204" pitchFamily="34" charset="0"/>
                </a:rPr>
                <a:t>here</a:t>
              </a:r>
              <a:endParaRPr lang="zh-CN" altLang="en-US" sz="935" dirty="0">
                <a:solidFill>
                  <a:srgbClr val="00B0F0"/>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矩形 7"/>
            <p:cNvSpPr/>
            <p:nvPr/>
          </p:nvSpPr>
          <p:spPr>
            <a:xfrm>
              <a:off x="6040513" y="2357252"/>
              <a:ext cx="2380079" cy="315526"/>
            </a:xfrm>
            <a:prstGeom prst="rect">
              <a:avLst/>
            </a:prstGeom>
          </p:spPr>
          <p:txBody>
            <a:bodyPr wrap="none">
              <a:spAutoFit/>
            </a:bodyPr>
            <a:lstStyle/>
            <a:p>
              <a:pPr>
                <a:defRPr/>
              </a:pPr>
              <a:r>
                <a:rPr lang="en-US" altLang="zh-CN" sz="1865" dirty="0">
                  <a:solidFill>
                    <a:srgbClr val="00B0F0"/>
                  </a:solidFill>
                  <a:latin typeface="Arial" panose="020B0604020202020204" pitchFamily="34" charset="0"/>
                  <a:ea typeface="微软雅黑" panose="020B0503020204020204" pitchFamily="34" charset="-122"/>
                  <a:cs typeface="Arial" panose="020B0604020202020204" pitchFamily="34" charset="0"/>
                </a:rPr>
                <a:t>PLEASE ADD TEXT </a:t>
              </a:r>
              <a:r>
                <a:rPr lang="en-US" altLang="zh-CN" sz="2135" dirty="0">
                  <a:solidFill>
                    <a:srgbClr val="00B0F0"/>
                  </a:solidFill>
                  <a:latin typeface="Arial" panose="020B0604020202020204" pitchFamily="34" charset="0"/>
                  <a:ea typeface="微软雅黑" panose="020B0503020204020204" pitchFamily="34" charset="-122"/>
                  <a:cs typeface="Arial" panose="020B0604020202020204" pitchFamily="34" charset="0"/>
                </a:rPr>
                <a:t>HERE</a:t>
              </a:r>
              <a:endParaRPr lang="zh-CN" altLang="en-US" sz="5335" dirty="0">
                <a:solidFill>
                  <a:srgbClr val="00B0F0"/>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4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8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6433" y="2618085"/>
            <a:ext cx="12179136" cy="13498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5" b="1" dirty="0">
              <a:solidFill>
                <a:schemeClr val="tx1"/>
              </a:solidFill>
              <a:latin typeface="方正兰亭黑简体" panose="02000000000000000000" pitchFamily="2" charset="-122"/>
              <a:ea typeface="方正兰亭黑简体" panose="02000000000000000000" pitchFamily="2" charset="-122"/>
            </a:endParaRPr>
          </a:p>
        </p:txBody>
      </p:sp>
      <p:graphicFrame>
        <p:nvGraphicFramePr>
          <p:cNvPr id="18" name="图表 17"/>
          <p:cNvGraphicFramePr/>
          <p:nvPr/>
        </p:nvGraphicFramePr>
        <p:xfrm>
          <a:off x="464728" y="1958090"/>
          <a:ext cx="2494765" cy="2648047"/>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9" name="图表 18"/>
          <p:cNvGraphicFramePr/>
          <p:nvPr/>
        </p:nvGraphicFramePr>
        <p:xfrm>
          <a:off x="3354202" y="1958090"/>
          <a:ext cx="2494765" cy="26480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图表 19"/>
          <p:cNvGraphicFramePr/>
          <p:nvPr/>
        </p:nvGraphicFramePr>
        <p:xfrm>
          <a:off x="6243675" y="1958090"/>
          <a:ext cx="2494765" cy="26480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图表 20"/>
          <p:cNvGraphicFramePr/>
          <p:nvPr/>
        </p:nvGraphicFramePr>
        <p:xfrm>
          <a:off x="9133150" y="1958090"/>
          <a:ext cx="2494765" cy="2648047"/>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9"/>
          <p:cNvSpPr txBox="1"/>
          <p:nvPr/>
        </p:nvSpPr>
        <p:spPr>
          <a:xfrm>
            <a:off x="9584144" y="2927355"/>
            <a:ext cx="1589442" cy="707886"/>
          </a:xfrm>
          <a:prstGeom prst="rect">
            <a:avLst/>
          </a:prstGeom>
          <a:noFill/>
        </p:spPr>
        <p:txBody>
          <a:bodyPr wrap="square" rtlCol="0" anchor="ctr">
            <a:spAutoFit/>
          </a:bodyPr>
          <a:lstStyle/>
          <a:p>
            <a:pPr algn="ctr"/>
            <a:r>
              <a:rPr lang="en-US" altLang="zh-CN" sz="4000" dirty="0">
                <a:solidFill>
                  <a:schemeClr val="tx1">
                    <a:lumMod val="90000"/>
                    <a:lumOff val="10000"/>
                  </a:schemeClr>
                </a:solidFill>
                <a:latin typeface="Impact" panose="020B0806030902050204" pitchFamily="34" charset="0"/>
                <a:ea typeface="微软雅黑" panose="020B0503020204020204" pitchFamily="34" charset="-122"/>
              </a:rPr>
              <a:t>90</a:t>
            </a:r>
            <a:r>
              <a:rPr lang="en-US" altLang="zh-CN" sz="2665" dirty="0">
                <a:solidFill>
                  <a:schemeClr val="tx1">
                    <a:lumMod val="90000"/>
                    <a:lumOff val="10000"/>
                  </a:schemeClr>
                </a:solidFill>
                <a:latin typeface="微软雅黑" panose="020B0503020204020204" pitchFamily="34" charset="-122"/>
                <a:ea typeface="微软雅黑" panose="020B0503020204020204" pitchFamily="34" charset="-122"/>
              </a:rPr>
              <a:t>%</a:t>
            </a:r>
            <a:endParaRPr lang="zh-CN" altLang="en-US" sz="2665" dirty="0">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23" name="TextBox 15"/>
          <p:cNvSpPr txBox="1"/>
          <p:nvPr/>
        </p:nvSpPr>
        <p:spPr>
          <a:xfrm>
            <a:off x="3801273" y="2927355"/>
            <a:ext cx="1589442" cy="707886"/>
          </a:xfrm>
          <a:prstGeom prst="rect">
            <a:avLst/>
          </a:prstGeom>
          <a:noFill/>
        </p:spPr>
        <p:txBody>
          <a:bodyPr wrap="square" rtlCol="0" anchor="ctr">
            <a:spAutoFit/>
          </a:bodyPr>
          <a:lstStyle/>
          <a:p>
            <a:pPr algn="ctr"/>
            <a:r>
              <a:rPr lang="en-US" altLang="zh-CN" sz="4000" dirty="0">
                <a:solidFill>
                  <a:schemeClr val="tx1">
                    <a:lumMod val="90000"/>
                    <a:lumOff val="10000"/>
                  </a:schemeClr>
                </a:solidFill>
                <a:latin typeface="Impact" panose="020B0806030902050204" pitchFamily="34" charset="0"/>
                <a:ea typeface="微软雅黑" panose="020B0503020204020204" pitchFamily="34" charset="-122"/>
              </a:rPr>
              <a:t>50</a:t>
            </a:r>
            <a:r>
              <a:rPr lang="en-US" altLang="zh-CN" sz="2665" dirty="0">
                <a:solidFill>
                  <a:schemeClr val="tx1">
                    <a:lumMod val="90000"/>
                    <a:lumOff val="10000"/>
                  </a:schemeClr>
                </a:solidFill>
                <a:latin typeface="微软雅黑" panose="020B0503020204020204" pitchFamily="34" charset="-122"/>
                <a:ea typeface="微软雅黑" panose="020B0503020204020204" pitchFamily="34" charset="-122"/>
              </a:rPr>
              <a:t>%</a:t>
            </a:r>
            <a:endParaRPr lang="zh-CN" altLang="en-US" sz="2665" dirty="0">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24" name="TextBox 21"/>
          <p:cNvSpPr txBox="1"/>
          <p:nvPr/>
        </p:nvSpPr>
        <p:spPr>
          <a:xfrm>
            <a:off x="909837" y="2927356"/>
            <a:ext cx="1589442" cy="707886"/>
          </a:xfrm>
          <a:prstGeom prst="rect">
            <a:avLst/>
          </a:prstGeom>
          <a:noFill/>
        </p:spPr>
        <p:txBody>
          <a:bodyPr wrap="square" rtlCol="0" anchor="ctr">
            <a:spAutoFit/>
          </a:bodyPr>
          <a:lstStyle/>
          <a:p>
            <a:pPr algn="ctr"/>
            <a:r>
              <a:rPr lang="en-US" altLang="zh-CN" sz="4000" dirty="0">
                <a:solidFill>
                  <a:schemeClr val="tx1">
                    <a:lumMod val="90000"/>
                    <a:lumOff val="10000"/>
                  </a:schemeClr>
                </a:solidFill>
                <a:latin typeface="Impact" panose="020B0806030902050204" pitchFamily="34" charset="0"/>
                <a:ea typeface="微软雅黑" panose="020B0503020204020204" pitchFamily="34" charset="-122"/>
              </a:rPr>
              <a:t>25</a:t>
            </a:r>
            <a:r>
              <a:rPr lang="en-US" altLang="zh-CN" sz="2665" dirty="0">
                <a:solidFill>
                  <a:schemeClr val="tx1">
                    <a:lumMod val="90000"/>
                    <a:lumOff val="10000"/>
                  </a:schemeClr>
                </a:solidFill>
                <a:latin typeface="微软雅黑" panose="020B0503020204020204" pitchFamily="34" charset="-122"/>
                <a:ea typeface="微软雅黑" panose="020B0503020204020204" pitchFamily="34" charset="-122"/>
              </a:rPr>
              <a:t>%</a:t>
            </a:r>
            <a:endParaRPr lang="zh-CN" altLang="en-US" sz="2665" dirty="0">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25" name="TextBox 27"/>
          <p:cNvSpPr txBox="1"/>
          <p:nvPr/>
        </p:nvSpPr>
        <p:spPr>
          <a:xfrm>
            <a:off x="6692708" y="2910445"/>
            <a:ext cx="1589442" cy="707886"/>
          </a:xfrm>
          <a:prstGeom prst="rect">
            <a:avLst/>
          </a:prstGeom>
          <a:noFill/>
        </p:spPr>
        <p:txBody>
          <a:bodyPr wrap="square" rtlCol="0" anchor="ctr">
            <a:spAutoFit/>
          </a:bodyPr>
          <a:lstStyle/>
          <a:p>
            <a:pPr algn="ctr"/>
            <a:r>
              <a:rPr lang="en-US" altLang="zh-CN" sz="4000" dirty="0">
                <a:solidFill>
                  <a:schemeClr val="tx1">
                    <a:lumMod val="90000"/>
                    <a:lumOff val="10000"/>
                  </a:schemeClr>
                </a:solidFill>
                <a:latin typeface="Impact" panose="020B0806030902050204" pitchFamily="34" charset="0"/>
                <a:ea typeface="微软雅黑" panose="020B0503020204020204" pitchFamily="34" charset="-122"/>
              </a:rPr>
              <a:t>75</a:t>
            </a:r>
            <a:r>
              <a:rPr lang="en-US" altLang="zh-CN" sz="2665" dirty="0">
                <a:solidFill>
                  <a:schemeClr val="tx1">
                    <a:lumMod val="90000"/>
                    <a:lumOff val="10000"/>
                  </a:schemeClr>
                </a:solidFill>
                <a:latin typeface="微软雅黑" panose="020B0503020204020204" pitchFamily="34" charset="-122"/>
                <a:ea typeface="微软雅黑" panose="020B0503020204020204" pitchFamily="34" charset="-122"/>
              </a:rPr>
              <a:t>%</a:t>
            </a:r>
            <a:endParaRPr lang="zh-CN" altLang="en-US" sz="2665" dirty="0">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26" name="TextBox 42"/>
          <p:cNvSpPr txBox="1"/>
          <p:nvPr/>
        </p:nvSpPr>
        <p:spPr>
          <a:xfrm>
            <a:off x="1052121" y="4629378"/>
            <a:ext cx="1319976" cy="430887"/>
          </a:xfrm>
          <a:prstGeom prst="rect">
            <a:avLst/>
          </a:prstGeom>
          <a:noFill/>
        </p:spPr>
        <p:txBody>
          <a:bodyPr wrap="square" rtlCol="0">
            <a:spAutoFit/>
          </a:bodyPr>
          <a:lstStyle/>
          <a:p>
            <a:pPr algn="ctr"/>
            <a:r>
              <a:rPr lang="zh-CN" altLang="en-US" sz="2200" b="1" dirty="0">
                <a:solidFill>
                  <a:schemeClr val="accent1"/>
                </a:solidFill>
              </a:rPr>
              <a:t>添加标题</a:t>
            </a:r>
            <a:endParaRPr lang="zh-CN" altLang="en-US" sz="2200" b="1" dirty="0">
              <a:solidFill>
                <a:schemeClr val="accent1"/>
              </a:solidFill>
            </a:endParaRPr>
          </a:p>
        </p:txBody>
      </p:sp>
      <p:sp>
        <p:nvSpPr>
          <p:cNvPr id="27" name="矩形 26"/>
          <p:cNvSpPr>
            <a:spLocks noChangeArrowheads="1"/>
          </p:cNvSpPr>
          <p:nvPr/>
        </p:nvSpPr>
        <p:spPr bwMode="auto">
          <a:xfrm>
            <a:off x="548805" y="5054714"/>
            <a:ext cx="2326610"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sp>
        <p:nvSpPr>
          <p:cNvPr id="28" name="TextBox 42"/>
          <p:cNvSpPr txBox="1"/>
          <p:nvPr/>
        </p:nvSpPr>
        <p:spPr>
          <a:xfrm>
            <a:off x="3941595" y="4629378"/>
            <a:ext cx="1319976" cy="430887"/>
          </a:xfrm>
          <a:prstGeom prst="rect">
            <a:avLst/>
          </a:prstGeom>
          <a:noFill/>
        </p:spPr>
        <p:txBody>
          <a:bodyPr wrap="square" rtlCol="0">
            <a:spAutoFit/>
          </a:bodyPr>
          <a:lstStyle/>
          <a:p>
            <a:pPr algn="ctr"/>
            <a:r>
              <a:rPr lang="zh-CN" altLang="en-US" sz="2200" b="1" dirty="0">
                <a:solidFill>
                  <a:schemeClr val="accent1"/>
                </a:solidFill>
              </a:rPr>
              <a:t>添加标题</a:t>
            </a:r>
            <a:endParaRPr lang="zh-CN" altLang="en-US" sz="2200" b="1" dirty="0">
              <a:solidFill>
                <a:schemeClr val="accent1"/>
              </a:solidFill>
            </a:endParaRPr>
          </a:p>
        </p:txBody>
      </p:sp>
      <p:sp>
        <p:nvSpPr>
          <p:cNvPr id="29" name="矩形 28"/>
          <p:cNvSpPr>
            <a:spLocks noChangeArrowheads="1"/>
          </p:cNvSpPr>
          <p:nvPr/>
        </p:nvSpPr>
        <p:spPr bwMode="auto">
          <a:xfrm>
            <a:off x="3438279" y="5054714"/>
            <a:ext cx="2326610"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sp>
        <p:nvSpPr>
          <p:cNvPr id="30" name="TextBox 42"/>
          <p:cNvSpPr txBox="1"/>
          <p:nvPr/>
        </p:nvSpPr>
        <p:spPr>
          <a:xfrm>
            <a:off x="6831069" y="4629378"/>
            <a:ext cx="1319976" cy="430887"/>
          </a:xfrm>
          <a:prstGeom prst="rect">
            <a:avLst/>
          </a:prstGeom>
          <a:noFill/>
        </p:spPr>
        <p:txBody>
          <a:bodyPr wrap="square" rtlCol="0">
            <a:spAutoFit/>
          </a:bodyPr>
          <a:lstStyle/>
          <a:p>
            <a:pPr algn="ctr"/>
            <a:r>
              <a:rPr lang="zh-CN" altLang="en-US" sz="2200" b="1" dirty="0">
                <a:solidFill>
                  <a:schemeClr val="accent1"/>
                </a:solidFill>
              </a:rPr>
              <a:t>添加标题</a:t>
            </a:r>
            <a:endParaRPr lang="zh-CN" altLang="en-US" sz="2200" b="1" dirty="0">
              <a:solidFill>
                <a:schemeClr val="accent1"/>
              </a:solidFill>
            </a:endParaRPr>
          </a:p>
        </p:txBody>
      </p:sp>
      <p:sp>
        <p:nvSpPr>
          <p:cNvPr id="31" name="矩形 30"/>
          <p:cNvSpPr>
            <a:spLocks noChangeArrowheads="1"/>
          </p:cNvSpPr>
          <p:nvPr/>
        </p:nvSpPr>
        <p:spPr bwMode="auto">
          <a:xfrm>
            <a:off x="6327753" y="5054714"/>
            <a:ext cx="2326610"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sp>
        <p:nvSpPr>
          <p:cNvPr id="32" name="TextBox 42"/>
          <p:cNvSpPr txBox="1"/>
          <p:nvPr/>
        </p:nvSpPr>
        <p:spPr>
          <a:xfrm>
            <a:off x="9720544" y="4629378"/>
            <a:ext cx="1319976" cy="430887"/>
          </a:xfrm>
          <a:prstGeom prst="rect">
            <a:avLst/>
          </a:prstGeom>
          <a:noFill/>
        </p:spPr>
        <p:txBody>
          <a:bodyPr wrap="square" rtlCol="0">
            <a:spAutoFit/>
          </a:bodyPr>
          <a:lstStyle/>
          <a:p>
            <a:pPr algn="ctr"/>
            <a:r>
              <a:rPr lang="zh-CN" altLang="en-US" sz="2200" b="1" dirty="0">
                <a:solidFill>
                  <a:schemeClr val="accent1"/>
                </a:solidFill>
              </a:rPr>
              <a:t>添加标题</a:t>
            </a:r>
            <a:endParaRPr lang="zh-CN" altLang="en-US" sz="2200" b="1" dirty="0">
              <a:solidFill>
                <a:schemeClr val="accent1"/>
              </a:solidFill>
            </a:endParaRPr>
          </a:p>
        </p:txBody>
      </p:sp>
      <p:sp>
        <p:nvSpPr>
          <p:cNvPr id="33" name="矩形 32"/>
          <p:cNvSpPr>
            <a:spLocks noChangeArrowheads="1"/>
          </p:cNvSpPr>
          <p:nvPr/>
        </p:nvSpPr>
        <p:spPr bwMode="auto">
          <a:xfrm>
            <a:off x="9217228" y="5054714"/>
            <a:ext cx="2326610"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heel(1)">
                                      <p:cBhvr>
                                        <p:cTn id="11" dur="1000"/>
                                        <p:tgtEl>
                                          <p:spTgt spid="18"/>
                                        </p:tgtEl>
                                      </p:cBhvr>
                                    </p:animEffect>
                                  </p:childTnLst>
                                </p:cTn>
                              </p:par>
                              <p:par>
                                <p:cTn id="12" presetID="21" presetClass="entr" presetSubtype="1" fill="hold" grpId="0" nodeType="withEffect">
                                  <p:stCondLst>
                                    <p:cond delay="250"/>
                                  </p:stCondLst>
                                  <p:childTnLst>
                                    <p:set>
                                      <p:cBhvr>
                                        <p:cTn id="13" dur="1" fill="hold">
                                          <p:stCondLst>
                                            <p:cond delay="0"/>
                                          </p:stCondLst>
                                        </p:cTn>
                                        <p:tgtEl>
                                          <p:spTgt spid="19"/>
                                        </p:tgtEl>
                                        <p:attrNameLst>
                                          <p:attrName>style.visibility</p:attrName>
                                        </p:attrNameLst>
                                      </p:cBhvr>
                                      <p:to>
                                        <p:strVal val="visible"/>
                                      </p:to>
                                    </p:set>
                                    <p:animEffect transition="in" filter="wheel(1)">
                                      <p:cBhvr>
                                        <p:cTn id="14" dur="1000"/>
                                        <p:tgtEl>
                                          <p:spTgt spid="19"/>
                                        </p:tgtEl>
                                      </p:cBhvr>
                                    </p:animEffect>
                                  </p:childTnLst>
                                </p:cTn>
                              </p:par>
                              <p:par>
                                <p:cTn id="15" presetID="21" presetClass="entr" presetSubtype="1" fill="hold" grpId="0" nodeType="withEffect">
                                  <p:stCondLst>
                                    <p:cond delay="500"/>
                                  </p:stCondLst>
                                  <p:childTnLst>
                                    <p:set>
                                      <p:cBhvr>
                                        <p:cTn id="16" dur="1" fill="hold">
                                          <p:stCondLst>
                                            <p:cond delay="0"/>
                                          </p:stCondLst>
                                        </p:cTn>
                                        <p:tgtEl>
                                          <p:spTgt spid="20"/>
                                        </p:tgtEl>
                                        <p:attrNameLst>
                                          <p:attrName>style.visibility</p:attrName>
                                        </p:attrNameLst>
                                      </p:cBhvr>
                                      <p:to>
                                        <p:strVal val="visible"/>
                                      </p:to>
                                    </p:set>
                                    <p:animEffect transition="in" filter="wheel(1)">
                                      <p:cBhvr>
                                        <p:cTn id="17" dur="1000"/>
                                        <p:tgtEl>
                                          <p:spTgt spid="20"/>
                                        </p:tgtEl>
                                      </p:cBhvr>
                                    </p:animEffect>
                                  </p:childTnLst>
                                </p:cTn>
                              </p:par>
                              <p:par>
                                <p:cTn id="18" presetID="21" presetClass="entr" presetSubtype="1" fill="hold" grpId="0" nodeType="withEffect">
                                  <p:stCondLst>
                                    <p:cond delay="500"/>
                                  </p:stCondLst>
                                  <p:childTnLst>
                                    <p:set>
                                      <p:cBhvr>
                                        <p:cTn id="19" dur="1" fill="hold">
                                          <p:stCondLst>
                                            <p:cond delay="0"/>
                                          </p:stCondLst>
                                        </p:cTn>
                                        <p:tgtEl>
                                          <p:spTgt spid="21"/>
                                        </p:tgtEl>
                                        <p:attrNameLst>
                                          <p:attrName>style.visibility</p:attrName>
                                        </p:attrNameLst>
                                      </p:cBhvr>
                                      <p:to>
                                        <p:strVal val="visible"/>
                                      </p:to>
                                    </p:set>
                                    <p:animEffect transition="in" filter="wheel(1)">
                                      <p:cBhvr>
                                        <p:cTn id="20" dur="1000"/>
                                        <p:tgtEl>
                                          <p:spTgt spid="21"/>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up)">
                                      <p:cBhvr>
                                        <p:cTn id="40" dur="500"/>
                                        <p:tgtEl>
                                          <p:spTgt spid="28"/>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up)">
                                      <p:cBhvr>
                                        <p:cTn id="46" dur="500"/>
                                        <p:tgtEl>
                                          <p:spTgt spid="3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up)">
                                      <p:cBhvr>
                                        <p:cTn id="50" dur="500"/>
                                        <p:tgtEl>
                                          <p:spTgt spid="27"/>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up)">
                                      <p:cBhvr>
                                        <p:cTn id="53" dur="500"/>
                                        <p:tgtEl>
                                          <p:spTgt spid="29"/>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up)">
                                      <p:cBhvr>
                                        <p:cTn id="56" dur="500"/>
                                        <p:tgtEl>
                                          <p:spTgt spid="31"/>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up)">
                                      <p:cBhvr>
                                        <p:cTn id="5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Graphic spid="18" grpId="0">
        <p:bldAsOne/>
      </p:bldGraphic>
      <p:bldGraphic spid="19" grpId="0">
        <p:bldAsOne/>
      </p:bldGraphic>
      <p:bldGraphic spid="20" grpId="0">
        <p:bldAsOne/>
      </p:bldGraphic>
      <p:bldGraphic spid="21" grpId="0">
        <p:bldAsOne/>
      </p:bldGraphic>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247"/>
          <p:cNvCxnSpPr/>
          <p:nvPr/>
        </p:nvCxnSpPr>
        <p:spPr>
          <a:xfrm>
            <a:off x="1043633" y="5477608"/>
            <a:ext cx="10104736"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43" name="Group 74"/>
          <p:cNvGrpSpPr/>
          <p:nvPr/>
        </p:nvGrpSpPr>
        <p:grpSpPr>
          <a:xfrm>
            <a:off x="2179237" y="1739195"/>
            <a:ext cx="1228789" cy="3456420"/>
            <a:chOff x="1634044" y="1304396"/>
            <a:chExt cx="921712" cy="2592315"/>
          </a:xfrm>
        </p:grpSpPr>
        <p:sp>
          <p:nvSpPr>
            <p:cNvPr id="44" name="Rounded Rectangle 38"/>
            <p:cNvSpPr/>
            <p:nvPr/>
          </p:nvSpPr>
          <p:spPr>
            <a:xfrm>
              <a:off x="1634044" y="1304396"/>
              <a:ext cx="921712" cy="259231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nvGrpSpPr>
            <p:cNvPr id="45" name="Group 46"/>
            <p:cNvGrpSpPr/>
            <p:nvPr/>
          </p:nvGrpSpPr>
          <p:grpSpPr>
            <a:xfrm>
              <a:off x="1703480" y="3032606"/>
              <a:ext cx="782840" cy="782838"/>
              <a:chOff x="1703480" y="3032606"/>
              <a:chExt cx="782840" cy="782838"/>
            </a:xfrm>
          </p:grpSpPr>
          <p:sp>
            <p:nvSpPr>
              <p:cNvPr id="49" name="Oval 44"/>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tx2">
                      <a:lumMod val="75000"/>
                    </a:schemeClr>
                  </a:solidFill>
                </a:endParaRPr>
              </a:p>
            </p:txBody>
          </p:sp>
          <p:sp>
            <p:nvSpPr>
              <p:cNvPr id="50" name="Oval 45"/>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2"/>
                  </a:solidFill>
                </a:endParaRPr>
              </a:p>
            </p:txBody>
          </p:sp>
        </p:grpSp>
        <p:grpSp>
          <p:nvGrpSpPr>
            <p:cNvPr id="46" name="Group 61"/>
            <p:cNvGrpSpPr/>
            <p:nvPr/>
          </p:nvGrpSpPr>
          <p:grpSpPr>
            <a:xfrm>
              <a:off x="1683557" y="1477217"/>
              <a:ext cx="822689" cy="2108390"/>
              <a:chOff x="1683557" y="1477217"/>
              <a:chExt cx="822689" cy="2108390"/>
            </a:xfrm>
          </p:grpSpPr>
          <p:sp>
            <p:nvSpPr>
              <p:cNvPr id="47" name="Text Placeholder 3"/>
              <p:cNvSpPr txBox="1"/>
              <p:nvPr/>
            </p:nvSpPr>
            <p:spPr>
              <a:xfrm>
                <a:off x="1907297" y="3262442"/>
                <a:ext cx="375205"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输入标签</a:t>
                </a:r>
                <a:endParaRPr 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Rectangle 60"/>
              <p:cNvSpPr/>
              <p:nvPr/>
            </p:nvSpPr>
            <p:spPr>
              <a:xfrm>
                <a:off x="1683557" y="1477217"/>
                <a:ext cx="822689" cy="479650"/>
              </a:xfrm>
              <a:prstGeom prst="rect">
                <a:avLst/>
              </a:prstGeom>
            </p:spPr>
            <p:txBody>
              <a:bodyPr wrap="none">
                <a:spAutoFit/>
              </a:bodyPr>
              <a:lstStyle/>
              <a:p>
                <a:pPr algn="ctr" defTabSz="1218565">
                  <a:spcBef>
                    <a:spcPct val="20000"/>
                  </a:spcBef>
                  <a:defRPr/>
                </a:pPr>
                <a:r>
                  <a:rPr lang="en-US" sz="3555" b="1" dirty="0">
                    <a:solidFill>
                      <a:schemeClr val="bg1"/>
                    </a:solidFill>
                  </a:rPr>
                  <a:t>90%</a:t>
                </a:r>
                <a:endParaRPr lang="en-US" sz="3555" b="1" dirty="0">
                  <a:solidFill>
                    <a:schemeClr val="bg1"/>
                  </a:solidFill>
                </a:endParaRPr>
              </a:p>
            </p:txBody>
          </p:sp>
        </p:grpSp>
      </p:grpSp>
      <p:grpSp>
        <p:nvGrpSpPr>
          <p:cNvPr id="51" name="Group 75"/>
          <p:cNvGrpSpPr/>
          <p:nvPr/>
        </p:nvGrpSpPr>
        <p:grpSpPr>
          <a:xfrm>
            <a:off x="3830422" y="2276862"/>
            <a:ext cx="1228789" cy="2918755"/>
            <a:chOff x="2872594" y="1707645"/>
            <a:chExt cx="921712" cy="2189066"/>
          </a:xfrm>
        </p:grpSpPr>
        <p:sp>
          <p:nvSpPr>
            <p:cNvPr id="52" name="Rounded Rectangle 40"/>
            <p:cNvSpPr/>
            <p:nvPr/>
          </p:nvSpPr>
          <p:spPr>
            <a:xfrm>
              <a:off x="2872594" y="1707645"/>
              <a:ext cx="921712" cy="21890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nvGrpSpPr>
            <p:cNvPr id="53" name="Group 47"/>
            <p:cNvGrpSpPr/>
            <p:nvPr/>
          </p:nvGrpSpPr>
          <p:grpSpPr>
            <a:xfrm>
              <a:off x="2942030" y="3032606"/>
              <a:ext cx="782840" cy="782838"/>
              <a:chOff x="1703480" y="3032606"/>
              <a:chExt cx="782840" cy="782838"/>
            </a:xfrm>
          </p:grpSpPr>
          <p:sp>
            <p:nvSpPr>
              <p:cNvPr id="57" name="Oval 48"/>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2"/>
                  </a:solidFill>
                </a:endParaRPr>
              </a:p>
            </p:txBody>
          </p:sp>
          <p:sp>
            <p:nvSpPr>
              <p:cNvPr id="58" name="Oval 49"/>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2"/>
                  </a:solidFill>
                </a:endParaRPr>
              </a:p>
            </p:txBody>
          </p:sp>
        </p:grpSp>
        <p:grpSp>
          <p:nvGrpSpPr>
            <p:cNvPr id="54" name="Group 62"/>
            <p:cNvGrpSpPr/>
            <p:nvPr/>
          </p:nvGrpSpPr>
          <p:grpSpPr>
            <a:xfrm>
              <a:off x="2916822" y="1825998"/>
              <a:ext cx="822689" cy="1759608"/>
              <a:chOff x="1683557" y="1750267"/>
              <a:chExt cx="822689" cy="1759608"/>
            </a:xfrm>
          </p:grpSpPr>
          <p:sp>
            <p:nvSpPr>
              <p:cNvPr id="55" name="Text Placeholder 3"/>
              <p:cNvSpPr txBox="1"/>
              <p:nvPr/>
            </p:nvSpPr>
            <p:spPr>
              <a:xfrm>
                <a:off x="1911900" y="3186710"/>
                <a:ext cx="381193"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输入标签</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Rectangle 64"/>
              <p:cNvSpPr/>
              <p:nvPr/>
            </p:nvSpPr>
            <p:spPr>
              <a:xfrm>
                <a:off x="1683557" y="1750267"/>
                <a:ext cx="822689" cy="479651"/>
              </a:xfrm>
              <a:prstGeom prst="rect">
                <a:avLst/>
              </a:prstGeom>
            </p:spPr>
            <p:txBody>
              <a:bodyPr wrap="none">
                <a:spAutoFit/>
              </a:bodyPr>
              <a:lstStyle/>
              <a:p>
                <a:pPr algn="ctr" defTabSz="1218565">
                  <a:spcBef>
                    <a:spcPct val="20000"/>
                  </a:spcBef>
                  <a:defRPr/>
                </a:pPr>
                <a:r>
                  <a:rPr lang="en-US" sz="3555" b="1" dirty="0">
                    <a:solidFill>
                      <a:schemeClr val="bg1"/>
                    </a:solidFill>
                  </a:rPr>
                  <a:t>80%</a:t>
                </a:r>
                <a:endParaRPr lang="en-US" sz="3555" b="1" dirty="0">
                  <a:solidFill>
                    <a:schemeClr val="bg1"/>
                  </a:solidFill>
                </a:endParaRPr>
              </a:p>
            </p:txBody>
          </p:sp>
        </p:grpSp>
      </p:grpSp>
      <p:grpSp>
        <p:nvGrpSpPr>
          <p:cNvPr id="59" name="Group 76"/>
          <p:cNvGrpSpPr/>
          <p:nvPr/>
        </p:nvGrpSpPr>
        <p:grpSpPr>
          <a:xfrm>
            <a:off x="5422706" y="971104"/>
            <a:ext cx="1350049" cy="4224513"/>
            <a:chOff x="4062340" y="728326"/>
            <a:chExt cx="1012669" cy="3168385"/>
          </a:xfrm>
        </p:grpSpPr>
        <p:sp>
          <p:nvSpPr>
            <p:cNvPr id="60" name="Rounded Rectangle 41"/>
            <p:cNvSpPr/>
            <p:nvPr/>
          </p:nvSpPr>
          <p:spPr>
            <a:xfrm>
              <a:off x="4106521" y="728326"/>
              <a:ext cx="921712" cy="316838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nvGrpSpPr>
            <p:cNvPr id="61" name="Group 50"/>
            <p:cNvGrpSpPr/>
            <p:nvPr/>
          </p:nvGrpSpPr>
          <p:grpSpPr>
            <a:xfrm>
              <a:off x="4175957" y="3032606"/>
              <a:ext cx="782840" cy="782838"/>
              <a:chOff x="1703480" y="3032606"/>
              <a:chExt cx="782840" cy="782838"/>
            </a:xfrm>
          </p:grpSpPr>
          <p:sp>
            <p:nvSpPr>
              <p:cNvPr id="65" name="Oval 51"/>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accent1"/>
                  </a:solidFill>
                </a:endParaRPr>
              </a:p>
            </p:txBody>
          </p:sp>
          <p:sp>
            <p:nvSpPr>
              <p:cNvPr id="66" name="Oval 52"/>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rgbClr val="FF3F3F"/>
                  </a:solidFill>
                </a:endParaRPr>
              </a:p>
            </p:txBody>
          </p:sp>
        </p:grpSp>
        <p:grpSp>
          <p:nvGrpSpPr>
            <p:cNvPr id="62" name="Group 65"/>
            <p:cNvGrpSpPr/>
            <p:nvPr/>
          </p:nvGrpSpPr>
          <p:grpSpPr>
            <a:xfrm>
              <a:off x="4062340" y="958754"/>
              <a:ext cx="1012669" cy="2626851"/>
              <a:chOff x="1594103" y="1174197"/>
              <a:chExt cx="1012669" cy="2626851"/>
            </a:xfrm>
          </p:grpSpPr>
          <p:sp>
            <p:nvSpPr>
              <p:cNvPr id="63" name="Text Placeholder 3"/>
              <p:cNvSpPr txBox="1"/>
              <p:nvPr/>
            </p:nvSpPr>
            <p:spPr>
              <a:xfrm>
                <a:off x="1924450" y="3477883"/>
                <a:ext cx="349379"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输入标签</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Rectangle 67"/>
              <p:cNvSpPr/>
              <p:nvPr/>
            </p:nvSpPr>
            <p:spPr>
              <a:xfrm>
                <a:off x="1594103" y="1174197"/>
                <a:ext cx="1012669" cy="479651"/>
              </a:xfrm>
              <a:prstGeom prst="rect">
                <a:avLst/>
              </a:prstGeom>
            </p:spPr>
            <p:txBody>
              <a:bodyPr wrap="none">
                <a:spAutoFit/>
              </a:bodyPr>
              <a:lstStyle/>
              <a:p>
                <a:pPr algn="ctr" defTabSz="1218565">
                  <a:spcBef>
                    <a:spcPct val="20000"/>
                  </a:spcBef>
                  <a:defRPr/>
                </a:pPr>
                <a:r>
                  <a:rPr lang="en-US" sz="3555" b="1" dirty="0">
                    <a:solidFill>
                      <a:schemeClr val="bg1"/>
                    </a:solidFill>
                  </a:rPr>
                  <a:t>100%</a:t>
                </a:r>
                <a:endParaRPr lang="en-US" sz="3555" b="1" dirty="0">
                  <a:solidFill>
                    <a:schemeClr val="bg1"/>
                  </a:solidFill>
                </a:endParaRPr>
              </a:p>
            </p:txBody>
          </p:sp>
        </p:grpSp>
      </p:grpSp>
      <p:grpSp>
        <p:nvGrpSpPr>
          <p:cNvPr id="67" name="Group 79"/>
          <p:cNvGrpSpPr/>
          <p:nvPr/>
        </p:nvGrpSpPr>
        <p:grpSpPr>
          <a:xfrm>
            <a:off x="8783977" y="1739195"/>
            <a:ext cx="1228789" cy="3456420"/>
            <a:chOff x="6588245" y="1304396"/>
            <a:chExt cx="921712" cy="2592315"/>
          </a:xfrm>
        </p:grpSpPr>
        <p:sp>
          <p:nvSpPr>
            <p:cNvPr id="68" name="Rounded Rectangle 43"/>
            <p:cNvSpPr/>
            <p:nvPr/>
          </p:nvSpPr>
          <p:spPr>
            <a:xfrm>
              <a:off x="6588245" y="1304396"/>
              <a:ext cx="921712" cy="259231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nvGrpSpPr>
            <p:cNvPr id="69" name="Group 56"/>
            <p:cNvGrpSpPr/>
            <p:nvPr/>
          </p:nvGrpSpPr>
          <p:grpSpPr>
            <a:xfrm>
              <a:off x="6657681" y="3032606"/>
              <a:ext cx="782840" cy="782838"/>
              <a:chOff x="1703480" y="3032606"/>
              <a:chExt cx="782840" cy="782838"/>
            </a:xfrm>
          </p:grpSpPr>
          <p:sp>
            <p:nvSpPr>
              <p:cNvPr id="73" name="Oval 57"/>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accent3"/>
                  </a:solidFill>
                </a:endParaRPr>
              </a:p>
            </p:txBody>
          </p:sp>
          <p:sp>
            <p:nvSpPr>
              <p:cNvPr id="74" name="Oval 58"/>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rgbClr val="00B0F0"/>
                  </a:solidFill>
                </a:endParaRPr>
              </a:p>
            </p:txBody>
          </p:sp>
        </p:grpSp>
        <p:grpSp>
          <p:nvGrpSpPr>
            <p:cNvPr id="70" name="Group 68"/>
            <p:cNvGrpSpPr/>
            <p:nvPr/>
          </p:nvGrpSpPr>
          <p:grpSpPr>
            <a:xfrm>
              <a:off x="6632473" y="1477217"/>
              <a:ext cx="822689" cy="2108388"/>
              <a:chOff x="1683557" y="1477217"/>
              <a:chExt cx="822689" cy="2108388"/>
            </a:xfrm>
          </p:grpSpPr>
          <p:sp>
            <p:nvSpPr>
              <p:cNvPr id="71" name="Text Placeholder 3"/>
              <p:cNvSpPr txBox="1"/>
              <p:nvPr/>
            </p:nvSpPr>
            <p:spPr>
              <a:xfrm>
                <a:off x="1950645" y="3262440"/>
                <a:ext cx="299080"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输入标签</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Rectangle 70"/>
              <p:cNvSpPr/>
              <p:nvPr/>
            </p:nvSpPr>
            <p:spPr>
              <a:xfrm>
                <a:off x="1683557" y="1477217"/>
                <a:ext cx="822689" cy="479651"/>
              </a:xfrm>
              <a:prstGeom prst="rect">
                <a:avLst/>
              </a:prstGeom>
            </p:spPr>
            <p:txBody>
              <a:bodyPr wrap="none">
                <a:spAutoFit/>
              </a:bodyPr>
              <a:lstStyle/>
              <a:p>
                <a:pPr algn="ctr" defTabSz="1218565">
                  <a:spcBef>
                    <a:spcPct val="20000"/>
                  </a:spcBef>
                  <a:defRPr/>
                </a:pPr>
                <a:r>
                  <a:rPr lang="en-US" sz="3555" b="1" dirty="0">
                    <a:solidFill>
                      <a:schemeClr val="bg1"/>
                    </a:solidFill>
                  </a:rPr>
                  <a:t>90%</a:t>
                </a:r>
                <a:endParaRPr lang="en-US" sz="3555" b="1" dirty="0">
                  <a:solidFill>
                    <a:schemeClr val="bg1"/>
                  </a:solidFill>
                </a:endParaRPr>
              </a:p>
            </p:txBody>
          </p:sp>
        </p:grpSp>
      </p:grpSp>
      <p:grpSp>
        <p:nvGrpSpPr>
          <p:cNvPr id="75" name="Group 78"/>
          <p:cNvGrpSpPr/>
          <p:nvPr/>
        </p:nvGrpSpPr>
        <p:grpSpPr>
          <a:xfrm>
            <a:off x="7132792" y="2507290"/>
            <a:ext cx="1228789" cy="2663083"/>
            <a:chOff x="5349694" y="1880466"/>
            <a:chExt cx="921712" cy="1997312"/>
          </a:xfrm>
        </p:grpSpPr>
        <p:sp>
          <p:nvSpPr>
            <p:cNvPr id="76" name="Rounded Rectangle 42"/>
            <p:cNvSpPr/>
            <p:nvPr/>
          </p:nvSpPr>
          <p:spPr>
            <a:xfrm>
              <a:off x="5349694" y="1880466"/>
              <a:ext cx="921712" cy="199731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nvGrpSpPr>
            <p:cNvPr id="77" name="Group 77"/>
            <p:cNvGrpSpPr/>
            <p:nvPr/>
          </p:nvGrpSpPr>
          <p:grpSpPr>
            <a:xfrm>
              <a:off x="5397042" y="1960262"/>
              <a:ext cx="822689" cy="1840285"/>
              <a:chOff x="5397042" y="1960262"/>
              <a:chExt cx="822689" cy="1840285"/>
            </a:xfrm>
          </p:grpSpPr>
          <p:grpSp>
            <p:nvGrpSpPr>
              <p:cNvPr id="78" name="Group 53"/>
              <p:cNvGrpSpPr/>
              <p:nvPr/>
            </p:nvGrpSpPr>
            <p:grpSpPr>
              <a:xfrm>
                <a:off x="5419130" y="3017709"/>
                <a:ext cx="782840" cy="782838"/>
                <a:chOff x="1703480" y="3032606"/>
                <a:chExt cx="782840" cy="782838"/>
              </a:xfrm>
            </p:grpSpPr>
            <p:sp>
              <p:nvSpPr>
                <p:cNvPr id="101" name="Oval 54"/>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accent2"/>
                    </a:solidFill>
                  </a:endParaRPr>
                </a:p>
              </p:txBody>
            </p:sp>
            <p:sp>
              <p:nvSpPr>
                <p:cNvPr id="107" name="Oval 55"/>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rgbClr val="FFC000"/>
                    </a:solidFill>
                  </a:endParaRPr>
                </a:p>
              </p:txBody>
            </p:sp>
          </p:grpSp>
          <p:grpSp>
            <p:nvGrpSpPr>
              <p:cNvPr id="79" name="Group 71"/>
              <p:cNvGrpSpPr/>
              <p:nvPr/>
            </p:nvGrpSpPr>
            <p:grpSpPr>
              <a:xfrm>
                <a:off x="5397042" y="1960262"/>
                <a:ext cx="822689" cy="1610449"/>
                <a:chOff x="1683556" y="1865481"/>
                <a:chExt cx="822689" cy="1610449"/>
              </a:xfrm>
            </p:grpSpPr>
            <p:sp>
              <p:nvSpPr>
                <p:cNvPr id="80" name="Text Placeholder 3"/>
                <p:cNvSpPr txBox="1"/>
                <p:nvPr/>
              </p:nvSpPr>
              <p:spPr>
                <a:xfrm>
                  <a:off x="1953286" y="3152765"/>
                  <a:ext cx="283226"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输入标签</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Rectangle 73"/>
                <p:cNvSpPr/>
                <p:nvPr/>
              </p:nvSpPr>
              <p:spPr>
                <a:xfrm>
                  <a:off x="1683556" y="1865481"/>
                  <a:ext cx="822689" cy="479650"/>
                </a:xfrm>
                <a:prstGeom prst="rect">
                  <a:avLst/>
                </a:prstGeom>
              </p:spPr>
              <p:txBody>
                <a:bodyPr wrap="none">
                  <a:spAutoFit/>
                </a:bodyPr>
                <a:lstStyle/>
                <a:p>
                  <a:pPr algn="ctr" defTabSz="1218565">
                    <a:spcBef>
                      <a:spcPct val="20000"/>
                    </a:spcBef>
                    <a:defRPr/>
                  </a:pPr>
                  <a:r>
                    <a:rPr lang="en-US" sz="3555" b="1" dirty="0">
                      <a:solidFill>
                        <a:schemeClr val="bg1"/>
                      </a:solidFill>
                    </a:rPr>
                    <a:t>70%</a:t>
                  </a:r>
                  <a:endParaRPr lang="en-US" sz="3555" b="1" dirty="0">
                    <a:solidFill>
                      <a:schemeClr val="bg1"/>
                    </a:solidFill>
                  </a:endParaRPr>
                </a:p>
              </p:txBody>
            </p:sp>
          </p:grpSp>
        </p:grpSp>
      </p:grpSp>
      <p:sp>
        <p:nvSpPr>
          <p:cNvPr id="108" name="TextBox 107"/>
          <p:cNvSpPr txBox="1"/>
          <p:nvPr/>
        </p:nvSpPr>
        <p:spPr>
          <a:xfrm>
            <a:off x="1035442" y="5612316"/>
            <a:ext cx="10121123"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nSpc>
                <a:spcPct val="120000"/>
              </a:lnSpc>
            </a:pPr>
            <a:r>
              <a:rPr lang="zh-CN" altLang="en-US" dirty="0">
                <a:sym typeface="微软雅黑" panose="020B0503020204020204" pitchFamily="34" charset="-122"/>
              </a:rPr>
              <a:t>在此录入上述图表的综合描述说明，在此录入上述图表的综合描述说明，在此录入上述图表的综合描述说明。在此录入上述图表的描述说明，在此录入上述图表的综合描述说明，在此录入上述图表的综合描述说明，在此录入上述图表的综合描述说明，在此录入上述图表的综合描述说明，在此录入上述图表的综合描述说明。</a:t>
            </a:r>
            <a:endParaRPr lang="zh-CN" altLang="en-US" dirty="0">
              <a:sym typeface="微软雅黑" panose="020B0503020204020204" pitchFamily="34" charset="-122"/>
            </a:endParaRPr>
          </a:p>
        </p:txBody>
      </p:sp>
      <p:sp>
        <p:nvSpPr>
          <p:cNvPr id="109" name="文本框 13"/>
          <p:cNvSpPr txBox="1"/>
          <p:nvPr/>
        </p:nvSpPr>
        <p:spPr>
          <a:xfrm>
            <a:off x="2271806" y="2794682"/>
            <a:ext cx="1072529" cy="812522"/>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0" name="文本框 13"/>
          <p:cNvSpPr txBox="1"/>
          <p:nvPr/>
        </p:nvSpPr>
        <p:spPr>
          <a:xfrm>
            <a:off x="3908550" y="3192861"/>
            <a:ext cx="1058090" cy="812522"/>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1" name="文本框 13"/>
          <p:cNvSpPr txBox="1"/>
          <p:nvPr/>
        </p:nvSpPr>
        <p:spPr>
          <a:xfrm>
            <a:off x="8870235" y="2794682"/>
            <a:ext cx="1072529" cy="812522"/>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 name="文本框 13"/>
          <p:cNvSpPr txBox="1"/>
          <p:nvPr/>
        </p:nvSpPr>
        <p:spPr>
          <a:xfrm>
            <a:off x="7230098" y="3192861"/>
            <a:ext cx="1058090" cy="812522"/>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 name="文本框 13"/>
          <p:cNvSpPr txBox="1"/>
          <p:nvPr/>
        </p:nvSpPr>
        <p:spPr>
          <a:xfrm>
            <a:off x="5562321" y="2055349"/>
            <a:ext cx="1058090" cy="1772785"/>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additive="base">
                                        <p:cTn id="12" dur="500" fill="hold"/>
                                        <p:tgtEl>
                                          <p:spTgt spid="51"/>
                                        </p:tgtEl>
                                        <p:attrNameLst>
                                          <p:attrName>ppt_x</p:attrName>
                                        </p:attrNameLst>
                                      </p:cBhvr>
                                      <p:tavLst>
                                        <p:tav tm="0">
                                          <p:val>
                                            <p:strVal val="#ppt_x"/>
                                          </p:val>
                                        </p:tav>
                                        <p:tav tm="100000">
                                          <p:val>
                                            <p:strVal val="#ppt_x"/>
                                          </p:val>
                                        </p:tav>
                                      </p:tavLst>
                                    </p:anim>
                                    <p:anim calcmode="lin" valueType="num">
                                      <p:cBhvr additive="base">
                                        <p:cTn id="13" dur="500" fill="hold"/>
                                        <p:tgtEl>
                                          <p:spTgt spid="5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additive="base">
                                        <p:cTn id="17" dur="500" fill="hold"/>
                                        <p:tgtEl>
                                          <p:spTgt spid="59"/>
                                        </p:tgtEl>
                                        <p:attrNameLst>
                                          <p:attrName>ppt_x</p:attrName>
                                        </p:attrNameLst>
                                      </p:cBhvr>
                                      <p:tavLst>
                                        <p:tav tm="0">
                                          <p:val>
                                            <p:strVal val="#ppt_x"/>
                                          </p:val>
                                        </p:tav>
                                        <p:tav tm="100000">
                                          <p:val>
                                            <p:strVal val="#ppt_x"/>
                                          </p:val>
                                        </p:tav>
                                      </p:tavLst>
                                    </p:anim>
                                    <p:anim calcmode="lin" valueType="num">
                                      <p:cBhvr additive="base">
                                        <p:cTn id="18" dur="500" fill="hold"/>
                                        <p:tgtEl>
                                          <p:spTgt spid="5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additive="base">
                                        <p:cTn id="22" dur="500" fill="hold"/>
                                        <p:tgtEl>
                                          <p:spTgt spid="75"/>
                                        </p:tgtEl>
                                        <p:attrNameLst>
                                          <p:attrName>ppt_x</p:attrName>
                                        </p:attrNameLst>
                                      </p:cBhvr>
                                      <p:tavLst>
                                        <p:tav tm="0">
                                          <p:val>
                                            <p:strVal val="#ppt_x"/>
                                          </p:val>
                                        </p:tav>
                                        <p:tav tm="100000">
                                          <p:val>
                                            <p:strVal val="#ppt_x"/>
                                          </p:val>
                                        </p:tav>
                                      </p:tavLst>
                                    </p:anim>
                                    <p:anim calcmode="lin" valueType="num">
                                      <p:cBhvr additive="base">
                                        <p:cTn id="23" dur="500" fill="hold"/>
                                        <p:tgtEl>
                                          <p:spTgt spid="7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nodeType="after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9" presetClass="entr" presetSubtype="0" fill="hold" grpId="0" nodeType="afterEffect">
                                  <p:stCondLst>
                                    <p:cond delay="0"/>
                                  </p:stCondLst>
                                  <p:childTnLst>
                                    <p:set>
                                      <p:cBhvr>
                                        <p:cTn id="31" dur="1" fill="hold">
                                          <p:stCondLst>
                                            <p:cond delay="0"/>
                                          </p:stCondLst>
                                        </p:cTn>
                                        <p:tgtEl>
                                          <p:spTgt spid="109"/>
                                        </p:tgtEl>
                                        <p:attrNameLst>
                                          <p:attrName>style.visibility</p:attrName>
                                        </p:attrNameLst>
                                      </p:cBhvr>
                                      <p:to>
                                        <p:strVal val="visible"/>
                                      </p:to>
                                    </p:set>
                                    <p:animEffect transition="in" filter="dissolve">
                                      <p:cBhvr>
                                        <p:cTn id="32" dur="500"/>
                                        <p:tgtEl>
                                          <p:spTgt spid="109"/>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10"/>
                                        </p:tgtEl>
                                        <p:attrNameLst>
                                          <p:attrName>style.visibility</p:attrName>
                                        </p:attrNameLst>
                                      </p:cBhvr>
                                      <p:to>
                                        <p:strVal val="visible"/>
                                      </p:to>
                                    </p:set>
                                    <p:animEffect transition="in" filter="dissolve">
                                      <p:cBhvr>
                                        <p:cTn id="35" dur="500"/>
                                        <p:tgtEl>
                                          <p:spTgt spid="110"/>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11"/>
                                        </p:tgtEl>
                                        <p:attrNameLst>
                                          <p:attrName>style.visibility</p:attrName>
                                        </p:attrNameLst>
                                      </p:cBhvr>
                                      <p:to>
                                        <p:strVal val="visible"/>
                                      </p:to>
                                    </p:set>
                                    <p:animEffect transition="in" filter="dissolve">
                                      <p:cBhvr>
                                        <p:cTn id="38" dur="500"/>
                                        <p:tgtEl>
                                          <p:spTgt spid="111"/>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12"/>
                                        </p:tgtEl>
                                        <p:attrNameLst>
                                          <p:attrName>style.visibility</p:attrName>
                                        </p:attrNameLst>
                                      </p:cBhvr>
                                      <p:to>
                                        <p:strVal val="visible"/>
                                      </p:to>
                                    </p:set>
                                    <p:animEffect transition="in" filter="dissolve">
                                      <p:cBhvr>
                                        <p:cTn id="41" dur="500"/>
                                        <p:tgtEl>
                                          <p:spTgt spid="112"/>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13"/>
                                        </p:tgtEl>
                                        <p:attrNameLst>
                                          <p:attrName>style.visibility</p:attrName>
                                        </p:attrNameLst>
                                      </p:cBhvr>
                                      <p:to>
                                        <p:strVal val="visible"/>
                                      </p:to>
                                    </p:set>
                                    <p:animEffect transition="in" filter="dissolve">
                                      <p:cBhvr>
                                        <p:cTn id="44" dur="500"/>
                                        <p:tgtEl>
                                          <p:spTgt spid="113"/>
                                        </p:tgtEl>
                                      </p:cBhvr>
                                    </p:animEffect>
                                  </p:childTnLst>
                                </p:cTn>
                              </p:par>
                            </p:childTnLst>
                          </p:cTn>
                        </p:par>
                        <p:par>
                          <p:cTn id="45" fill="hold">
                            <p:stCondLst>
                              <p:cond delay="3000"/>
                            </p:stCondLst>
                            <p:childTnLst>
                              <p:par>
                                <p:cTn id="46" presetID="18" presetClass="entr" presetSubtype="3" fill="hold" nodeType="afterEffect">
                                  <p:stCondLst>
                                    <p:cond delay="250"/>
                                  </p:stCondLst>
                                  <p:childTnLst>
                                    <p:set>
                                      <p:cBhvr>
                                        <p:cTn id="47" dur="1" fill="hold">
                                          <p:stCondLst>
                                            <p:cond delay="0"/>
                                          </p:stCondLst>
                                        </p:cTn>
                                        <p:tgtEl>
                                          <p:spTgt spid="41"/>
                                        </p:tgtEl>
                                        <p:attrNameLst>
                                          <p:attrName>style.visibility</p:attrName>
                                        </p:attrNameLst>
                                      </p:cBhvr>
                                      <p:to>
                                        <p:strVal val="visible"/>
                                      </p:to>
                                    </p:set>
                                    <p:animEffect transition="in" filter="strips(upRight)">
                                      <p:cBhvr>
                                        <p:cTn id="48" dur="500"/>
                                        <p:tgtEl>
                                          <p:spTgt spid="41"/>
                                        </p:tgtEl>
                                      </p:cBhvr>
                                    </p:animEffect>
                                  </p:childTnLst>
                                </p:cTn>
                              </p:par>
                            </p:childTnLst>
                          </p:cTn>
                        </p:par>
                        <p:par>
                          <p:cTn id="49" fill="hold">
                            <p:stCondLst>
                              <p:cond delay="3750"/>
                            </p:stCondLst>
                            <p:childTnLst>
                              <p:par>
                                <p:cTn id="50" presetID="10" presetClass="entr" presetSubtype="0" fill="hold" grpId="0" nodeType="afterEffect">
                                  <p:stCondLst>
                                    <p:cond delay="0"/>
                                  </p:stCondLst>
                                  <p:childTnLst>
                                    <p:set>
                                      <p:cBhvr>
                                        <p:cTn id="51" dur="1" fill="hold">
                                          <p:stCondLst>
                                            <p:cond delay="0"/>
                                          </p:stCondLst>
                                        </p:cTn>
                                        <p:tgtEl>
                                          <p:spTgt spid="108"/>
                                        </p:tgtEl>
                                        <p:attrNameLst>
                                          <p:attrName>style.visibility</p:attrName>
                                        </p:attrNameLst>
                                      </p:cBhvr>
                                      <p:to>
                                        <p:strVal val="visible"/>
                                      </p:to>
                                    </p:set>
                                    <p:animEffect transition="in" filter="fade">
                                      <p:cBhvr>
                                        <p:cTn id="52"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P spid="110" grpId="0"/>
      <p:bldP spid="111" grpId="0"/>
      <p:bldP spid="112" grpId="0"/>
      <p:bldP spid="1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Pentagon 35"/>
          <p:cNvSpPr/>
          <p:nvPr/>
        </p:nvSpPr>
        <p:spPr>
          <a:xfrm>
            <a:off x="1187645" y="2005123"/>
            <a:ext cx="1863132" cy="1634448"/>
          </a:xfrm>
          <a:prstGeom prst="homePlate">
            <a:avLst>
              <a:gd name="adj" fmla="val 2988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sz="2200" b="1" dirty="0">
              <a:latin typeface="微软雅黑" panose="020B0503020204020204" pitchFamily="34" charset="-122"/>
              <a:ea typeface="微软雅黑" panose="020B0503020204020204" pitchFamily="34" charset="-122"/>
            </a:endParaRPr>
          </a:p>
        </p:txBody>
      </p:sp>
      <p:sp>
        <p:nvSpPr>
          <p:cNvPr id="82" name="Pentagon 66"/>
          <p:cNvSpPr/>
          <p:nvPr/>
        </p:nvSpPr>
        <p:spPr>
          <a:xfrm>
            <a:off x="3225585" y="3714785"/>
            <a:ext cx="1863132" cy="1634448"/>
          </a:xfrm>
          <a:prstGeom prst="homePlate">
            <a:avLst>
              <a:gd name="adj" fmla="val 28209"/>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altLang="zh-CN" sz="2200" b="1" dirty="0">
              <a:latin typeface="微软雅黑" panose="020B0503020204020204" pitchFamily="34" charset="-122"/>
              <a:ea typeface="微软雅黑" panose="020B0503020204020204" pitchFamily="34" charset="-122"/>
            </a:endParaRPr>
          </a:p>
        </p:txBody>
      </p:sp>
      <p:sp>
        <p:nvSpPr>
          <p:cNvPr id="83" name="Pentagon 69"/>
          <p:cNvSpPr/>
          <p:nvPr/>
        </p:nvSpPr>
        <p:spPr>
          <a:xfrm>
            <a:off x="5263525" y="2005123"/>
            <a:ext cx="1863132" cy="1634448"/>
          </a:xfrm>
          <a:prstGeom prst="homePlate">
            <a:avLst>
              <a:gd name="adj" fmla="val 30723"/>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altLang="zh-CN" sz="2200" b="1" dirty="0">
              <a:latin typeface="微软雅黑" panose="020B0503020204020204" pitchFamily="34" charset="-122"/>
              <a:ea typeface="微软雅黑" panose="020B0503020204020204" pitchFamily="34" charset="-122"/>
            </a:endParaRPr>
          </a:p>
        </p:txBody>
      </p:sp>
      <p:sp>
        <p:nvSpPr>
          <p:cNvPr id="84" name="Pentagon 70"/>
          <p:cNvSpPr/>
          <p:nvPr/>
        </p:nvSpPr>
        <p:spPr>
          <a:xfrm>
            <a:off x="7301464" y="3714785"/>
            <a:ext cx="1863132" cy="1634448"/>
          </a:xfrm>
          <a:prstGeom prst="homePlate">
            <a:avLst>
              <a:gd name="adj" fmla="val 2988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altLang="zh-CN" sz="2200" b="1" dirty="0">
              <a:latin typeface="微软雅黑" panose="020B0503020204020204" pitchFamily="34" charset="-122"/>
              <a:ea typeface="微软雅黑" panose="020B0503020204020204" pitchFamily="34" charset="-122"/>
            </a:endParaRPr>
          </a:p>
        </p:txBody>
      </p:sp>
      <p:sp>
        <p:nvSpPr>
          <p:cNvPr id="85" name="Pentagon 71"/>
          <p:cNvSpPr/>
          <p:nvPr/>
        </p:nvSpPr>
        <p:spPr>
          <a:xfrm>
            <a:off x="9339403" y="2005123"/>
            <a:ext cx="1863132" cy="1634448"/>
          </a:xfrm>
          <a:prstGeom prst="homePlate">
            <a:avLst>
              <a:gd name="adj" fmla="val 2988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altLang="zh-CN" sz="2200" b="1" dirty="0">
              <a:latin typeface="微软雅黑" panose="020B0503020204020204" pitchFamily="34" charset="-122"/>
              <a:ea typeface="微软雅黑" panose="020B0503020204020204" pitchFamily="34" charset="-122"/>
            </a:endParaRPr>
          </a:p>
        </p:txBody>
      </p:sp>
      <p:sp>
        <p:nvSpPr>
          <p:cNvPr id="86" name="TextBox 75"/>
          <p:cNvSpPr txBox="1"/>
          <p:nvPr/>
        </p:nvSpPr>
        <p:spPr>
          <a:xfrm>
            <a:off x="3763154" y="2308140"/>
            <a:ext cx="65" cy="246221"/>
          </a:xfrm>
          <a:prstGeom prst="rect">
            <a:avLst/>
          </a:prstGeom>
          <a:noFill/>
        </p:spPr>
        <p:txBody>
          <a:bodyPr wrap="none" lIns="0" tIns="0" rIns="0" bIns="0" rtlCol="0" anchor="t">
            <a:spAutoFit/>
          </a:bodyPr>
          <a:lstStyle/>
          <a:p>
            <a:endParaRPr lang="en-US" sz="1600" b="1" dirty="0">
              <a:solidFill>
                <a:schemeClr val="tx1">
                  <a:lumMod val="75000"/>
                  <a:lumOff val="25000"/>
                </a:schemeClr>
              </a:solidFill>
            </a:endParaRPr>
          </a:p>
        </p:txBody>
      </p:sp>
      <p:sp>
        <p:nvSpPr>
          <p:cNvPr id="87" name="TextBox 82"/>
          <p:cNvSpPr txBox="1"/>
          <p:nvPr/>
        </p:nvSpPr>
        <p:spPr>
          <a:xfrm>
            <a:off x="3223802" y="2145239"/>
            <a:ext cx="1863131"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 name="TextBox 31"/>
          <p:cNvSpPr txBox="1"/>
          <p:nvPr/>
        </p:nvSpPr>
        <p:spPr>
          <a:xfrm>
            <a:off x="7300869" y="2145239"/>
            <a:ext cx="1863131"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9" name="TextBox 32"/>
          <p:cNvSpPr txBox="1"/>
          <p:nvPr/>
        </p:nvSpPr>
        <p:spPr>
          <a:xfrm>
            <a:off x="1187646" y="3840445"/>
            <a:ext cx="1860753"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 name="TextBox 33"/>
          <p:cNvSpPr txBox="1"/>
          <p:nvPr/>
        </p:nvSpPr>
        <p:spPr>
          <a:xfrm>
            <a:off x="5262335" y="3840445"/>
            <a:ext cx="1863131"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1" name="TextBox 34"/>
          <p:cNvSpPr txBox="1"/>
          <p:nvPr/>
        </p:nvSpPr>
        <p:spPr>
          <a:xfrm>
            <a:off x="9339403" y="3840445"/>
            <a:ext cx="1863131"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slide(fromLeft)">
                                      <p:cBhvr>
                                        <p:cTn id="7" dur="500"/>
                                        <p:tgtEl>
                                          <p:spTgt spid="81"/>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slide(fromBottom)">
                                      <p:cBhvr>
                                        <p:cTn id="11" dur="500"/>
                                        <p:tgtEl>
                                          <p:spTgt spid="89"/>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slide(fromLeft)">
                                      <p:cBhvr>
                                        <p:cTn id="15" dur="500"/>
                                        <p:tgtEl>
                                          <p:spTgt spid="82"/>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slide(fromBottom)">
                                      <p:cBhvr>
                                        <p:cTn id="19" dur="500"/>
                                        <p:tgtEl>
                                          <p:spTgt spid="87"/>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slide(fromLeft)">
                                      <p:cBhvr>
                                        <p:cTn id="23" dur="500"/>
                                        <p:tgtEl>
                                          <p:spTgt spid="83"/>
                                        </p:tgtEl>
                                      </p:cBhvr>
                                    </p:animEffect>
                                  </p:childTnLst>
                                </p:cTn>
                              </p:par>
                            </p:childTnLst>
                          </p:cTn>
                        </p:par>
                        <p:par>
                          <p:cTn id="24" fill="hold">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slide(fromBottom)">
                                      <p:cBhvr>
                                        <p:cTn id="27" dur="500"/>
                                        <p:tgtEl>
                                          <p:spTgt spid="90"/>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slide(fromLeft)">
                                      <p:cBhvr>
                                        <p:cTn id="31" dur="500"/>
                                        <p:tgtEl>
                                          <p:spTgt spid="84"/>
                                        </p:tgtEl>
                                      </p:cBhvr>
                                    </p:animEffect>
                                  </p:childTnLst>
                                </p:cTn>
                              </p:par>
                            </p:childTnLst>
                          </p:cTn>
                        </p:par>
                        <p:par>
                          <p:cTn id="32" fill="hold">
                            <p:stCondLst>
                              <p:cond delay="3500"/>
                            </p:stCondLst>
                            <p:childTnLst>
                              <p:par>
                                <p:cTn id="33" presetID="12" presetClass="entr" presetSubtype="4"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slide(fromBottom)">
                                      <p:cBhvr>
                                        <p:cTn id="35" dur="500"/>
                                        <p:tgtEl>
                                          <p:spTgt spid="88"/>
                                        </p:tgtEl>
                                      </p:cBhvr>
                                    </p:animEffect>
                                  </p:childTnLst>
                                </p:cTn>
                              </p:par>
                            </p:childTnLst>
                          </p:cTn>
                        </p:par>
                        <p:par>
                          <p:cTn id="36" fill="hold">
                            <p:stCondLst>
                              <p:cond delay="4000"/>
                            </p:stCondLst>
                            <p:childTnLst>
                              <p:par>
                                <p:cTn id="37" presetID="12" presetClass="entr" presetSubtype="8"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slide(fromLeft)">
                                      <p:cBhvr>
                                        <p:cTn id="39" dur="500"/>
                                        <p:tgtEl>
                                          <p:spTgt spid="85"/>
                                        </p:tgtEl>
                                      </p:cBhvr>
                                    </p:animEffect>
                                  </p:childTnLst>
                                </p:cTn>
                              </p:par>
                            </p:childTnLst>
                          </p:cTn>
                        </p:par>
                        <p:par>
                          <p:cTn id="40" fill="hold">
                            <p:stCondLst>
                              <p:cond delay="4500"/>
                            </p:stCondLst>
                            <p:childTnLst>
                              <p:par>
                                <p:cTn id="41" presetID="12" presetClass="entr" presetSubtype="4" fill="hold" grpId="0" nodeType="after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slide(fromBottom)">
                                      <p:cBhvr>
                                        <p:cTn id="4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animBg="1"/>
      <p:bldP spid="84" grpId="0" animBg="1"/>
      <p:bldP spid="85" grpId="0" animBg="1"/>
      <p:bldP spid="87" grpId="0"/>
      <p:bldP spid="88" grpId="0"/>
      <p:bldP spid="89" grpId="0"/>
      <p:bldP spid="90" grpId="0"/>
      <p:bldP spid="9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795" y="1379859"/>
            <a:ext cx="6095207" cy="3738283"/>
          </a:xfrm>
          <a:prstGeom prst="rect">
            <a:avLst/>
          </a:prstGeom>
          <a:blipFill>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6096001" y="1379859"/>
            <a:ext cx="6095207" cy="37382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47"/>
          <p:cNvSpPr>
            <a:spLocks noChangeArrowheads="1"/>
          </p:cNvSpPr>
          <p:nvPr/>
        </p:nvSpPr>
        <p:spPr bwMode="auto">
          <a:xfrm>
            <a:off x="1378900" y="5308469"/>
            <a:ext cx="9384228"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本图表的综合描述说明，在此录入本图表的综合描述说明，在此录入本图表的综合描述说明。在此录入本图表的综合描述说明，在此录入本图表的综合描述说明，在此录入上述图表的综合描述说明，在此录入上述图表的综合描述说明，在此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grpSp>
        <p:nvGrpSpPr>
          <p:cNvPr id="24" name="组合 23"/>
          <p:cNvGrpSpPr/>
          <p:nvPr/>
        </p:nvGrpSpPr>
        <p:grpSpPr>
          <a:xfrm>
            <a:off x="6654801" y="2914658"/>
            <a:ext cx="609521" cy="609600"/>
            <a:chOff x="6930189" y="4073718"/>
            <a:chExt cx="609600" cy="609600"/>
          </a:xfrm>
        </p:grpSpPr>
        <p:sp>
          <p:nvSpPr>
            <p:cNvPr id="25" name="椭圆 24"/>
            <p:cNvSpPr/>
            <p:nvPr/>
          </p:nvSpPr>
          <p:spPr>
            <a:xfrm>
              <a:off x="6930189" y="4073718"/>
              <a:ext cx="609600" cy="609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5"/>
            <p:cNvSpPr>
              <a:spLocks noEditPoints="1"/>
            </p:cNvSpPr>
            <p:nvPr/>
          </p:nvSpPr>
          <p:spPr bwMode="auto">
            <a:xfrm>
              <a:off x="7006966" y="4217509"/>
              <a:ext cx="456047" cy="322018"/>
            </a:xfrm>
            <a:custGeom>
              <a:avLst/>
              <a:gdLst>
                <a:gd name="T0" fmla="*/ 218 w 219"/>
                <a:gd name="T1" fmla="*/ 117 h 154"/>
                <a:gd name="T2" fmla="*/ 219 w 219"/>
                <a:gd name="T3" fmla="*/ 118 h 154"/>
                <a:gd name="T4" fmla="*/ 218 w 219"/>
                <a:gd name="T5" fmla="*/ 119 h 154"/>
                <a:gd name="T6" fmla="*/ 174 w 219"/>
                <a:gd name="T7" fmla="*/ 153 h 154"/>
                <a:gd name="T8" fmla="*/ 172 w 219"/>
                <a:gd name="T9" fmla="*/ 153 h 154"/>
                <a:gd name="T10" fmla="*/ 171 w 219"/>
                <a:gd name="T11" fmla="*/ 151 h 154"/>
                <a:gd name="T12" fmla="*/ 179 w 219"/>
                <a:gd name="T13" fmla="*/ 133 h 154"/>
                <a:gd name="T14" fmla="*/ 113 w 219"/>
                <a:gd name="T15" fmla="*/ 106 h 154"/>
                <a:gd name="T16" fmla="*/ 126 w 219"/>
                <a:gd name="T17" fmla="*/ 89 h 154"/>
                <a:gd name="T18" fmla="*/ 131 w 219"/>
                <a:gd name="T19" fmla="*/ 82 h 154"/>
                <a:gd name="T20" fmla="*/ 179 w 219"/>
                <a:gd name="T21" fmla="*/ 103 h 154"/>
                <a:gd name="T22" fmla="*/ 171 w 219"/>
                <a:gd name="T23" fmla="*/ 85 h 154"/>
                <a:gd name="T24" fmla="*/ 172 w 219"/>
                <a:gd name="T25" fmla="*/ 83 h 154"/>
                <a:gd name="T26" fmla="*/ 173 w 219"/>
                <a:gd name="T27" fmla="*/ 82 h 154"/>
                <a:gd name="T28" fmla="*/ 174 w 219"/>
                <a:gd name="T29" fmla="*/ 83 h 154"/>
                <a:gd name="T30" fmla="*/ 218 w 219"/>
                <a:gd name="T31" fmla="*/ 117 h 154"/>
                <a:gd name="T32" fmla="*/ 45 w 219"/>
                <a:gd name="T33" fmla="*/ 71 h 154"/>
                <a:gd name="T34" fmla="*/ 46 w 219"/>
                <a:gd name="T35" fmla="*/ 71 h 154"/>
                <a:gd name="T36" fmla="*/ 47 w 219"/>
                <a:gd name="T37" fmla="*/ 71 h 154"/>
                <a:gd name="T38" fmla="*/ 47 w 219"/>
                <a:gd name="T39" fmla="*/ 69 h 154"/>
                <a:gd name="T40" fmla="*/ 40 w 219"/>
                <a:gd name="T41" fmla="*/ 50 h 154"/>
                <a:gd name="T42" fmla="*/ 87 w 219"/>
                <a:gd name="T43" fmla="*/ 72 h 154"/>
                <a:gd name="T44" fmla="*/ 93 w 219"/>
                <a:gd name="T45" fmla="*/ 65 h 154"/>
                <a:gd name="T46" fmla="*/ 106 w 219"/>
                <a:gd name="T47" fmla="*/ 49 h 154"/>
                <a:gd name="T48" fmla="*/ 40 w 219"/>
                <a:gd name="T49" fmla="*/ 21 h 154"/>
                <a:gd name="T50" fmla="*/ 47 w 219"/>
                <a:gd name="T51" fmla="*/ 2 h 154"/>
                <a:gd name="T52" fmla="*/ 47 w 219"/>
                <a:gd name="T53" fmla="*/ 0 h 154"/>
                <a:gd name="T54" fmla="*/ 45 w 219"/>
                <a:gd name="T55" fmla="*/ 0 h 154"/>
                <a:gd name="T56" fmla="*/ 0 w 219"/>
                <a:gd name="T57" fmla="*/ 34 h 154"/>
                <a:gd name="T58" fmla="*/ 0 w 219"/>
                <a:gd name="T59" fmla="*/ 35 h 154"/>
                <a:gd name="T60" fmla="*/ 0 w 219"/>
                <a:gd name="T61" fmla="*/ 37 h 154"/>
                <a:gd name="T62" fmla="*/ 45 w 219"/>
                <a:gd name="T63" fmla="*/ 71 h 154"/>
                <a:gd name="T64" fmla="*/ 121 w 219"/>
                <a:gd name="T65" fmla="*/ 86 h 154"/>
                <a:gd name="T66" fmla="*/ 179 w 219"/>
                <a:gd name="T67" fmla="*/ 50 h 154"/>
                <a:gd name="T68" fmla="*/ 171 w 219"/>
                <a:gd name="T69" fmla="*/ 69 h 154"/>
                <a:gd name="T70" fmla="*/ 172 w 219"/>
                <a:gd name="T71" fmla="*/ 71 h 154"/>
                <a:gd name="T72" fmla="*/ 173 w 219"/>
                <a:gd name="T73" fmla="*/ 71 h 154"/>
                <a:gd name="T74" fmla="*/ 174 w 219"/>
                <a:gd name="T75" fmla="*/ 71 h 154"/>
                <a:gd name="T76" fmla="*/ 218 w 219"/>
                <a:gd name="T77" fmla="*/ 37 h 154"/>
                <a:gd name="T78" fmla="*/ 219 w 219"/>
                <a:gd name="T79" fmla="*/ 35 h 154"/>
                <a:gd name="T80" fmla="*/ 218 w 219"/>
                <a:gd name="T81" fmla="*/ 34 h 154"/>
                <a:gd name="T82" fmla="*/ 174 w 219"/>
                <a:gd name="T83" fmla="*/ 0 h 154"/>
                <a:gd name="T84" fmla="*/ 172 w 219"/>
                <a:gd name="T85" fmla="*/ 0 h 154"/>
                <a:gd name="T86" fmla="*/ 171 w 219"/>
                <a:gd name="T87" fmla="*/ 2 h 154"/>
                <a:gd name="T88" fmla="*/ 179 w 219"/>
                <a:gd name="T89" fmla="*/ 21 h 154"/>
                <a:gd name="T90" fmla="*/ 97 w 219"/>
                <a:gd name="T91" fmla="*/ 69 h 154"/>
                <a:gd name="T92" fmla="*/ 40 w 219"/>
                <a:gd name="T93" fmla="*/ 103 h 154"/>
                <a:gd name="T94" fmla="*/ 47 w 219"/>
                <a:gd name="T95" fmla="*/ 85 h 154"/>
                <a:gd name="T96" fmla="*/ 47 w 219"/>
                <a:gd name="T97" fmla="*/ 83 h 154"/>
                <a:gd name="T98" fmla="*/ 46 w 219"/>
                <a:gd name="T99" fmla="*/ 82 h 154"/>
                <a:gd name="T100" fmla="*/ 45 w 219"/>
                <a:gd name="T101" fmla="*/ 83 h 154"/>
                <a:gd name="T102" fmla="*/ 0 w 219"/>
                <a:gd name="T103" fmla="*/ 117 h 154"/>
                <a:gd name="T104" fmla="*/ 0 w 219"/>
                <a:gd name="T105" fmla="*/ 118 h 154"/>
                <a:gd name="T106" fmla="*/ 0 w 219"/>
                <a:gd name="T107" fmla="*/ 119 h 154"/>
                <a:gd name="T108" fmla="*/ 45 w 219"/>
                <a:gd name="T109" fmla="*/ 153 h 154"/>
                <a:gd name="T110" fmla="*/ 47 w 219"/>
                <a:gd name="T111" fmla="*/ 153 h 154"/>
                <a:gd name="T112" fmla="*/ 47 w 219"/>
                <a:gd name="T113" fmla="*/ 151 h 154"/>
                <a:gd name="T114" fmla="*/ 40 w 219"/>
                <a:gd name="T115" fmla="*/ 133 h 154"/>
                <a:gd name="T116" fmla="*/ 121 w 219"/>
                <a:gd name="T117"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154">
                  <a:moveTo>
                    <a:pt x="218" y="117"/>
                  </a:moveTo>
                  <a:cubicBezTo>
                    <a:pt x="219" y="117"/>
                    <a:pt x="219" y="117"/>
                    <a:pt x="219" y="118"/>
                  </a:cubicBezTo>
                  <a:cubicBezTo>
                    <a:pt x="219" y="119"/>
                    <a:pt x="219" y="119"/>
                    <a:pt x="218" y="119"/>
                  </a:cubicBezTo>
                  <a:cubicBezTo>
                    <a:pt x="174" y="153"/>
                    <a:pt x="174" y="153"/>
                    <a:pt x="174" y="153"/>
                  </a:cubicBezTo>
                  <a:cubicBezTo>
                    <a:pt x="174" y="154"/>
                    <a:pt x="173" y="154"/>
                    <a:pt x="172" y="153"/>
                  </a:cubicBezTo>
                  <a:cubicBezTo>
                    <a:pt x="171" y="153"/>
                    <a:pt x="171" y="152"/>
                    <a:pt x="171" y="151"/>
                  </a:cubicBezTo>
                  <a:cubicBezTo>
                    <a:pt x="179" y="133"/>
                    <a:pt x="179" y="133"/>
                    <a:pt x="179" y="133"/>
                  </a:cubicBezTo>
                  <a:cubicBezTo>
                    <a:pt x="145" y="131"/>
                    <a:pt x="126" y="119"/>
                    <a:pt x="113" y="106"/>
                  </a:cubicBezTo>
                  <a:cubicBezTo>
                    <a:pt x="118" y="100"/>
                    <a:pt x="122" y="94"/>
                    <a:pt x="126" y="89"/>
                  </a:cubicBezTo>
                  <a:cubicBezTo>
                    <a:pt x="128" y="86"/>
                    <a:pt x="130" y="84"/>
                    <a:pt x="131" y="82"/>
                  </a:cubicBezTo>
                  <a:cubicBezTo>
                    <a:pt x="141" y="93"/>
                    <a:pt x="154" y="102"/>
                    <a:pt x="179" y="103"/>
                  </a:cubicBezTo>
                  <a:cubicBezTo>
                    <a:pt x="171" y="85"/>
                    <a:pt x="171" y="85"/>
                    <a:pt x="171" y="85"/>
                  </a:cubicBezTo>
                  <a:cubicBezTo>
                    <a:pt x="171" y="84"/>
                    <a:pt x="171" y="83"/>
                    <a:pt x="172" y="83"/>
                  </a:cubicBezTo>
                  <a:cubicBezTo>
                    <a:pt x="172" y="82"/>
                    <a:pt x="173" y="82"/>
                    <a:pt x="173" y="82"/>
                  </a:cubicBezTo>
                  <a:cubicBezTo>
                    <a:pt x="173" y="82"/>
                    <a:pt x="174" y="82"/>
                    <a:pt x="174" y="83"/>
                  </a:cubicBezTo>
                  <a:lnTo>
                    <a:pt x="218" y="117"/>
                  </a:lnTo>
                  <a:close/>
                  <a:moveTo>
                    <a:pt x="45" y="71"/>
                  </a:moveTo>
                  <a:cubicBezTo>
                    <a:pt x="45" y="71"/>
                    <a:pt x="45" y="71"/>
                    <a:pt x="46" y="71"/>
                  </a:cubicBezTo>
                  <a:cubicBezTo>
                    <a:pt x="46" y="71"/>
                    <a:pt x="46" y="71"/>
                    <a:pt x="47" y="71"/>
                  </a:cubicBezTo>
                  <a:cubicBezTo>
                    <a:pt x="47" y="70"/>
                    <a:pt x="48" y="69"/>
                    <a:pt x="47" y="69"/>
                  </a:cubicBezTo>
                  <a:cubicBezTo>
                    <a:pt x="40" y="50"/>
                    <a:pt x="40" y="50"/>
                    <a:pt x="40" y="50"/>
                  </a:cubicBezTo>
                  <a:cubicBezTo>
                    <a:pt x="65" y="52"/>
                    <a:pt x="77" y="61"/>
                    <a:pt x="87" y="72"/>
                  </a:cubicBezTo>
                  <a:cubicBezTo>
                    <a:pt x="89" y="70"/>
                    <a:pt x="91" y="68"/>
                    <a:pt x="93" y="65"/>
                  </a:cubicBezTo>
                  <a:cubicBezTo>
                    <a:pt x="96" y="60"/>
                    <a:pt x="101" y="54"/>
                    <a:pt x="106" y="49"/>
                  </a:cubicBezTo>
                  <a:cubicBezTo>
                    <a:pt x="92" y="35"/>
                    <a:pt x="73" y="23"/>
                    <a:pt x="40" y="21"/>
                  </a:cubicBezTo>
                  <a:cubicBezTo>
                    <a:pt x="47" y="2"/>
                    <a:pt x="47" y="2"/>
                    <a:pt x="47" y="2"/>
                  </a:cubicBezTo>
                  <a:cubicBezTo>
                    <a:pt x="48" y="1"/>
                    <a:pt x="47" y="1"/>
                    <a:pt x="47" y="0"/>
                  </a:cubicBezTo>
                  <a:cubicBezTo>
                    <a:pt x="46" y="0"/>
                    <a:pt x="45" y="0"/>
                    <a:pt x="45" y="0"/>
                  </a:cubicBezTo>
                  <a:cubicBezTo>
                    <a:pt x="0" y="34"/>
                    <a:pt x="0" y="34"/>
                    <a:pt x="0" y="34"/>
                  </a:cubicBezTo>
                  <a:cubicBezTo>
                    <a:pt x="0" y="34"/>
                    <a:pt x="0" y="35"/>
                    <a:pt x="0" y="35"/>
                  </a:cubicBezTo>
                  <a:cubicBezTo>
                    <a:pt x="0" y="36"/>
                    <a:pt x="0" y="36"/>
                    <a:pt x="0" y="37"/>
                  </a:cubicBezTo>
                  <a:lnTo>
                    <a:pt x="45" y="71"/>
                  </a:lnTo>
                  <a:close/>
                  <a:moveTo>
                    <a:pt x="121" y="86"/>
                  </a:moveTo>
                  <a:cubicBezTo>
                    <a:pt x="134" y="67"/>
                    <a:pt x="145" y="53"/>
                    <a:pt x="179" y="50"/>
                  </a:cubicBezTo>
                  <a:cubicBezTo>
                    <a:pt x="171" y="69"/>
                    <a:pt x="171" y="69"/>
                    <a:pt x="171" y="69"/>
                  </a:cubicBezTo>
                  <a:cubicBezTo>
                    <a:pt x="171" y="69"/>
                    <a:pt x="171" y="70"/>
                    <a:pt x="172" y="71"/>
                  </a:cubicBezTo>
                  <a:cubicBezTo>
                    <a:pt x="172" y="71"/>
                    <a:pt x="173" y="71"/>
                    <a:pt x="173" y="71"/>
                  </a:cubicBezTo>
                  <a:cubicBezTo>
                    <a:pt x="173" y="71"/>
                    <a:pt x="174" y="71"/>
                    <a:pt x="174" y="71"/>
                  </a:cubicBezTo>
                  <a:cubicBezTo>
                    <a:pt x="218" y="37"/>
                    <a:pt x="218" y="37"/>
                    <a:pt x="218" y="37"/>
                  </a:cubicBezTo>
                  <a:cubicBezTo>
                    <a:pt x="219" y="36"/>
                    <a:pt x="219" y="36"/>
                    <a:pt x="219" y="35"/>
                  </a:cubicBezTo>
                  <a:cubicBezTo>
                    <a:pt x="219" y="35"/>
                    <a:pt x="219" y="34"/>
                    <a:pt x="218" y="34"/>
                  </a:cubicBezTo>
                  <a:cubicBezTo>
                    <a:pt x="174" y="0"/>
                    <a:pt x="174" y="0"/>
                    <a:pt x="174" y="0"/>
                  </a:cubicBezTo>
                  <a:cubicBezTo>
                    <a:pt x="174" y="0"/>
                    <a:pt x="173" y="0"/>
                    <a:pt x="172" y="0"/>
                  </a:cubicBezTo>
                  <a:cubicBezTo>
                    <a:pt x="171" y="1"/>
                    <a:pt x="171" y="1"/>
                    <a:pt x="171" y="2"/>
                  </a:cubicBezTo>
                  <a:cubicBezTo>
                    <a:pt x="179" y="21"/>
                    <a:pt x="179" y="21"/>
                    <a:pt x="179" y="21"/>
                  </a:cubicBezTo>
                  <a:cubicBezTo>
                    <a:pt x="130" y="23"/>
                    <a:pt x="112" y="48"/>
                    <a:pt x="97" y="69"/>
                  </a:cubicBezTo>
                  <a:cubicBezTo>
                    <a:pt x="84" y="87"/>
                    <a:pt x="74" y="101"/>
                    <a:pt x="40" y="103"/>
                  </a:cubicBezTo>
                  <a:cubicBezTo>
                    <a:pt x="47" y="85"/>
                    <a:pt x="47" y="85"/>
                    <a:pt x="47" y="85"/>
                  </a:cubicBezTo>
                  <a:cubicBezTo>
                    <a:pt x="48" y="84"/>
                    <a:pt x="47" y="83"/>
                    <a:pt x="47" y="83"/>
                  </a:cubicBezTo>
                  <a:cubicBezTo>
                    <a:pt x="46" y="82"/>
                    <a:pt x="46" y="82"/>
                    <a:pt x="46" y="82"/>
                  </a:cubicBezTo>
                  <a:cubicBezTo>
                    <a:pt x="45" y="82"/>
                    <a:pt x="45" y="82"/>
                    <a:pt x="45" y="83"/>
                  </a:cubicBezTo>
                  <a:cubicBezTo>
                    <a:pt x="0" y="117"/>
                    <a:pt x="0" y="117"/>
                    <a:pt x="0" y="117"/>
                  </a:cubicBezTo>
                  <a:cubicBezTo>
                    <a:pt x="0" y="117"/>
                    <a:pt x="0" y="117"/>
                    <a:pt x="0" y="118"/>
                  </a:cubicBezTo>
                  <a:cubicBezTo>
                    <a:pt x="0" y="119"/>
                    <a:pt x="0" y="119"/>
                    <a:pt x="0" y="119"/>
                  </a:cubicBezTo>
                  <a:cubicBezTo>
                    <a:pt x="45" y="153"/>
                    <a:pt x="45" y="153"/>
                    <a:pt x="45" y="153"/>
                  </a:cubicBezTo>
                  <a:cubicBezTo>
                    <a:pt x="45" y="154"/>
                    <a:pt x="46" y="154"/>
                    <a:pt x="47" y="153"/>
                  </a:cubicBezTo>
                  <a:cubicBezTo>
                    <a:pt x="47" y="153"/>
                    <a:pt x="48" y="152"/>
                    <a:pt x="47" y="151"/>
                  </a:cubicBezTo>
                  <a:cubicBezTo>
                    <a:pt x="40" y="133"/>
                    <a:pt x="40" y="133"/>
                    <a:pt x="40" y="133"/>
                  </a:cubicBezTo>
                  <a:cubicBezTo>
                    <a:pt x="89" y="131"/>
                    <a:pt x="107" y="106"/>
                    <a:pt x="121" y="86"/>
                  </a:cubicBezTo>
                </a:path>
              </a:pathLst>
            </a:custGeom>
            <a:solidFill>
              <a:schemeClr val="accent1"/>
            </a:solidFill>
            <a:ln>
              <a:noFill/>
            </a:ln>
          </p:spPr>
          <p:txBody>
            <a:bodyPr vert="horz" wrap="square" lIns="121920" tIns="60960" rIns="121920" bIns="60960" numCol="1" anchor="t" anchorCtr="0" compatLnSpc="1"/>
            <a:lstStyle/>
            <a:p>
              <a:endParaRPr lang="id-ID">
                <a:latin typeface="Impact" panose="020B0806030902050204" pitchFamily="34" charset="0"/>
              </a:endParaRPr>
            </a:p>
          </p:txBody>
        </p:sp>
      </p:grpSp>
      <p:sp>
        <p:nvSpPr>
          <p:cNvPr id="27" name="TextBox 14"/>
          <p:cNvSpPr txBox="1"/>
          <p:nvPr/>
        </p:nvSpPr>
        <p:spPr>
          <a:xfrm>
            <a:off x="6609283" y="1737706"/>
            <a:ext cx="5164885" cy="900246"/>
          </a:xfrm>
          <a:prstGeom prst="rect">
            <a:avLst/>
          </a:prstGeom>
          <a:noFill/>
        </p:spPr>
        <p:txBody>
          <a:bodyPr wrap="square" rtlCol="0">
            <a:spAutoFit/>
          </a:bodyPr>
          <a:lstStyle/>
          <a:p>
            <a:pPr>
              <a:lnSpc>
                <a:spcPct val="125000"/>
              </a:lnSpc>
            </a:pPr>
            <a:r>
              <a:rPr lang="zh-CN" altLang="en-US" sz="14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矩形 27"/>
          <p:cNvSpPr/>
          <p:nvPr/>
        </p:nvSpPr>
        <p:spPr>
          <a:xfrm>
            <a:off x="7383674" y="2787248"/>
            <a:ext cx="2231063" cy="400101"/>
          </a:xfrm>
          <a:prstGeom prst="rect">
            <a:avLst/>
          </a:prstGeom>
        </p:spPr>
        <p:txBody>
          <a:bodyPr wrap="square" lIns="91431" tIns="45716" rIns="91431" bIns="45716">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添加内容</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29" name="矩形 47"/>
          <p:cNvSpPr>
            <a:spLocks noChangeArrowheads="1"/>
          </p:cNvSpPr>
          <p:nvPr/>
        </p:nvSpPr>
        <p:spPr bwMode="auto">
          <a:xfrm>
            <a:off x="7383675" y="3152584"/>
            <a:ext cx="1666715"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bg1"/>
                </a:solidFill>
                <a:sym typeface="微软雅黑" panose="020B0503020204020204" pitchFamily="34" charset="-122"/>
              </a:rPr>
              <a:t>在此录入上述图表的综合描述说明</a:t>
            </a:r>
            <a:endParaRPr lang="zh-CN" altLang="en-US" sz="1400" dirty="0">
              <a:solidFill>
                <a:schemeClr val="bg1"/>
              </a:solidFill>
              <a:sym typeface="微软雅黑" panose="020B0503020204020204" pitchFamily="34" charset="-122"/>
            </a:endParaRPr>
          </a:p>
        </p:txBody>
      </p:sp>
      <p:sp>
        <p:nvSpPr>
          <p:cNvPr id="30" name="矩形 29"/>
          <p:cNvSpPr/>
          <p:nvPr/>
        </p:nvSpPr>
        <p:spPr>
          <a:xfrm>
            <a:off x="10069316" y="2787248"/>
            <a:ext cx="2231063" cy="400101"/>
          </a:xfrm>
          <a:prstGeom prst="rect">
            <a:avLst/>
          </a:prstGeom>
        </p:spPr>
        <p:txBody>
          <a:bodyPr wrap="square" lIns="91431" tIns="45716" rIns="91431" bIns="45716">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添加内容</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31" name="矩形 47"/>
          <p:cNvSpPr>
            <a:spLocks noChangeArrowheads="1"/>
          </p:cNvSpPr>
          <p:nvPr/>
        </p:nvSpPr>
        <p:spPr bwMode="auto">
          <a:xfrm>
            <a:off x="10069316" y="3152584"/>
            <a:ext cx="1666715"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bg1"/>
                </a:solidFill>
                <a:sym typeface="微软雅黑" panose="020B0503020204020204" pitchFamily="34" charset="-122"/>
              </a:rPr>
              <a:t>在此录入上述图表的综合描述说明</a:t>
            </a:r>
            <a:endParaRPr lang="zh-CN" altLang="en-US" sz="1400" dirty="0">
              <a:solidFill>
                <a:schemeClr val="bg1"/>
              </a:solidFill>
              <a:sym typeface="微软雅黑" panose="020B0503020204020204" pitchFamily="34" charset="-122"/>
            </a:endParaRPr>
          </a:p>
        </p:txBody>
      </p:sp>
      <p:sp>
        <p:nvSpPr>
          <p:cNvPr id="48" name="矩形 47"/>
          <p:cNvSpPr/>
          <p:nvPr/>
        </p:nvSpPr>
        <p:spPr>
          <a:xfrm>
            <a:off x="7383674" y="3884170"/>
            <a:ext cx="2231063" cy="400101"/>
          </a:xfrm>
          <a:prstGeom prst="rect">
            <a:avLst/>
          </a:prstGeom>
        </p:spPr>
        <p:txBody>
          <a:bodyPr wrap="square" lIns="91431" tIns="45716" rIns="91431" bIns="45716">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添加内容</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49" name="矩形 47"/>
          <p:cNvSpPr>
            <a:spLocks noChangeArrowheads="1"/>
          </p:cNvSpPr>
          <p:nvPr/>
        </p:nvSpPr>
        <p:spPr bwMode="auto">
          <a:xfrm>
            <a:off x="7383675" y="4249506"/>
            <a:ext cx="1666715"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bg1"/>
                </a:solidFill>
                <a:sym typeface="微软雅黑" panose="020B0503020204020204" pitchFamily="34" charset="-122"/>
              </a:rPr>
              <a:t>在此录入上述图表的综合描述说明</a:t>
            </a:r>
            <a:endParaRPr lang="zh-CN" altLang="en-US" sz="1400" dirty="0">
              <a:solidFill>
                <a:schemeClr val="bg1"/>
              </a:solidFill>
              <a:sym typeface="微软雅黑" panose="020B0503020204020204" pitchFamily="34" charset="-122"/>
            </a:endParaRPr>
          </a:p>
        </p:txBody>
      </p:sp>
      <p:sp>
        <p:nvSpPr>
          <p:cNvPr id="51" name="矩形 50"/>
          <p:cNvSpPr/>
          <p:nvPr/>
        </p:nvSpPr>
        <p:spPr>
          <a:xfrm>
            <a:off x="10069316" y="3884170"/>
            <a:ext cx="2231063" cy="400101"/>
          </a:xfrm>
          <a:prstGeom prst="rect">
            <a:avLst/>
          </a:prstGeom>
        </p:spPr>
        <p:txBody>
          <a:bodyPr wrap="square" lIns="91431" tIns="45716" rIns="91431" bIns="45716">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添加内容</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52" name="矩形 47"/>
          <p:cNvSpPr>
            <a:spLocks noChangeArrowheads="1"/>
          </p:cNvSpPr>
          <p:nvPr/>
        </p:nvSpPr>
        <p:spPr bwMode="auto">
          <a:xfrm>
            <a:off x="10069316" y="4249506"/>
            <a:ext cx="1666715"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bg1"/>
                </a:solidFill>
                <a:sym typeface="微软雅黑" panose="020B0503020204020204" pitchFamily="34" charset="-122"/>
              </a:rPr>
              <a:t>在此录入上述图表的综合描述说明</a:t>
            </a:r>
            <a:endParaRPr lang="zh-CN" altLang="en-US" sz="1400" dirty="0">
              <a:solidFill>
                <a:schemeClr val="bg1"/>
              </a:solidFill>
              <a:sym typeface="微软雅黑" panose="020B0503020204020204" pitchFamily="34" charset="-122"/>
            </a:endParaRPr>
          </a:p>
        </p:txBody>
      </p:sp>
      <p:grpSp>
        <p:nvGrpSpPr>
          <p:cNvPr id="53" name="组合 52"/>
          <p:cNvGrpSpPr/>
          <p:nvPr/>
        </p:nvGrpSpPr>
        <p:grpSpPr>
          <a:xfrm>
            <a:off x="6654801" y="4011580"/>
            <a:ext cx="609521" cy="609600"/>
            <a:chOff x="6627576" y="3987128"/>
            <a:chExt cx="609600" cy="609600"/>
          </a:xfrm>
        </p:grpSpPr>
        <p:sp>
          <p:nvSpPr>
            <p:cNvPr id="54" name="椭圆 53"/>
            <p:cNvSpPr/>
            <p:nvPr/>
          </p:nvSpPr>
          <p:spPr>
            <a:xfrm>
              <a:off x="6627576" y="3987128"/>
              <a:ext cx="609600" cy="609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Freeform 151"/>
            <p:cNvSpPr>
              <a:spLocks noEditPoints="1"/>
            </p:cNvSpPr>
            <p:nvPr/>
          </p:nvSpPr>
          <p:spPr bwMode="auto">
            <a:xfrm rot="20484176">
              <a:off x="6696266" y="4091050"/>
              <a:ext cx="431571" cy="43475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accent1"/>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6" name="组合 55"/>
          <p:cNvGrpSpPr/>
          <p:nvPr/>
        </p:nvGrpSpPr>
        <p:grpSpPr>
          <a:xfrm>
            <a:off x="9358324" y="2914658"/>
            <a:ext cx="609521" cy="609600"/>
            <a:chOff x="9331451" y="2890206"/>
            <a:chExt cx="609600" cy="609600"/>
          </a:xfrm>
        </p:grpSpPr>
        <p:sp>
          <p:nvSpPr>
            <p:cNvPr id="57" name="椭圆 56"/>
            <p:cNvSpPr/>
            <p:nvPr/>
          </p:nvSpPr>
          <p:spPr>
            <a:xfrm>
              <a:off x="9331451" y="2890206"/>
              <a:ext cx="609600" cy="609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Freeform 123"/>
            <p:cNvSpPr>
              <a:spLocks noEditPoints="1"/>
            </p:cNvSpPr>
            <p:nvPr/>
          </p:nvSpPr>
          <p:spPr bwMode="auto">
            <a:xfrm>
              <a:off x="9428538" y="3048150"/>
              <a:ext cx="415427" cy="293713"/>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chemeClr val="accent1"/>
            </a:solidFill>
            <a:ln>
              <a:noFill/>
            </a:ln>
          </p:spPr>
          <p:txBody>
            <a:bodyPr vert="horz" wrap="square" lIns="91431" tIns="45716" rIns="91431" bIns="45716" numCol="1" anchor="t" anchorCtr="0" compatLnSpc="1"/>
            <a:lstStyle/>
            <a:p>
              <a:endParaRPr lang="zh-CN" altLang="en-US" sz="2490"/>
            </a:p>
          </p:txBody>
        </p:sp>
      </p:grpSp>
      <p:grpSp>
        <p:nvGrpSpPr>
          <p:cNvPr id="59" name="组合 58"/>
          <p:cNvGrpSpPr/>
          <p:nvPr/>
        </p:nvGrpSpPr>
        <p:grpSpPr>
          <a:xfrm>
            <a:off x="9358324" y="4011580"/>
            <a:ext cx="609521" cy="609600"/>
            <a:chOff x="9331451" y="3987128"/>
            <a:chExt cx="609600" cy="609600"/>
          </a:xfrm>
        </p:grpSpPr>
        <p:sp>
          <p:nvSpPr>
            <p:cNvPr id="60" name="椭圆 59"/>
            <p:cNvSpPr/>
            <p:nvPr/>
          </p:nvSpPr>
          <p:spPr>
            <a:xfrm>
              <a:off x="9331451" y="3987128"/>
              <a:ext cx="609600" cy="609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bwMode="auto">
            <a:xfrm>
              <a:off x="9445910" y="4112235"/>
              <a:ext cx="380682" cy="359387"/>
            </a:xfrm>
            <a:custGeom>
              <a:avLst/>
              <a:gdLst>
                <a:gd name="connsiteX0" fmla="*/ 153983 w 511114"/>
                <a:gd name="connsiteY0" fmla="*/ 241002 h 511299"/>
                <a:gd name="connsiteX1" fmla="*/ 193590 w 511114"/>
                <a:gd name="connsiteY1" fmla="*/ 245953 h 511299"/>
                <a:gd name="connsiteX2" fmla="*/ 188639 w 511114"/>
                <a:gd name="connsiteY2" fmla="*/ 253379 h 511299"/>
                <a:gd name="connsiteX3" fmla="*/ 136655 w 511114"/>
                <a:gd name="connsiteY3" fmla="*/ 305363 h 511299"/>
                <a:gd name="connsiteX4" fmla="*/ 94573 w 511114"/>
                <a:gd name="connsiteY4" fmla="*/ 342495 h 511299"/>
                <a:gd name="connsiteX5" fmla="*/ 59917 w 511114"/>
                <a:gd name="connsiteY5" fmla="*/ 399430 h 511299"/>
                <a:gd name="connsiteX6" fmla="*/ 134180 w 511114"/>
                <a:gd name="connsiteY6" fmla="*/ 446463 h 511299"/>
                <a:gd name="connsiteX7" fmla="*/ 168836 w 511114"/>
                <a:gd name="connsiteY7" fmla="*/ 416758 h 511299"/>
                <a:gd name="connsiteX8" fmla="*/ 198541 w 511114"/>
                <a:gd name="connsiteY8" fmla="*/ 387053 h 511299"/>
                <a:gd name="connsiteX9" fmla="*/ 205968 w 511114"/>
                <a:gd name="connsiteY9" fmla="*/ 372200 h 511299"/>
                <a:gd name="connsiteX10" fmla="*/ 235673 w 511114"/>
                <a:gd name="connsiteY10" fmla="*/ 344970 h 511299"/>
                <a:gd name="connsiteX11" fmla="*/ 262903 w 511114"/>
                <a:gd name="connsiteY11" fmla="*/ 317741 h 511299"/>
                <a:gd name="connsiteX12" fmla="*/ 270329 w 511114"/>
                <a:gd name="connsiteY12" fmla="*/ 352397 h 511299"/>
                <a:gd name="connsiteX13" fmla="*/ 215869 w 511114"/>
                <a:gd name="connsiteY13" fmla="*/ 451414 h 511299"/>
                <a:gd name="connsiteX14" fmla="*/ 99524 w 511114"/>
                <a:gd name="connsiteY14" fmla="*/ 510824 h 511299"/>
                <a:gd name="connsiteX15" fmla="*/ 507 w 511114"/>
                <a:gd name="connsiteY15" fmla="*/ 409332 h 511299"/>
                <a:gd name="connsiteX16" fmla="*/ 57442 w 511114"/>
                <a:gd name="connsiteY16" fmla="*/ 295462 h 511299"/>
                <a:gd name="connsiteX17" fmla="*/ 153983 w 511114"/>
                <a:gd name="connsiteY17" fmla="*/ 241002 h 511299"/>
                <a:gd name="connsiteX18" fmla="*/ 330318 w 511114"/>
                <a:gd name="connsiteY18" fmla="*/ 146325 h 511299"/>
                <a:gd name="connsiteX19" fmla="*/ 367485 w 511114"/>
                <a:gd name="connsiteY19" fmla="*/ 178537 h 511299"/>
                <a:gd name="connsiteX20" fmla="*/ 322884 w 511114"/>
                <a:gd name="connsiteY20" fmla="*/ 230571 h 511299"/>
                <a:gd name="connsiteX21" fmla="*/ 228726 w 511114"/>
                <a:gd name="connsiteY21" fmla="*/ 324729 h 511299"/>
                <a:gd name="connsiteX22" fmla="*/ 174214 w 511114"/>
                <a:gd name="connsiteY22" fmla="*/ 366852 h 511299"/>
                <a:gd name="connsiteX23" fmla="*/ 144480 w 511114"/>
                <a:gd name="connsiteY23" fmla="*/ 337118 h 511299"/>
                <a:gd name="connsiteX24" fmla="*/ 161825 w 511114"/>
                <a:gd name="connsiteY24" fmla="*/ 307384 h 511299"/>
                <a:gd name="connsiteX25" fmla="*/ 303061 w 511114"/>
                <a:gd name="connsiteY25" fmla="*/ 166148 h 511299"/>
                <a:gd name="connsiteX26" fmla="*/ 330318 w 511114"/>
                <a:gd name="connsiteY26" fmla="*/ 146325 h 511299"/>
                <a:gd name="connsiteX27" fmla="*/ 406819 w 511114"/>
                <a:gd name="connsiteY27" fmla="*/ 544 h 511299"/>
                <a:gd name="connsiteX28" fmla="*/ 510787 w 511114"/>
                <a:gd name="connsiteY28" fmla="*/ 119365 h 511299"/>
                <a:gd name="connsiteX29" fmla="*/ 456328 w 511114"/>
                <a:gd name="connsiteY29" fmla="*/ 213431 h 511299"/>
                <a:gd name="connsiteX30" fmla="*/ 362261 w 511114"/>
                <a:gd name="connsiteY30" fmla="*/ 267891 h 511299"/>
                <a:gd name="connsiteX31" fmla="*/ 317703 w 511114"/>
                <a:gd name="connsiteY31" fmla="*/ 262940 h 511299"/>
                <a:gd name="connsiteX32" fmla="*/ 344933 w 511114"/>
                <a:gd name="connsiteY32" fmla="*/ 233235 h 511299"/>
                <a:gd name="connsiteX33" fmla="*/ 374638 w 511114"/>
                <a:gd name="connsiteY33" fmla="*/ 206005 h 511299"/>
                <a:gd name="connsiteX34" fmla="*/ 384540 w 511114"/>
                <a:gd name="connsiteY34" fmla="*/ 201054 h 511299"/>
                <a:gd name="connsiteX35" fmla="*/ 416721 w 511114"/>
                <a:gd name="connsiteY35" fmla="*/ 168874 h 511299"/>
                <a:gd name="connsiteX36" fmla="*/ 443950 w 511114"/>
                <a:gd name="connsiteY36" fmla="*/ 139168 h 511299"/>
                <a:gd name="connsiteX37" fmla="*/ 372163 w 511114"/>
                <a:gd name="connsiteY37" fmla="*/ 67381 h 511299"/>
                <a:gd name="connsiteX38" fmla="*/ 342458 w 511114"/>
                <a:gd name="connsiteY38" fmla="*/ 94611 h 511299"/>
                <a:gd name="connsiteX39" fmla="*/ 310277 w 511114"/>
                <a:gd name="connsiteY39" fmla="*/ 124316 h 511299"/>
                <a:gd name="connsiteX40" fmla="*/ 305326 w 511114"/>
                <a:gd name="connsiteY40" fmla="*/ 136693 h 511299"/>
                <a:gd name="connsiteX41" fmla="*/ 275621 w 511114"/>
                <a:gd name="connsiteY41" fmla="*/ 166398 h 511299"/>
                <a:gd name="connsiteX42" fmla="*/ 245916 w 511114"/>
                <a:gd name="connsiteY42" fmla="*/ 193628 h 511299"/>
                <a:gd name="connsiteX43" fmla="*/ 240965 w 511114"/>
                <a:gd name="connsiteY43" fmla="*/ 149070 h 511299"/>
                <a:gd name="connsiteX44" fmla="*/ 295425 w 511114"/>
                <a:gd name="connsiteY44" fmla="*/ 55004 h 511299"/>
                <a:gd name="connsiteX45" fmla="*/ 406819 w 511114"/>
                <a:gd name="connsiteY45" fmla="*/ 544 h 511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11114" h="511299">
                  <a:moveTo>
                    <a:pt x="153983" y="241002"/>
                  </a:moveTo>
                  <a:cubicBezTo>
                    <a:pt x="168836" y="241002"/>
                    <a:pt x="181213" y="243478"/>
                    <a:pt x="193590" y="245953"/>
                  </a:cubicBezTo>
                  <a:cubicBezTo>
                    <a:pt x="193590" y="250904"/>
                    <a:pt x="188639" y="250904"/>
                    <a:pt x="188639" y="253379"/>
                  </a:cubicBezTo>
                  <a:cubicBezTo>
                    <a:pt x="171311" y="270707"/>
                    <a:pt x="153983" y="288035"/>
                    <a:pt x="136655" y="305363"/>
                  </a:cubicBezTo>
                  <a:cubicBezTo>
                    <a:pt x="121803" y="312790"/>
                    <a:pt x="109426" y="327642"/>
                    <a:pt x="94573" y="342495"/>
                  </a:cubicBezTo>
                  <a:cubicBezTo>
                    <a:pt x="79720" y="357348"/>
                    <a:pt x="59917" y="369725"/>
                    <a:pt x="59917" y="399430"/>
                  </a:cubicBezTo>
                  <a:cubicBezTo>
                    <a:pt x="59917" y="436561"/>
                    <a:pt x="97048" y="463791"/>
                    <a:pt x="134180" y="446463"/>
                  </a:cubicBezTo>
                  <a:cubicBezTo>
                    <a:pt x="146557" y="441512"/>
                    <a:pt x="156459" y="429135"/>
                    <a:pt x="168836" y="416758"/>
                  </a:cubicBezTo>
                  <a:cubicBezTo>
                    <a:pt x="178738" y="406856"/>
                    <a:pt x="191115" y="396954"/>
                    <a:pt x="198541" y="387053"/>
                  </a:cubicBezTo>
                  <a:cubicBezTo>
                    <a:pt x="201017" y="382102"/>
                    <a:pt x="203492" y="377151"/>
                    <a:pt x="205968" y="372200"/>
                  </a:cubicBezTo>
                  <a:cubicBezTo>
                    <a:pt x="213394" y="362298"/>
                    <a:pt x="225771" y="352397"/>
                    <a:pt x="235673" y="344970"/>
                  </a:cubicBezTo>
                  <a:cubicBezTo>
                    <a:pt x="245575" y="335069"/>
                    <a:pt x="253001" y="325167"/>
                    <a:pt x="262903" y="317741"/>
                  </a:cubicBezTo>
                  <a:cubicBezTo>
                    <a:pt x="267854" y="330118"/>
                    <a:pt x="270329" y="340020"/>
                    <a:pt x="270329" y="352397"/>
                  </a:cubicBezTo>
                  <a:cubicBezTo>
                    <a:pt x="270329" y="401905"/>
                    <a:pt x="243099" y="424184"/>
                    <a:pt x="215869" y="451414"/>
                  </a:cubicBezTo>
                  <a:cubicBezTo>
                    <a:pt x="186164" y="481119"/>
                    <a:pt x="161410" y="515775"/>
                    <a:pt x="99524" y="510824"/>
                  </a:cubicBezTo>
                  <a:cubicBezTo>
                    <a:pt x="47540" y="505874"/>
                    <a:pt x="5457" y="463791"/>
                    <a:pt x="507" y="409332"/>
                  </a:cubicBezTo>
                  <a:cubicBezTo>
                    <a:pt x="-4444" y="349921"/>
                    <a:pt x="27736" y="325167"/>
                    <a:pt x="57442" y="295462"/>
                  </a:cubicBezTo>
                  <a:cubicBezTo>
                    <a:pt x="84671" y="268232"/>
                    <a:pt x="106950" y="243478"/>
                    <a:pt x="153983" y="241002"/>
                  </a:cubicBezTo>
                  <a:close/>
                  <a:moveTo>
                    <a:pt x="330318" y="146325"/>
                  </a:moveTo>
                  <a:cubicBezTo>
                    <a:pt x="352618" y="141369"/>
                    <a:pt x="369963" y="156236"/>
                    <a:pt x="367485" y="178537"/>
                  </a:cubicBezTo>
                  <a:cubicBezTo>
                    <a:pt x="365007" y="195882"/>
                    <a:pt x="335273" y="218182"/>
                    <a:pt x="322884" y="230571"/>
                  </a:cubicBezTo>
                  <a:cubicBezTo>
                    <a:pt x="288195" y="262783"/>
                    <a:pt x="260938" y="290039"/>
                    <a:pt x="228726" y="324729"/>
                  </a:cubicBezTo>
                  <a:cubicBezTo>
                    <a:pt x="213859" y="337118"/>
                    <a:pt x="196514" y="364374"/>
                    <a:pt x="174214" y="366852"/>
                  </a:cubicBezTo>
                  <a:cubicBezTo>
                    <a:pt x="159347" y="366852"/>
                    <a:pt x="144480" y="354463"/>
                    <a:pt x="144480" y="337118"/>
                  </a:cubicBezTo>
                  <a:cubicBezTo>
                    <a:pt x="144480" y="324729"/>
                    <a:pt x="151913" y="314818"/>
                    <a:pt x="161825" y="307384"/>
                  </a:cubicBezTo>
                  <a:cubicBezTo>
                    <a:pt x="208903" y="257827"/>
                    <a:pt x="255983" y="213226"/>
                    <a:pt x="303061" y="166148"/>
                  </a:cubicBezTo>
                  <a:cubicBezTo>
                    <a:pt x="310495" y="158714"/>
                    <a:pt x="317928" y="146325"/>
                    <a:pt x="330318" y="146325"/>
                  </a:cubicBezTo>
                  <a:close/>
                  <a:moveTo>
                    <a:pt x="406819" y="544"/>
                  </a:moveTo>
                  <a:cubicBezTo>
                    <a:pt x="463754" y="3019"/>
                    <a:pt x="515738" y="50053"/>
                    <a:pt x="510787" y="119365"/>
                  </a:cubicBezTo>
                  <a:cubicBezTo>
                    <a:pt x="508312" y="163923"/>
                    <a:pt x="483557" y="186202"/>
                    <a:pt x="456328" y="213431"/>
                  </a:cubicBezTo>
                  <a:cubicBezTo>
                    <a:pt x="429098" y="238186"/>
                    <a:pt x="406819" y="265415"/>
                    <a:pt x="362261" y="267891"/>
                  </a:cubicBezTo>
                  <a:cubicBezTo>
                    <a:pt x="344933" y="270366"/>
                    <a:pt x="332556" y="267891"/>
                    <a:pt x="317703" y="262940"/>
                  </a:cubicBezTo>
                  <a:cubicBezTo>
                    <a:pt x="325130" y="253038"/>
                    <a:pt x="335031" y="243136"/>
                    <a:pt x="344933" y="233235"/>
                  </a:cubicBezTo>
                  <a:cubicBezTo>
                    <a:pt x="354835" y="225808"/>
                    <a:pt x="362261" y="213431"/>
                    <a:pt x="374638" y="206005"/>
                  </a:cubicBezTo>
                  <a:cubicBezTo>
                    <a:pt x="377114" y="203530"/>
                    <a:pt x="382065" y="203530"/>
                    <a:pt x="384540" y="201054"/>
                  </a:cubicBezTo>
                  <a:cubicBezTo>
                    <a:pt x="394442" y="193628"/>
                    <a:pt x="404344" y="181251"/>
                    <a:pt x="416721" y="168874"/>
                  </a:cubicBezTo>
                  <a:cubicBezTo>
                    <a:pt x="426622" y="158972"/>
                    <a:pt x="439000" y="149070"/>
                    <a:pt x="443950" y="139168"/>
                  </a:cubicBezTo>
                  <a:cubicBezTo>
                    <a:pt x="471180" y="92135"/>
                    <a:pt x="421672" y="40151"/>
                    <a:pt x="372163" y="67381"/>
                  </a:cubicBezTo>
                  <a:cubicBezTo>
                    <a:pt x="362261" y="72332"/>
                    <a:pt x="352359" y="84709"/>
                    <a:pt x="342458" y="94611"/>
                  </a:cubicBezTo>
                  <a:cubicBezTo>
                    <a:pt x="332556" y="104512"/>
                    <a:pt x="317703" y="116889"/>
                    <a:pt x="310277" y="124316"/>
                  </a:cubicBezTo>
                  <a:cubicBezTo>
                    <a:pt x="307802" y="129267"/>
                    <a:pt x="307802" y="134217"/>
                    <a:pt x="305326" y="136693"/>
                  </a:cubicBezTo>
                  <a:cubicBezTo>
                    <a:pt x="297900" y="149070"/>
                    <a:pt x="285523" y="156496"/>
                    <a:pt x="275621" y="166398"/>
                  </a:cubicBezTo>
                  <a:cubicBezTo>
                    <a:pt x="265720" y="176300"/>
                    <a:pt x="258293" y="186202"/>
                    <a:pt x="245916" y="193628"/>
                  </a:cubicBezTo>
                  <a:cubicBezTo>
                    <a:pt x="243441" y="178775"/>
                    <a:pt x="240965" y="168874"/>
                    <a:pt x="240965" y="149070"/>
                  </a:cubicBezTo>
                  <a:cubicBezTo>
                    <a:pt x="245916" y="106988"/>
                    <a:pt x="270670" y="82233"/>
                    <a:pt x="295425" y="55004"/>
                  </a:cubicBezTo>
                  <a:cubicBezTo>
                    <a:pt x="325130" y="25298"/>
                    <a:pt x="352359" y="-4407"/>
                    <a:pt x="406819" y="544"/>
                  </a:cubicBez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barn(outVertical)">
                                      <p:cBhvr>
                                        <p:cTn id="14" dur="500"/>
                                        <p:tgtEl>
                                          <p:spTgt spid="27"/>
                                        </p:tgtEl>
                                      </p:cBhvr>
                                    </p:animEffect>
                                  </p:childTnLst>
                                </p:cTn>
                              </p:par>
                            </p:childTnLst>
                          </p:cTn>
                        </p:par>
                        <p:par>
                          <p:cTn id="15" fill="hold">
                            <p:stCondLst>
                              <p:cond delay="1000"/>
                            </p:stCondLst>
                            <p:childTnLst>
                              <p:par>
                                <p:cTn id="16" presetID="12" presetClass="entr" presetSubtype="1"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250"/>
                                        <p:tgtEl>
                                          <p:spTgt spid="24"/>
                                        </p:tgtEl>
                                        <p:attrNameLst>
                                          <p:attrName>ppt_y</p:attrName>
                                        </p:attrNameLst>
                                      </p:cBhvr>
                                      <p:tavLst>
                                        <p:tav tm="0">
                                          <p:val>
                                            <p:strVal val="#ppt_y-#ppt_h*1.125000"/>
                                          </p:val>
                                        </p:tav>
                                        <p:tav tm="100000">
                                          <p:val>
                                            <p:strVal val="#ppt_y"/>
                                          </p:val>
                                        </p:tav>
                                      </p:tavLst>
                                    </p:anim>
                                    <p:animEffect transition="in" filter="wipe(down)">
                                      <p:cBhvr>
                                        <p:cTn id="19" dur="250"/>
                                        <p:tgtEl>
                                          <p:spTgt spid="24"/>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250"/>
                                        <p:tgtEl>
                                          <p:spTgt spid="2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250"/>
                                        <p:tgtEl>
                                          <p:spTgt spid="29"/>
                                        </p:tgtEl>
                                      </p:cBhvr>
                                    </p:animEffect>
                                  </p:childTnLst>
                                </p:cTn>
                              </p:par>
                            </p:childTnLst>
                          </p:cTn>
                        </p:par>
                        <p:par>
                          <p:cTn id="27" fill="hold">
                            <p:stCondLst>
                              <p:cond delay="2000"/>
                            </p:stCondLst>
                            <p:childTnLst>
                              <p:par>
                                <p:cTn id="28" presetID="12" presetClass="entr" presetSubtype="1" fill="hold" nodeType="afterEffect">
                                  <p:stCondLst>
                                    <p:cond delay="0"/>
                                  </p:stCondLst>
                                  <p:childTnLst>
                                    <p:set>
                                      <p:cBhvr>
                                        <p:cTn id="29" dur="1" fill="hold">
                                          <p:stCondLst>
                                            <p:cond delay="0"/>
                                          </p:stCondLst>
                                        </p:cTn>
                                        <p:tgtEl>
                                          <p:spTgt spid="53"/>
                                        </p:tgtEl>
                                        <p:attrNameLst>
                                          <p:attrName>style.visibility</p:attrName>
                                        </p:attrNameLst>
                                      </p:cBhvr>
                                      <p:to>
                                        <p:strVal val="visible"/>
                                      </p:to>
                                    </p:set>
                                    <p:anim calcmode="lin" valueType="num">
                                      <p:cBhvr additive="base">
                                        <p:cTn id="30" dur="250"/>
                                        <p:tgtEl>
                                          <p:spTgt spid="53"/>
                                        </p:tgtEl>
                                        <p:attrNameLst>
                                          <p:attrName>ppt_y</p:attrName>
                                        </p:attrNameLst>
                                      </p:cBhvr>
                                      <p:tavLst>
                                        <p:tav tm="0">
                                          <p:val>
                                            <p:strVal val="#ppt_y-#ppt_h*1.125000"/>
                                          </p:val>
                                        </p:tav>
                                        <p:tav tm="100000">
                                          <p:val>
                                            <p:strVal val="#ppt_y"/>
                                          </p:val>
                                        </p:tav>
                                      </p:tavLst>
                                    </p:anim>
                                    <p:animEffect transition="in" filter="wipe(down)">
                                      <p:cBhvr>
                                        <p:cTn id="31" dur="25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left)">
                                      <p:cBhvr>
                                        <p:cTn id="35" dur="250"/>
                                        <p:tgtEl>
                                          <p:spTgt spid="4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left)">
                                      <p:cBhvr>
                                        <p:cTn id="38" dur="250"/>
                                        <p:tgtEl>
                                          <p:spTgt spid="49"/>
                                        </p:tgtEl>
                                      </p:cBhvr>
                                    </p:animEffect>
                                  </p:childTnLst>
                                </p:cTn>
                              </p:par>
                            </p:childTnLst>
                          </p:cTn>
                        </p:par>
                        <p:par>
                          <p:cTn id="39" fill="hold">
                            <p:stCondLst>
                              <p:cond delay="3000"/>
                            </p:stCondLst>
                            <p:childTnLst>
                              <p:par>
                                <p:cTn id="40" presetID="1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250"/>
                                        <p:tgtEl>
                                          <p:spTgt spid="56"/>
                                        </p:tgtEl>
                                        <p:attrNameLst>
                                          <p:attrName>ppt_y</p:attrName>
                                        </p:attrNameLst>
                                      </p:cBhvr>
                                      <p:tavLst>
                                        <p:tav tm="0">
                                          <p:val>
                                            <p:strVal val="#ppt_y-#ppt_h*1.125000"/>
                                          </p:val>
                                        </p:tav>
                                        <p:tav tm="100000">
                                          <p:val>
                                            <p:strVal val="#ppt_y"/>
                                          </p:val>
                                        </p:tav>
                                      </p:tavLst>
                                    </p:anim>
                                    <p:animEffect transition="in" filter="wipe(down)">
                                      <p:cBhvr>
                                        <p:cTn id="43" dur="250"/>
                                        <p:tgtEl>
                                          <p:spTgt spid="56"/>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250"/>
                                        <p:tgtEl>
                                          <p:spTgt spid="3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left)">
                                      <p:cBhvr>
                                        <p:cTn id="50" dur="250"/>
                                        <p:tgtEl>
                                          <p:spTgt spid="31"/>
                                        </p:tgtEl>
                                      </p:cBhvr>
                                    </p:animEffect>
                                  </p:childTnLst>
                                </p:cTn>
                              </p:par>
                            </p:childTnLst>
                          </p:cTn>
                        </p:par>
                        <p:par>
                          <p:cTn id="51" fill="hold">
                            <p:stCondLst>
                              <p:cond delay="4000"/>
                            </p:stCondLst>
                            <p:childTnLst>
                              <p:par>
                                <p:cTn id="52" presetID="12" presetClass="entr" presetSubtype="1"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additive="base">
                                        <p:cTn id="54" dur="250"/>
                                        <p:tgtEl>
                                          <p:spTgt spid="59"/>
                                        </p:tgtEl>
                                        <p:attrNameLst>
                                          <p:attrName>ppt_y</p:attrName>
                                        </p:attrNameLst>
                                      </p:cBhvr>
                                      <p:tavLst>
                                        <p:tav tm="0">
                                          <p:val>
                                            <p:strVal val="#ppt_y-#ppt_h*1.125000"/>
                                          </p:val>
                                        </p:tav>
                                        <p:tav tm="100000">
                                          <p:val>
                                            <p:strVal val="#ppt_y"/>
                                          </p:val>
                                        </p:tav>
                                      </p:tavLst>
                                    </p:anim>
                                    <p:animEffect transition="in" filter="wipe(down)">
                                      <p:cBhvr>
                                        <p:cTn id="55" dur="250"/>
                                        <p:tgtEl>
                                          <p:spTgt spid="59"/>
                                        </p:tgtEl>
                                      </p:cBhvr>
                                    </p:animEffect>
                                  </p:childTnLst>
                                </p:cTn>
                              </p:par>
                            </p:childTnLst>
                          </p:cTn>
                        </p:par>
                        <p:par>
                          <p:cTn id="56" fill="hold">
                            <p:stCondLst>
                              <p:cond delay="4500"/>
                            </p:stCondLst>
                            <p:childTnLst>
                              <p:par>
                                <p:cTn id="57" presetID="22" presetClass="entr" presetSubtype="8" fill="hold" grpId="0" nodeType="after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left)">
                                      <p:cBhvr>
                                        <p:cTn id="59" dur="250"/>
                                        <p:tgtEl>
                                          <p:spTgt spid="51"/>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250"/>
                                        <p:tgtEl>
                                          <p:spTgt spid="52"/>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7" grpId="0"/>
      <p:bldP spid="28" grpId="0"/>
      <p:bldP spid="29" grpId="0"/>
      <p:bldP spid="30" grpId="0"/>
      <p:bldP spid="31" grpId="0"/>
      <p:bldP spid="48" grpId="0"/>
      <p:bldP spid="49" grpId="0"/>
      <p:bldP spid="51" grpId="0"/>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Pentagon 25"/>
          <p:cNvSpPr/>
          <p:nvPr/>
        </p:nvSpPr>
        <p:spPr>
          <a:xfrm flipH="1">
            <a:off x="7877784" y="2063443"/>
            <a:ext cx="4332505" cy="691283"/>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4" name="TextBox 26"/>
          <p:cNvSpPr txBox="1"/>
          <p:nvPr/>
        </p:nvSpPr>
        <p:spPr>
          <a:xfrm flipH="1">
            <a:off x="8369734" y="2209034"/>
            <a:ext cx="1715879" cy="400101"/>
          </a:xfrm>
          <a:prstGeom prst="rect">
            <a:avLst/>
          </a:prstGeom>
        </p:spPr>
        <p:txBody>
          <a:bodyPr wrap="square" lIns="91431" tIns="45716" rIns="91431" bIns="45716">
            <a:spAutoFit/>
          </a:bodyPr>
          <a:lstStyle>
            <a:defPPr>
              <a:defRPr lang="zh-CN"/>
            </a:defPPr>
            <a:lvl1pP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2000" dirty="0">
                <a:solidFill>
                  <a:schemeClr val="bg1">
                    <a:lumMod val="95000"/>
                  </a:schemeClr>
                </a:solidFill>
              </a:rPr>
              <a:t>输入关键字</a:t>
            </a:r>
            <a:endParaRPr lang="en-US" sz="2000" dirty="0">
              <a:solidFill>
                <a:schemeClr val="bg1">
                  <a:lumMod val="95000"/>
                </a:schemeClr>
              </a:solidFill>
            </a:endParaRPr>
          </a:p>
        </p:txBody>
      </p:sp>
      <p:sp>
        <p:nvSpPr>
          <p:cNvPr id="91" name="Pentagon 28"/>
          <p:cNvSpPr/>
          <p:nvPr/>
        </p:nvSpPr>
        <p:spPr>
          <a:xfrm flipH="1">
            <a:off x="8549898" y="2908344"/>
            <a:ext cx="3641311" cy="69128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2" name="TextBox 29"/>
          <p:cNvSpPr txBox="1"/>
          <p:nvPr/>
        </p:nvSpPr>
        <p:spPr>
          <a:xfrm flipH="1">
            <a:off x="9128418" y="3053938"/>
            <a:ext cx="1779969" cy="400101"/>
          </a:xfrm>
          <a:prstGeom prst="rect">
            <a:avLst/>
          </a:prstGeom>
        </p:spPr>
        <p:txBody>
          <a:bodyPr wrap="square" lIns="91431" tIns="45716" rIns="91431" bIns="45716">
            <a:spAutoFit/>
          </a:bodyPr>
          <a:lstStyle>
            <a:defPPr>
              <a:defRPr lang="zh-CN"/>
            </a:defPPr>
            <a:lvl1pPr>
              <a:defRPr sz="2000" b="1">
                <a:solidFill>
                  <a:schemeClr val="bg1">
                    <a:lumMod val="95000"/>
                  </a:schemeClr>
                </a:solidFill>
                <a:latin typeface="微软雅黑" panose="020B0503020204020204" pitchFamily="34" charset="-122"/>
                <a:ea typeface="微软雅黑" panose="020B0503020204020204" pitchFamily="34" charset="-122"/>
              </a:defRPr>
            </a:lvl1pPr>
          </a:lstStyle>
          <a:p>
            <a:r>
              <a:rPr lang="zh-CN" altLang="en-US" dirty="0"/>
              <a:t>输入关键字</a:t>
            </a:r>
            <a:endParaRPr lang="en-US" altLang="zh-CN" dirty="0"/>
          </a:p>
        </p:txBody>
      </p:sp>
      <p:sp>
        <p:nvSpPr>
          <p:cNvPr id="89" name="Pentagon 31"/>
          <p:cNvSpPr/>
          <p:nvPr/>
        </p:nvSpPr>
        <p:spPr>
          <a:xfrm flipH="1">
            <a:off x="9260171" y="3753246"/>
            <a:ext cx="2950117" cy="691284"/>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0" name="TextBox 32"/>
          <p:cNvSpPr txBox="1"/>
          <p:nvPr/>
        </p:nvSpPr>
        <p:spPr>
          <a:xfrm flipH="1">
            <a:off x="9749866" y="3898840"/>
            <a:ext cx="1679216" cy="400101"/>
          </a:xfrm>
          <a:prstGeom prst="rect">
            <a:avLst/>
          </a:prstGeom>
        </p:spPr>
        <p:txBody>
          <a:bodyPr wrap="square" lIns="91431" tIns="45716" rIns="91431" bIns="45716">
            <a:spAutoFit/>
          </a:bodyPr>
          <a:lstStyle>
            <a:defPPr>
              <a:defRPr lang="zh-CN"/>
            </a:defPPr>
            <a:lvl1pPr>
              <a:defRPr sz="2000" b="1">
                <a:solidFill>
                  <a:schemeClr val="bg1">
                    <a:lumMod val="95000"/>
                  </a:schemeClr>
                </a:solidFill>
                <a:latin typeface="微软雅黑" panose="020B0503020204020204" pitchFamily="34" charset="-122"/>
                <a:ea typeface="微软雅黑" panose="020B0503020204020204" pitchFamily="34" charset="-122"/>
              </a:defRPr>
            </a:lvl1pPr>
          </a:lstStyle>
          <a:p>
            <a:r>
              <a:rPr lang="zh-CN" altLang="en-US" dirty="0"/>
              <a:t>输入关键字</a:t>
            </a:r>
            <a:endParaRPr lang="en-US" altLang="zh-CN" dirty="0"/>
          </a:p>
        </p:txBody>
      </p:sp>
      <p:sp>
        <p:nvSpPr>
          <p:cNvPr id="87" name="Pentagon 34"/>
          <p:cNvSpPr/>
          <p:nvPr/>
        </p:nvSpPr>
        <p:spPr>
          <a:xfrm flipH="1">
            <a:off x="10085614" y="4598146"/>
            <a:ext cx="2105323" cy="69128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88" name="TextBox 35"/>
          <p:cNvSpPr txBox="1"/>
          <p:nvPr/>
        </p:nvSpPr>
        <p:spPr>
          <a:xfrm flipH="1">
            <a:off x="10571365" y="4743740"/>
            <a:ext cx="1619571" cy="400101"/>
          </a:xfrm>
          <a:prstGeom prst="rect">
            <a:avLst/>
          </a:prstGeom>
        </p:spPr>
        <p:txBody>
          <a:bodyPr wrap="square" lIns="91431" tIns="45716" rIns="91431" bIns="45716">
            <a:spAutoFit/>
          </a:bodyPr>
          <a:lstStyle>
            <a:defPPr>
              <a:defRPr lang="zh-CN"/>
            </a:defPPr>
            <a:lvl1pPr>
              <a:defRPr sz="2000" b="1">
                <a:solidFill>
                  <a:schemeClr val="bg1">
                    <a:lumMod val="95000"/>
                  </a:schemeClr>
                </a:solidFill>
                <a:latin typeface="微软雅黑" panose="020B0503020204020204" pitchFamily="34" charset="-122"/>
                <a:ea typeface="微软雅黑" panose="020B0503020204020204" pitchFamily="34" charset="-122"/>
              </a:defRPr>
            </a:lvl1pPr>
          </a:lstStyle>
          <a:p>
            <a:r>
              <a:rPr lang="zh-CN" altLang="en-US" dirty="0"/>
              <a:t>输入关键字</a:t>
            </a:r>
            <a:endParaRPr lang="en-US" altLang="zh-CN" dirty="0"/>
          </a:p>
        </p:txBody>
      </p:sp>
      <p:graphicFrame>
        <p:nvGraphicFramePr>
          <p:cNvPr id="96" name="Chart 37"/>
          <p:cNvGraphicFramePr/>
          <p:nvPr/>
        </p:nvGraphicFramePr>
        <p:xfrm>
          <a:off x="1042533" y="3963579"/>
          <a:ext cx="7439648" cy="2125415"/>
        </p:xfrm>
        <a:graphic>
          <a:graphicData uri="http://schemas.openxmlformats.org/drawingml/2006/chart">
            <c:chart xmlns:c="http://schemas.openxmlformats.org/drawingml/2006/chart" xmlns:r="http://schemas.openxmlformats.org/officeDocument/2006/relationships" r:id="rId1"/>
          </a:graphicData>
        </a:graphic>
      </p:graphicFrame>
      <p:sp>
        <p:nvSpPr>
          <p:cNvPr id="99" name="矩形 98"/>
          <p:cNvSpPr/>
          <p:nvPr/>
        </p:nvSpPr>
        <p:spPr>
          <a:xfrm>
            <a:off x="1090655" y="1549411"/>
            <a:ext cx="2408127" cy="430879"/>
          </a:xfrm>
          <a:prstGeom prst="rect">
            <a:avLst/>
          </a:prstGeom>
        </p:spPr>
        <p:txBody>
          <a:bodyPr wrap="square" lIns="91431" tIns="45716" rIns="91431" bIns="45716">
            <a:spAutoFit/>
          </a:bodyPr>
          <a:lstStyle/>
          <a:p>
            <a:r>
              <a:rPr lang="zh-CN" altLang="en-US" sz="2200" b="1" dirty="0">
                <a:solidFill>
                  <a:schemeClr val="tx1">
                    <a:lumMod val="65000"/>
                    <a:lumOff val="35000"/>
                  </a:schemeClr>
                </a:solidFill>
                <a:latin typeface="微软雅黑" panose="020B0503020204020204" pitchFamily="34" charset="-122"/>
                <a:ea typeface="微软雅黑" panose="020B0503020204020204" pitchFamily="34" charset="-122"/>
              </a:rPr>
              <a:t>添加主要观点</a:t>
            </a:r>
            <a:endParaRPr lang="en-US" altLang="zh-CN"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0" name="矩形 47"/>
          <p:cNvSpPr>
            <a:spLocks noChangeArrowheads="1"/>
          </p:cNvSpPr>
          <p:nvPr/>
        </p:nvSpPr>
        <p:spPr bwMode="auto">
          <a:xfrm>
            <a:off x="1090654" y="2034570"/>
            <a:ext cx="6252723" cy="170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spcAft>
                <a:spcPts val="500"/>
              </a:spcAft>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en-US" altLang="zh-CN" sz="1400" dirty="0">
              <a:solidFill>
                <a:schemeClr val="tx1">
                  <a:lumMod val="65000"/>
                  <a:lumOff val="35000"/>
                </a:schemeClr>
              </a:solidFill>
              <a:sym typeface="微软雅黑" panose="020B0503020204020204" pitchFamily="34" charset="-122"/>
            </a:endParaRPr>
          </a:p>
          <a:p>
            <a:pPr>
              <a:lnSpc>
                <a:spcPct val="120000"/>
              </a:lnSpc>
              <a:spcBef>
                <a:spcPct val="0"/>
              </a:spcBef>
              <a:spcAft>
                <a:spcPts val="500"/>
              </a:spcAft>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r>
              <a:rPr lang="en-US" altLang="zh-CN" sz="1400" dirty="0">
                <a:solidFill>
                  <a:schemeClr val="tx1">
                    <a:lumMod val="65000"/>
                    <a:lumOff val="35000"/>
                  </a:schemeClr>
                </a:solidFill>
                <a:sym typeface="微软雅黑" panose="020B0503020204020204" pitchFamily="34" charset="-122"/>
              </a:rPr>
              <a:t>,</a:t>
            </a: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96">
                                            <p:graphicEl>
                                              <a:chart seriesIdx="-3" categoryIdx="-3" bldStep="gridLegend"/>
                                            </p:graphicEl>
                                          </p:spTgt>
                                        </p:tgtEl>
                                        <p:attrNameLst>
                                          <p:attrName>style.visibility</p:attrName>
                                        </p:attrNameLst>
                                      </p:cBhvr>
                                      <p:to>
                                        <p:strVal val="visible"/>
                                      </p:to>
                                    </p:set>
                                    <p:animEffect transition="in" filter="slide(fromLeft)">
                                      <p:cBhvr>
                                        <p:cTn id="7" dur="500"/>
                                        <p:tgtEl>
                                          <p:spTgt spid="96">
                                            <p:graphicEl>
                                              <a:chart seriesIdx="-3" categoryIdx="-3" bldStep="gridLegend"/>
                                            </p:graphicEl>
                                          </p:spTgt>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96">
                                            <p:graphicEl>
                                              <a:chart seriesIdx="0" categoryIdx="-4" bldStep="series"/>
                                            </p:graphicEl>
                                          </p:spTgt>
                                        </p:tgtEl>
                                        <p:attrNameLst>
                                          <p:attrName>style.visibility</p:attrName>
                                        </p:attrNameLst>
                                      </p:cBhvr>
                                      <p:to>
                                        <p:strVal val="visible"/>
                                      </p:to>
                                    </p:set>
                                    <p:animEffect transition="in" filter="slide(fromLeft)">
                                      <p:cBhvr>
                                        <p:cTn id="11" dur="500"/>
                                        <p:tgtEl>
                                          <p:spTgt spid="96">
                                            <p:graphicEl>
                                              <a:chart seriesIdx="0" categoryIdx="-4" bldStep="series"/>
                                            </p:graphicEl>
                                          </p:spTgt>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6">
                                            <p:graphicEl>
                                              <a:chart seriesIdx="1" categoryIdx="-4" bldStep="series"/>
                                            </p:graphicEl>
                                          </p:spTgt>
                                        </p:tgtEl>
                                        <p:attrNameLst>
                                          <p:attrName>style.visibility</p:attrName>
                                        </p:attrNameLst>
                                      </p:cBhvr>
                                      <p:to>
                                        <p:strVal val="visible"/>
                                      </p:to>
                                    </p:set>
                                    <p:animEffect transition="in" filter="slide(fromLeft)">
                                      <p:cBhvr>
                                        <p:cTn id="15" dur="500"/>
                                        <p:tgtEl>
                                          <p:spTgt spid="96">
                                            <p:graphicEl>
                                              <a:chart seriesIdx="1" categoryIdx="-4" bldStep="series"/>
                                            </p:graphicEl>
                                          </p:spTgt>
                                        </p:tgtEl>
                                      </p:cBhvr>
                                    </p:animEffect>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96">
                                            <p:graphicEl>
                                              <a:chart seriesIdx="2" categoryIdx="-4" bldStep="series"/>
                                            </p:graphicEl>
                                          </p:spTgt>
                                        </p:tgtEl>
                                        <p:attrNameLst>
                                          <p:attrName>style.visibility</p:attrName>
                                        </p:attrNameLst>
                                      </p:cBhvr>
                                      <p:to>
                                        <p:strVal val="visible"/>
                                      </p:to>
                                    </p:set>
                                    <p:animEffect transition="in" filter="slide(fromLeft)">
                                      <p:cBhvr>
                                        <p:cTn id="19" dur="500"/>
                                        <p:tgtEl>
                                          <p:spTgt spid="96">
                                            <p:graphicEl>
                                              <a:chart seriesIdx="2" categoryIdx="-4" bldStep="series"/>
                                            </p:graphicEl>
                                          </p:spTgt>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96">
                                            <p:graphicEl>
                                              <a:chart seriesIdx="3" categoryIdx="-4" bldStep="series"/>
                                            </p:graphicEl>
                                          </p:spTgt>
                                        </p:tgtEl>
                                        <p:attrNameLst>
                                          <p:attrName>style.visibility</p:attrName>
                                        </p:attrNameLst>
                                      </p:cBhvr>
                                      <p:to>
                                        <p:strVal val="visible"/>
                                      </p:to>
                                    </p:set>
                                    <p:animEffect transition="in" filter="slide(fromLeft)">
                                      <p:cBhvr>
                                        <p:cTn id="23" dur="500"/>
                                        <p:tgtEl>
                                          <p:spTgt spid="96">
                                            <p:graphicEl>
                                              <a:chart seriesIdx="3" categoryIdx="-4" bldStep="series"/>
                                            </p:graphicEl>
                                          </p:spTgt>
                                        </p:tgtEl>
                                      </p:cBhvr>
                                    </p:animEffect>
                                  </p:childTnLst>
                                </p:cTn>
                              </p:par>
                            </p:childTnLst>
                          </p:cTn>
                        </p:par>
                        <p:par>
                          <p:cTn id="24" fill="hold">
                            <p:stCondLst>
                              <p:cond delay="2500"/>
                            </p:stCondLst>
                            <p:childTnLst>
                              <p:par>
                                <p:cTn id="25" presetID="2" presetClass="entr" presetSubtype="2" fill="hold" grpId="0" nodeType="afterEffect">
                                  <p:stCondLst>
                                    <p:cond delay="0"/>
                                  </p:stCondLst>
                                  <p:childTnLst>
                                    <p:set>
                                      <p:cBhvr>
                                        <p:cTn id="26" dur="1" fill="hold">
                                          <p:stCondLst>
                                            <p:cond delay="0"/>
                                          </p:stCondLst>
                                        </p:cTn>
                                        <p:tgtEl>
                                          <p:spTgt spid="93"/>
                                        </p:tgtEl>
                                        <p:attrNameLst>
                                          <p:attrName>style.visibility</p:attrName>
                                        </p:attrNameLst>
                                      </p:cBhvr>
                                      <p:to>
                                        <p:strVal val="visible"/>
                                      </p:to>
                                    </p:set>
                                    <p:anim calcmode="lin" valueType="num">
                                      <p:cBhvr additive="base">
                                        <p:cTn id="27" dur="500" fill="hold"/>
                                        <p:tgtEl>
                                          <p:spTgt spid="93"/>
                                        </p:tgtEl>
                                        <p:attrNameLst>
                                          <p:attrName>ppt_x</p:attrName>
                                        </p:attrNameLst>
                                      </p:cBhvr>
                                      <p:tavLst>
                                        <p:tav tm="0">
                                          <p:val>
                                            <p:strVal val="1+#ppt_w/2"/>
                                          </p:val>
                                        </p:tav>
                                        <p:tav tm="100000">
                                          <p:val>
                                            <p:strVal val="#ppt_x"/>
                                          </p:val>
                                        </p:tav>
                                      </p:tavLst>
                                    </p:anim>
                                    <p:anim calcmode="lin" valueType="num">
                                      <p:cBhvr additive="base">
                                        <p:cTn id="28" dur="500" fill="hold"/>
                                        <p:tgtEl>
                                          <p:spTgt spid="9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additive="base">
                                        <p:cTn id="31" dur="500" fill="hold"/>
                                        <p:tgtEl>
                                          <p:spTgt spid="94"/>
                                        </p:tgtEl>
                                        <p:attrNameLst>
                                          <p:attrName>ppt_x</p:attrName>
                                        </p:attrNameLst>
                                      </p:cBhvr>
                                      <p:tavLst>
                                        <p:tav tm="0">
                                          <p:val>
                                            <p:strVal val="1+#ppt_w/2"/>
                                          </p:val>
                                        </p:tav>
                                        <p:tav tm="100000">
                                          <p:val>
                                            <p:strVal val="#ppt_x"/>
                                          </p:val>
                                        </p:tav>
                                      </p:tavLst>
                                    </p:anim>
                                    <p:anim calcmode="lin" valueType="num">
                                      <p:cBhvr additive="base">
                                        <p:cTn id="32" dur="500" fill="hold"/>
                                        <p:tgtEl>
                                          <p:spTgt spid="94"/>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91"/>
                                        </p:tgtEl>
                                        <p:attrNameLst>
                                          <p:attrName>style.visibility</p:attrName>
                                        </p:attrNameLst>
                                      </p:cBhvr>
                                      <p:to>
                                        <p:strVal val="visible"/>
                                      </p:to>
                                    </p:set>
                                    <p:anim calcmode="lin" valueType="num">
                                      <p:cBhvr additive="base">
                                        <p:cTn id="35" dur="500" fill="hold"/>
                                        <p:tgtEl>
                                          <p:spTgt spid="91"/>
                                        </p:tgtEl>
                                        <p:attrNameLst>
                                          <p:attrName>ppt_x</p:attrName>
                                        </p:attrNameLst>
                                      </p:cBhvr>
                                      <p:tavLst>
                                        <p:tav tm="0">
                                          <p:val>
                                            <p:strVal val="1+#ppt_w/2"/>
                                          </p:val>
                                        </p:tav>
                                        <p:tav tm="100000">
                                          <p:val>
                                            <p:strVal val="#ppt_x"/>
                                          </p:val>
                                        </p:tav>
                                      </p:tavLst>
                                    </p:anim>
                                    <p:anim calcmode="lin" valueType="num">
                                      <p:cBhvr additive="base">
                                        <p:cTn id="36" dur="500" fill="hold"/>
                                        <p:tgtEl>
                                          <p:spTgt spid="91"/>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92"/>
                                        </p:tgtEl>
                                        <p:attrNameLst>
                                          <p:attrName>style.visibility</p:attrName>
                                        </p:attrNameLst>
                                      </p:cBhvr>
                                      <p:to>
                                        <p:strVal val="visible"/>
                                      </p:to>
                                    </p:set>
                                    <p:anim calcmode="lin" valueType="num">
                                      <p:cBhvr additive="base">
                                        <p:cTn id="39" dur="500" fill="hold"/>
                                        <p:tgtEl>
                                          <p:spTgt spid="92"/>
                                        </p:tgtEl>
                                        <p:attrNameLst>
                                          <p:attrName>ppt_x</p:attrName>
                                        </p:attrNameLst>
                                      </p:cBhvr>
                                      <p:tavLst>
                                        <p:tav tm="0">
                                          <p:val>
                                            <p:strVal val="1+#ppt_w/2"/>
                                          </p:val>
                                        </p:tav>
                                        <p:tav tm="100000">
                                          <p:val>
                                            <p:strVal val="#ppt_x"/>
                                          </p:val>
                                        </p:tav>
                                      </p:tavLst>
                                    </p:anim>
                                    <p:anim calcmode="lin" valueType="num">
                                      <p:cBhvr additive="base">
                                        <p:cTn id="40" dur="500" fill="hold"/>
                                        <p:tgtEl>
                                          <p:spTgt spid="92"/>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89"/>
                                        </p:tgtEl>
                                        <p:attrNameLst>
                                          <p:attrName>style.visibility</p:attrName>
                                        </p:attrNameLst>
                                      </p:cBhvr>
                                      <p:to>
                                        <p:strVal val="visible"/>
                                      </p:to>
                                    </p:set>
                                    <p:anim calcmode="lin" valueType="num">
                                      <p:cBhvr additive="base">
                                        <p:cTn id="43" dur="500" fill="hold"/>
                                        <p:tgtEl>
                                          <p:spTgt spid="89"/>
                                        </p:tgtEl>
                                        <p:attrNameLst>
                                          <p:attrName>ppt_x</p:attrName>
                                        </p:attrNameLst>
                                      </p:cBhvr>
                                      <p:tavLst>
                                        <p:tav tm="0">
                                          <p:val>
                                            <p:strVal val="1+#ppt_w/2"/>
                                          </p:val>
                                        </p:tav>
                                        <p:tav tm="100000">
                                          <p:val>
                                            <p:strVal val="#ppt_x"/>
                                          </p:val>
                                        </p:tav>
                                      </p:tavLst>
                                    </p:anim>
                                    <p:anim calcmode="lin" valueType="num">
                                      <p:cBhvr additive="base">
                                        <p:cTn id="44" dur="500" fill="hold"/>
                                        <p:tgtEl>
                                          <p:spTgt spid="89"/>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90"/>
                                        </p:tgtEl>
                                        <p:attrNameLst>
                                          <p:attrName>style.visibility</p:attrName>
                                        </p:attrNameLst>
                                      </p:cBhvr>
                                      <p:to>
                                        <p:strVal val="visible"/>
                                      </p:to>
                                    </p:set>
                                    <p:anim calcmode="lin" valueType="num">
                                      <p:cBhvr additive="base">
                                        <p:cTn id="47" dur="500" fill="hold"/>
                                        <p:tgtEl>
                                          <p:spTgt spid="90"/>
                                        </p:tgtEl>
                                        <p:attrNameLst>
                                          <p:attrName>ppt_x</p:attrName>
                                        </p:attrNameLst>
                                      </p:cBhvr>
                                      <p:tavLst>
                                        <p:tav tm="0">
                                          <p:val>
                                            <p:strVal val="1+#ppt_w/2"/>
                                          </p:val>
                                        </p:tav>
                                        <p:tav tm="100000">
                                          <p:val>
                                            <p:strVal val="#ppt_x"/>
                                          </p:val>
                                        </p:tav>
                                      </p:tavLst>
                                    </p:anim>
                                    <p:anim calcmode="lin" valueType="num">
                                      <p:cBhvr additive="base">
                                        <p:cTn id="48" dur="500" fill="hold"/>
                                        <p:tgtEl>
                                          <p:spTgt spid="90"/>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500" fill="hold"/>
                                        <p:tgtEl>
                                          <p:spTgt spid="87"/>
                                        </p:tgtEl>
                                        <p:attrNameLst>
                                          <p:attrName>ppt_x</p:attrName>
                                        </p:attrNameLst>
                                      </p:cBhvr>
                                      <p:tavLst>
                                        <p:tav tm="0">
                                          <p:val>
                                            <p:strVal val="1+#ppt_w/2"/>
                                          </p:val>
                                        </p:tav>
                                        <p:tav tm="100000">
                                          <p:val>
                                            <p:strVal val="#ppt_x"/>
                                          </p:val>
                                        </p:tav>
                                      </p:tavLst>
                                    </p:anim>
                                    <p:anim calcmode="lin" valueType="num">
                                      <p:cBhvr additive="base">
                                        <p:cTn id="52" dur="500" fill="hold"/>
                                        <p:tgtEl>
                                          <p:spTgt spid="8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additive="base">
                                        <p:cTn id="55" dur="500" fill="hold"/>
                                        <p:tgtEl>
                                          <p:spTgt spid="88"/>
                                        </p:tgtEl>
                                        <p:attrNameLst>
                                          <p:attrName>ppt_x</p:attrName>
                                        </p:attrNameLst>
                                      </p:cBhvr>
                                      <p:tavLst>
                                        <p:tav tm="0">
                                          <p:val>
                                            <p:strVal val="1+#ppt_w/2"/>
                                          </p:val>
                                        </p:tav>
                                        <p:tav tm="100000">
                                          <p:val>
                                            <p:strVal val="#ppt_x"/>
                                          </p:val>
                                        </p:tav>
                                      </p:tavLst>
                                    </p:anim>
                                    <p:anim calcmode="lin" valueType="num">
                                      <p:cBhvr additive="base">
                                        <p:cTn id="56" dur="500" fill="hold"/>
                                        <p:tgtEl>
                                          <p:spTgt spid="88"/>
                                        </p:tgtEl>
                                        <p:attrNameLst>
                                          <p:attrName>ppt_y</p:attrName>
                                        </p:attrNameLst>
                                      </p:cBhvr>
                                      <p:tavLst>
                                        <p:tav tm="0">
                                          <p:val>
                                            <p:strVal val="#ppt_y"/>
                                          </p:val>
                                        </p:tav>
                                        <p:tav tm="100000">
                                          <p:val>
                                            <p:strVal val="#ppt_y"/>
                                          </p:val>
                                        </p:tav>
                                      </p:tavLst>
                                    </p:anim>
                                  </p:childTnLst>
                                </p:cTn>
                              </p:par>
                            </p:childTnLst>
                          </p:cTn>
                        </p:par>
                        <p:par>
                          <p:cTn id="57" fill="hold">
                            <p:stCondLst>
                              <p:cond delay="3000"/>
                            </p:stCondLst>
                            <p:childTnLst>
                              <p:par>
                                <p:cTn id="58" presetID="10" presetClass="entr" presetSubtype="0" fill="hold" grpId="0" nodeType="afterEffect">
                                  <p:stCondLst>
                                    <p:cond delay="0"/>
                                  </p:stCondLst>
                                  <p:childTnLst>
                                    <p:set>
                                      <p:cBhvr>
                                        <p:cTn id="59" dur="1" fill="hold">
                                          <p:stCondLst>
                                            <p:cond delay="0"/>
                                          </p:stCondLst>
                                        </p:cTn>
                                        <p:tgtEl>
                                          <p:spTgt spid="99"/>
                                        </p:tgtEl>
                                        <p:attrNameLst>
                                          <p:attrName>style.visibility</p:attrName>
                                        </p:attrNameLst>
                                      </p:cBhvr>
                                      <p:to>
                                        <p:strVal val="visible"/>
                                      </p:to>
                                    </p:set>
                                    <p:animEffect transition="in" filter="fade">
                                      <p:cBhvr>
                                        <p:cTn id="60" dur="500"/>
                                        <p:tgtEl>
                                          <p:spTgt spid="99"/>
                                        </p:tgtEl>
                                      </p:cBhvr>
                                    </p:animEffect>
                                  </p:childTnLst>
                                </p:cTn>
                              </p:par>
                            </p:childTnLst>
                          </p:cTn>
                        </p:par>
                        <p:par>
                          <p:cTn id="61" fill="hold">
                            <p:stCondLst>
                              <p:cond delay="3500"/>
                            </p:stCondLst>
                            <p:childTnLst>
                              <p:par>
                                <p:cTn id="62" presetID="22" presetClass="entr" presetSubtype="1" fill="hold" grpId="0" nodeType="afterEffect">
                                  <p:stCondLst>
                                    <p:cond delay="0"/>
                                  </p:stCondLst>
                                  <p:childTnLst>
                                    <p:set>
                                      <p:cBhvr>
                                        <p:cTn id="63" dur="1" fill="hold">
                                          <p:stCondLst>
                                            <p:cond delay="0"/>
                                          </p:stCondLst>
                                        </p:cTn>
                                        <p:tgtEl>
                                          <p:spTgt spid="100"/>
                                        </p:tgtEl>
                                        <p:attrNameLst>
                                          <p:attrName>style.visibility</p:attrName>
                                        </p:attrNameLst>
                                      </p:cBhvr>
                                      <p:to>
                                        <p:strVal val="visible"/>
                                      </p:to>
                                    </p:set>
                                    <p:animEffect transition="in" filter="wipe(up)">
                                      <p:cBhvr>
                                        <p:cTn id="64" dur="500"/>
                                        <p:tgtEl>
                                          <p:spTgt spid="100"/>
                                        </p:tgtEl>
                                      </p:cBhvr>
                                    </p:animEffect>
                                  </p:childTnLst>
                                </p:cTn>
                              </p:par>
                            </p:childTnLst>
                          </p:cTn>
                        </p:par>
                        <p:par>
                          <p:cTn id="65" fill="hold">
                            <p:stCondLst>
                              <p:cond delay="4000"/>
                            </p:stCondLst>
                            <p:childTnLst>
                              <p:par>
                                <p:cTn id="66" presetID="26" presetClass="emph" presetSubtype="0" fill="hold" grpId="1" nodeType="afterEffect">
                                  <p:stCondLst>
                                    <p:cond delay="0"/>
                                  </p:stCondLst>
                                  <p:childTnLst>
                                    <p:animEffect transition="out" filter="fade">
                                      <p:cBhvr>
                                        <p:cTn id="67" dur="500" tmFilter="0, 0; .2, .5; .8, .5; 1, 0"/>
                                        <p:tgtEl>
                                          <p:spTgt spid="93"/>
                                        </p:tgtEl>
                                      </p:cBhvr>
                                    </p:animEffect>
                                    <p:animScale>
                                      <p:cBhvr>
                                        <p:cTn id="68" dur="250" autoRev="1" fill="hold"/>
                                        <p:tgtEl>
                                          <p:spTgt spid="93"/>
                                        </p:tgtEl>
                                      </p:cBhvr>
                                      <p:by x="105000" y="105000"/>
                                    </p:animScale>
                                  </p:childTnLst>
                                </p:cTn>
                              </p:par>
                              <p:par>
                                <p:cTn id="69" presetID="26" presetClass="emph" presetSubtype="0" fill="hold" grpId="1" nodeType="withEffect">
                                  <p:stCondLst>
                                    <p:cond delay="0"/>
                                  </p:stCondLst>
                                  <p:childTnLst>
                                    <p:animEffect transition="out" filter="fade">
                                      <p:cBhvr>
                                        <p:cTn id="70" dur="500" tmFilter="0, 0; .2, .5; .8, .5; 1, 0"/>
                                        <p:tgtEl>
                                          <p:spTgt spid="94"/>
                                        </p:tgtEl>
                                      </p:cBhvr>
                                    </p:animEffect>
                                    <p:animScale>
                                      <p:cBhvr>
                                        <p:cTn id="71" dur="250" autoRev="1" fill="hold"/>
                                        <p:tgtEl>
                                          <p:spTgt spid="94"/>
                                        </p:tgtEl>
                                      </p:cBhvr>
                                      <p:by x="105000" y="105000"/>
                                    </p:animScale>
                                  </p:childTnLst>
                                </p:cTn>
                              </p:par>
                              <p:par>
                                <p:cTn id="72" presetID="26" presetClass="emph" presetSubtype="0" fill="hold" grpId="1" nodeType="withEffect">
                                  <p:stCondLst>
                                    <p:cond delay="500"/>
                                  </p:stCondLst>
                                  <p:childTnLst>
                                    <p:animEffect transition="out" filter="fade">
                                      <p:cBhvr>
                                        <p:cTn id="73" dur="500" tmFilter="0, 0; .2, .5; .8, .5; 1, 0"/>
                                        <p:tgtEl>
                                          <p:spTgt spid="91"/>
                                        </p:tgtEl>
                                      </p:cBhvr>
                                    </p:animEffect>
                                    <p:animScale>
                                      <p:cBhvr>
                                        <p:cTn id="74" dur="250" autoRev="1" fill="hold"/>
                                        <p:tgtEl>
                                          <p:spTgt spid="91"/>
                                        </p:tgtEl>
                                      </p:cBhvr>
                                      <p:by x="105000" y="105000"/>
                                    </p:animScale>
                                  </p:childTnLst>
                                </p:cTn>
                              </p:par>
                              <p:par>
                                <p:cTn id="75" presetID="26" presetClass="emph" presetSubtype="0" fill="hold" grpId="1" nodeType="withEffect">
                                  <p:stCondLst>
                                    <p:cond delay="500"/>
                                  </p:stCondLst>
                                  <p:childTnLst>
                                    <p:animEffect transition="out" filter="fade">
                                      <p:cBhvr>
                                        <p:cTn id="76" dur="500" tmFilter="0, 0; .2, .5; .8, .5; 1, 0"/>
                                        <p:tgtEl>
                                          <p:spTgt spid="92"/>
                                        </p:tgtEl>
                                      </p:cBhvr>
                                    </p:animEffect>
                                    <p:animScale>
                                      <p:cBhvr>
                                        <p:cTn id="77" dur="250" autoRev="1" fill="hold"/>
                                        <p:tgtEl>
                                          <p:spTgt spid="92"/>
                                        </p:tgtEl>
                                      </p:cBhvr>
                                      <p:by x="105000" y="105000"/>
                                    </p:animScale>
                                  </p:childTnLst>
                                </p:cTn>
                              </p:par>
                              <p:par>
                                <p:cTn id="78" presetID="26" presetClass="emph" presetSubtype="0" fill="hold" grpId="1" nodeType="withEffect">
                                  <p:stCondLst>
                                    <p:cond delay="250"/>
                                  </p:stCondLst>
                                  <p:childTnLst>
                                    <p:animEffect transition="out" filter="fade">
                                      <p:cBhvr>
                                        <p:cTn id="79" dur="500" tmFilter="0, 0; .2, .5; .8, .5; 1, 0"/>
                                        <p:tgtEl>
                                          <p:spTgt spid="89"/>
                                        </p:tgtEl>
                                      </p:cBhvr>
                                    </p:animEffect>
                                    <p:animScale>
                                      <p:cBhvr>
                                        <p:cTn id="80" dur="250" autoRev="1" fill="hold"/>
                                        <p:tgtEl>
                                          <p:spTgt spid="89"/>
                                        </p:tgtEl>
                                      </p:cBhvr>
                                      <p:by x="105000" y="105000"/>
                                    </p:animScale>
                                  </p:childTnLst>
                                </p:cTn>
                              </p:par>
                              <p:par>
                                <p:cTn id="81" presetID="26" presetClass="emph" presetSubtype="0" fill="hold" grpId="1" nodeType="withEffect">
                                  <p:stCondLst>
                                    <p:cond delay="250"/>
                                  </p:stCondLst>
                                  <p:childTnLst>
                                    <p:animEffect transition="out" filter="fade">
                                      <p:cBhvr>
                                        <p:cTn id="82" dur="500" tmFilter="0, 0; .2, .5; .8, .5; 1, 0"/>
                                        <p:tgtEl>
                                          <p:spTgt spid="90"/>
                                        </p:tgtEl>
                                      </p:cBhvr>
                                    </p:animEffect>
                                    <p:animScale>
                                      <p:cBhvr>
                                        <p:cTn id="83" dur="250" autoRev="1" fill="hold"/>
                                        <p:tgtEl>
                                          <p:spTgt spid="90"/>
                                        </p:tgtEl>
                                      </p:cBhvr>
                                      <p:by x="105000" y="105000"/>
                                    </p:animScale>
                                  </p:childTnLst>
                                </p:cTn>
                              </p:par>
                              <p:par>
                                <p:cTn id="84" presetID="26" presetClass="emph" presetSubtype="0" fill="hold" grpId="1" nodeType="withEffect">
                                  <p:stCondLst>
                                    <p:cond delay="750"/>
                                  </p:stCondLst>
                                  <p:childTnLst>
                                    <p:animEffect transition="out" filter="fade">
                                      <p:cBhvr>
                                        <p:cTn id="85" dur="500" tmFilter="0, 0; .2, .5; .8, .5; 1, 0"/>
                                        <p:tgtEl>
                                          <p:spTgt spid="87"/>
                                        </p:tgtEl>
                                      </p:cBhvr>
                                    </p:animEffect>
                                    <p:animScale>
                                      <p:cBhvr>
                                        <p:cTn id="86" dur="250" autoRev="1" fill="hold"/>
                                        <p:tgtEl>
                                          <p:spTgt spid="87"/>
                                        </p:tgtEl>
                                      </p:cBhvr>
                                      <p:by x="105000" y="105000"/>
                                    </p:animScale>
                                  </p:childTnLst>
                                </p:cTn>
                              </p:par>
                              <p:par>
                                <p:cTn id="87" presetID="26" presetClass="emph" presetSubtype="0" fill="hold" grpId="1" nodeType="withEffect">
                                  <p:stCondLst>
                                    <p:cond delay="750"/>
                                  </p:stCondLst>
                                  <p:childTnLst>
                                    <p:animEffect transition="out" filter="fade">
                                      <p:cBhvr>
                                        <p:cTn id="88" dur="500" tmFilter="0, 0; .2, .5; .8, .5; 1, 0"/>
                                        <p:tgtEl>
                                          <p:spTgt spid="88"/>
                                        </p:tgtEl>
                                      </p:cBhvr>
                                    </p:animEffect>
                                    <p:animScale>
                                      <p:cBhvr>
                                        <p:cTn id="89" dur="250" autoRev="1" fill="hold"/>
                                        <p:tgtEl>
                                          <p:spTgt spid="8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3" grpId="1" animBg="1"/>
      <p:bldP spid="94" grpId="0"/>
      <p:bldP spid="94" grpId="1"/>
      <p:bldP spid="91" grpId="0" animBg="1"/>
      <p:bldP spid="91" grpId="1" animBg="1"/>
      <p:bldP spid="92" grpId="0"/>
      <p:bldP spid="92" grpId="1"/>
      <p:bldP spid="89" grpId="0" animBg="1"/>
      <p:bldP spid="89" grpId="1" animBg="1"/>
      <p:bldP spid="90" grpId="0"/>
      <p:bldP spid="90" grpId="1"/>
      <p:bldP spid="87" grpId="0" animBg="1"/>
      <p:bldP spid="87" grpId="1" animBg="1"/>
      <p:bldP spid="88" grpId="0"/>
      <p:bldP spid="88" grpId="1"/>
      <p:bldGraphic spid="96" grpId="0">
        <p:bldSub>
          <a:bldChart bld="series"/>
        </p:bldSub>
      </p:bldGraphic>
      <p:bldP spid="99" grpId="0"/>
      <p:bldP spid="10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组合 115"/>
          <p:cNvGrpSpPr/>
          <p:nvPr/>
        </p:nvGrpSpPr>
        <p:grpSpPr>
          <a:xfrm>
            <a:off x="1104096" y="1496012"/>
            <a:ext cx="9843687" cy="4525277"/>
            <a:chOff x="3638900" y="1061887"/>
            <a:chExt cx="6876290" cy="3160712"/>
          </a:xfrm>
          <a:solidFill>
            <a:schemeClr val="bg1">
              <a:lumMod val="65000"/>
            </a:schemeClr>
          </a:solidFill>
        </p:grpSpPr>
        <p:sp>
          <p:nvSpPr>
            <p:cNvPr id="117" name="Freeform 6"/>
            <p:cNvSpPr/>
            <p:nvPr/>
          </p:nvSpPr>
          <p:spPr bwMode="auto">
            <a:xfrm>
              <a:off x="5056538" y="1161182"/>
              <a:ext cx="47625" cy="25400"/>
            </a:xfrm>
            <a:custGeom>
              <a:avLst/>
              <a:gdLst>
                <a:gd name="T0" fmla="*/ 14 w 13"/>
                <a:gd name="T1" fmla="*/ 2 h 7"/>
                <a:gd name="T2" fmla="*/ 16 w 13"/>
                <a:gd name="T3" fmla="*/ 5 h 7"/>
                <a:gd name="T4" fmla="*/ 23 w 13"/>
                <a:gd name="T5" fmla="*/ 14 h 7"/>
                <a:gd name="T6" fmla="*/ 9 w 13"/>
                <a:gd name="T7" fmla="*/ 9 h 7"/>
                <a:gd name="T8" fmla="*/ 14 w 13"/>
                <a:gd name="T9" fmla="*/ 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7">
                  <a:moveTo>
                    <a:pt x="6" y="1"/>
                  </a:moveTo>
                  <a:cubicBezTo>
                    <a:pt x="7" y="0"/>
                    <a:pt x="7" y="1"/>
                    <a:pt x="7" y="2"/>
                  </a:cubicBezTo>
                  <a:cubicBezTo>
                    <a:pt x="8" y="4"/>
                    <a:pt x="13" y="4"/>
                    <a:pt x="10" y="6"/>
                  </a:cubicBezTo>
                  <a:cubicBezTo>
                    <a:pt x="6" y="7"/>
                    <a:pt x="8" y="2"/>
                    <a:pt x="4" y="4"/>
                  </a:cubicBezTo>
                  <a:cubicBezTo>
                    <a:pt x="0" y="2"/>
                    <a:pt x="9" y="4"/>
                    <a:pt x="6"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18" name="Freeform 7"/>
            <p:cNvSpPr/>
            <p:nvPr/>
          </p:nvSpPr>
          <p:spPr bwMode="auto">
            <a:xfrm>
              <a:off x="5728050" y="1161182"/>
              <a:ext cx="93663" cy="47625"/>
            </a:xfrm>
            <a:custGeom>
              <a:avLst/>
              <a:gdLst>
                <a:gd name="T0" fmla="*/ 57 w 25"/>
                <a:gd name="T1" fmla="*/ 23 h 13"/>
                <a:gd name="T2" fmla="*/ 33 w 25"/>
                <a:gd name="T3" fmla="*/ 28 h 13"/>
                <a:gd name="T4" fmla="*/ 7 w 25"/>
                <a:gd name="T5" fmla="*/ 28 h 13"/>
                <a:gd name="T6" fmla="*/ 0 w 25"/>
                <a:gd name="T7" fmla="*/ 23 h 13"/>
                <a:gd name="T8" fmla="*/ 45 w 25"/>
                <a:gd name="T9" fmla="*/ 2 h 13"/>
                <a:gd name="T10" fmla="*/ 54 w 25"/>
                <a:gd name="T11" fmla="*/ 7 h 13"/>
                <a:gd name="T12" fmla="*/ 47 w 25"/>
                <a:gd name="T13" fmla="*/ 9 h 13"/>
                <a:gd name="T14" fmla="*/ 57 w 25"/>
                <a:gd name="T15" fmla="*/ 23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13">
                  <a:moveTo>
                    <a:pt x="24" y="10"/>
                  </a:moveTo>
                  <a:cubicBezTo>
                    <a:pt x="20" y="10"/>
                    <a:pt x="15" y="9"/>
                    <a:pt x="14" y="12"/>
                  </a:cubicBezTo>
                  <a:cubicBezTo>
                    <a:pt x="12" y="11"/>
                    <a:pt x="8" y="13"/>
                    <a:pt x="3" y="12"/>
                  </a:cubicBezTo>
                  <a:cubicBezTo>
                    <a:pt x="3" y="10"/>
                    <a:pt x="2" y="10"/>
                    <a:pt x="0" y="10"/>
                  </a:cubicBezTo>
                  <a:cubicBezTo>
                    <a:pt x="3" y="3"/>
                    <a:pt x="10" y="0"/>
                    <a:pt x="19" y="1"/>
                  </a:cubicBezTo>
                  <a:cubicBezTo>
                    <a:pt x="18" y="4"/>
                    <a:pt x="22" y="2"/>
                    <a:pt x="23" y="3"/>
                  </a:cubicBezTo>
                  <a:cubicBezTo>
                    <a:pt x="23" y="4"/>
                    <a:pt x="20" y="4"/>
                    <a:pt x="20" y="4"/>
                  </a:cubicBezTo>
                  <a:cubicBezTo>
                    <a:pt x="20" y="6"/>
                    <a:pt x="25" y="5"/>
                    <a:pt x="24" y="1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19" name="Freeform 8"/>
            <p:cNvSpPr/>
            <p:nvPr/>
          </p:nvSpPr>
          <p:spPr bwMode="auto">
            <a:xfrm>
              <a:off x="5202588" y="1167532"/>
              <a:ext cx="44450" cy="26987"/>
            </a:xfrm>
            <a:custGeom>
              <a:avLst/>
              <a:gdLst>
                <a:gd name="T0" fmla="*/ 28 w 12"/>
                <a:gd name="T1" fmla="*/ 2 h 7"/>
                <a:gd name="T2" fmla="*/ 26 w 12"/>
                <a:gd name="T3" fmla="*/ 15 h 7"/>
                <a:gd name="T4" fmla="*/ 14 w 12"/>
                <a:gd name="T5" fmla="*/ 17 h 7"/>
                <a:gd name="T6" fmla="*/ 0 w 12"/>
                <a:gd name="T7" fmla="*/ 7 h 7"/>
                <a:gd name="T8" fmla="*/ 16 w 12"/>
                <a:gd name="T9" fmla="*/ 7 h 7"/>
                <a:gd name="T10" fmla="*/ 28 w 12"/>
                <a:gd name="T11" fmla="*/ 2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7">
                  <a:moveTo>
                    <a:pt x="12" y="1"/>
                  </a:moveTo>
                  <a:cubicBezTo>
                    <a:pt x="11" y="2"/>
                    <a:pt x="11" y="4"/>
                    <a:pt x="11" y="6"/>
                  </a:cubicBezTo>
                  <a:cubicBezTo>
                    <a:pt x="8" y="5"/>
                    <a:pt x="8" y="6"/>
                    <a:pt x="6" y="7"/>
                  </a:cubicBezTo>
                  <a:cubicBezTo>
                    <a:pt x="4" y="6"/>
                    <a:pt x="0" y="7"/>
                    <a:pt x="0" y="3"/>
                  </a:cubicBezTo>
                  <a:cubicBezTo>
                    <a:pt x="4" y="4"/>
                    <a:pt x="5" y="1"/>
                    <a:pt x="7" y="3"/>
                  </a:cubicBezTo>
                  <a:cubicBezTo>
                    <a:pt x="9" y="3"/>
                    <a:pt x="8" y="0"/>
                    <a:pt x="12"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0" name="Freeform 9"/>
            <p:cNvSpPr/>
            <p:nvPr/>
          </p:nvSpPr>
          <p:spPr bwMode="auto">
            <a:xfrm>
              <a:off x="4916838" y="1180232"/>
              <a:ext cx="60325" cy="33337"/>
            </a:xfrm>
            <a:custGeom>
              <a:avLst/>
              <a:gdLst>
                <a:gd name="T0" fmla="*/ 36 w 16"/>
                <a:gd name="T1" fmla="*/ 0 h 9"/>
                <a:gd name="T2" fmla="*/ 31 w 16"/>
                <a:gd name="T3" fmla="*/ 9 h 9"/>
                <a:gd name="T4" fmla="*/ 21 w 16"/>
                <a:gd name="T5" fmla="*/ 16 h 9"/>
                <a:gd name="T6" fmla="*/ 17 w 16"/>
                <a:gd name="T7" fmla="*/ 12 h 9"/>
                <a:gd name="T8" fmla="*/ 7 w 16"/>
                <a:gd name="T9" fmla="*/ 14 h 9"/>
                <a:gd name="T10" fmla="*/ 2 w 16"/>
                <a:gd name="T11" fmla="*/ 9 h 9"/>
                <a:gd name="T12" fmla="*/ 17 w 16"/>
                <a:gd name="T13" fmla="*/ 7 h 9"/>
                <a:gd name="T14" fmla="*/ 17 w 16"/>
                <a:gd name="T15" fmla="*/ 2 h 9"/>
                <a:gd name="T16" fmla="*/ 36 w 16"/>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9">
                  <a:moveTo>
                    <a:pt x="15" y="0"/>
                  </a:moveTo>
                  <a:cubicBezTo>
                    <a:pt x="16" y="3"/>
                    <a:pt x="13" y="2"/>
                    <a:pt x="13" y="4"/>
                  </a:cubicBezTo>
                  <a:cubicBezTo>
                    <a:pt x="13" y="5"/>
                    <a:pt x="11" y="7"/>
                    <a:pt x="9" y="7"/>
                  </a:cubicBezTo>
                  <a:cubicBezTo>
                    <a:pt x="7" y="9"/>
                    <a:pt x="7" y="5"/>
                    <a:pt x="7" y="5"/>
                  </a:cubicBezTo>
                  <a:cubicBezTo>
                    <a:pt x="6" y="5"/>
                    <a:pt x="5" y="7"/>
                    <a:pt x="3" y="6"/>
                  </a:cubicBezTo>
                  <a:cubicBezTo>
                    <a:pt x="2" y="6"/>
                    <a:pt x="2" y="3"/>
                    <a:pt x="1" y="4"/>
                  </a:cubicBezTo>
                  <a:cubicBezTo>
                    <a:pt x="0" y="1"/>
                    <a:pt x="5" y="4"/>
                    <a:pt x="7" y="3"/>
                  </a:cubicBezTo>
                  <a:cubicBezTo>
                    <a:pt x="7" y="3"/>
                    <a:pt x="7" y="1"/>
                    <a:pt x="7" y="1"/>
                  </a:cubicBezTo>
                  <a:cubicBezTo>
                    <a:pt x="10" y="1"/>
                    <a:pt x="11" y="1"/>
                    <a:pt x="15"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1" name="Freeform 10"/>
            <p:cNvSpPr/>
            <p:nvPr/>
          </p:nvSpPr>
          <p:spPr bwMode="auto">
            <a:xfrm>
              <a:off x="5145438" y="1180232"/>
              <a:ext cx="49213" cy="14287"/>
            </a:xfrm>
            <a:custGeom>
              <a:avLst/>
              <a:gdLst>
                <a:gd name="T0" fmla="*/ 29 w 13"/>
                <a:gd name="T1" fmla="*/ 9 h 4"/>
                <a:gd name="T2" fmla="*/ 5 w 13"/>
                <a:gd name="T3" fmla="*/ 9 h 4"/>
                <a:gd name="T4" fmla="*/ 14 w 13"/>
                <a:gd name="T5" fmla="*/ 0 h 4"/>
                <a:gd name="T6" fmla="*/ 29 w 13"/>
                <a:gd name="T7" fmla="*/ 9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4">
                  <a:moveTo>
                    <a:pt x="12" y="4"/>
                  </a:moveTo>
                  <a:cubicBezTo>
                    <a:pt x="8" y="4"/>
                    <a:pt x="5" y="4"/>
                    <a:pt x="2" y="4"/>
                  </a:cubicBezTo>
                  <a:cubicBezTo>
                    <a:pt x="0" y="0"/>
                    <a:pt x="6" y="3"/>
                    <a:pt x="6" y="0"/>
                  </a:cubicBezTo>
                  <a:cubicBezTo>
                    <a:pt x="7" y="3"/>
                    <a:pt x="13" y="0"/>
                    <a:pt x="12"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2" name="Freeform 11"/>
            <p:cNvSpPr/>
            <p:nvPr/>
          </p:nvSpPr>
          <p:spPr bwMode="auto">
            <a:xfrm>
              <a:off x="5078763" y="1197694"/>
              <a:ext cx="55563" cy="19050"/>
            </a:xfrm>
            <a:custGeom>
              <a:avLst/>
              <a:gdLst>
                <a:gd name="T0" fmla="*/ 26 w 15"/>
                <a:gd name="T1" fmla="*/ 0 h 5"/>
                <a:gd name="T2" fmla="*/ 26 w 15"/>
                <a:gd name="T3" fmla="*/ 12 h 5"/>
                <a:gd name="T4" fmla="*/ 0 w 15"/>
                <a:gd name="T5" fmla="*/ 7 h 5"/>
                <a:gd name="T6" fmla="*/ 26 w 15"/>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5">
                  <a:moveTo>
                    <a:pt x="11" y="0"/>
                  </a:moveTo>
                  <a:cubicBezTo>
                    <a:pt x="15" y="2"/>
                    <a:pt x="11" y="1"/>
                    <a:pt x="11" y="5"/>
                  </a:cubicBezTo>
                  <a:cubicBezTo>
                    <a:pt x="7" y="4"/>
                    <a:pt x="2" y="5"/>
                    <a:pt x="0" y="3"/>
                  </a:cubicBezTo>
                  <a:cubicBezTo>
                    <a:pt x="2" y="1"/>
                    <a:pt x="9" y="2"/>
                    <a:pt x="1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3" name="Freeform 12"/>
            <p:cNvSpPr/>
            <p:nvPr/>
          </p:nvSpPr>
          <p:spPr bwMode="auto">
            <a:xfrm>
              <a:off x="8935627" y="1219049"/>
              <a:ext cx="26988" cy="15875"/>
            </a:xfrm>
            <a:custGeom>
              <a:avLst/>
              <a:gdLst>
                <a:gd name="T0" fmla="*/ 0 w 7"/>
                <a:gd name="T1" fmla="*/ 0 h 4"/>
                <a:gd name="T2" fmla="*/ 15 w 7"/>
                <a:gd name="T3" fmla="*/ 10 h 4"/>
                <a:gd name="T4" fmla="*/ 0 w 7"/>
                <a:gd name="T5" fmla="*/ 0 h 4"/>
                <a:gd name="T6" fmla="*/ 0 60000 65536"/>
                <a:gd name="T7" fmla="*/ 0 60000 65536"/>
                <a:gd name="T8" fmla="*/ 0 60000 65536"/>
              </a:gdLst>
              <a:ahLst/>
              <a:cxnLst>
                <a:cxn ang="T6">
                  <a:pos x="T0" y="T1"/>
                </a:cxn>
                <a:cxn ang="T7">
                  <a:pos x="T2" y="T3"/>
                </a:cxn>
                <a:cxn ang="T8">
                  <a:pos x="T4" y="T5"/>
                </a:cxn>
              </a:cxnLst>
              <a:rect l="0" t="0" r="r" b="b"/>
              <a:pathLst>
                <a:path w="7" h="4">
                  <a:moveTo>
                    <a:pt x="0" y="0"/>
                  </a:moveTo>
                  <a:cubicBezTo>
                    <a:pt x="4" y="0"/>
                    <a:pt x="7" y="0"/>
                    <a:pt x="6" y="4"/>
                  </a:cubicBezTo>
                  <a:cubicBezTo>
                    <a:pt x="5" y="3"/>
                    <a:pt x="0" y="3"/>
                    <a:pt x="0"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4" name="Freeform 13"/>
            <p:cNvSpPr/>
            <p:nvPr/>
          </p:nvSpPr>
          <p:spPr bwMode="auto">
            <a:xfrm>
              <a:off x="5761388" y="1213569"/>
              <a:ext cx="101600" cy="52387"/>
            </a:xfrm>
            <a:custGeom>
              <a:avLst/>
              <a:gdLst>
                <a:gd name="T0" fmla="*/ 57 w 27"/>
                <a:gd name="T1" fmla="*/ 7 h 14"/>
                <a:gd name="T2" fmla="*/ 64 w 27"/>
                <a:gd name="T3" fmla="*/ 21 h 14"/>
                <a:gd name="T4" fmla="*/ 36 w 27"/>
                <a:gd name="T5" fmla="*/ 28 h 14"/>
                <a:gd name="T6" fmla="*/ 28 w 27"/>
                <a:gd name="T7" fmla="*/ 26 h 14"/>
                <a:gd name="T8" fmla="*/ 19 w 27"/>
                <a:gd name="T9" fmla="*/ 26 h 14"/>
                <a:gd name="T10" fmla="*/ 19 w 27"/>
                <a:gd name="T11" fmla="*/ 21 h 14"/>
                <a:gd name="T12" fmla="*/ 9 w 27"/>
                <a:gd name="T13" fmla="*/ 24 h 14"/>
                <a:gd name="T14" fmla="*/ 12 w 27"/>
                <a:gd name="T15" fmla="*/ 19 h 14"/>
                <a:gd name="T16" fmla="*/ 2 w 27"/>
                <a:gd name="T17" fmla="*/ 17 h 14"/>
                <a:gd name="T18" fmla="*/ 7 w 27"/>
                <a:gd name="T19" fmla="*/ 9 h 14"/>
                <a:gd name="T20" fmla="*/ 17 w 27"/>
                <a:gd name="T21" fmla="*/ 5 h 14"/>
                <a:gd name="T22" fmla="*/ 40 w 27"/>
                <a:gd name="T23" fmla="*/ 2 h 14"/>
                <a:gd name="T24" fmla="*/ 40 w 27"/>
                <a:gd name="T25" fmla="*/ 7 h 14"/>
                <a:gd name="T26" fmla="*/ 57 w 27"/>
                <a:gd name="T27" fmla="*/ 7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 h="14">
                  <a:moveTo>
                    <a:pt x="24" y="3"/>
                  </a:moveTo>
                  <a:cubicBezTo>
                    <a:pt x="23" y="7"/>
                    <a:pt x="20" y="9"/>
                    <a:pt x="27" y="9"/>
                  </a:cubicBezTo>
                  <a:cubicBezTo>
                    <a:pt x="27" y="14"/>
                    <a:pt x="19" y="13"/>
                    <a:pt x="15" y="12"/>
                  </a:cubicBezTo>
                  <a:cubicBezTo>
                    <a:pt x="13" y="12"/>
                    <a:pt x="13" y="12"/>
                    <a:pt x="12" y="11"/>
                  </a:cubicBezTo>
                  <a:cubicBezTo>
                    <a:pt x="10" y="9"/>
                    <a:pt x="11" y="13"/>
                    <a:pt x="8" y="11"/>
                  </a:cubicBezTo>
                  <a:cubicBezTo>
                    <a:pt x="7" y="11"/>
                    <a:pt x="8" y="9"/>
                    <a:pt x="8" y="9"/>
                  </a:cubicBezTo>
                  <a:cubicBezTo>
                    <a:pt x="7" y="9"/>
                    <a:pt x="6" y="11"/>
                    <a:pt x="4" y="10"/>
                  </a:cubicBezTo>
                  <a:cubicBezTo>
                    <a:pt x="4" y="10"/>
                    <a:pt x="6" y="8"/>
                    <a:pt x="5" y="8"/>
                  </a:cubicBezTo>
                  <a:cubicBezTo>
                    <a:pt x="5" y="7"/>
                    <a:pt x="0" y="9"/>
                    <a:pt x="1" y="7"/>
                  </a:cubicBezTo>
                  <a:cubicBezTo>
                    <a:pt x="0" y="4"/>
                    <a:pt x="2" y="5"/>
                    <a:pt x="3" y="4"/>
                  </a:cubicBezTo>
                  <a:cubicBezTo>
                    <a:pt x="5" y="3"/>
                    <a:pt x="4" y="2"/>
                    <a:pt x="7" y="2"/>
                  </a:cubicBezTo>
                  <a:cubicBezTo>
                    <a:pt x="7" y="2"/>
                    <a:pt x="13" y="0"/>
                    <a:pt x="17" y="1"/>
                  </a:cubicBezTo>
                  <a:cubicBezTo>
                    <a:pt x="17" y="1"/>
                    <a:pt x="17" y="3"/>
                    <a:pt x="17" y="3"/>
                  </a:cubicBezTo>
                  <a:cubicBezTo>
                    <a:pt x="19" y="4"/>
                    <a:pt x="23" y="2"/>
                    <a:pt x="24"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5" name="Freeform 14"/>
            <p:cNvSpPr/>
            <p:nvPr/>
          </p:nvSpPr>
          <p:spPr bwMode="auto">
            <a:xfrm>
              <a:off x="5720113" y="1213569"/>
              <a:ext cx="41275" cy="25400"/>
            </a:xfrm>
            <a:custGeom>
              <a:avLst/>
              <a:gdLst>
                <a:gd name="T0" fmla="*/ 26 w 11"/>
                <a:gd name="T1" fmla="*/ 9 h 7"/>
                <a:gd name="T2" fmla="*/ 17 w 11"/>
                <a:gd name="T3" fmla="*/ 9 h 7"/>
                <a:gd name="T4" fmla="*/ 14 w 11"/>
                <a:gd name="T5" fmla="*/ 16 h 7"/>
                <a:gd name="T6" fmla="*/ 0 w 11"/>
                <a:gd name="T7" fmla="*/ 9 h 7"/>
                <a:gd name="T8" fmla="*/ 26 w 11"/>
                <a:gd name="T9" fmla="*/ 9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7">
                  <a:moveTo>
                    <a:pt x="11" y="4"/>
                  </a:moveTo>
                  <a:cubicBezTo>
                    <a:pt x="10" y="6"/>
                    <a:pt x="8" y="4"/>
                    <a:pt x="7" y="4"/>
                  </a:cubicBezTo>
                  <a:cubicBezTo>
                    <a:pt x="6" y="4"/>
                    <a:pt x="6" y="6"/>
                    <a:pt x="6" y="7"/>
                  </a:cubicBezTo>
                  <a:cubicBezTo>
                    <a:pt x="2" y="7"/>
                    <a:pt x="4" y="3"/>
                    <a:pt x="0" y="4"/>
                  </a:cubicBezTo>
                  <a:cubicBezTo>
                    <a:pt x="2" y="0"/>
                    <a:pt x="7" y="3"/>
                    <a:pt x="11"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6" name="Freeform 15"/>
            <p:cNvSpPr/>
            <p:nvPr/>
          </p:nvSpPr>
          <p:spPr bwMode="auto">
            <a:xfrm>
              <a:off x="8846727" y="1246037"/>
              <a:ext cx="104775" cy="60325"/>
            </a:xfrm>
            <a:custGeom>
              <a:avLst/>
              <a:gdLst>
                <a:gd name="T0" fmla="*/ 47 w 28"/>
                <a:gd name="T1" fmla="*/ 10 h 16"/>
                <a:gd name="T2" fmla="*/ 54 w 28"/>
                <a:gd name="T3" fmla="*/ 21 h 16"/>
                <a:gd name="T4" fmla="*/ 64 w 28"/>
                <a:gd name="T5" fmla="*/ 36 h 16"/>
                <a:gd name="T6" fmla="*/ 54 w 28"/>
                <a:gd name="T7" fmla="*/ 36 h 16"/>
                <a:gd name="T8" fmla="*/ 54 w 28"/>
                <a:gd name="T9" fmla="*/ 31 h 16"/>
                <a:gd name="T10" fmla="*/ 50 w 28"/>
                <a:gd name="T11" fmla="*/ 29 h 16"/>
                <a:gd name="T12" fmla="*/ 14 w 28"/>
                <a:gd name="T13" fmla="*/ 24 h 16"/>
                <a:gd name="T14" fmla="*/ 21 w 28"/>
                <a:gd name="T15" fmla="*/ 19 h 16"/>
                <a:gd name="T16" fmla="*/ 17 w 28"/>
                <a:gd name="T17" fmla="*/ 14 h 16"/>
                <a:gd name="T18" fmla="*/ 0 w 28"/>
                <a:gd name="T19" fmla="*/ 5 h 16"/>
                <a:gd name="T20" fmla="*/ 21 w 28"/>
                <a:gd name="T21" fmla="*/ 5 h 16"/>
                <a:gd name="T22" fmla="*/ 26 w 28"/>
                <a:gd name="T23" fmla="*/ 10 h 16"/>
                <a:gd name="T24" fmla="*/ 38 w 28"/>
                <a:gd name="T25" fmla="*/ 10 h 16"/>
                <a:gd name="T26" fmla="*/ 47 w 28"/>
                <a:gd name="T27" fmla="*/ 1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 h="16">
                  <a:moveTo>
                    <a:pt x="20" y="4"/>
                  </a:moveTo>
                  <a:cubicBezTo>
                    <a:pt x="21" y="6"/>
                    <a:pt x="22" y="7"/>
                    <a:pt x="23" y="9"/>
                  </a:cubicBezTo>
                  <a:cubicBezTo>
                    <a:pt x="24" y="11"/>
                    <a:pt x="28" y="12"/>
                    <a:pt x="27" y="15"/>
                  </a:cubicBezTo>
                  <a:cubicBezTo>
                    <a:pt x="26" y="15"/>
                    <a:pt x="24" y="16"/>
                    <a:pt x="23" y="15"/>
                  </a:cubicBezTo>
                  <a:cubicBezTo>
                    <a:pt x="23" y="15"/>
                    <a:pt x="24" y="13"/>
                    <a:pt x="23" y="13"/>
                  </a:cubicBezTo>
                  <a:cubicBezTo>
                    <a:pt x="23" y="12"/>
                    <a:pt x="20" y="15"/>
                    <a:pt x="21" y="12"/>
                  </a:cubicBezTo>
                  <a:cubicBezTo>
                    <a:pt x="14" y="11"/>
                    <a:pt x="9" y="11"/>
                    <a:pt x="6" y="10"/>
                  </a:cubicBezTo>
                  <a:cubicBezTo>
                    <a:pt x="5" y="8"/>
                    <a:pt x="7" y="8"/>
                    <a:pt x="9" y="8"/>
                  </a:cubicBezTo>
                  <a:cubicBezTo>
                    <a:pt x="9" y="7"/>
                    <a:pt x="7" y="7"/>
                    <a:pt x="7" y="6"/>
                  </a:cubicBezTo>
                  <a:cubicBezTo>
                    <a:pt x="2" y="4"/>
                    <a:pt x="0" y="7"/>
                    <a:pt x="0" y="2"/>
                  </a:cubicBezTo>
                  <a:cubicBezTo>
                    <a:pt x="2" y="0"/>
                    <a:pt x="6" y="1"/>
                    <a:pt x="9" y="2"/>
                  </a:cubicBezTo>
                  <a:cubicBezTo>
                    <a:pt x="11" y="3"/>
                    <a:pt x="11" y="2"/>
                    <a:pt x="11" y="4"/>
                  </a:cubicBezTo>
                  <a:cubicBezTo>
                    <a:pt x="13" y="6"/>
                    <a:pt x="16" y="1"/>
                    <a:pt x="16" y="4"/>
                  </a:cubicBezTo>
                  <a:cubicBezTo>
                    <a:pt x="16" y="6"/>
                    <a:pt x="20" y="6"/>
                    <a:pt x="20"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7" name="Freeform 16"/>
            <p:cNvSpPr/>
            <p:nvPr/>
          </p:nvSpPr>
          <p:spPr bwMode="auto">
            <a:xfrm>
              <a:off x="5866163" y="1246907"/>
              <a:ext cx="104775" cy="52387"/>
            </a:xfrm>
            <a:custGeom>
              <a:avLst/>
              <a:gdLst>
                <a:gd name="T0" fmla="*/ 28 w 28"/>
                <a:gd name="T1" fmla="*/ 0 h 14"/>
                <a:gd name="T2" fmla="*/ 38 w 28"/>
                <a:gd name="T3" fmla="*/ 7 h 14"/>
                <a:gd name="T4" fmla="*/ 40 w 28"/>
                <a:gd name="T5" fmla="*/ 2 h 14"/>
                <a:gd name="T6" fmla="*/ 47 w 28"/>
                <a:gd name="T7" fmla="*/ 7 h 14"/>
                <a:gd name="T8" fmla="*/ 52 w 28"/>
                <a:gd name="T9" fmla="*/ 7 h 14"/>
                <a:gd name="T10" fmla="*/ 52 w 28"/>
                <a:gd name="T11" fmla="*/ 12 h 14"/>
                <a:gd name="T12" fmla="*/ 64 w 28"/>
                <a:gd name="T13" fmla="*/ 14 h 14"/>
                <a:gd name="T14" fmla="*/ 45 w 28"/>
                <a:gd name="T15" fmla="*/ 19 h 14"/>
                <a:gd name="T16" fmla="*/ 40 w 28"/>
                <a:gd name="T17" fmla="*/ 26 h 14"/>
                <a:gd name="T18" fmla="*/ 17 w 28"/>
                <a:gd name="T19" fmla="*/ 26 h 14"/>
                <a:gd name="T20" fmla="*/ 14 w 28"/>
                <a:gd name="T21" fmla="*/ 31 h 14"/>
                <a:gd name="T22" fmla="*/ 2 w 28"/>
                <a:gd name="T23" fmla="*/ 28 h 14"/>
                <a:gd name="T24" fmla="*/ 2 w 28"/>
                <a:gd name="T25" fmla="*/ 19 h 14"/>
                <a:gd name="T26" fmla="*/ 7 w 28"/>
                <a:gd name="T27" fmla="*/ 19 h 14"/>
                <a:gd name="T28" fmla="*/ 9 w 28"/>
                <a:gd name="T29" fmla="*/ 12 h 14"/>
                <a:gd name="T30" fmla="*/ 17 w 28"/>
                <a:gd name="T31" fmla="*/ 12 h 14"/>
                <a:gd name="T32" fmla="*/ 28 w 28"/>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14">
                  <a:moveTo>
                    <a:pt x="12" y="0"/>
                  </a:moveTo>
                  <a:cubicBezTo>
                    <a:pt x="12" y="2"/>
                    <a:pt x="17" y="0"/>
                    <a:pt x="16" y="3"/>
                  </a:cubicBezTo>
                  <a:cubicBezTo>
                    <a:pt x="17" y="4"/>
                    <a:pt x="17" y="1"/>
                    <a:pt x="17" y="1"/>
                  </a:cubicBezTo>
                  <a:cubicBezTo>
                    <a:pt x="19" y="1"/>
                    <a:pt x="19" y="3"/>
                    <a:pt x="20" y="3"/>
                  </a:cubicBezTo>
                  <a:cubicBezTo>
                    <a:pt x="20" y="4"/>
                    <a:pt x="22" y="3"/>
                    <a:pt x="22" y="3"/>
                  </a:cubicBezTo>
                  <a:cubicBezTo>
                    <a:pt x="22" y="4"/>
                    <a:pt x="22" y="5"/>
                    <a:pt x="22" y="5"/>
                  </a:cubicBezTo>
                  <a:cubicBezTo>
                    <a:pt x="24" y="5"/>
                    <a:pt x="27" y="4"/>
                    <a:pt x="27" y="6"/>
                  </a:cubicBezTo>
                  <a:cubicBezTo>
                    <a:pt x="28" y="10"/>
                    <a:pt x="21" y="7"/>
                    <a:pt x="19" y="8"/>
                  </a:cubicBezTo>
                  <a:cubicBezTo>
                    <a:pt x="17" y="8"/>
                    <a:pt x="18" y="10"/>
                    <a:pt x="17" y="11"/>
                  </a:cubicBezTo>
                  <a:cubicBezTo>
                    <a:pt x="15" y="12"/>
                    <a:pt x="8" y="11"/>
                    <a:pt x="7" y="11"/>
                  </a:cubicBezTo>
                  <a:cubicBezTo>
                    <a:pt x="6" y="11"/>
                    <a:pt x="6" y="12"/>
                    <a:pt x="6" y="13"/>
                  </a:cubicBezTo>
                  <a:cubicBezTo>
                    <a:pt x="3" y="11"/>
                    <a:pt x="3" y="14"/>
                    <a:pt x="1" y="12"/>
                  </a:cubicBezTo>
                  <a:cubicBezTo>
                    <a:pt x="1" y="11"/>
                    <a:pt x="0" y="9"/>
                    <a:pt x="1" y="8"/>
                  </a:cubicBezTo>
                  <a:cubicBezTo>
                    <a:pt x="1" y="8"/>
                    <a:pt x="3" y="9"/>
                    <a:pt x="3" y="8"/>
                  </a:cubicBezTo>
                  <a:cubicBezTo>
                    <a:pt x="4" y="7"/>
                    <a:pt x="4" y="5"/>
                    <a:pt x="4" y="5"/>
                  </a:cubicBezTo>
                  <a:cubicBezTo>
                    <a:pt x="5" y="4"/>
                    <a:pt x="6" y="5"/>
                    <a:pt x="7" y="5"/>
                  </a:cubicBezTo>
                  <a:cubicBezTo>
                    <a:pt x="8" y="3"/>
                    <a:pt x="10" y="2"/>
                    <a:pt x="12"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8" name="Freeform 17"/>
            <p:cNvSpPr/>
            <p:nvPr/>
          </p:nvSpPr>
          <p:spPr bwMode="auto">
            <a:xfrm>
              <a:off x="8662577" y="1287312"/>
              <a:ext cx="19050" cy="30162"/>
            </a:xfrm>
            <a:custGeom>
              <a:avLst/>
              <a:gdLst>
                <a:gd name="T0" fmla="*/ 12 w 5"/>
                <a:gd name="T1" fmla="*/ 10 h 8"/>
                <a:gd name="T2" fmla="*/ 12 w 5"/>
                <a:gd name="T3" fmla="*/ 10 h 8"/>
                <a:gd name="T4" fmla="*/ 0 60000 65536"/>
                <a:gd name="T5" fmla="*/ 0 60000 65536"/>
              </a:gdLst>
              <a:ahLst/>
              <a:cxnLst>
                <a:cxn ang="T4">
                  <a:pos x="T0" y="T1"/>
                </a:cxn>
                <a:cxn ang="T5">
                  <a:pos x="T2" y="T3"/>
                </a:cxn>
              </a:cxnLst>
              <a:rect l="0" t="0" r="r" b="b"/>
              <a:pathLst>
                <a:path w="5" h="8">
                  <a:moveTo>
                    <a:pt x="5" y="4"/>
                  </a:moveTo>
                  <a:cubicBezTo>
                    <a:pt x="2" y="8"/>
                    <a:pt x="0" y="0"/>
                    <a:pt x="5"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9" name="Freeform 18"/>
            <p:cNvSpPr/>
            <p:nvPr/>
          </p:nvSpPr>
          <p:spPr bwMode="auto">
            <a:xfrm>
              <a:off x="8703852" y="1290487"/>
              <a:ext cx="55563" cy="38100"/>
            </a:xfrm>
            <a:custGeom>
              <a:avLst/>
              <a:gdLst>
                <a:gd name="T0" fmla="*/ 33 w 15"/>
                <a:gd name="T1" fmla="*/ 7 h 10"/>
                <a:gd name="T2" fmla="*/ 9 w 15"/>
                <a:gd name="T3" fmla="*/ 22 h 10"/>
                <a:gd name="T4" fmla="*/ 0 w 15"/>
                <a:gd name="T5" fmla="*/ 12 h 10"/>
                <a:gd name="T6" fmla="*/ 16 w 15"/>
                <a:gd name="T7" fmla="*/ 7 h 10"/>
                <a:gd name="T8" fmla="*/ 33 w 15"/>
                <a:gd name="T9" fmla="*/ 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0">
                  <a:moveTo>
                    <a:pt x="14" y="3"/>
                  </a:moveTo>
                  <a:cubicBezTo>
                    <a:pt x="15" y="10"/>
                    <a:pt x="6" y="6"/>
                    <a:pt x="4" y="9"/>
                  </a:cubicBezTo>
                  <a:cubicBezTo>
                    <a:pt x="1" y="9"/>
                    <a:pt x="3" y="5"/>
                    <a:pt x="0" y="5"/>
                  </a:cubicBezTo>
                  <a:cubicBezTo>
                    <a:pt x="0" y="2"/>
                    <a:pt x="7" y="7"/>
                    <a:pt x="7" y="3"/>
                  </a:cubicBezTo>
                  <a:cubicBezTo>
                    <a:pt x="7" y="0"/>
                    <a:pt x="10" y="4"/>
                    <a:pt x="14"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0" name="Freeform 19"/>
            <p:cNvSpPr/>
            <p:nvPr/>
          </p:nvSpPr>
          <p:spPr bwMode="auto">
            <a:xfrm>
              <a:off x="9018177" y="1298424"/>
              <a:ext cx="49213" cy="25400"/>
            </a:xfrm>
            <a:custGeom>
              <a:avLst/>
              <a:gdLst>
                <a:gd name="T0" fmla="*/ 26 w 13"/>
                <a:gd name="T1" fmla="*/ 5 h 7"/>
                <a:gd name="T2" fmla="*/ 26 w 13"/>
                <a:gd name="T3" fmla="*/ 11 h 7"/>
                <a:gd name="T4" fmla="*/ 19 w 13"/>
                <a:gd name="T5" fmla="*/ 14 h 7"/>
                <a:gd name="T6" fmla="*/ 17 w 13"/>
                <a:gd name="T7" fmla="*/ 16 h 7"/>
                <a:gd name="T8" fmla="*/ 7 w 13"/>
                <a:gd name="T9" fmla="*/ 14 h 7"/>
                <a:gd name="T10" fmla="*/ 5 w 13"/>
                <a:gd name="T11" fmla="*/ 16 h 7"/>
                <a:gd name="T12" fmla="*/ 2 w 13"/>
                <a:gd name="T13" fmla="*/ 14 h 7"/>
                <a:gd name="T14" fmla="*/ 26 w 13"/>
                <a:gd name="T15" fmla="*/ 5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7">
                  <a:moveTo>
                    <a:pt x="11" y="2"/>
                  </a:moveTo>
                  <a:cubicBezTo>
                    <a:pt x="13" y="3"/>
                    <a:pt x="12" y="4"/>
                    <a:pt x="11" y="5"/>
                  </a:cubicBezTo>
                  <a:cubicBezTo>
                    <a:pt x="10" y="5"/>
                    <a:pt x="9" y="5"/>
                    <a:pt x="8" y="6"/>
                  </a:cubicBezTo>
                  <a:cubicBezTo>
                    <a:pt x="7" y="6"/>
                    <a:pt x="7" y="7"/>
                    <a:pt x="7" y="7"/>
                  </a:cubicBezTo>
                  <a:cubicBezTo>
                    <a:pt x="6" y="7"/>
                    <a:pt x="5" y="6"/>
                    <a:pt x="3" y="6"/>
                  </a:cubicBezTo>
                  <a:cubicBezTo>
                    <a:pt x="3" y="6"/>
                    <a:pt x="3" y="7"/>
                    <a:pt x="2" y="7"/>
                  </a:cubicBezTo>
                  <a:cubicBezTo>
                    <a:pt x="1" y="7"/>
                    <a:pt x="1" y="7"/>
                    <a:pt x="1" y="6"/>
                  </a:cubicBezTo>
                  <a:cubicBezTo>
                    <a:pt x="0" y="0"/>
                    <a:pt x="10" y="6"/>
                    <a:pt x="11"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1" name="Freeform 20"/>
            <p:cNvSpPr/>
            <p:nvPr/>
          </p:nvSpPr>
          <p:spPr bwMode="auto">
            <a:xfrm>
              <a:off x="8830852" y="1309537"/>
              <a:ext cx="30163" cy="14287"/>
            </a:xfrm>
            <a:custGeom>
              <a:avLst/>
              <a:gdLst>
                <a:gd name="T0" fmla="*/ 0 w 8"/>
                <a:gd name="T1" fmla="*/ 7 h 4"/>
                <a:gd name="T2" fmla="*/ 14 w 8"/>
                <a:gd name="T3" fmla="*/ 9 h 4"/>
                <a:gd name="T4" fmla="*/ 0 w 8"/>
                <a:gd name="T5" fmla="*/ 7 h 4"/>
                <a:gd name="T6" fmla="*/ 0 60000 65536"/>
                <a:gd name="T7" fmla="*/ 0 60000 65536"/>
                <a:gd name="T8" fmla="*/ 0 60000 65536"/>
              </a:gdLst>
              <a:ahLst/>
              <a:cxnLst>
                <a:cxn ang="T6">
                  <a:pos x="T0" y="T1"/>
                </a:cxn>
                <a:cxn ang="T7">
                  <a:pos x="T2" y="T3"/>
                </a:cxn>
                <a:cxn ang="T8">
                  <a:pos x="T4" y="T5"/>
                </a:cxn>
              </a:cxnLst>
              <a:rect l="0" t="0" r="r" b="b"/>
              <a:pathLst>
                <a:path w="8" h="4">
                  <a:moveTo>
                    <a:pt x="0" y="3"/>
                  </a:moveTo>
                  <a:cubicBezTo>
                    <a:pt x="0" y="1"/>
                    <a:pt x="8" y="0"/>
                    <a:pt x="6" y="4"/>
                  </a:cubicBezTo>
                  <a:cubicBezTo>
                    <a:pt x="3" y="2"/>
                    <a:pt x="4" y="4"/>
                    <a:pt x="0"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2" name="Freeform 21"/>
            <p:cNvSpPr/>
            <p:nvPr/>
          </p:nvSpPr>
          <p:spPr bwMode="auto">
            <a:xfrm>
              <a:off x="9108664" y="1312712"/>
              <a:ext cx="14288" cy="15875"/>
            </a:xfrm>
            <a:custGeom>
              <a:avLst/>
              <a:gdLst>
                <a:gd name="T0" fmla="*/ 0 w 4"/>
                <a:gd name="T1" fmla="*/ 3 h 4"/>
                <a:gd name="T2" fmla="*/ 9 w 4"/>
                <a:gd name="T3" fmla="*/ 10 h 4"/>
                <a:gd name="T4" fmla="*/ 0 w 4"/>
                <a:gd name="T5" fmla="*/ 10 h 4"/>
                <a:gd name="T6" fmla="*/ 0 w 4"/>
                <a:gd name="T7" fmla="*/ 3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4">
                  <a:moveTo>
                    <a:pt x="0" y="1"/>
                  </a:moveTo>
                  <a:cubicBezTo>
                    <a:pt x="3" y="0"/>
                    <a:pt x="4" y="2"/>
                    <a:pt x="4" y="4"/>
                  </a:cubicBezTo>
                  <a:cubicBezTo>
                    <a:pt x="3" y="4"/>
                    <a:pt x="2" y="4"/>
                    <a:pt x="0" y="4"/>
                  </a:cubicBezTo>
                  <a:cubicBezTo>
                    <a:pt x="0" y="3"/>
                    <a:pt x="0" y="2"/>
                    <a:pt x="0"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3" name="Freeform 22"/>
            <p:cNvSpPr/>
            <p:nvPr/>
          </p:nvSpPr>
          <p:spPr bwMode="auto">
            <a:xfrm>
              <a:off x="8992777" y="1334937"/>
              <a:ext cx="311150" cy="98425"/>
            </a:xfrm>
            <a:custGeom>
              <a:avLst/>
              <a:gdLst>
                <a:gd name="T0" fmla="*/ 196 w 83"/>
                <a:gd name="T1" fmla="*/ 36 h 26"/>
                <a:gd name="T2" fmla="*/ 196 w 83"/>
                <a:gd name="T3" fmla="*/ 48 h 26"/>
                <a:gd name="T4" fmla="*/ 189 w 83"/>
                <a:gd name="T5" fmla="*/ 55 h 26"/>
                <a:gd name="T6" fmla="*/ 153 w 83"/>
                <a:gd name="T7" fmla="*/ 55 h 26"/>
                <a:gd name="T8" fmla="*/ 144 w 83"/>
                <a:gd name="T9" fmla="*/ 60 h 26"/>
                <a:gd name="T10" fmla="*/ 135 w 83"/>
                <a:gd name="T11" fmla="*/ 57 h 26"/>
                <a:gd name="T12" fmla="*/ 132 w 83"/>
                <a:gd name="T13" fmla="*/ 60 h 26"/>
                <a:gd name="T14" fmla="*/ 120 w 83"/>
                <a:gd name="T15" fmla="*/ 60 h 26"/>
                <a:gd name="T16" fmla="*/ 120 w 83"/>
                <a:gd name="T17" fmla="*/ 57 h 26"/>
                <a:gd name="T18" fmla="*/ 116 w 83"/>
                <a:gd name="T19" fmla="*/ 60 h 26"/>
                <a:gd name="T20" fmla="*/ 104 w 83"/>
                <a:gd name="T21" fmla="*/ 55 h 26"/>
                <a:gd name="T22" fmla="*/ 64 w 83"/>
                <a:gd name="T23" fmla="*/ 55 h 26"/>
                <a:gd name="T24" fmla="*/ 66 w 83"/>
                <a:gd name="T25" fmla="*/ 48 h 26"/>
                <a:gd name="T26" fmla="*/ 59 w 83"/>
                <a:gd name="T27" fmla="*/ 45 h 26"/>
                <a:gd name="T28" fmla="*/ 54 w 83"/>
                <a:gd name="T29" fmla="*/ 36 h 26"/>
                <a:gd name="T30" fmla="*/ 59 w 83"/>
                <a:gd name="T31" fmla="*/ 29 h 26"/>
                <a:gd name="T32" fmla="*/ 54 w 83"/>
                <a:gd name="T33" fmla="*/ 19 h 26"/>
                <a:gd name="T34" fmla="*/ 28 w 83"/>
                <a:gd name="T35" fmla="*/ 21 h 26"/>
                <a:gd name="T36" fmla="*/ 24 w 83"/>
                <a:gd name="T37" fmla="*/ 14 h 26"/>
                <a:gd name="T38" fmla="*/ 19 w 83"/>
                <a:gd name="T39" fmla="*/ 12 h 26"/>
                <a:gd name="T40" fmla="*/ 7 w 83"/>
                <a:gd name="T41" fmla="*/ 14 h 26"/>
                <a:gd name="T42" fmla="*/ 2 w 83"/>
                <a:gd name="T43" fmla="*/ 5 h 26"/>
                <a:gd name="T44" fmla="*/ 33 w 83"/>
                <a:gd name="T45" fmla="*/ 0 h 26"/>
                <a:gd name="T46" fmla="*/ 38 w 83"/>
                <a:gd name="T47" fmla="*/ 5 h 26"/>
                <a:gd name="T48" fmla="*/ 38 w 83"/>
                <a:gd name="T49" fmla="*/ 10 h 26"/>
                <a:gd name="T50" fmla="*/ 47 w 83"/>
                <a:gd name="T51" fmla="*/ 14 h 26"/>
                <a:gd name="T52" fmla="*/ 71 w 83"/>
                <a:gd name="T53" fmla="*/ 14 h 26"/>
                <a:gd name="T54" fmla="*/ 71 w 83"/>
                <a:gd name="T55" fmla="*/ 29 h 26"/>
                <a:gd name="T56" fmla="*/ 90 w 83"/>
                <a:gd name="T57" fmla="*/ 31 h 26"/>
                <a:gd name="T58" fmla="*/ 90 w 83"/>
                <a:gd name="T59" fmla="*/ 38 h 26"/>
                <a:gd name="T60" fmla="*/ 97 w 83"/>
                <a:gd name="T61" fmla="*/ 36 h 26"/>
                <a:gd name="T62" fmla="*/ 130 w 83"/>
                <a:gd name="T63" fmla="*/ 36 h 26"/>
                <a:gd name="T64" fmla="*/ 135 w 83"/>
                <a:gd name="T65" fmla="*/ 38 h 26"/>
                <a:gd name="T66" fmla="*/ 144 w 83"/>
                <a:gd name="T67" fmla="*/ 31 h 26"/>
                <a:gd name="T68" fmla="*/ 151 w 83"/>
                <a:gd name="T69" fmla="*/ 31 h 26"/>
                <a:gd name="T70" fmla="*/ 196 w 83"/>
                <a:gd name="T71" fmla="*/ 36 h 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3" h="26">
                  <a:moveTo>
                    <a:pt x="83" y="15"/>
                  </a:moveTo>
                  <a:cubicBezTo>
                    <a:pt x="83" y="17"/>
                    <a:pt x="83" y="19"/>
                    <a:pt x="83" y="20"/>
                  </a:cubicBezTo>
                  <a:cubicBezTo>
                    <a:pt x="81" y="20"/>
                    <a:pt x="80" y="21"/>
                    <a:pt x="80" y="23"/>
                  </a:cubicBezTo>
                  <a:cubicBezTo>
                    <a:pt x="74" y="23"/>
                    <a:pt x="70" y="22"/>
                    <a:pt x="65" y="23"/>
                  </a:cubicBezTo>
                  <a:cubicBezTo>
                    <a:pt x="64" y="23"/>
                    <a:pt x="62" y="25"/>
                    <a:pt x="61" y="25"/>
                  </a:cubicBezTo>
                  <a:cubicBezTo>
                    <a:pt x="59" y="26"/>
                    <a:pt x="59" y="24"/>
                    <a:pt x="57" y="24"/>
                  </a:cubicBezTo>
                  <a:cubicBezTo>
                    <a:pt x="58" y="24"/>
                    <a:pt x="56" y="25"/>
                    <a:pt x="56" y="25"/>
                  </a:cubicBezTo>
                  <a:cubicBezTo>
                    <a:pt x="56" y="25"/>
                    <a:pt x="52" y="25"/>
                    <a:pt x="51" y="25"/>
                  </a:cubicBezTo>
                  <a:cubicBezTo>
                    <a:pt x="51" y="25"/>
                    <a:pt x="51" y="24"/>
                    <a:pt x="51" y="24"/>
                  </a:cubicBezTo>
                  <a:cubicBezTo>
                    <a:pt x="50" y="24"/>
                    <a:pt x="49" y="25"/>
                    <a:pt x="49" y="25"/>
                  </a:cubicBezTo>
                  <a:cubicBezTo>
                    <a:pt x="46" y="25"/>
                    <a:pt x="46" y="23"/>
                    <a:pt x="44" y="23"/>
                  </a:cubicBezTo>
                  <a:cubicBezTo>
                    <a:pt x="39" y="23"/>
                    <a:pt x="34" y="26"/>
                    <a:pt x="27" y="23"/>
                  </a:cubicBezTo>
                  <a:cubicBezTo>
                    <a:pt x="27" y="22"/>
                    <a:pt x="28" y="22"/>
                    <a:pt x="28" y="20"/>
                  </a:cubicBezTo>
                  <a:cubicBezTo>
                    <a:pt x="27" y="19"/>
                    <a:pt x="26" y="20"/>
                    <a:pt x="25" y="19"/>
                  </a:cubicBezTo>
                  <a:cubicBezTo>
                    <a:pt x="24" y="18"/>
                    <a:pt x="26" y="15"/>
                    <a:pt x="23" y="15"/>
                  </a:cubicBezTo>
                  <a:cubicBezTo>
                    <a:pt x="23" y="13"/>
                    <a:pt x="25" y="14"/>
                    <a:pt x="25" y="12"/>
                  </a:cubicBezTo>
                  <a:cubicBezTo>
                    <a:pt x="25" y="10"/>
                    <a:pt x="22" y="11"/>
                    <a:pt x="23" y="8"/>
                  </a:cubicBezTo>
                  <a:cubicBezTo>
                    <a:pt x="21" y="9"/>
                    <a:pt x="16" y="8"/>
                    <a:pt x="12" y="9"/>
                  </a:cubicBezTo>
                  <a:cubicBezTo>
                    <a:pt x="10" y="10"/>
                    <a:pt x="11" y="7"/>
                    <a:pt x="10" y="6"/>
                  </a:cubicBezTo>
                  <a:cubicBezTo>
                    <a:pt x="9" y="6"/>
                    <a:pt x="7" y="7"/>
                    <a:pt x="8" y="5"/>
                  </a:cubicBezTo>
                  <a:cubicBezTo>
                    <a:pt x="7" y="6"/>
                    <a:pt x="5" y="6"/>
                    <a:pt x="3" y="6"/>
                  </a:cubicBezTo>
                  <a:cubicBezTo>
                    <a:pt x="7" y="3"/>
                    <a:pt x="0" y="6"/>
                    <a:pt x="1" y="2"/>
                  </a:cubicBezTo>
                  <a:cubicBezTo>
                    <a:pt x="6" y="2"/>
                    <a:pt x="10" y="1"/>
                    <a:pt x="14" y="0"/>
                  </a:cubicBezTo>
                  <a:cubicBezTo>
                    <a:pt x="13" y="2"/>
                    <a:pt x="16" y="1"/>
                    <a:pt x="16" y="2"/>
                  </a:cubicBezTo>
                  <a:cubicBezTo>
                    <a:pt x="16" y="2"/>
                    <a:pt x="16" y="4"/>
                    <a:pt x="16" y="4"/>
                  </a:cubicBezTo>
                  <a:cubicBezTo>
                    <a:pt x="17" y="5"/>
                    <a:pt x="21" y="3"/>
                    <a:pt x="20" y="6"/>
                  </a:cubicBezTo>
                  <a:cubicBezTo>
                    <a:pt x="23" y="3"/>
                    <a:pt x="26" y="7"/>
                    <a:pt x="30" y="6"/>
                  </a:cubicBezTo>
                  <a:cubicBezTo>
                    <a:pt x="29" y="10"/>
                    <a:pt x="32" y="10"/>
                    <a:pt x="30" y="12"/>
                  </a:cubicBezTo>
                  <a:cubicBezTo>
                    <a:pt x="32" y="13"/>
                    <a:pt x="35" y="12"/>
                    <a:pt x="38" y="13"/>
                  </a:cubicBezTo>
                  <a:cubicBezTo>
                    <a:pt x="39" y="14"/>
                    <a:pt x="33" y="16"/>
                    <a:pt x="38" y="16"/>
                  </a:cubicBezTo>
                  <a:cubicBezTo>
                    <a:pt x="39" y="16"/>
                    <a:pt x="40" y="15"/>
                    <a:pt x="41" y="15"/>
                  </a:cubicBezTo>
                  <a:cubicBezTo>
                    <a:pt x="44" y="14"/>
                    <a:pt x="50" y="14"/>
                    <a:pt x="55" y="15"/>
                  </a:cubicBezTo>
                  <a:cubicBezTo>
                    <a:pt x="56" y="15"/>
                    <a:pt x="58" y="16"/>
                    <a:pt x="57" y="16"/>
                  </a:cubicBezTo>
                  <a:cubicBezTo>
                    <a:pt x="60" y="16"/>
                    <a:pt x="55" y="14"/>
                    <a:pt x="61" y="13"/>
                  </a:cubicBezTo>
                  <a:cubicBezTo>
                    <a:pt x="62" y="13"/>
                    <a:pt x="63" y="14"/>
                    <a:pt x="64" y="13"/>
                  </a:cubicBezTo>
                  <a:cubicBezTo>
                    <a:pt x="69" y="13"/>
                    <a:pt x="76" y="13"/>
                    <a:pt x="83" y="1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4" name="Freeform 23"/>
            <p:cNvSpPr/>
            <p:nvPr/>
          </p:nvSpPr>
          <p:spPr bwMode="auto">
            <a:xfrm>
              <a:off x="4999388" y="1332632"/>
              <a:ext cx="319088" cy="225425"/>
            </a:xfrm>
            <a:custGeom>
              <a:avLst/>
              <a:gdLst>
                <a:gd name="T0" fmla="*/ 163 w 85"/>
                <a:gd name="T1" fmla="*/ 5 h 60"/>
                <a:gd name="T2" fmla="*/ 199 w 85"/>
                <a:gd name="T3" fmla="*/ 0 h 60"/>
                <a:gd name="T4" fmla="*/ 194 w 85"/>
                <a:gd name="T5" fmla="*/ 14 h 60"/>
                <a:gd name="T6" fmla="*/ 158 w 85"/>
                <a:gd name="T7" fmla="*/ 21 h 60"/>
                <a:gd name="T8" fmla="*/ 154 w 85"/>
                <a:gd name="T9" fmla="*/ 26 h 60"/>
                <a:gd name="T10" fmla="*/ 147 w 85"/>
                <a:gd name="T11" fmla="*/ 26 h 60"/>
                <a:gd name="T12" fmla="*/ 142 w 85"/>
                <a:gd name="T13" fmla="*/ 31 h 60"/>
                <a:gd name="T14" fmla="*/ 137 w 85"/>
                <a:gd name="T15" fmla="*/ 28 h 60"/>
                <a:gd name="T16" fmla="*/ 125 w 85"/>
                <a:gd name="T17" fmla="*/ 31 h 60"/>
                <a:gd name="T18" fmla="*/ 114 w 85"/>
                <a:gd name="T19" fmla="*/ 36 h 60"/>
                <a:gd name="T20" fmla="*/ 111 w 85"/>
                <a:gd name="T21" fmla="*/ 40 h 60"/>
                <a:gd name="T22" fmla="*/ 97 w 85"/>
                <a:gd name="T23" fmla="*/ 47 h 60"/>
                <a:gd name="T24" fmla="*/ 90 w 85"/>
                <a:gd name="T25" fmla="*/ 54 h 60"/>
                <a:gd name="T26" fmla="*/ 83 w 85"/>
                <a:gd name="T27" fmla="*/ 59 h 60"/>
                <a:gd name="T28" fmla="*/ 80 w 85"/>
                <a:gd name="T29" fmla="*/ 66 h 60"/>
                <a:gd name="T30" fmla="*/ 66 w 85"/>
                <a:gd name="T31" fmla="*/ 71 h 60"/>
                <a:gd name="T32" fmla="*/ 64 w 85"/>
                <a:gd name="T33" fmla="*/ 73 h 60"/>
                <a:gd name="T34" fmla="*/ 52 w 85"/>
                <a:gd name="T35" fmla="*/ 78 h 60"/>
                <a:gd name="T36" fmla="*/ 47 w 85"/>
                <a:gd name="T37" fmla="*/ 90 h 60"/>
                <a:gd name="T38" fmla="*/ 50 w 85"/>
                <a:gd name="T39" fmla="*/ 107 h 60"/>
                <a:gd name="T40" fmla="*/ 43 w 85"/>
                <a:gd name="T41" fmla="*/ 114 h 60"/>
                <a:gd name="T42" fmla="*/ 47 w 85"/>
                <a:gd name="T43" fmla="*/ 123 h 60"/>
                <a:gd name="T44" fmla="*/ 45 w 85"/>
                <a:gd name="T45" fmla="*/ 125 h 60"/>
                <a:gd name="T46" fmla="*/ 47 w 85"/>
                <a:gd name="T47" fmla="*/ 130 h 60"/>
                <a:gd name="T48" fmla="*/ 50 w 85"/>
                <a:gd name="T49" fmla="*/ 125 h 60"/>
                <a:gd name="T50" fmla="*/ 59 w 85"/>
                <a:gd name="T51" fmla="*/ 133 h 60"/>
                <a:gd name="T52" fmla="*/ 57 w 85"/>
                <a:gd name="T53" fmla="*/ 142 h 60"/>
                <a:gd name="T54" fmla="*/ 31 w 85"/>
                <a:gd name="T55" fmla="*/ 142 h 60"/>
                <a:gd name="T56" fmla="*/ 33 w 85"/>
                <a:gd name="T57" fmla="*/ 137 h 60"/>
                <a:gd name="T58" fmla="*/ 26 w 85"/>
                <a:gd name="T59" fmla="*/ 135 h 60"/>
                <a:gd name="T60" fmla="*/ 19 w 85"/>
                <a:gd name="T61" fmla="*/ 130 h 60"/>
                <a:gd name="T62" fmla="*/ 14 w 85"/>
                <a:gd name="T63" fmla="*/ 130 h 60"/>
                <a:gd name="T64" fmla="*/ 5 w 85"/>
                <a:gd name="T65" fmla="*/ 130 h 60"/>
                <a:gd name="T66" fmla="*/ 2 w 85"/>
                <a:gd name="T67" fmla="*/ 109 h 60"/>
                <a:gd name="T68" fmla="*/ 17 w 85"/>
                <a:gd name="T69" fmla="*/ 104 h 60"/>
                <a:gd name="T70" fmla="*/ 14 w 85"/>
                <a:gd name="T71" fmla="*/ 102 h 60"/>
                <a:gd name="T72" fmla="*/ 17 w 85"/>
                <a:gd name="T73" fmla="*/ 95 h 60"/>
                <a:gd name="T74" fmla="*/ 31 w 85"/>
                <a:gd name="T75" fmla="*/ 90 h 60"/>
                <a:gd name="T76" fmla="*/ 31 w 85"/>
                <a:gd name="T77" fmla="*/ 78 h 60"/>
                <a:gd name="T78" fmla="*/ 38 w 85"/>
                <a:gd name="T79" fmla="*/ 76 h 60"/>
                <a:gd name="T80" fmla="*/ 45 w 85"/>
                <a:gd name="T81" fmla="*/ 69 h 60"/>
                <a:gd name="T82" fmla="*/ 45 w 85"/>
                <a:gd name="T83" fmla="*/ 54 h 60"/>
                <a:gd name="T84" fmla="*/ 66 w 85"/>
                <a:gd name="T85" fmla="*/ 45 h 60"/>
                <a:gd name="T86" fmla="*/ 69 w 85"/>
                <a:gd name="T87" fmla="*/ 40 h 60"/>
                <a:gd name="T88" fmla="*/ 73 w 85"/>
                <a:gd name="T89" fmla="*/ 43 h 60"/>
                <a:gd name="T90" fmla="*/ 78 w 85"/>
                <a:gd name="T91" fmla="*/ 38 h 60"/>
                <a:gd name="T92" fmla="*/ 80 w 85"/>
                <a:gd name="T93" fmla="*/ 31 h 60"/>
                <a:gd name="T94" fmla="*/ 95 w 85"/>
                <a:gd name="T95" fmla="*/ 28 h 60"/>
                <a:gd name="T96" fmla="*/ 111 w 85"/>
                <a:gd name="T97" fmla="*/ 26 h 60"/>
                <a:gd name="T98" fmla="*/ 114 w 85"/>
                <a:gd name="T99" fmla="*/ 24 h 60"/>
                <a:gd name="T100" fmla="*/ 121 w 85"/>
                <a:gd name="T101" fmla="*/ 26 h 60"/>
                <a:gd name="T102" fmla="*/ 123 w 85"/>
                <a:gd name="T103" fmla="*/ 21 h 60"/>
                <a:gd name="T104" fmla="*/ 125 w 85"/>
                <a:gd name="T105" fmla="*/ 21 h 60"/>
                <a:gd name="T106" fmla="*/ 144 w 85"/>
                <a:gd name="T107" fmla="*/ 19 h 60"/>
                <a:gd name="T108" fmla="*/ 151 w 85"/>
                <a:gd name="T109" fmla="*/ 14 h 60"/>
                <a:gd name="T110" fmla="*/ 154 w 85"/>
                <a:gd name="T111" fmla="*/ 12 h 60"/>
                <a:gd name="T112" fmla="*/ 163 w 85"/>
                <a:gd name="T113" fmla="*/ 5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5" h="60">
                  <a:moveTo>
                    <a:pt x="69" y="2"/>
                  </a:moveTo>
                  <a:cubicBezTo>
                    <a:pt x="73" y="4"/>
                    <a:pt x="79" y="0"/>
                    <a:pt x="84" y="0"/>
                  </a:cubicBezTo>
                  <a:cubicBezTo>
                    <a:pt x="85" y="4"/>
                    <a:pt x="82" y="4"/>
                    <a:pt x="82" y="6"/>
                  </a:cubicBezTo>
                  <a:cubicBezTo>
                    <a:pt x="78" y="4"/>
                    <a:pt x="72" y="8"/>
                    <a:pt x="67" y="9"/>
                  </a:cubicBezTo>
                  <a:cubicBezTo>
                    <a:pt x="66" y="9"/>
                    <a:pt x="66" y="11"/>
                    <a:pt x="65" y="11"/>
                  </a:cubicBezTo>
                  <a:cubicBezTo>
                    <a:pt x="64" y="11"/>
                    <a:pt x="63" y="11"/>
                    <a:pt x="62" y="11"/>
                  </a:cubicBezTo>
                  <a:cubicBezTo>
                    <a:pt x="62" y="11"/>
                    <a:pt x="60" y="13"/>
                    <a:pt x="60" y="13"/>
                  </a:cubicBezTo>
                  <a:cubicBezTo>
                    <a:pt x="59" y="14"/>
                    <a:pt x="59" y="12"/>
                    <a:pt x="58" y="12"/>
                  </a:cubicBezTo>
                  <a:cubicBezTo>
                    <a:pt x="57" y="13"/>
                    <a:pt x="55" y="13"/>
                    <a:pt x="53" y="13"/>
                  </a:cubicBezTo>
                  <a:cubicBezTo>
                    <a:pt x="52" y="14"/>
                    <a:pt x="50" y="14"/>
                    <a:pt x="48" y="15"/>
                  </a:cubicBezTo>
                  <a:cubicBezTo>
                    <a:pt x="47" y="15"/>
                    <a:pt x="48" y="16"/>
                    <a:pt x="47" y="17"/>
                  </a:cubicBezTo>
                  <a:cubicBezTo>
                    <a:pt x="46" y="18"/>
                    <a:pt x="41" y="17"/>
                    <a:pt x="41" y="20"/>
                  </a:cubicBezTo>
                  <a:cubicBezTo>
                    <a:pt x="41" y="22"/>
                    <a:pt x="38" y="22"/>
                    <a:pt x="38" y="23"/>
                  </a:cubicBezTo>
                  <a:cubicBezTo>
                    <a:pt x="37" y="23"/>
                    <a:pt x="36" y="25"/>
                    <a:pt x="35" y="25"/>
                  </a:cubicBezTo>
                  <a:cubicBezTo>
                    <a:pt x="35" y="26"/>
                    <a:pt x="34" y="26"/>
                    <a:pt x="34" y="28"/>
                  </a:cubicBezTo>
                  <a:cubicBezTo>
                    <a:pt x="30" y="29"/>
                    <a:pt x="31" y="27"/>
                    <a:pt x="28" y="30"/>
                  </a:cubicBezTo>
                  <a:cubicBezTo>
                    <a:pt x="28" y="31"/>
                    <a:pt x="27" y="30"/>
                    <a:pt x="27" y="31"/>
                  </a:cubicBezTo>
                  <a:cubicBezTo>
                    <a:pt x="27" y="33"/>
                    <a:pt x="24" y="32"/>
                    <a:pt x="22" y="33"/>
                  </a:cubicBezTo>
                  <a:cubicBezTo>
                    <a:pt x="22" y="36"/>
                    <a:pt x="24" y="39"/>
                    <a:pt x="20" y="38"/>
                  </a:cubicBezTo>
                  <a:cubicBezTo>
                    <a:pt x="21" y="40"/>
                    <a:pt x="19" y="45"/>
                    <a:pt x="21" y="45"/>
                  </a:cubicBezTo>
                  <a:cubicBezTo>
                    <a:pt x="20" y="46"/>
                    <a:pt x="19" y="47"/>
                    <a:pt x="18" y="48"/>
                  </a:cubicBezTo>
                  <a:cubicBezTo>
                    <a:pt x="16" y="51"/>
                    <a:pt x="21" y="50"/>
                    <a:pt x="20" y="52"/>
                  </a:cubicBezTo>
                  <a:cubicBezTo>
                    <a:pt x="20" y="52"/>
                    <a:pt x="18" y="53"/>
                    <a:pt x="19" y="53"/>
                  </a:cubicBezTo>
                  <a:cubicBezTo>
                    <a:pt x="19" y="53"/>
                    <a:pt x="21" y="55"/>
                    <a:pt x="20" y="55"/>
                  </a:cubicBezTo>
                  <a:cubicBezTo>
                    <a:pt x="21" y="55"/>
                    <a:pt x="22" y="54"/>
                    <a:pt x="21" y="53"/>
                  </a:cubicBezTo>
                  <a:cubicBezTo>
                    <a:pt x="22" y="54"/>
                    <a:pt x="22" y="56"/>
                    <a:pt x="25" y="56"/>
                  </a:cubicBezTo>
                  <a:cubicBezTo>
                    <a:pt x="25" y="58"/>
                    <a:pt x="23" y="58"/>
                    <a:pt x="24" y="60"/>
                  </a:cubicBezTo>
                  <a:cubicBezTo>
                    <a:pt x="20" y="60"/>
                    <a:pt x="16" y="60"/>
                    <a:pt x="13" y="60"/>
                  </a:cubicBezTo>
                  <a:cubicBezTo>
                    <a:pt x="13" y="60"/>
                    <a:pt x="15" y="59"/>
                    <a:pt x="14" y="58"/>
                  </a:cubicBezTo>
                  <a:cubicBezTo>
                    <a:pt x="13" y="57"/>
                    <a:pt x="12" y="58"/>
                    <a:pt x="11" y="57"/>
                  </a:cubicBezTo>
                  <a:cubicBezTo>
                    <a:pt x="10" y="57"/>
                    <a:pt x="9" y="55"/>
                    <a:pt x="8" y="55"/>
                  </a:cubicBezTo>
                  <a:cubicBezTo>
                    <a:pt x="8" y="54"/>
                    <a:pt x="6" y="55"/>
                    <a:pt x="6" y="55"/>
                  </a:cubicBezTo>
                  <a:cubicBezTo>
                    <a:pt x="5" y="53"/>
                    <a:pt x="5" y="55"/>
                    <a:pt x="2" y="55"/>
                  </a:cubicBezTo>
                  <a:cubicBezTo>
                    <a:pt x="2" y="52"/>
                    <a:pt x="0" y="50"/>
                    <a:pt x="1" y="46"/>
                  </a:cubicBezTo>
                  <a:cubicBezTo>
                    <a:pt x="5" y="50"/>
                    <a:pt x="2" y="42"/>
                    <a:pt x="7" y="44"/>
                  </a:cubicBezTo>
                  <a:cubicBezTo>
                    <a:pt x="8" y="43"/>
                    <a:pt x="6" y="43"/>
                    <a:pt x="6" y="43"/>
                  </a:cubicBezTo>
                  <a:cubicBezTo>
                    <a:pt x="6" y="42"/>
                    <a:pt x="10" y="41"/>
                    <a:pt x="7" y="40"/>
                  </a:cubicBezTo>
                  <a:cubicBezTo>
                    <a:pt x="8" y="39"/>
                    <a:pt x="11" y="39"/>
                    <a:pt x="13" y="38"/>
                  </a:cubicBezTo>
                  <a:cubicBezTo>
                    <a:pt x="12" y="36"/>
                    <a:pt x="16" y="34"/>
                    <a:pt x="13" y="33"/>
                  </a:cubicBezTo>
                  <a:cubicBezTo>
                    <a:pt x="13" y="32"/>
                    <a:pt x="15" y="32"/>
                    <a:pt x="16" y="32"/>
                  </a:cubicBezTo>
                  <a:cubicBezTo>
                    <a:pt x="16" y="30"/>
                    <a:pt x="17" y="29"/>
                    <a:pt x="19" y="29"/>
                  </a:cubicBezTo>
                  <a:cubicBezTo>
                    <a:pt x="17" y="26"/>
                    <a:pt x="20" y="27"/>
                    <a:pt x="19" y="23"/>
                  </a:cubicBezTo>
                  <a:cubicBezTo>
                    <a:pt x="23" y="23"/>
                    <a:pt x="25" y="20"/>
                    <a:pt x="28" y="19"/>
                  </a:cubicBezTo>
                  <a:cubicBezTo>
                    <a:pt x="30" y="20"/>
                    <a:pt x="29" y="17"/>
                    <a:pt x="29" y="17"/>
                  </a:cubicBezTo>
                  <a:cubicBezTo>
                    <a:pt x="30" y="17"/>
                    <a:pt x="31" y="18"/>
                    <a:pt x="31" y="18"/>
                  </a:cubicBezTo>
                  <a:cubicBezTo>
                    <a:pt x="31" y="18"/>
                    <a:pt x="32" y="16"/>
                    <a:pt x="33" y="16"/>
                  </a:cubicBezTo>
                  <a:cubicBezTo>
                    <a:pt x="33" y="15"/>
                    <a:pt x="34" y="15"/>
                    <a:pt x="34" y="13"/>
                  </a:cubicBezTo>
                  <a:cubicBezTo>
                    <a:pt x="36" y="14"/>
                    <a:pt x="38" y="13"/>
                    <a:pt x="40" y="12"/>
                  </a:cubicBezTo>
                  <a:cubicBezTo>
                    <a:pt x="42" y="11"/>
                    <a:pt x="43" y="12"/>
                    <a:pt x="47" y="11"/>
                  </a:cubicBezTo>
                  <a:cubicBezTo>
                    <a:pt x="48" y="11"/>
                    <a:pt x="48" y="10"/>
                    <a:pt x="48" y="10"/>
                  </a:cubicBezTo>
                  <a:cubicBezTo>
                    <a:pt x="50" y="9"/>
                    <a:pt x="50" y="11"/>
                    <a:pt x="51" y="11"/>
                  </a:cubicBezTo>
                  <a:cubicBezTo>
                    <a:pt x="52" y="11"/>
                    <a:pt x="50" y="9"/>
                    <a:pt x="52" y="9"/>
                  </a:cubicBezTo>
                  <a:cubicBezTo>
                    <a:pt x="52" y="9"/>
                    <a:pt x="53" y="9"/>
                    <a:pt x="53" y="9"/>
                  </a:cubicBezTo>
                  <a:cubicBezTo>
                    <a:pt x="54" y="8"/>
                    <a:pt x="58" y="8"/>
                    <a:pt x="61" y="8"/>
                  </a:cubicBezTo>
                  <a:cubicBezTo>
                    <a:pt x="63" y="7"/>
                    <a:pt x="63" y="7"/>
                    <a:pt x="64" y="6"/>
                  </a:cubicBezTo>
                  <a:cubicBezTo>
                    <a:pt x="64" y="6"/>
                    <a:pt x="65" y="5"/>
                    <a:pt x="65" y="5"/>
                  </a:cubicBezTo>
                  <a:cubicBezTo>
                    <a:pt x="68" y="3"/>
                    <a:pt x="70" y="7"/>
                    <a:pt x="69"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5" name="Freeform 24"/>
            <p:cNvSpPr/>
            <p:nvPr/>
          </p:nvSpPr>
          <p:spPr bwMode="auto">
            <a:xfrm>
              <a:off x="8910227" y="1350812"/>
              <a:ext cx="33338" cy="11112"/>
            </a:xfrm>
            <a:custGeom>
              <a:avLst/>
              <a:gdLst>
                <a:gd name="T0" fmla="*/ 14 w 9"/>
                <a:gd name="T1" fmla="*/ 0 h 3"/>
                <a:gd name="T2" fmla="*/ 21 w 9"/>
                <a:gd name="T3" fmla="*/ 0 h 3"/>
                <a:gd name="T4" fmla="*/ 14 w 9"/>
                <a:gd name="T5" fmla="*/ 0 h 3"/>
                <a:gd name="T6" fmla="*/ 0 60000 65536"/>
                <a:gd name="T7" fmla="*/ 0 60000 65536"/>
                <a:gd name="T8" fmla="*/ 0 60000 65536"/>
              </a:gdLst>
              <a:ahLst/>
              <a:cxnLst>
                <a:cxn ang="T6">
                  <a:pos x="T0" y="T1"/>
                </a:cxn>
                <a:cxn ang="T7">
                  <a:pos x="T2" y="T3"/>
                </a:cxn>
                <a:cxn ang="T8">
                  <a:pos x="T4" y="T5"/>
                </a:cxn>
              </a:cxnLst>
              <a:rect l="0" t="0" r="r" b="b"/>
              <a:pathLst>
                <a:path w="9" h="3">
                  <a:moveTo>
                    <a:pt x="6" y="0"/>
                  </a:moveTo>
                  <a:cubicBezTo>
                    <a:pt x="7" y="0"/>
                    <a:pt x="8" y="0"/>
                    <a:pt x="9" y="0"/>
                  </a:cubicBezTo>
                  <a:cubicBezTo>
                    <a:pt x="9" y="3"/>
                    <a:pt x="0" y="0"/>
                    <a:pt x="6"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6" name="Freeform 25"/>
            <p:cNvSpPr/>
            <p:nvPr/>
          </p:nvSpPr>
          <p:spPr bwMode="auto">
            <a:xfrm>
              <a:off x="6540850" y="1362794"/>
              <a:ext cx="98425" cy="76200"/>
            </a:xfrm>
            <a:custGeom>
              <a:avLst/>
              <a:gdLst>
                <a:gd name="T0" fmla="*/ 17 w 26"/>
                <a:gd name="T1" fmla="*/ 2 h 20"/>
                <a:gd name="T2" fmla="*/ 19 w 26"/>
                <a:gd name="T3" fmla="*/ 5 h 20"/>
                <a:gd name="T4" fmla="*/ 36 w 26"/>
                <a:gd name="T5" fmla="*/ 12 h 20"/>
                <a:gd name="T6" fmla="*/ 45 w 26"/>
                <a:gd name="T7" fmla="*/ 7 h 20"/>
                <a:gd name="T8" fmla="*/ 62 w 26"/>
                <a:gd name="T9" fmla="*/ 10 h 20"/>
                <a:gd name="T10" fmla="*/ 55 w 26"/>
                <a:gd name="T11" fmla="*/ 24 h 20"/>
                <a:gd name="T12" fmla="*/ 33 w 26"/>
                <a:gd name="T13" fmla="*/ 29 h 20"/>
                <a:gd name="T14" fmla="*/ 33 w 26"/>
                <a:gd name="T15" fmla="*/ 34 h 20"/>
                <a:gd name="T16" fmla="*/ 29 w 26"/>
                <a:gd name="T17" fmla="*/ 38 h 20"/>
                <a:gd name="T18" fmla="*/ 19 w 26"/>
                <a:gd name="T19" fmla="*/ 41 h 20"/>
                <a:gd name="T20" fmla="*/ 7 w 26"/>
                <a:gd name="T21" fmla="*/ 36 h 20"/>
                <a:gd name="T22" fmla="*/ 0 w 26"/>
                <a:gd name="T23" fmla="*/ 12 h 20"/>
                <a:gd name="T24" fmla="*/ 17 w 26"/>
                <a:gd name="T25" fmla="*/ 2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0">
                  <a:moveTo>
                    <a:pt x="7" y="1"/>
                  </a:moveTo>
                  <a:cubicBezTo>
                    <a:pt x="8" y="0"/>
                    <a:pt x="8" y="1"/>
                    <a:pt x="8" y="2"/>
                  </a:cubicBezTo>
                  <a:cubicBezTo>
                    <a:pt x="9" y="4"/>
                    <a:pt x="13" y="4"/>
                    <a:pt x="15" y="5"/>
                  </a:cubicBezTo>
                  <a:cubicBezTo>
                    <a:pt x="17" y="6"/>
                    <a:pt x="18" y="3"/>
                    <a:pt x="19" y="3"/>
                  </a:cubicBezTo>
                  <a:cubicBezTo>
                    <a:pt x="20" y="3"/>
                    <a:pt x="22" y="5"/>
                    <a:pt x="26" y="4"/>
                  </a:cubicBezTo>
                  <a:cubicBezTo>
                    <a:pt x="25" y="5"/>
                    <a:pt x="20" y="8"/>
                    <a:pt x="23" y="10"/>
                  </a:cubicBezTo>
                  <a:cubicBezTo>
                    <a:pt x="22" y="13"/>
                    <a:pt x="18" y="13"/>
                    <a:pt x="14" y="12"/>
                  </a:cubicBezTo>
                  <a:cubicBezTo>
                    <a:pt x="13" y="13"/>
                    <a:pt x="13" y="14"/>
                    <a:pt x="14" y="14"/>
                  </a:cubicBezTo>
                  <a:cubicBezTo>
                    <a:pt x="15" y="16"/>
                    <a:pt x="7" y="14"/>
                    <a:pt x="12" y="16"/>
                  </a:cubicBezTo>
                  <a:cubicBezTo>
                    <a:pt x="12" y="20"/>
                    <a:pt x="8" y="14"/>
                    <a:pt x="8" y="17"/>
                  </a:cubicBezTo>
                  <a:cubicBezTo>
                    <a:pt x="6" y="17"/>
                    <a:pt x="7" y="13"/>
                    <a:pt x="3" y="15"/>
                  </a:cubicBezTo>
                  <a:cubicBezTo>
                    <a:pt x="3" y="11"/>
                    <a:pt x="3" y="7"/>
                    <a:pt x="0" y="5"/>
                  </a:cubicBezTo>
                  <a:cubicBezTo>
                    <a:pt x="1" y="3"/>
                    <a:pt x="8" y="5"/>
                    <a:pt x="7"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7" name="Freeform 26"/>
            <p:cNvSpPr/>
            <p:nvPr/>
          </p:nvSpPr>
          <p:spPr bwMode="auto">
            <a:xfrm>
              <a:off x="8587964" y="1376212"/>
              <a:ext cx="25400" cy="19050"/>
            </a:xfrm>
            <a:custGeom>
              <a:avLst/>
              <a:gdLst>
                <a:gd name="T0" fmla="*/ 9 w 7"/>
                <a:gd name="T1" fmla="*/ 0 h 5"/>
                <a:gd name="T2" fmla="*/ 11 w 7"/>
                <a:gd name="T3" fmla="*/ 12 h 5"/>
                <a:gd name="T4" fmla="*/ 0 w 7"/>
                <a:gd name="T5" fmla="*/ 10 h 5"/>
                <a:gd name="T6" fmla="*/ 9 w 7"/>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5">
                  <a:moveTo>
                    <a:pt x="4" y="0"/>
                  </a:moveTo>
                  <a:cubicBezTo>
                    <a:pt x="7" y="1"/>
                    <a:pt x="5" y="2"/>
                    <a:pt x="5" y="5"/>
                  </a:cubicBezTo>
                  <a:cubicBezTo>
                    <a:pt x="4" y="4"/>
                    <a:pt x="2" y="3"/>
                    <a:pt x="0" y="4"/>
                  </a:cubicBezTo>
                  <a:cubicBezTo>
                    <a:pt x="1" y="1"/>
                    <a:pt x="4" y="3"/>
                    <a:pt x="4"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8" name="Freeform 27"/>
            <p:cNvSpPr/>
            <p:nvPr/>
          </p:nvSpPr>
          <p:spPr bwMode="auto">
            <a:xfrm>
              <a:off x="6645625" y="1373907"/>
              <a:ext cx="46038" cy="41275"/>
            </a:xfrm>
            <a:custGeom>
              <a:avLst/>
              <a:gdLst>
                <a:gd name="T0" fmla="*/ 0 w 12"/>
                <a:gd name="T1" fmla="*/ 9 h 11"/>
                <a:gd name="T2" fmla="*/ 29 w 12"/>
                <a:gd name="T3" fmla="*/ 14 h 11"/>
                <a:gd name="T4" fmla="*/ 17 w 12"/>
                <a:gd name="T5" fmla="*/ 26 h 11"/>
                <a:gd name="T6" fmla="*/ 12 w 12"/>
                <a:gd name="T7" fmla="*/ 19 h 11"/>
                <a:gd name="T8" fmla="*/ 5 w 12"/>
                <a:gd name="T9" fmla="*/ 19 h 11"/>
                <a:gd name="T10" fmla="*/ 0 w 12"/>
                <a:gd name="T11" fmla="*/ 9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1">
                  <a:moveTo>
                    <a:pt x="0" y="4"/>
                  </a:moveTo>
                  <a:cubicBezTo>
                    <a:pt x="4" y="0"/>
                    <a:pt x="10" y="4"/>
                    <a:pt x="12" y="6"/>
                  </a:cubicBezTo>
                  <a:cubicBezTo>
                    <a:pt x="12" y="9"/>
                    <a:pt x="6" y="7"/>
                    <a:pt x="7" y="11"/>
                  </a:cubicBezTo>
                  <a:cubicBezTo>
                    <a:pt x="6" y="11"/>
                    <a:pt x="6" y="9"/>
                    <a:pt x="5" y="8"/>
                  </a:cubicBezTo>
                  <a:cubicBezTo>
                    <a:pt x="4" y="8"/>
                    <a:pt x="3" y="9"/>
                    <a:pt x="2" y="8"/>
                  </a:cubicBezTo>
                  <a:cubicBezTo>
                    <a:pt x="1" y="7"/>
                    <a:pt x="3" y="4"/>
                    <a:pt x="0"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9" name="Freeform 28"/>
            <p:cNvSpPr/>
            <p:nvPr/>
          </p:nvSpPr>
          <p:spPr bwMode="auto">
            <a:xfrm>
              <a:off x="6702775" y="1389782"/>
              <a:ext cx="66675" cy="33337"/>
            </a:xfrm>
            <a:custGeom>
              <a:avLst/>
              <a:gdLst>
                <a:gd name="T0" fmla="*/ 5 w 18"/>
                <a:gd name="T1" fmla="*/ 2 h 9"/>
                <a:gd name="T2" fmla="*/ 9 w 18"/>
                <a:gd name="T3" fmla="*/ 2 h 9"/>
                <a:gd name="T4" fmla="*/ 23 w 18"/>
                <a:gd name="T5" fmla="*/ 7 h 9"/>
                <a:gd name="T6" fmla="*/ 37 w 18"/>
                <a:gd name="T7" fmla="*/ 12 h 9"/>
                <a:gd name="T8" fmla="*/ 42 w 18"/>
                <a:gd name="T9" fmla="*/ 19 h 9"/>
                <a:gd name="T10" fmla="*/ 9 w 18"/>
                <a:gd name="T11" fmla="*/ 12 h 9"/>
                <a:gd name="T12" fmla="*/ 5 w 18"/>
                <a:gd name="T13" fmla="*/ 2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9">
                  <a:moveTo>
                    <a:pt x="2" y="1"/>
                  </a:moveTo>
                  <a:cubicBezTo>
                    <a:pt x="2" y="1"/>
                    <a:pt x="3" y="1"/>
                    <a:pt x="4" y="1"/>
                  </a:cubicBezTo>
                  <a:cubicBezTo>
                    <a:pt x="8" y="0"/>
                    <a:pt x="7" y="3"/>
                    <a:pt x="10" y="3"/>
                  </a:cubicBezTo>
                  <a:cubicBezTo>
                    <a:pt x="12" y="4"/>
                    <a:pt x="14" y="4"/>
                    <a:pt x="16" y="5"/>
                  </a:cubicBezTo>
                  <a:cubicBezTo>
                    <a:pt x="17" y="6"/>
                    <a:pt x="18" y="5"/>
                    <a:pt x="18" y="8"/>
                  </a:cubicBezTo>
                  <a:cubicBezTo>
                    <a:pt x="11" y="9"/>
                    <a:pt x="9" y="6"/>
                    <a:pt x="4" y="5"/>
                  </a:cubicBezTo>
                  <a:cubicBezTo>
                    <a:pt x="5" y="2"/>
                    <a:pt x="0" y="5"/>
                    <a:pt x="2"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0" name="Freeform 29"/>
            <p:cNvSpPr/>
            <p:nvPr/>
          </p:nvSpPr>
          <p:spPr bwMode="auto">
            <a:xfrm>
              <a:off x="8888002" y="1447649"/>
              <a:ext cx="111125" cy="90487"/>
            </a:xfrm>
            <a:custGeom>
              <a:avLst/>
              <a:gdLst>
                <a:gd name="T0" fmla="*/ 23 w 30"/>
                <a:gd name="T1" fmla="*/ 12 h 24"/>
                <a:gd name="T2" fmla="*/ 23 w 30"/>
                <a:gd name="T3" fmla="*/ 7 h 24"/>
                <a:gd name="T4" fmla="*/ 54 w 30"/>
                <a:gd name="T5" fmla="*/ 0 h 24"/>
                <a:gd name="T6" fmla="*/ 58 w 30"/>
                <a:gd name="T7" fmla="*/ 12 h 24"/>
                <a:gd name="T8" fmla="*/ 54 w 30"/>
                <a:gd name="T9" fmla="*/ 19 h 24"/>
                <a:gd name="T10" fmla="*/ 68 w 30"/>
                <a:gd name="T11" fmla="*/ 21 h 24"/>
                <a:gd name="T12" fmla="*/ 70 w 30"/>
                <a:gd name="T13" fmla="*/ 45 h 24"/>
                <a:gd name="T14" fmla="*/ 61 w 30"/>
                <a:gd name="T15" fmla="*/ 45 h 24"/>
                <a:gd name="T16" fmla="*/ 61 w 30"/>
                <a:gd name="T17" fmla="*/ 50 h 24"/>
                <a:gd name="T18" fmla="*/ 54 w 30"/>
                <a:gd name="T19" fmla="*/ 50 h 24"/>
                <a:gd name="T20" fmla="*/ 44 w 30"/>
                <a:gd name="T21" fmla="*/ 55 h 24"/>
                <a:gd name="T22" fmla="*/ 37 w 30"/>
                <a:gd name="T23" fmla="*/ 48 h 24"/>
                <a:gd name="T24" fmla="*/ 28 w 30"/>
                <a:gd name="T25" fmla="*/ 38 h 24"/>
                <a:gd name="T26" fmla="*/ 23 w 30"/>
                <a:gd name="T27" fmla="*/ 33 h 24"/>
                <a:gd name="T28" fmla="*/ 9 w 30"/>
                <a:gd name="T29" fmla="*/ 31 h 24"/>
                <a:gd name="T30" fmla="*/ 0 w 30"/>
                <a:gd name="T31" fmla="*/ 24 h 24"/>
                <a:gd name="T32" fmla="*/ 28 w 30"/>
                <a:gd name="T33" fmla="*/ 29 h 24"/>
                <a:gd name="T34" fmla="*/ 30 w 30"/>
                <a:gd name="T35" fmla="*/ 17 h 24"/>
                <a:gd name="T36" fmla="*/ 21 w 30"/>
                <a:gd name="T37" fmla="*/ 7 h 24"/>
                <a:gd name="T38" fmla="*/ 23 w 30"/>
                <a:gd name="T39" fmla="*/ 12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 h="24">
                  <a:moveTo>
                    <a:pt x="10" y="5"/>
                  </a:moveTo>
                  <a:cubicBezTo>
                    <a:pt x="11" y="4"/>
                    <a:pt x="11" y="3"/>
                    <a:pt x="10" y="3"/>
                  </a:cubicBezTo>
                  <a:cubicBezTo>
                    <a:pt x="13" y="1"/>
                    <a:pt x="21" y="4"/>
                    <a:pt x="23" y="0"/>
                  </a:cubicBezTo>
                  <a:cubicBezTo>
                    <a:pt x="24" y="1"/>
                    <a:pt x="25" y="2"/>
                    <a:pt x="25" y="5"/>
                  </a:cubicBezTo>
                  <a:cubicBezTo>
                    <a:pt x="26" y="7"/>
                    <a:pt x="23" y="6"/>
                    <a:pt x="23" y="8"/>
                  </a:cubicBezTo>
                  <a:cubicBezTo>
                    <a:pt x="24" y="12"/>
                    <a:pt x="26" y="10"/>
                    <a:pt x="29" y="9"/>
                  </a:cubicBezTo>
                  <a:cubicBezTo>
                    <a:pt x="30" y="14"/>
                    <a:pt x="29" y="14"/>
                    <a:pt x="30" y="19"/>
                  </a:cubicBezTo>
                  <a:cubicBezTo>
                    <a:pt x="29" y="19"/>
                    <a:pt x="27" y="18"/>
                    <a:pt x="26" y="19"/>
                  </a:cubicBezTo>
                  <a:cubicBezTo>
                    <a:pt x="26" y="19"/>
                    <a:pt x="27" y="21"/>
                    <a:pt x="26" y="21"/>
                  </a:cubicBezTo>
                  <a:cubicBezTo>
                    <a:pt x="25" y="22"/>
                    <a:pt x="24" y="21"/>
                    <a:pt x="23" y="21"/>
                  </a:cubicBezTo>
                  <a:cubicBezTo>
                    <a:pt x="21" y="21"/>
                    <a:pt x="21" y="23"/>
                    <a:pt x="19" y="23"/>
                  </a:cubicBezTo>
                  <a:cubicBezTo>
                    <a:pt x="17" y="24"/>
                    <a:pt x="17" y="21"/>
                    <a:pt x="16" y="20"/>
                  </a:cubicBezTo>
                  <a:cubicBezTo>
                    <a:pt x="15" y="19"/>
                    <a:pt x="11" y="19"/>
                    <a:pt x="12" y="16"/>
                  </a:cubicBezTo>
                  <a:cubicBezTo>
                    <a:pt x="10" y="17"/>
                    <a:pt x="10" y="15"/>
                    <a:pt x="10" y="14"/>
                  </a:cubicBezTo>
                  <a:cubicBezTo>
                    <a:pt x="8" y="15"/>
                    <a:pt x="6" y="14"/>
                    <a:pt x="4" y="13"/>
                  </a:cubicBezTo>
                  <a:cubicBezTo>
                    <a:pt x="2" y="12"/>
                    <a:pt x="0" y="13"/>
                    <a:pt x="0" y="10"/>
                  </a:cubicBezTo>
                  <a:cubicBezTo>
                    <a:pt x="6" y="10"/>
                    <a:pt x="7" y="12"/>
                    <a:pt x="12" y="12"/>
                  </a:cubicBezTo>
                  <a:cubicBezTo>
                    <a:pt x="14" y="11"/>
                    <a:pt x="13" y="9"/>
                    <a:pt x="13" y="7"/>
                  </a:cubicBezTo>
                  <a:cubicBezTo>
                    <a:pt x="14" y="4"/>
                    <a:pt x="7" y="8"/>
                    <a:pt x="9" y="3"/>
                  </a:cubicBezTo>
                  <a:cubicBezTo>
                    <a:pt x="10" y="3"/>
                    <a:pt x="10" y="4"/>
                    <a:pt x="10" y="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1" name="Freeform 30"/>
            <p:cNvSpPr/>
            <p:nvPr/>
          </p:nvSpPr>
          <p:spPr bwMode="auto">
            <a:xfrm>
              <a:off x="9284877" y="1455587"/>
              <a:ext cx="68263" cy="30162"/>
            </a:xfrm>
            <a:custGeom>
              <a:avLst/>
              <a:gdLst>
                <a:gd name="T0" fmla="*/ 0 w 18"/>
                <a:gd name="T1" fmla="*/ 2 h 8"/>
                <a:gd name="T2" fmla="*/ 12 w 18"/>
                <a:gd name="T3" fmla="*/ 0 h 8"/>
                <a:gd name="T4" fmla="*/ 43 w 18"/>
                <a:gd name="T5" fmla="*/ 10 h 8"/>
                <a:gd name="T6" fmla="*/ 41 w 18"/>
                <a:gd name="T7" fmla="*/ 19 h 8"/>
                <a:gd name="T8" fmla="*/ 10 w 18"/>
                <a:gd name="T9" fmla="*/ 10 h 8"/>
                <a:gd name="T10" fmla="*/ 0 w 18"/>
                <a:gd name="T11" fmla="*/ 2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8">
                  <a:moveTo>
                    <a:pt x="0" y="1"/>
                  </a:moveTo>
                  <a:cubicBezTo>
                    <a:pt x="1" y="0"/>
                    <a:pt x="3" y="0"/>
                    <a:pt x="5" y="0"/>
                  </a:cubicBezTo>
                  <a:cubicBezTo>
                    <a:pt x="9" y="1"/>
                    <a:pt x="14" y="3"/>
                    <a:pt x="18" y="4"/>
                  </a:cubicBezTo>
                  <a:cubicBezTo>
                    <a:pt x="18" y="6"/>
                    <a:pt x="17" y="6"/>
                    <a:pt x="17" y="8"/>
                  </a:cubicBezTo>
                  <a:cubicBezTo>
                    <a:pt x="10" y="8"/>
                    <a:pt x="8" y="7"/>
                    <a:pt x="4" y="4"/>
                  </a:cubicBezTo>
                  <a:cubicBezTo>
                    <a:pt x="3" y="3"/>
                    <a:pt x="3" y="1"/>
                    <a:pt x="0"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2" name="Freeform 31"/>
            <p:cNvSpPr/>
            <p:nvPr/>
          </p:nvSpPr>
          <p:spPr bwMode="auto">
            <a:xfrm>
              <a:off x="6601175" y="1453282"/>
              <a:ext cx="44450" cy="19050"/>
            </a:xfrm>
            <a:custGeom>
              <a:avLst/>
              <a:gdLst>
                <a:gd name="T0" fmla="*/ 28 w 12"/>
                <a:gd name="T1" fmla="*/ 10 h 5"/>
                <a:gd name="T2" fmla="*/ 0 w 12"/>
                <a:gd name="T3" fmla="*/ 7 h 5"/>
                <a:gd name="T4" fmla="*/ 9 w 12"/>
                <a:gd name="T5" fmla="*/ 0 h 5"/>
                <a:gd name="T6" fmla="*/ 28 w 12"/>
                <a:gd name="T7" fmla="*/ 1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5">
                  <a:moveTo>
                    <a:pt x="12" y="4"/>
                  </a:moveTo>
                  <a:cubicBezTo>
                    <a:pt x="11" y="5"/>
                    <a:pt x="3" y="4"/>
                    <a:pt x="0" y="3"/>
                  </a:cubicBezTo>
                  <a:cubicBezTo>
                    <a:pt x="1" y="1"/>
                    <a:pt x="4" y="2"/>
                    <a:pt x="4" y="0"/>
                  </a:cubicBezTo>
                  <a:cubicBezTo>
                    <a:pt x="7" y="1"/>
                    <a:pt x="12" y="0"/>
                    <a:pt x="12"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3" name="Freeform 32"/>
            <p:cNvSpPr/>
            <p:nvPr/>
          </p:nvSpPr>
          <p:spPr bwMode="auto">
            <a:xfrm>
              <a:off x="9772239" y="1552424"/>
              <a:ext cx="38100" cy="23812"/>
            </a:xfrm>
            <a:custGeom>
              <a:avLst/>
              <a:gdLst>
                <a:gd name="T0" fmla="*/ 22 w 10"/>
                <a:gd name="T1" fmla="*/ 13 h 6"/>
                <a:gd name="T2" fmla="*/ 0 w 10"/>
                <a:gd name="T3" fmla="*/ 5 h 6"/>
                <a:gd name="T4" fmla="*/ 22 w 10"/>
                <a:gd name="T5" fmla="*/ 13 h 6"/>
                <a:gd name="T6" fmla="*/ 0 60000 65536"/>
                <a:gd name="T7" fmla="*/ 0 60000 65536"/>
                <a:gd name="T8" fmla="*/ 0 60000 65536"/>
              </a:gdLst>
              <a:ahLst/>
              <a:cxnLst>
                <a:cxn ang="T6">
                  <a:pos x="T0" y="T1"/>
                </a:cxn>
                <a:cxn ang="T7">
                  <a:pos x="T2" y="T3"/>
                </a:cxn>
                <a:cxn ang="T8">
                  <a:pos x="T4" y="T5"/>
                </a:cxn>
              </a:cxnLst>
              <a:rect l="0" t="0" r="r" b="b"/>
              <a:pathLst>
                <a:path w="10" h="6">
                  <a:moveTo>
                    <a:pt x="9" y="5"/>
                  </a:moveTo>
                  <a:cubicBezTo>
                    <a:pt x="4" y="6"/>
                    <a:pt x="5" y="2"/>
                    <a:pt x="0" y="2"/>
                  </a:cubicBezTo>
                  <a:cubicBezTo>
                    <a:pt x="2" y="0"/>
                    <a:pt x="10" y="1"/>
                    <a:pt x="9" y="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4" name="Freeform 33"/>
            <p:cNvSpPr/>
            <p:nvPr/>
          </p:nvSpPr>
          <p:spPr bwMode="auto">
            <a:xfrm>
              <a:off x="9746839" y="1579412"/>
              <a:ext cx="52388" cy="25400"/>
            </a:xfrm>
            <a:custGeom>
              <a:avLst/>
              <a:gdLst>
                <a:gd name="T0" fmla="*/ 33 w 14"/>
                <a:gd name="T1" fmla="*/ 9 h 7"/>
                <a:gd name="T2" fmla="*/ 5 w 14"/>
                <a:gd name="T3" fmla="*/ 9 h 7"/>
                <a:gd name="T4" fmla="*/ 14 w 14"/>
                <a:gd name="T5" fmla="*/ 0 h 7"/>
                <a:gd name="T6" fmla="*/ 33 w 14"/>
                <a:gd name="T7" fmla="*/ 9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7">
                  <a:moveTo>
                    <a:pt x="14" y="4"/>
                  </a:moveTo>
                  <a:cubicBezTo>
                    <a:pt x="13" y="7"/>
                    <a:pt x="4" y="7"/>
                    <a:pt x="2" y="4"/>
                  </a:cubicBezTo>
                  <a:cubicBezTo>
                    <a:pt x="0" y="0"/>
                    <a:pt x="6" y="3"/>
                    <a:pt x="6" y="0"/>
                  </a:cubicBezTo>
                  <a:cubicBezTo>
                    <a:pt x="8" y="2"/>
                    <a:pt x="10" y="3"/>
                    <a:pt x="14"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5" name="Freeform 34"/>
            <p:cNvSpPr/>
            <p:nvPr/>
          </p:nvSpPr>
          <p:spPr bwMode="auto">
            <a:xfrm>
              <a:off x="4935888" y="1596157"/>
              <a:ext cx="33338" cy="25400"/>
            </a:xfrm>
            <a:custGeom>
              <a:avLst/>
              <a:gdLst>
                <a:gd name="T0" fmla="*/ 9 w 9"/>
                <a:gd name="T1" fmla="*/ 0 h 7"/>
                <a:gd name="T2" fmla="*/ 21 w 9"/>
                <a:gd name="T3" fmla="*/ 11 h 7"/>
                <a:gd name="T4" fmla="*/ 7 w 9"/>
                <a:gd name="T5" fmla="*/ 16 h 7"/>
                <a:gd name="T6" fmla="*/ 5 w 9"/>
                <a:gd name="T7" fmla="*/ 2 h 7"/>
                <a:gd name="T8" fmla="*/ 9 w 9"/>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7">
                  <a:moveTo>
                    <a:pt x="4" y="0"/>
                  </a:moveTo>
                  <a:cubicBezTo>
                    <a:pt x="7" y="0"/>
                    <a:pt x="9" y="2"/>
                    <a:pt x="9" y="5"/>
                  </a:cubicBezTo>
                  <a:cubicBezTo>
                    <a:pt x="6" y="4"/>
                    <a:pt x="3" y="4"/>
                    <a:pt x="3" y="7"/>
                  </a:cubicBezTo>
                  <a:cubicBezTo>
                    <a:pt x="0" y="7"/>
                    <a:pt x="2" y="3"/>
                    <a:pt x="2" y="1"/>
                  </a:cubicBezTo>
                  <a:cubicBezTo>
                    <a:pt x="3" y="1"/>
                    <a:pt x="4" y="1"/>
                    <a:pt x="4"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6" name="Freeform 35"/>
            <p:cNvSpPr/>
            <p:nvPr/>
          </p:nvSpPr>
          <p:spPr bwMode="auto">
            <a:xfrm>
              <a:off x="8786402" y="1612749"/>
              <a:ext cx="33338" cy="26987"/>
            </a:xfrm>
            <a:custGeom>
              <a:avLst/>
              <a:gdLst>
                <a:gd name="T0" fmla="*/ 21 w 9"/>
                <a:gd name="T1" fmla="*/ 12 h 7"/>
                <a:gd name="T2" fmla="*/ 0 w 9"/>
                <a:gd name="T3" fmla="*/ 17 h 7"/>
                <a:gd name="T4" fmla="*/ 21 w 9"/>
                <a:gd name="T5" fmla="*/ 12 h 7"/>
                <a:gd name="T6" fmla="*/ 0 60000 65536"/>
                <a:gd name="T7" fmla="*/ 0 60000 65536"/>
                <a:gd name="T8" fmla="*/ 0 60000 65536"/>
              </a:gdLst>
              <a:ahLst/>
              <a:cxnLst>
                <a:cxn ang="T6">
                  <a:pos x="T0" y="T1"/>
                </a:cxn>
                <a:cxn ang="T7">
                  <a:pos x="T2" y="T3"/>
                </a:cxn>
                <a:cxn ang="T8">
                  <a:pos x="T4" y="T5"/>
                </a:cxn>
              </a:cxnLst>
              <a:rect l="0" t="0" r="r" b="b"/>
              <a:pathLst>
                <a:path w="9" h="7">
                  <a:moveTo>
                    <a:pt x="9" y="5"/>
                  </a:moveTo>
                  <a:cubicBezTo>
                    <a:pt x="5" y="5"/>
                    <a:pt x="3" y="6"/>
                    <a:pt x="0" y="7"/>
                  </a:cubicBezTo>
                  <a:cubicBezTo>
                    <a:pt x="1" y="4"/>
                    <a:pt x="9" y="0"/>
                    <a:pt x="9" y="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7" name="Freeform 36"/>
            <p:cNvSpPr/>
            <p:nvPr/>
          </p:nvSpPr>
          <p:spPr bwMode="auto">
            <a:xfrm>
              <a:off x="9340439" y="1631799"/>
              <a:ext cx="57150" cy="33337"/>
            </a:xfrm>
            <a:custGeom>
              <a:avLst/>
              <a:gdLst>
                <a:gd name="T0" fmla="*/ 29 w 15"/>
                <a:gd name="T1" fmla="*/ 5 h 9"/>
                <a:gd name="T2" fmla="*/ 34 w 15"/>
                <a:gd name="T3" fmla="*/ 21 h 9"/>
                <a:gd name="T4" fmla="*/ 5 w 15"/>
                <a:gd name="T5" fmla="*/ 14 h 9"/>
                <a:gd name="T6" fmla="*/ 10 w 15"/>
                <a:gd name="T7" fmla="*/ 5 h 9"/>
                <a:gd name="T8" fmla="*/ 29 w 15"/>
                <a:gd name="T9" fmla="*/ 5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9">
                  <a:moveTo>
                    <a:pt x="12" y="2"/>
                  </a:moveTo>
                  <a:cubicBezTo>
                    <a:pt x="14" y="3"/>
                    <a:pt x="15" y="7"/>
                    <a:pt x="14" y="9"/>
                  </a:cubicBezTo>
                  <a:cubicBezTo>
                    <a:pt x="9" y="8"/>
                    <a:pt x="3" y="9"/>
                    <a:pt x="2" y="6"/>
                  </a:cubicBezTo>
                  <a:cubicBezTo>
                    <a:pt x="0" y="2"/>
                    <a:pt x="6" y="5"/>
                    <a:pt x="4" y="2"/>
                  </a:cubicBezTo>
                  <a:cubicBezTo>
                    <a:pt x="8" y="0"/>
                    <a:pt x="12" y="3"/>
                    <a:pt x="12"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8" name="Freeform 37"/>
            <p:cNvSpPr/>
            <p:nvPr/>
          </p:nvSpPr>
          <p:spPr bwMode="auto">
            <a:xfrm>
              <a:off x="9322977" y="1725462"/>
              <a:ext cx="66675" cy="30162"/>
            </a:xfrm>
            <a:custGeom>
              <a:avLst/>
              <a:gdLst>
                <a:gd name="T0" fmla="*/ 37 w 18"/>
                <a:gd name="T1" fmla="*/ 10 h 8"/>
                <a:gd name="T2" fmla="*/ 28 w 18"/>
                <a:gd name="T3" fmla="*/ 14 h 8"/>
                <a:gd name="T4" fmla="*/ 16 w 18"/>
                <a:gd name="T5" fmla="*/ 17 h 8"/>
                <a:gd name="T6" fmla="*/ 5 w 18"/>
                <a:gd name="T7" fmla="*/ 14 h 8"/>
                <a:gd name="T8" fmla="*/ 7 w 18"/>
                <a:gd name="T9" fmla="*/ 5 h 8"/>
                <a:gd name="T10" fmla="*/ 16 w 18"/>
                <a:gd name="T11" fmla="*/ 0 h 8"/>
                <a:gd name="T12" fmla="*/ 37 w 18"/>
                <a:gd name="T13" fmla="*/ 1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8">
                  <a:moveTo>
                    <a:pt x="16" y="4"/>
                  </a:moveTo>
                  <a:cubicBezTo>
                    <a:pt x="18" y="7"/>
                    <a:pt x="13" y="6"/>
                    <a:pt x="12" y="6"/>
                  </a:cubicBezTo>
                  <a:cubicBezTo>
                    <a:pt x="11" y="6"/>
                    <a:pt x="8" y="8"/>
                    <a:pt x="7" y="7"/>
                  </a:cubicBezTo>
                  <a:cubicBezTo>
                    <a:pt x="6" y="6"/>
                    <a:pt x="4" y="7"/>
                    <a:pt x="2" y="6"/>
                  </a:cubicBezTo>
                  <a:cubicBezTo>
                    <a:pt x="0" y="3"/>
                    <a:pt x="7" y="4"/>
                    <a:pt x="3" y="2"/>
                  </a:cubicBezTo>
                  <a:cubicBezTo>
                    <a:pt x="4" y="1"/>
                    <a:pt x="7" y="2"/>
                    <a:pt x="7" y="0"/>
                  </a:cubicBezTo>
                  <a:cubicBezTo>
                    <a:pt x="10" y="1"/>
                    <a:pt x="14" y="2"/>
                    <a:pt x="16"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9" name="Freeform 38"/>
            <p:cNvSpPr/>
            <p:nvPr/>
          </p:nvSpPr>
          <p:spPr bwMode="auto">
            <a:xfrm>
              <a:off x="9322977" y="1774674"/>
              <a:ext cx="33338" cy="14287"/>
            </a:xfrm>
            <a:custGeom>
              <a:avLst/>
              <a:gdLst>
                <a:gd name="T0" fmla="*/ 16 w 9"/>
                <a:gd name="T1" fmla="*/ 9 h 4"/>
                <a:gd name="T2" fmla="*/ 5 w 9"/>
                <a:gd name="T3" fmla="*/ 9 h 4"/>
                <a:gd name="T4" fmla="*/ 16 w 9"/>
                <a:gd name="T5" fmla="*/ 9 h 4"/>
                <a:gd name="T6" fmla="*/ 0 60000 65536"/>
                <a:gd name="T7" fmla="*/ 0 60000 65536"/>
                <a:gd name="T8" fmla="*/ 0 60000 65536"/>
              </a:gdLst>
              <a:ahLst/>
              <a:cxnLst>
                <a:cxn ang="T6">
                  <a:pos x="T0" y="T1"/>
                </a:cxn>
                <a:cxn ang="T7">
                  <a:pos x="T2" y="T3"/>
                </a:cxn>
                <a:cxn ang="T8">
                  <a:pos x="T4" y="T5"/>
                </a:cxn>
              </a:cxnLst>
              <a:rect l="0" t="0" r="r" b="b"/>
              <a:pathLst>
                <a:path w="9" h="4">
                  <a:moveTo>
                    <a:pt x="7" y="4"/>
                  </a:moveTo>
                  <a:cubicBezTo>
                    <a:pt x="5" y="2"/>
                    <a:pt x="5" y="4"/>
                    <a:pt x="2" y="4"/>
                  </a:cubicBezTo>
                  <a:cubicBezTo>
                    <a:pt x="0" y="0"/>
                    <a:pt x="9" y="0"/>
                    <a:pt x="7"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0" name="Freeform 39"/>
            <p:cNvSpPr/>
            <p:nvPr/>
          </p:nvSpPr>
          <p:spPr bwMode="auto">
            <a:xfrm>
              <a:off x="9224552" y="1793724"/>
              <a:ext cx="38100" cy="22225"/>
            </a:xfrm>
            <a:custGeom>
              <a:avLst/>
              <a:gdLst>
                <a:gd name="T0" fmla="*/ 19 w 10"/>
                <a:gd name="T1" fmla="*/ 2 h 6"/>
                <a:gd name="T2" fmla="*/ 22 w 10"/>
                <a:gd name="T3" fmla="*/ 7 h 6"/>
                <a:gd name="T4" fmla="*/ 12 w 10"/>
                <a:gd name="T5" fmla="*/ 9 h 6"/>
                <a:gd name="T6" fmla="*/ 0 w 10"/>
                <a:gd name="T7" fmla="*/ 9 h 6"/>
                <a:gd name="T8" fmla="*/ 19 w 10"/>
                <a:gd name="T9" fmla="*/ 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8" y="1"/>
                  </a:moveTo>
                  <a:cubicBezTo>
                    <a:pt x="8" y="2"/>
                    <a:pt x="8" y="3"/>
                    <a:pt x="9" y="3"/>
                  </a:cubicBezTo>
                  <a:cubicBezTo>
                    <a:pt x="10" y="5"/>
                    <a:pt x="5" y="3"/>
                    <a:pt x="5" y="4"/>
                  </a:cubicBezTo>
                  <a:cubicBezTo>
                    <a:pt x="3" y="6"/>
                    <a:pt x="4" y="4"/>
                    <a:pt x="0" y="4"/>
                  </a:cubicBezTo>
                  <a:cubicBezTo>
                    <a:pt x="2" y="3"/>
                    <a:pt x="4" y="0"/>
                    <a:pt x="8"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1" name="Freeform 40"/>
            <p:cNvSpPr/>
            <p:nvPr/>
          </p:nvSpPr>
          <p:spPr bwMode="auto">
            <a:xfrm>
              <a:off x="9292814" y="1815949"/>
              <a:ext cx="11113" cy="22225"/>
            </a:xfrm>
            <a:custGeom>
              <a:avLst/>
              <a:gdLst>
                <a:gd name="T0" fmla="*/ 2 w 3"/>
                <a:gd name="T1" fmla="*/ 0 h 6"/>
                <a:gd name="T2" fmla="*/ 7 w 3"/>
                <a:gd name="T3" fmla="*/ 9 h 6"/>
                <a:gd name="T4" fmla="*/ 2 w 3"/>
                <a:gd name="T5" fmla="*/ 0 h 6"/>
                <a:gd name="T6" fmla="*/ 0 60000 65536"/>
                <a:gd name="T7" fmla="*/ 0 60000 65536"/>
                <a:gd name="T8" fmla="*/ 0 60000 65536"/>
              </a:gdLst>
              <a:ahLst/>
              <a:cxnLst>
                <a:cxn ang="T6">
                  <a:pos x="T0" y="T1"/>
                </a:cxn>
                <a:cxn ang="T7">
                  <a:pos x="T2" y="T3"/>
                </a:cxn>
                <a:cxn ang="T8">
                  <a:pos x="T4" y="T5"/>
                </a:cxn>
              </a:cxnLst>
              <a:rect l="0" t="0" r="r" b="b"/>
              <a:pathLst>
                <a:path w="3" h="6">
                  <a:moveTo>
                    <a:pt x="1" y="0"/>
                  </a:moveTo>
                  <a:cubicBezTo>
                    <a:pt x="3" y="0"/>
                    <a:pt x="3" y="2"/>
                    <a:pt x="3" y="4"/>
                  </a:cubicBezTo>
                  <a:cubicBezTo>
                    <a:pt x="0" y="6"/>
                    <a:pt x="1" y="2"/>
                    <a:pt x="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2" name="Freeform 41"/>
            <p:cNvSpPr/>
            <p:nvPr/>
          </p:nvSpPr>
          <p:spPr bwMode="auto">
            <a:xfrm>
              <a:off x="3889725" y="1996207"/>
              <a:ext cx="79375" cy="95250"/>
            </a:xfrm>
            <a:custGeom>
              <a:avLst/>
              <a:gdLst>
                <a:gd name="T0" fmla="*/ 19 w 21"/>
                <a:gd name="T1" fmla="*/ 0 h 25"/>
                <a:gd name="T2" fmla="*/ 21 w 21"/>
                <a:gd name="T3" fmla="*/ 2 h 25"/>
                <a:gd name="T4" fmla="*/ 40 w 21"/>
                <a:gd name="T5" fmla="*/ 2 h 25"/>
                <a:gd name="T6" fmla="*/ 50 w 21"/>
                <a:gd name="T7" fmla="*/ 10 h 25"/>
                <a:gd name="T8" fmla="*/ 45 w 21"/>
                <a:gd name="T9" fmla="*/ 14 h 25"/>
                <a:gd name="T10" fmla="*/ 40 w 21"/>
                <a:gd name="T11" fmla="*/ 17 h 25"/>
                <a:gd name="T12" fmla="*/ 45 w 21"/>
                <a:gd name="T13" fmla="*/ 31 h 25"/>
                <a:gd name="T14" fmla="*/ 43 w 21"/>
                <a:gd name="T15" fmla="*/ 46 h 25"/>
                <a:gd name="T16" fmla="*/ 29 w 21"/>
                <a:gd name="T17" fmla="*/ 46 h 25"/>
                <a:gd name="T18" fmla="*/ 26 w 21"/>
                <a:gd name="T19" fmla="*/ 53 h 25"/>
                <a:gd name="T20" fmla="*/ 21 w 21"/>
                <a:gd name="T21" fmla="*/ 60 h 25"/>
                <a:gd name="T22" fmla="*/ 5 w 21"/>
                <a:gd name="T23" fmla="*/ 60 h 25"/>
                <a:gd name="T24" fmla="*/ 10 w 21"/>
                <a:gd name="T25" fmla="*/ 43 h 25"/>
                <a:gd name="T26" fmla="*/ 10 w 21"/>
                <a:gd name="T27" fmla="*/ 31 h 25"/>
                <a:gd name="T28" fmla="*/ 5 w 21"/>
                <a:gd name="T29" fmla="*/ 17 h 25"/>
                <a:gd name="T30" fmla="*/ 14 w 21"/>
                <a:gd name="T31" fmla="*/ 19 h 25"/>
                <a:gd name="T32" fmla="*/ 19 w 21"/>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 h="25">
                  <a:moveTo>
                    <a:pt x="8" y="0"/>
                  </a:moveTo>
                  <a:cubicBezTo>
                    <a:pt x="9" y="0"/>
                    <a:pt x="9" y="1"/>
                    <a:pt x="9" y="1"/>
                  </a:cubicBezTo>
                  <a:cubicBezTo>
                    <a:pt x="9" y="3"/>
                    <a:pt x="14" y="0"/>
                    <a:pt x="17" y="1"/>
                  </a:cubicBezTo>
                  <a:cubicBezTo>
                    <a:pt x="17" y="3"/>
                    <a:pt x="18" y="4"/>
                    <a:pt x="21" y="4"/>
                  </a:cubicBezTo>
                  <a:cubicBezTo>
                    <a:pt x="21" y="5"/>
                    <a:pt x="20" y="6"/>
                    <a:pt x="19" y="6"/>
                  </a:cubicBezTo>
                  <a:cubicBezTo>
                    <a:pt x="19" y="7"/>
                    <a:pt x="18" y="7"/>
                    <a:pt x="17" y="7"/>
                  </a:cubicBezTo>
                  <a:cubicBezTo>
                    <a:pt x="17" y="10"/>
                    <a:pt x="19" y="10"/>
                    <a:pt x="19" y="13"/>
                  </a:cubicBezTo>
                  <a:cubicBezTo>
                    <a:pt x="19" y="15"/>
                    <a:pt x="18" y="16"/>
                    <a:pt x="18" y="19"/>
                  </a:cubicBezTo>
                  <a:cubicBezTo>
                    <a:pt x="16" y="19"/>
                    <a:pt x="14" y="19"/>
                    <a:pt x="12" y="19"/>
                  </a:cubicBezTo>
                  <a:cubicBezTo>
                    <a:pt x="11" y="19"/>
                    <a:pt x="12" y="21"/>
                    <a:pt x="11" y="22"/>
                  </a:cubicBezTo>
                  <a:cubicBezTo>
                    <a:pt x="11" y="23"/>
                    <a:pt x="8" y="23"/>
                    <a:pt x="9" y="25"/>
                  </a:cubicBezTo>
                  <a:cubicBezTo>
                    <a:pt x="6" y="25"/>
                    <a:pt x="4" y="25"/>
                    <a:pt x="2" y="25"/>
                  </a:cubicBezTo>
                  <a:cubicBezTo>
                    <a:pt x="2" y="22"/>
                    <a:pt x="0" y="17"/>
                    <a:pt x="4" y="18"/>
                  </a:cubicBezTo>
                  <a:cubicBezTo>
                    <a:pt x="4" y="14"/>
                    <a:pt x="2" y="15"/>
                    <a:pt x="4" y="13"/>
                  </a:cubicBezTo>
                  <a:cubicBezTo>
                    <a:pt x="5" y="9"/>
                    <a:pt x="1" y="11"/>
                    <a:pt x="2" y="7"/>
                  </a:cubicBezTo>
                  <a:cubicBezTo>
                    <a:pt x="4" y="7"/>
                    <a:pt x="5" y="8"/>
                    <a:pt x="6" y="8"/>
                  </a:cubicBezTo>
                  <a:cubicBezTo>
                    <a:pt x="9" y="8"/>
                    <a:pt x="7" y="2"/>
                    <a:pt x="8"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3" name="Freeform 42"/>
            <p:cNvSpPr/>
            <p:nvPr/>
          </p:nvSpPr>
          <p:spPr bwMode="auto">
            <a:xfrm>
              <a:off x="7773577" y="2003274"/>
              <a:ext cx="22225" cy="22225"/>
            </a:xfrm>
            <a:custGeom>
              <a:avLst/>
              <a:gdLst>
                <a:gd name="T0" fmla="*/ 12 w 6"/>
                <a:gd name="T1" fmla="*/ 0 h 6"/>
                <a:gd name="T2" fmla="*/ 9 w 6"/>
                <a:gd name="T3" fmla="*/ 7 h 6"/>
                <a:gd name="T4" fmla="*/ 0 w 6"/>
                <a:gd name="T5" fmla="*/ 9 h 6"/>
                <a:gd name="T6" fmla="*/ 12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5" y="0"/>
                  </a:moveTo>
                  <a:cubicBezTo>
                    <a:pt x="6" y="2"/>
                    <a:pt x="5" y="2"/>
                    <a:pt x="4" y="3"/>
                  </a:cubicBezTo>
                  <a:cubicBezTo>
                    <a:pt x="3" y="5"/>
                    <a:pt x="2" y="6"/>
                    <a:pt x="0" y="4"/>
                  </a:cubicBezTo>
                  <a:cubicBezTo>
                    <a:pt x="0" y="1"/>
                    <a:pt x="3" y="1"/>
                    <a:pt x="5"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4" name="Freeform 43"/>
            <p:cNvSpPr/>
            <p:nvPr/>
          </p:nvSpPr>
          <p:spPr bwMode="auto">
            <a:xfrm>
              <a:off x="8346664" y="2022324"/>
              <a:ext cx="30163" cy="44450"/>
            </a:xfrm>
            <a:custGeom>
              <a:avLst/>
              <a:gdLst>
                <a:gd name="T0" fmla="*/ 5 w 8"/>
                <a:gd name="T1" fmla="*/ 0 h 12"/>
                <a:gd name="T2" fmla="*/ 19 w 8"/>
                <a:gd name="T3" fmla="*/ 19 h 12"/>
                <a:gd name="T4" fmla="*/ 7 w 8"/>
                <a:gd name="T5" fmla="*/ 14 h 12"/>
                <a:gd name="T6" fmla="*/ 5 w 8"/>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2">
                  <a:moveTo>
                    <a:pt x="2" y="0"/>
                  </a:moveTo>
                  <a:cubicBezTo>
                    <a:pt x="4" y="2"/>
                    <a:pt x="5" y="7"/>
                    <a:pt x="8" y="8"/>
                  </a:cubicBezTo>
                  <a:cubicBezTo>
                    <a:pt x="6" y="12"/>
                    <a:pt x="3" y="8"/>
                    <a:pt x="3" y="6"/>
                  </a:cubicBezTo>
                  <a:cubicBezTo>
                    <a:pt x="0" y="6"/>
                    <a:pt x="0" y="1"/>
                    <a:pt x="2"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5" name="Freeform 44"/>
            <p:cNvSpPr/>
            <p:nvPr/>
          </p:nvSpPr>
          <p:spPr bwMode="auto">
            <a:xfrm>
              <a:off x="6623400" y="2000969"/>
              <a:ext cx="46038" cy="206375"/>
            </a:xfrm>
            <a:custGeom>
              <a:avLst/>
              <a:gdLst>
                <a:gd name="T0" fmla="*/ 10 w 12"/>
                <a:gd name="T1" fmla="*/ 14 h 55"/>
                <a:gd name="T2" fmla="*/ 15 w 12"/>
                <a:gd name="T3" fmla="*/ 33 h 55"/>
                <a:gd name="T4" fmla="*/ 17 w 12"/>
                <a:gd name="T5" fmla="*/ 45 h 55"/>
                <a:gd name="T6" fmla="*/ 17 w 12"/>
                <a:gd name="T7" fmla="*/ 54 h 55"/>
                <a:gd name="T8" fmla="*/ 19 w 12"/>
                <a:gd name="T9" fmla="*/ 76 h 55"/>
                <a:gd name="T10" fmla="*/ 29 w 12"/>
                <a:gd name="T11" fmla="*/ 87 h 55"/>
                <a:gd name="T12" fmla="*/ 17 w 12"/>
                <a:gd name="T13" fmla="*/ 90 h 55"/>
                <a:gd name="T14" fmla="*/ 17 w 12"/>
                <a:gd name="T15" fmla="*/ 109 h 55"/>
                <a:gd name="T16" fmla="*/ 12 w 12"/>
                <a:gd name="T17" fmla="*/ 109 h 55"/>
                <a:gd name="T18" fmla="*/ 17 w 12"/>
                <a:gd name="T19" fmla="*/ 128 h 55"/>
                <a:gd name="T20" fmla="*/ 2 w 12"/>
                <a:gd name="T21" fmla="*/ 125 h 55"/>
                <a:gd name="T22" fmla="*/ 7 w 12"/>
                <a:gd name="T23" fmla="*/ 109 h 55"/>
                <a:gd name="T24" fmla="*/ 0 w 12"/>
                <a:gd name="T25" fmla="*/ 102 h 55"/>
                <a:gd name="T26" fmla="*/ 7 w 12"/>
                <a:gd name="T27" fmla="*/ 66 h 55"/>
                <a:gd name="T28" fmla="*/ 0 w 12"/>
                <a:gd name="T29" fmla="*/ 54 h 55"/>
                <a:gd name="T30" fmla="*/ 0 w 12"/>
                <a:gd name="T31" fmla="*/ 33 h 55"/>
                <a:gd name="T32" fmla="*/ 10 w 12"/>
                <a:gd name="T33" fmla="*/ 26 h 55"/>
                <a:gd name="T34" fmla="*/ 12 w 12"/>
                <a:gd name="T35" fmla="*/ 17 h 55"/>
                <a:gd name="T36" fmla="*/ 10 w 12"/>
                <a:gd name="T37" fmla="*/ 14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 h="55">
                  <a:moveTo>
                    <a:pt x="4" y="6"/>
                  </a:moveTo>
                  <a:cubicBezTo>
                    <a:pt x="9" y="0"/>
                    <a:pt x="4" y="13"/>
                    <a:pt x="6" y="14"/>
                  </a:cubicBezTo>
                  <a:cubicBezTo>
                    <a:pt x="8" y="16"/>
                    <a:pt x="5" y="16"/>
                    <a:pt x="7" y="19"/>
                  </a:cubicBezTo>
                  <a:cubicBezTo>
                    <a:pt x="9" y="21"/>
                    <a:pt x="7" y="21"/>
                    <a:pt x="7" y="23"/>
                  </a:cubicBezTo>
                  <a:cubicBezTo>
                    <a:pt x="7" y="24"/>
                    <a:pt x="10" y="28"/>
                    <a:pt x="8" y="32"/>
                  </a:cubicBezTo>
                  <a:cubicBezTo>
                    <a:pt x="8" y="35"/>
                    <a:pt x="10" y="36"/>
                    <a:pt x="12" y="37"/>
                  </a:cubicBezTo>
                  <a:cubicBezTo>
                    <a:pt x="12" y="39"/>
                    <a:pt x="9" y="39"/>
                    <a:pt x="7" y="38"/>
                  </a:cubicBezTo>
                  <a:cubicBezTo>
                    <a:pt x="7" y="41"/>
                    <a:pt x="7" y="46"/>
                    <a:pt x="7" y="46"/>
                  </a:cubicBezTo>
                  <a:cubicBezTo>
                    <a:pt x="7" y="46"/>
                    <a:pt x="5" y="46"/>
                    <a:pt x="5" y="46"/>
                  </a:cubicBezTo>
                  <a:cubicBezTo>
                    <a:pt x="5" y="49"/>
                    <a:pt x="8" y="50"/>
                    <a:pt x="7" y="54"/>
                  </a:cubicBezTo>
                  <a:cubicBezTo>
                    <a:pt x="4" y="53"/>
                    <a:pt x="4" y="55"/>
                    <a:pt x="1" y="53"/>
                  </a:cubicBezTo>
                  <a:cubicBezTo>
                    <a:pt x="4" y="50"/>
                    <a:pt x="1" y="50"/>
                    <a:pt x="3" y="46"/>
                  </a:cubicBezTo>
                  <a:cubicBezTo>
                    <a:pt x="3" y="44"/>
                    <a:pt x="2" y="43"/>
                    <a:pt x="0" y="43"/>
                  </a:cubicBezTo>
                  <a:cubicBezTo>
                    <a:pt x="1" y="40"/>
                    <a:pt x="4" y="35"/>
                    <a:pt x="3" y="28"/>
                  </a:cubicBezTo>
                  <a:cubicBezTo>
                    <a:pt x="2" y="26"/>
                    <a:pt x="0" y="25"/>
                    <a:pt x="0" y="23"/>
                  </a:cubicBezTo>
                  <a:cubicBezTo>
                    <a:pt x="0" y="19"/>
                    <a:pt x="3" y="17"/>
                    <a:pt x="0" y="14"/>
                  </a:cubicBezTo>
                  <a:cubicBezTo>
                    <a:pt x="1" y="13"/>
                    <a:pt x="2" y="11"/>
                    <a:pt x="4" y="11"/>
                  </a:cubicBezTo>
                  <a:cubicBezTo>
                    <a:pt x="4" y="9"/>
                    <a:pt x="4" y="7"/>
                    <a:pt x="5" y="7"/>
                  </a:cubicBezTo>
                  <a:cubicBezTo>
                    <a:pt x="5" y="6"/>
                    <a:pt x="4" y="6"/>
                    <a:pt x="4" y="6"/>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6" name="Freeform 45"/>
            <p:cNvSpPr/>
            <p:nvPr/>
          </p:nvSpPr>
          <p:spPr bwMode="auto">
            <a:xfrm>
              <a:off x="7735477" y="2025499"/>
              <a:ext cx="15875" cy="19050"/>
            </a:xfrm>
            <a:custGeom>
              <a:avLst/>
              <a:gdLst>
                <a:gd name="T0" fmla="*/ 3 w 4"/>
                <a:gd name="T1" fmla="*/ 0 h 5"/>
                <a:gd name="T2" fmla="*/ 0 w 4"/>
                <a:gd name="T3" fmla="*/ 10 h 5"/>
                <a:gd name="T4" fmla="*/ 0 w 4"/>
                <a:gd name="T5" fmla="*/ 2 h 5"/>
                <a:gd name="T6" fmla="*/ 3 w 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5">
                  <a:moveTo>
                    <a:pt x="1" y="0"/>
                  </a:moveTo>
                  <a:cubicBezTo>
                    <a:pt x="4" y="0"/>
                    <a:pt x="3" y="5"/>
                    <a:pt x="0" y="4"/>
                  </a:cubicBezTo>
                  <a:cubicBezTo>
                    <a:pt x="0" y="3"/>
                    <a:pt x="0" y="2"/>
                    <a:pt x="0" y="1"/>
                  </a:cubicBezTo>
                  <a:cubicBezTo>
                    <a:pt x="1" y="2"/>
                    <a:pt x="1" y="1"/>
                    <a:pt x="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7" name="Freeform 46"/>
            <p:cNvSpPr/>
            <p:nvPr/>
          </p:nvSpPr>
          <p:spPr bwMode="auto">
            <a:xfrm>
              <a:off x="9667464" y="2096937"/>
              <a:ext cx="131763" cy="112712"/>
            </a:xfrm>
            <a:custGeom>
              <a:avLst/>
              <a:gdLst>
                <a:gd name="T0" fmla="*/ 36 w 35"/>
                <a:gd name="T1" fmla="*/ 0 h 30"/>
                <a:gd name="T2" fmla="*/ 45 w 35"/>
                <a:gd name="T3" fmla="*/ 5 h 30"/>
                <a:gd name="T4" fmla="*/ 40 w 35"/>
                <a:gd name="T5" fmla="*/ 17 h 30"/>
                <a:gd name="T6" fmla="*/ 52 w 35"/>
                <a:gd name="T7" fmla="*/ 21 h 30"/>
                <a:gd name="T8" fmla="*/ 69 w 35"/>
                <a:gd name="T9" fmla="*/ 28 h 30"/>
                <a:gd name="T10" fmla="*/ 66 w 35"/>
                <a:gd name="T11" fmla="*/ 38 h 30"/>
                <a:gd name="T12" fmla="*/ 74 w 35"/>
                <a:gd name="T13" fmla="*/ 43 h 30"/>
                <a:gd name="T14" fmla="*/ 81 w 35"/>
                <a:gd name="T15" fmla="*/ 50 h 30"/>
                <a:gd name="T16" fmla="*/ 74 w 35"/>
                <a:gd name="T17" fmla="*/ 64 h 30"/>
                <a:gd name="T18" fmla="*/ 71 w 35"/>
                <a:gd name="T19" fmla="*/ 59 h 30"/>
                <a:gd name="T20" fmla="*/ 55 w 35"/>
                <a:gd name="T21" fmla="*/ 59 h 30"/>
                <a:gd name="T22" fmla="*/ 45 w 35"/>
                <a:gd name="T23" fmla="*/ 69 h 30"/>
                <a:gd name="T24" fmla="*/ 38 w 35"/>
                <a:gd name="T25" fmla="*/ 62 h 30"/>
                <a:gd name="T26" fmla="*/ 31 w 35"/>
                <a:gd name="T27" fmla="*/ 59 h 30"/>
                <a:gd name="T28" fmla="*/ 19 w 35"/>
                <a:gd name="T29" fmla="*/ 50 h 30"/>
                <a:gd name="T30" fmla="*/ 0 w 35"/>
                <a:gd name="T31" fmla="*/ 52 h 30"/>
                <a:gd name="T32" fmla="*/ 2 w 35"/>
                <a:gd name="T33" fmla="*/ 43 h 30"/>
                <a:gd name="T34" fmla="*/ 14 w 35"/>
                <a:gd name="T35" fmla="*/ 36 h 30"/>
                <a:gd name="T36" fmla="*/ 19 w 35"/>
                <a:gd name="T37" fmla="*/ 26 h 30"/>
                <a:gd name="T38" fmla="*/ 21 w 35"/>
                <a:gd name="T39" fmla="*/ 12 h 30"/>
                <a:gd name="T40" fmla="*/ 26 w 35"/>
                <a:gd name="T41" fmla="*/ 12 h 30"/>
                <a:gd name="T42" fmla="*/ 26 w 35"/>
                <a:gd name="T43" fmla="*/ 5 h 30"/>
                <a:gd name="T44" fmla="*/ 36 w 35"/>
                <a:gd name="T45" fmla="*/ 0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 h="30">
                  <a:moveTo>
                    <a:pt x="15" y="0"/>
                  </a:moveTo>
                  <a:cubicBezTo>
                    <a:pt x="17" y="0"/>
                    <a:pt x="17" y="2"/>
                    <a:pt x="19" y="2"/>
                  </a:cubicBezTo>
                  <a:cubicBezTo>
                    <a:pt x="18" y="5"/>
                    <a:pt x="15" y="5"/>
                    <a:pt x="17" y="7"/>
                  </a:cubicBezTo>
                  <a:cubicBezTo>
                    <a:pt x="17" y="10"/>
                    <a:pt x="20" y="8"/>
                    <a:pt x="22" y="9"/>
                  </a:cubicBezTo>
                  <a:cubicBezTo>
                    <a:pt x="23" y="10"/>
                    <a:pt x="24" y="13"/>
                    <a:pt x="29" y="12"/>
                  </a:cubicBezTo>
                  <a:cubicBezTo>
                    <a:pt x="29" y="15"/>
                    <a:pt x="31" y="15"/>
                    <a:pt x="28" y="16"/>
                  </a:cubicBezTo>
                  <a:cubicBezTo>
                    <a:pt x="28" y="18"/>
                    <a:pt x="31" y="17"/>
                    <a:pt x="31" y="18"/>
                  </a:cubicBezTo>
                  <a:cubicBezTo>
                    <a:pt x="32" y="18"/>
                    <a:pt x="31" y="22"/>
                    <a:pt x="34" y="21"/>
                  </a:cubicBezTo>
                  <a:cubicBezTo>
                    <a:pt x="35" y="25"/>
                    <a:pt x="31" y="23"/>
                    <a:pt x="31" y="27"/>
                  </a:cubicBezTo>
                  <a:cubicBezTo>
                    <a:pt x="30" y="27"/>
                    <a:pt x="31" y="26"/>
                    <a:pt x="30" y="25"/>
                  </a:cubicBezTo>
                  <a:cubicBezTo>
                    <a:pt x="26" y="25"/>
                    <a:pt x="27" y="26"/>
                    <a:pt x="23" y="25"/>
                  </a:cubicBezTo>
                  <a:cubicBezTo>
                    <a:pt x="22" y="26"/>
                    <a:pt x="18" y="26"/>
                    <a:pt x="19" y="29"/>
                  </a:cubicBezTo>
                  <a:cubicBezTo>
                    <a:pt x="16" y="30"/>
                    <a:pt x="17" y="27"/>
                    <a:pt x="16" y="26"/>
                  </a:cubicBezTo>
                  <a:cubicBezTo>
                    <a:pt x="15" y="25"/>
                    <a:pt x="13" y="25"/>
                    <a:pt x="13" y="25"/>
                  </a:cubicBezTo>
                  <a:cubicBezTo>
                    <a:pt x="12" y="24"/>
                    <a:pt x="11" y="22"/>
                    <a:pt x="8" y="21"/>
                  </a:cubicBezTo>
                  <a:cubicBezTo>
                    <a:pt x="4" y="21"/>
                    <a:pt x="4" y="23"/>
                    <a:pt x="0" y="22"/>
                  </a:cubicBezTo>
                  <a:cubicBezTo>
                    <a:pt x="1" y="21"/>
                    <a:pt x="1" y="20"/>
                    <a:pt x="1" y="18"/>
                  </a:cubicBezTo>
                  <a:cubicBezTo>
                    <a:pt x="5" y="19"/>
                    <a:pt x="2" y="14"/>
                    <a:pt x="6" y="15"/>
                  </a:cubicBezTo>
                  <a:cubicBezTo>
                    <a:pt x="4" y="12"/>
                    <a:pt x="7" y="12"/>
                    <a:pt x="8" y="11"/>
                  </a:cubicBezTo>
                  <a:cubicBezTo>
                    <a:pt x="9" y="9"/>
                    <a:pt x="8" y="7"/>
                    <a:pt x="9" y="5"/>
                  </a:cubicBezTo>
                  <a:cubicBezTo>
                    <a:pt x="9" y="4"/>
                    <a:pt x="11" y="5"/>
                    <a:pt x="11" y="5"/>
                  </a:cubicBezTo>
                  <a:cubicBezTo>
                    <a:pt x="12" y="4"/>
                    <a:pt x="11" y="3"/>
                    <a:pt x="11" y="2"/>
                  </a:cubicBezTo>
                  <a:cubicBezTo>
                    <a:pt x="13" y="1"/>
                    <a:pt x="15" y="2"/>
                    <a:pt x="15"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8" name="Freeform 47"/>
            <p:cNvSpPr/>
            <p:nvPr/>
          </p:nvSpPr>
          <p:spPr bwMode="auto">
            <a:xfrm>
              <a:off x="9596027" y="2130274"/>
              <a:ext cx="30163" cy="30162"/>
            </a:xfrm>
            <a:custGeom>
              <a:avLst/>
              <a:gdLst>
                <a:gd name="T0" fmla="*/ 0 w 8"/>
                <a:gd name="T1" fmla="*/ 0 h 8"/>
                <a:gd name="T2" fmla="*/ 19 w 8"/>
                <a:gd name="T3" fmla="*/ 10 h 8"/>
                <a:gd name="T4" fmla="*/ 0 w 8"/>
                <a:gd name="T5" fmla="*/ 0 h 8"/>
                <a:gd name="T6" fmla="*/ 0 60000 65536"/>
                <a:gd name="T7" fmla="*/ 0 60000 65536"/>
                <a:gd name="T8" fmla="*/ 0 60000 65536"/>
              </a:gdLst>
              <a:ahLst/>
              <a:cxnLst>
                <a:cxn ang="T6">
                  <a:pos x="T0" y="T1"/>
                </a:cxn>
                <a:cxn ang="T7">
                  <a:pos x="T2" y="T3"/>
                </a:cxn>
                <a:cxn ang="T8">
                  <a:pos x="T4" y="T5"/>
                </a:cxn>
              </a:cxnLst>
              <a:rect l="0" t="0" r="r" b="b"/>
              <a:pathLst>
                <a:path w="8" h="8">
                  <a:moveTo>
                    <a:pt x="0" y="0"/>
                  </a:moveTo>
                  <a:cubicBezTo>
                    <a:pt x="4" y="0"/>
                    <a:pt x="4" y="4"/>
                    <a:pt x="8" y="4"/>
                  </a:cubicBezTo>
                  <a:cubicBezTo>
                    <a:pt x="7" y="8"/>
                    <a:pt x="0" y="4"/>
                    <a:pt x="0"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9" name="Freeform 48"/>
            <p:cNvSpPr/>
            <p:nvPr/>
          </p:nvSpPr>
          <p:spPr bwMode="auto">
            <a:xfrm>
              <a:off x="6609113" y="2240682"/>
              <a:ext cx="88900" cy="63500"/>
            </a:xfrm>
            <a:custGeom>
              <a:avLst/>
              <a:gdLst>
                <a:gd name="T0" fmla="*/ 16 w 24"/>
                <a:gd name="T1" fmla="*/ 0 h 17"/>
                <a:gd name="T2" fmla="*/ 19 w 24"/>
                <a:gd name="T3" fmla="*/ 2 h 17"/>
                <a:gd name="T4" fmla="*/ 28 w 24"/>
                <a:gd name="T5" fmla="*/ 14 h 17"/>
                <a:gd name="T6" fmla="*/ 56 w 24"/>
                <a:gd name="T7" fmla="*/ 12 h 17"/>
                <a:gd name="T8" fmla="*/ 47 w 24"/>
                <a:gd name="T9" fmla="*/ 28 h 17"/>
                <a:gd name="T10" fmla="*/ 37 w 24"/>
                <a:gd name="T11" fmla="*/ 24 h 17"/>
                <a:gd name="T12" fmla="*/ 26 w 24"/>
                <a:gd name="T13" fmla="*/ 31 h 17"/>
                <a:gd name="T14" fmla="*/ 23 w 24"/>
                <a:gd name="T15" fmla="*/ 38 h 17"/>
                <a:gd name="T16" fmla="*/ 9 w 24"/>
                <a:gd name="T17" fmla="*/ 33 h 17"/>
                <a:gd name="T18" fmla="*/ 16 w 24"/>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17">
                  <a:moveTo>
                    <a:pt x="7" y="0"/>
                  </a:moveTo>
                  <a:cubicBezTo>
                    <a:pt x="8" y="0"/>
                    <a:pt x="8" y="0"/>
                    <a:pt x="8" y="1"/>
                  </a:cubicBezTo>
                  <a:cubicBezTo>
                    <a:pt x="8" y="4"/>
                    <a:pt x="12" y="3"/>
                    <a:pt x="12" y="6"/>
                  </a:cubicBezTo>
                  <a:cubicBezTo>
                    <a:pt x="16" y="4"/>
                    <a:pt x="20" y="6"/>
                    <a:pt x="24" y="5"/>
                  </a:cubicBezTo>
                  <a:cubicBezTo>
                    <a:pt x="24" y="8"/>
                    <a:pt x="20" y="8"/>
                    <a:pt x="20" y="12"/>
                  </a:cubicBezTo>
                  <a:cubicBezTo>
                    <a:pt x="18" y="12"/>
                    <a:pt x="18" y="10"/>
                    <a:pt x="16" y="10"/>
                  </a:cubicBezTo>
                  <a:cubicBezTo>
                    <a:pt x="14" y="10"/>
                    <a:pt x="12" y="16"/>
                    <a:pt x="11" y="13"/>
                  </a:cubicBezTo>
                  <a:cubicBezTo>
                    <a:pt x="10" y="13"/>
                    <a:pt x="10" y="15"/>
                    <a:pt x="10" y="16"/>
                  </a:cubicBezTo>
                  <a:cubicBezTo>
                    <a:pt x="7" y="17"/>
                    <a:pt x="7" y="10"/>
                    <a:pt x="4" y="14"/>
                  </a:cubicBezTo>
                  <a:cubicBezTo>
                    <a:pt x="0" y="11"/>
                    <a:pt x="3" y="2"/>
                    <a:pt x="7"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0" name="Freeform 49"/>
            <p:cNvSpPr/>
            <p:nvPr/>
          </p:nvSpPr>
          <p:spPr bwMode="auto">
            <a:xfrm>
              <a:off x="6444013" y="2320057"/>
              <a:ext cx="179388" cy="152400"/>
            </a:xfrm>
            <a:custGeom>
              <a:avLst/>
              <a:gdLst>
                <a:gd name="T0" fmla="*/ 99 w 48"/>
                <a:gd name="T1" fmla="*/ 0 h 41"/>
                <a:gd name="T2" fmla="*/ 108 w 48"/>
                <a:gd name="T3" fmla="*/ 2 h 41"/>
                <a:gd name="T4" fmla="*/ 108 w 48"/>
                <a:gd name="T5" fmla="*/ 44 h 41"/>
                <a:gd name="T6" fmla="*/ 106 w 48"/>
                <a:gd name="T7" fmla="*/ 37 h 41"/>
                <a:gd name="T8" fmla="*/ 106 w 48"/>
                <a:gd name="T9" fmla="*/ 56 h 41"/>
                <a:gd name="T10" fmla="*/ 99 w 48"/>
                <a:gd name="T11" fmla="*/ 52 h 41"/>
                <a:gd name="T12" fmla="*/ 99 w 48"/>
                <a:gd name="T13" fmla="*/ 80 h 41"/>
                <a:gd name="T14" fmla="*/ 94 w 48"/>
                <a:gd name="T15" fmla="*/ 77 h 41"/>
                <a:gd name="T16" fmla="*/ 85 w 48"/>
                <a:gd name="T17" fmla="*/ 82 h 41"/>
                <a:gd name="T18" fmla="*/ 80 w 48"/>
                <a:gd name="T19" fmla="*/ 80 h 41"/>
                <a:gd name="T20" fmla="*/ 68 w 48"/>
                <a:gd name="T21" fmla="*/ 82 h 41"/>
                <a:gd name="T22" fmla="*/ 57 w 48"/>
                <a:gd name="T23" fmla="*/ 84 h 41"/>
                <a:gd name="T24" fmla="*/ 49 w 48"/>
                <a:gd name="T25" fmla="*/ 96 h 41"/>
                <a:gd name="T26" fmla="*/ 38 w 48"/>
                <a:gd name="T27" fmla="*/ 82 h 41"/>
                <a:gd name="T28" fmla="*/ 33 w 48"/>
                <a:gd name="T29" fmla="*/ 89 h 41"/>
                <a:gd name="T30" fmla="*/ 28 w 48"/>
                <a:gd name="T31" fmla="*/ 84 h 41"/>
                <a:gd name="T32" fmla="*/ 0 w 48"/>
                <a:gd name="T33" fmla="*/ 91 h 41"/>
                <a:gd name="T34" fmla="*/ 2 w 48"/>
                <a:gd name="T35" fmla="*/ 80 h 41"/>
                <a:gd name="T36" fmla="*/ 9 w 48"/>
                <a:gd name="T37" fmla="*/ 82 h 41"/>
                <a:gd name="T38" fmla="*/ 12 w 48"/>
                <a:gd name="T39" fmla="*/ 77 h 41"/>
                <a:gd name="T40" fmla="*/ 49 w 48"/>
                <a:gd name="T41" fmla="*/ 75 h 41"/>
                <a:gd name="T42" fmla="*/ 57 w 48"/>
                <a:gd name="T43" fmla="*/ 56 h 41"/>
                <a:gd name="T44" fmla="*/ 61 w 48"/>
                <a:gd name="T45" fmla="*/ 49 h 41"/>
                <a:gd name="T46" fmla="*/ 78 w 48"/>
                <a:gd name="T47" fmla="*/ 52 h 41"/>
                <a:gd name="T48" fmla="*/ 78 w 48"/>
                <a:gd name="T49" fmla="*/ 42 h 41"/>
                <a:gd name="T50" fmla="*/ 80 w 48"/>
                <a:gd name="T51" fmla="*/ 47 h 41"/>
                <a:gd name="T52" fmla="*/ 82 w 48"/>
                <a:gd name="T53" fmla="*/ 33 h 41"/>
                <a:gd name="T54" fmla="*/ 92 w 48"/>
                <a:gd name="T55" fmla="*/ 12 h 41"/>
                <a:gd name="T56" fmla="*/ 99 w 48"/>
                <a:gd name="T57" fmla="*/ 0 h 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8" h="41">
                  <a:moveTo>
                    <a:pt x="42" y="0"/>
                  </a:moveTo>
                  <a:cubicBezTo>
                    <a:pt x="44" y="0"/>
                    <a:pt x="44" y="1"/>
                    <a:pt x="46" y="1"/>
                  </a:cubicBezTo>
                  <a:cubicBezTo>
                    <a:pt x="46" y="10"/>
                    <a:pt x="48" y="14"/>
                    <a:pt x="46" y="19"/>
                  </a:cubicBezTo>
                  <a:cubicBezTo>
                    <a:pt x="45" y="19"/>
                    <a:pt x="45" y="17"/>
                    <a:pt x="45" y="16"/>
                  </a:cubicBezTo>
                  <a:cubicBezTo>
                    <a:pt x="41" y="18"/>
                    <a:pt x="45" y="21"/>
                    <a:pt x="45" y="24"/>
                  </a:cubicBezTo>
                  <a:cubicBezTo>
                    <a:pt x="44" y="23"/>
                    <a:pt x="44" y="22"/>
                    <a:pt x="42" y="22"/>
                  </a:cubicBezTo>
                  <a:cubicBezTo>
                    <a:pt x="42" y="26"/>
                    <a:pt x="42" y="30"/>
                    <a:pt x="42" y="34"/>
                  </a:cubicBezTo>
                  <a:cubicBezTo>
                    <a:pt x="41" y="34"/>
                    <a:pt x="41" y="33"/>
                    <a:pt x="40" y="33"/>
                  </a:cubicBezTo>
                  <a:cubicBezTo>
                    <a:pt x="38" y="32"/>
                    <a:pt x="37" y="35"/>
                    <a:pt x="36" y="35"/>
                  </a:cubicBezTo>
                  <a:cubicBezTo>
                    <a:pt x="36" y="35"/>
                    <a:pt x="35" y="34"/>
                    <a:pt x="34" y="34"/>
                  </a:cubicBezTo>
                  <a:cubicBezTo>
                    <a:pt x="34" y="34"/>
                    <a:pt x="31" y="35"/>
                    <a:pt x="29" y="35"/>
                  </a:cubicBezTo>
                  <a:cubicBezTo>
                    <a:pt x="29" y="35"/>
                    <a:pt x="27" y="37"/>
                    <a:pt x="24" y="36"/>
                  </a:cubicBezTo>
                  <a:cubicBezTo>
                    <a:pt x="21" y="37"/>
                    <a:pt x="23" y="40"/>
                    <a:pt x="21" y="41"/>
                  </a:cubicBezTo>
                  <a:cubicBezTo>
                    <a:pt x="19" y="40"/>
                    <a:pt x="16" y="39"/>
                    <a:pt x="16" y="35"/>
                  </a:cubicBezTo>
                  <a:cubicBezTo>
                    <a:pt x="14" y="34"/>
                    <a:pt x="15" y="37"/>
                    <a:pt x="14" y="38"/>
                  </a:cubicBezTo>
                  <a:cubicBezTo>
                    <a:pt x="13" y="38"/>
                    <a:pt x="12" y="36"/>
                    <a:pt x="12" y="36"/>
                  </a:cubicBezTo>
                  <a:cubicBezTo>
                    <a:pt x="8" y="37"/>
                    <a:pt x="3" y="41"/>
                    <a:pt x="0" y="39"/>
                  </a:cubicBezTo>
                  <a:cubicBezTo>
                    <a:pt x="1" y="38"/>
                    <a:pt x="1" y="36"/>
                    <a:pt x="1" y="34"/>
                  </a:cubicBezTo>
                  <a:cubicBezTo>
                    <a:pt x="2" y="33"/>
                    <a:pt x="3" y="35"/>
                    <a:pt x="4" y="35"/>
                  </a:cubicBezTo>
                  <a:cubicBezTo>
                    <a:pt x="5" y="35"/>
                    <a:pt x="4" y="33"/>
                    <a:pt x="5" y="33"/>
                  </a:cubicBezTo>
                  <a:cubicBezTo>
                    <a:pt x="9" y="32"/>
                    <a:pt x="16" y="34"/>
                    <a:pt x="21" y="32"/>
                  </a:cubicBezTo>
                  <a:cubicBezTo>
                    <a:pt x="19" y="27"/>
                    <a:pt x="25" y="28"/>
                    <a:pt x="24" y="24"/>
                  </a:cubicBezTo>
                  <a:cubicBezTo>
                    <a:pt x="26" y="25"/>
                    <a:pt x="26" y="25"/>
                    <a:pt x="26" y="21"/>
                  </a:cubicBezTo>
                  <a:cubicBezTo>
                    <a:pt x="28" y="24"/>
                    <a:pt x="31" y="20"/>
                    <a:pt x="33" y="22"/>
                  </a:cubicBezTo>
                  <a:cubicBezTo>
                    <a:pt x="34" y="22"/>
                    <a:pt x="32" y="18"/>
                    <a:pt x="33" y="18"/>
                  </a:cubicBezTo>
                  <a:cubicBezTo>
                    <a:pt x="34" y="17"/>
                    <a:pt x="34" y="20"/>
                    <a:pt x="34" y="20"/>
                  </a:cubicBezTo>
                  <a:cubicBezTo>
                    <a:pt x="35" y="20"/>
                    <a:pt x="38" y="19"/>
                    <a:pt x="35" y="14"/>
                  </a:cubicBezTo>
                  <a:cubicBezTo>
                    <a:pt x="40" y="13"/>
                    <a:pt x="37" y="8"/>
                    <a:pt x="39" y="5"/>
                  </a:cubicBezTo>
                  <a:cubicBezTo>
                    <a:pt x="40" y="3"/>
                    <a:pt x="44" y="3"/>
                    <a:pt x="42"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1" name="Freeform 50"/>
            <p:cNvSpPr/>
            <p:nvPr/>
          </p:nvSpPr>
          <p:spPr bwMode="auto">
            <a:xfrm>
              <a:off x="4227863" y="2326407"/>
              <a:ext cx="28575" cy="38100"/>
            </a:xfrm>
            <a:custGeom>
              <a:avLst/>
              <a:gdLst>
                <a:gd name="T0" fmla="*/ 5 w 8"/>
                <a:gd name="T1" fmla="*/ 0 h 10"/>
                <a:gd name="T2" fmla="*/ 0 w 8"/>
                <a:gd name="T3" fmla="*/ 22 h 10"/>
                <a:gd name="T4" fmla="*/ 5 w 8"/>
                <a:gd name="T5" fmla="*/ 0 h 10"/>
                <a:gd name="T6" fmla="*/ 0 60000 65536"/>
                <a:gd name="T7" fmla="*/ 0 60000 65536"/>
                <a:gd name="T8" fmla="*/ 0 60000 65536"/>
              </a:gdLst>
              <a:ahLst/>
              <a:cxnLst>
                <a:cxn ang="T6">
                  <a:pos x="T0" y="T1"/>
                </a:cxn>
                <a:cxn ang="T7">
                  <a:pos x="T2" y="T3"/>
                </a:cxn>
                <a:cxn ang="T8">
                  <a:pos x="T4" y="T5"/>
                </a:cxn>
              </a:cxnLst>
              <a:rect l="0" t="0" r="r" b="b"/>
              <a:pathLst>
                <a:path w="8" h="10">
                  <a:moveTo>
                    <a:pt x="2" y="0"/>
                  </a:moveTo>
                  <a:cubicBezTo>
                    <a:pt x="8" y="0"/>
                    <a:pt x="6" y="10"/>
                    <a:pt x="0" y="9"/>
                  </a:cubicBezTo>
                  <a:cubicBezTo>
                    <a:pt x="3" y="8"/>
                    <a:pt x="0" y="1"/>
                    <a:pt x="2"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2" name="Freeform 51"/>
            <p:cNvSpPr/>
            <p:nvPr/>
          </p:nvSpPr>
          <p:spPr bwMode="auto">
            <a:xfrm>
              <a:off x="4302475" y="2378794"/>
              <a:ext cx="44450" cy="34925"/>
            </a:xfrm>
            <a:custGeom>
              <a:avLst/>
              <a:gdLst>
                <a:gd name="T0" fmla="*/ 21 w 12"/>
                <a:gd name="T1" fmla="*/ 5 h 9"/>
                <a:gd name="T2" fmla="*/ 28 w 12"/>
                <a:gd name="T3" fmla="*/ 20 h 9"/>
                <a:gd name="T4" fmla="*/ 14 w 12"/>
                <a:gd name="T5" fmla="*/ 20 h 9"/>
                <a:gd name="T6" fmla="*/ 14 w 12"/>
                <a:gd name="T7" fmla="*/ 15 h 9"/>
                <a:gd name="T8" fmla="*/ 2 w 12"/>
                <a:gd name="T9" fmla="*/ 12 h 9"/>
                <a:gd name="T10" fmla="*/ 21 w 12"/>
                <a:gd name="T11" fmla="*/ 5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9">
                  <a:moveTo>
                    <a:pt x="9" y="2"/>
                  </a:moveTo>
                  <a:cubicBezTo>
                    <a:pt x="11" y="3"/>
                    <a:pt x="12" y="5"/>
                    <a:pt x="12" y="8"/>
                  </a:cubicBezTo>
                  <a:cubicBezTo>
                    <a:pt x="11" y="7"/>
                    <a:pt x="7" y="9"/>
                    <a:pt x="6" y="8"/>
                  </a:cubicBezTo>
                  <a:cubicBezTo>
                    <a:pt x="6" y="7"/>
                    <a:pt x="6" y="6"/>
                    <a:pt x="6" y="6"/>
                  </a:cubicBezTo>
                  <a:cubicBezTo>
                    <a:pt x="4" y="6"/>
                    <a:pt x="1" y="7"/>
                    <a:pt x="1" y="5"/>
                  </a:cubicBezTo>
                  <a:cubicBezTo>
                    <a:pt x="0" y="0"/>
                    <a:pt x="9" y="5"/>
                    <a:pt x="9"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3" name="Freeform 52"/>
            <p:cNvSpPr/>
            <p:nvPr/>
          </p:nvSpPr>
          <p:spPr bwMode="auto">
            <a:xfrm>
              <a:off x="4658075" y="2439119"/>
              <a:ext cx="33338" cy="19050"/>
            </a:xfrm>
            <a:custGeom>
              <a:avLst/>
              <a:gdLst>
                <a:gd name="T0" fmla="*/ 0 w 9"/>
                <a:gd name="T1" fmla="*/ 10 h 5"/>
                <a:gd name="T2" fmla="*/ 12 w 9"/>
                <a:gd name="T3" fmla="*/ 2 h 5"/>
                <a:gd name="T4" fmla="*/ 9 w 9"/>
                <a:gd name="T5" fmla="*/ 5 h 5"/>
                <a:gd name="T6" fmla="*/ 0 w 9"/>
                <a:gd name="T7" fmla="*/ 1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5">
                  <a:moveTo>
                    <a:pt x="0" y="4"/>
                  </a:moveTo>
                  <a:cubicBezTo>
                    <a:pt x="0" y="1"/>
                    <a:pt x="2" y="1"/>
                    <a:pt x="5" y="1"/>
                  </a:cubicBezTo>
                  <a:cubicBezTo>
                    <a:pt x="9" y="0"/>
                    <a:pt x="7" y="3"/>
                    <a:pt x="4" y="2"/>
                  </a:cubicBezTo>
                  <a:cubicBezTo>
                    <a:pt x="3" y="3"/>
                    <a:pt x="3" y="5"/>
                    <a:pt x="0"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4" name="Freeform 53"/>
            <p:cNvSpPr/>
            <p:nvPr/>
          </p:nvSpPr>
          <p:spPr bwMode="auto">
            <a:xfrm>
              <a:off x="6458300" y="2469282"/>
              <a:ext cx="33338" cy="19050"/>
            </a:xfrm>
            <a:custGeom>
              <a:avLst/>
              <a:gdLst>
                <a:gd name="T0" fmla="*/ 19 w 9"/>
                <a:gd name="T1" fmla="*/ 0 h 5"/>
                <a:gd name="T2" fmla="*/ 12 w 9"/>
                <a:gd name="T3" fmla="*/ 12 h 5"/>
                <a:gd name="T4" fmla="*/ 2 w 9"/>
                <a:gd name="T5" fmla="*/ 2 h 5"/>
                <a:gd name="T6" fmla="*/ 19 w 9"/>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5">
                  <a:moveTo>
                    <a:pt x="8" y="0"/>
                  </a:moveTo>
                  <a:cubicBezTo>
                    <a:pt x="9" y="4"/>
                    <a:pt x="4" y="1"/>
                    <a:pt x="5" y="5"/>
                  </a:cubicBezTo>
                  <a:cubicBezTo>
                    <a:pt x="2" y="5"/>
                    <a:pt x="0" y="4"/>
                    <a:pt x="1" y="1"/>
                  </a:cubicBezTo>
                  <a:cubicBezTo>
                    <a:pt x="4" y="4"/>
                    <a:pt x="4" y="0"/>
                    <a:pt x="8"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5" name="Freeform 54"/>
            <p:cNvSpPr/>
            <p:nvPr/>
          </p:nvSpPr>
          <p:spPr bwMode="auto">
            <a:xfrm>
              <a:off x="6402738" y="2469282"/>
              <a:ext cx="47625" cy="49212"/>
            </a:xfrm>
            <a:custGeom>
              <a:avLst/>
              <a:gdLst>
                <a:gd name="T0" fmla="*/ 25 w 13"/>
                <a:gd name="T1" fmla="*/ 5 h 13"/>
                <a:gd name="T2" fmla="*/ 25 w 13"/>
                <a:gd name="T3" fmla="*/ 26 h 13"/>
                <a:gd name="T4" fmla="*/ 9 w 13"/>
                <a:gd name="T5" fmla="*/ 29 h 13"/>
                <a:gd name="T6" fmla="*/ 0 w 13"/>
                <a:gd name="T7" fmla="*/ 17 h 13"/>
                <a:gd name="T8" fmla="*/ 25 w 13"/>
                <a:gd name="T9" fmla="*/ 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1" y="2"/>
                  </a:moveTo>
                  <a:cubicBezTo>
                    <a:pt x="13" y="6"/>
                    <a:pt x="7" y="9"/>
                    <a:pt x="11" y="11"/>
                  </a:cubicBezTo>
                  <a:cubicBezTo>
                    <a:pt x="11" y="13"/>
                    <a:pt x="6" y="11"/>
                    <a:pt x="4" y="12"/>
                  </a:cubicBezTo>
                  <a:cubicBezTo>
                    <a:pt x="4" y="7"/>
                    <a:pt x="5" y="5"/>
                    <a:pt x="0" y="7"/>
                  </a:cubicBezTo>
                  <a:cubicBezTo>
                    <a:pt x="0" y="1"/>
                    <a:pt x="6" y="0"/>
                    <a:pt x="11"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6" name="Freeform 55"/>
            <p:cNvSpPr/>
            <p:nvPr/>
          </p:nvSpPr>
          <p:spPr bwMode="auto">
            <a:xfrm>
              <a:off x="6237638" y="2645494"/>
              <a:ext cx="25400" cy="44450"/>
            </a:xfrm>
            <a:custGeom>
              <a:avLst/>
              <a:gdLst>
                <a:gd name="T0" fmla="*/ 16 w 7"/>
                <a:gd name="T1" fmla="*/ 12 h 12"/>
                <a:gd name="T2" fmla="*/ 9 w 7"/>
                <a:gd name="T3" fmla="*/ 28 h 12"/>
                <a:gd name="T4" fmla="*/ 0 w 7"/>
                <a:gd name="T5" fmla="*/ 28 h 12"/>
                <a:gd name="T6" fmla="*/ 2 w 7"/>
                <a:gd name="T7" fmla="*/ 9 h 12"/>
                <a:gd name="T8" fmla="*/ 16 w 7"/>
                <a:gd name="T9" fmla="*/ 12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2">
                  <a:moveTo>
                    <a:pt x="7" y="5"/>
                  </a:moveTo>
                  <a:cubicBezTo>
                    <a:pt x="7" y="8"/>
                    <a:pt x="3" y="7"/>
                    <a:pt x="4" y="12"/>
                  </a:cubicBezTo>
                  <a:cubicBezTo>
                    <a:pt x="3" y="12"/>
                    <a:pt x="1" y="12"/>
                    <a:pt x="0" y="12"/>
                  </a:cubicBezTo>
                  <a:cubicBezTo>
                    <a:pt x="0" y="10"/>
                    <a:pt x="4" y="5"/>
                    <a:pt x="1" y="4"/>
                  </a:cubicBezTo>
                  <a:cubicBezTo>
                    <a:pt x="2" y="1"/>
                    <a:pt x="7" y="0"/>
                    <a:pt x="7" y="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7" name="Freeform 56"/>
            <p:cNvSpPr/>
            <p:nvPr/>
          </p:nvSpPr>
          <p:spPr bwMode="auto">
            <a:xfrm>
              <a:off x="8748302" y="2670024"/>
              <a:ext cx="19050" cy="15875"/>
            </a:xfrm>
            <a:custGeom>
              <a:avLst/>
              <a:gdLst>
                <a:gd name="T0" fmla="*/ 0 w 5"/>
                <a:gd name="T1" fmla="*/ 3 h 4"/>
                <a:gd name="T2" fmla="*/ 12 w 5"/>
                <a:gd name="T3" fmla="*/ 0 h 4"/>
                <a:gd name="T4" fmla="*/ 7 w 5"/>
                <a:gd name="T5" fmla="*/ 10 h 4"/>
                <a:gd name="T6" fmla="*/ 2 w 5"/>
                <a:gd name="T7" fmla="*/ 10 h 4"/>
                <a:gd name="T8" fmla="*/ 0 w 5"/>
                <a:gd name="T9" fmla="*/ 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0" y="1"/>
                  </a:moveTo>
                  <a:cubicBezTo>
                    <a:pt x="0" y="0"/>
                    <a:pt x="3" y="0"/>
                    <a:pt x="5" y="0"/>
                  </a:cubicBezTo>
                  <a:cubicBezTo>
                    <a:pt x="5" y="2"/>
                    <a:pt x="3" y="2"/>
                    <a:pt x="3" y="4"/>
                  </a:cubicBezTo>
                  <a:cubicBezTo>
                    <a:pt x="3" y="4"/>
                    <a:pt x="2" y="4"/>
                    <a:pt x="1" y="4"/>
                  </a:cubicBezTo>
                  <a:cubicBezTo>
                    <a:pt x="1" y="2"/>
                    <a:pt x="1" y="1"/>
                    <a:pt x="0"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8" name="Freeform 57"/>
            <p:cNvSpPr/>
            <p:nvPr/>
          </p:nvSpPr>
          <p:spPr bwMode="auto">
            <a:xfrm>
              <a:off x="9218202" y="2685899"/>
              <a:ext cx="179388" cy="66675"/>
            </a:xfrm>
            <a:custGeom>
              <a:avLst/>
              <a:gdLst>
                <a:gd name="T0" fmla="*/ 111 w 48"/>
                <a:gd name="T1" fmla="*/ 28 h 18"/>
                <a:gd name="T2" fmla="*/ 85 w 48"/>
                <a:gd name="T3" fmla="*/ 37 h 18"/>
                <a:gd name="T4" fmla="*/ 80 w 48"/>
                <a:gd name="T5" fmla="*/ 23 h 18"/>
                <a:gd name="T6" fmla="*/ 49 w 48"/>
                <a:gd name="T7" fmla="*/ 19 h 18"/>
                <a:gd name="T8" fmla="*/ 47 w 48"/>
                <a:gd name="T9" fmla="*/ 9 h 18"/>
                <a:gd name="T10" fmla="*/ 19 w 48"/>
                <a:gd name="T11" fmla="*/ 9 h 18"/>
                <a:gd name="T12" fmla="*/ 0 w 48"/>
                <a:gd name="T13" fmla="*/ 16 h 18"/>
                <a:gd name="T14" fmla="*/ 9 w 48"/>
                <a:gd name="T15" fmla="*/ 2 h 18"/>
                <a:gd name="T16" fmla="*/ 35 w 48"/>
                <a:gd name="T17" fmla="*/ 0 h 18"/>
                <a:gd name="T18" fmla="*/ 42 w 48"/>
                <a:gd name="T19" fmla="*/ 5 h 18"/>
                <a:gd name="T20" fmla="*/ 52 w 48"/>
                <a:gd name="T21" fmla="*/ 7 h 18"/>
                <a:gd name="T22" fmla="*/ 73 w 48"/>
                <a:gd name="T23" fmla="*/ 9 h 18"/>
                <a:gd name="T24" fmla="*/ 82 w 48"/>
                <a:gd name="T25" fmla="*/ 23 h 18"/>
                <a:gd name="T26" fmla="*/ 89 w 48"/>
                <a:gd name="T27" fmla="*/ 26 h 18"/>
                <a:gd name="T28" fmla="*/ 111 w 48"/>
                <a:gd name="T29" fmla="*/ 28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8">
                  <a:moveTo>
                    <a:pt x="47" y="12"/>
                  </a:moveTo>
                  <a:cubicBezTo>
                    <a:pt x="48" y="18"/>
                    <a:pt x="37" y="12"/>
                    <a:pt x="36" y="16"/>
                  </a:cubicBezTo>
                  <a:cubicBezTo>
                    <a:pt x="34" y="16"/>
                    <a:pt x="36" y="11"/>
                    <a:pt x="34" y="10"/>
                  </a:cubicBezTo>
                  <a:cubicBezTo>
                    <a:pt x="30" y="9"/>
                    <a:pt x="25" y="9"/>
                    <a:pt x="21" y="8"/>
                  </a:cubicBezTo>
                  <a:cubicBezTo>
                    <a:pt x="20" y="7"/>
                    <a:pt x="20" y="6"/>
                    <a:pt x="20" y="4"/>
                  </a:cubicBezTo>
                  <a:cubicBezTo>
                    <a:pt x="15" y="5"/>
                    <a:pt x="11" y="4"/>
                    <a:pt x="8" y="4"/>
                  </a:cubicBezTo>
                  <a:cubicBezTo>
                    <a:pt x="5" y="5"/>
                    <a:pt x="3" y="8"/>
                    <a:pt x="0" y="7"/>
                  </a:cubicBezTo>
                  <a:cubicBezTo>
                    <a:pt x="0" y="3"/>
                    <a:pt x="5" y="5"/>
                    <a:pt x="4" y="1"/>
                  </a:cubicBezTo>
                  <a:cubicBezTo>
                    <a:pt x="7" y="0"/>
                    <a:pt x="14" y="2"/>
                    <a:pt x="15" y="0"/>
                  </a:cubicBezTo>
                  <a:cubicBezTo>
                    <a:pt x="20" y="0"/>
                    <a:pt x="13" y="1"/>
                    <a:pt x="18" y="2"/>
                  </a:cubicBezTo>
                  <a:cubicBezTo>
                    <a:pt x="18" y="2"/>
                    <a:pt x="22" y="3"/>
                    <a:pt x="22" y="3"/>
                  </a:cubicBezTo>
                  <a:cubicBezTo>
                    <a:pt x="23" y="4"/>
                    <a:pt x="27" y="5"/>
                    <a:pt x="31" y="4"/>
                  </a:cubicBezTo>
                  <a:cubicBezTo>
                    <a:pt x="30" y="9"/>
                    <a:pt x="37" y="5"/>
                    <a:pt x="35" y="10"/>
                  </a:cubicBezTo>
                  <a:cubicBezTo>
                    <a:pt x="37" y="9"/>
                    <a:pt x="38" y="9"/>
                    <a:pt x="38" y="11"/>
                  </a:cubicBezTo>
                  <a:cubicBezTo>
                    <a:pt x="41" y="12"/>
                    <a:pt x="46" y="10"/>
                    <a:pt x="47" y="1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9" name="Freeform 58"/>
            <p:cNvSpPr/>
            <p:nvPr/>
          </p:nvSpPr>
          <p:spPr bwMode="auto">
            <a:xfrm>
              <a:off x="9427752" y="2744637"/>
              <a:ext cx="74613" cy="41275"/>
            </a:xfrm>
            <a:custGeom>
              <a:avLst/>
              <a:gdLst>
                <a:gd name="T0" fmla="*/ 2 w 20"/>
                <a:gd name="T1" fmla="*/ 0 h 11"/>
                <a:gd name="T2" fmla="*/ 26 w 20"/>
                <a:gd name="T3" fmla="*/ 2 h 11"/>
                <a:gd name="T4" fmla="*/ 35 w 20"/>
                <a:gd name="T5" fmla="*/ 5 h 11"/>
                <a:gd name="T6" fmla="*/ 47 w 20"/>
                <a:gd name="T7" fmla="*/ 12 h 11"/>
                <a:gd name="T8" fmla="*/ 9 w 20"/>
                <a:gd name="T9" fmla="*/ 17 h 11"/>
                <a:gd name="T10" fmla="*/ 14 w 20"/>
                <a:gd name="T11" fmla="*/ 14 h 11"/>
                <a:gd name="T12" fmla="*/ 2 w 20"/>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1">
                  <a:moveTo>
                    <a:pt x="1" y="0"/>
                  </a:moveTo>
                  <a:cubicBezTo>
                    <a:pt x="4" y="2"/>
                    <a:pt x="8" y="0"/>
                    <a:pt x="11" y="1"/>
                  </a:cubicBezTo>
                  <a:cubicBezTo>
                    <a:pt x="11" y="1"/>
                    <a:pt x="14" y="6"/>
                    <a:pt x="15" y="2"/>
                  </a:cubicBezTo>
                  <a:cubicBezTo>
                    <a:pt x="17" y="3"/>
                    <a:pt x="16" y="6"/>
                    <a:pt x="20" y="5"/>
                  </a:cubicBezTo>
                  <a:cubicBezTo>
                    <a:pt x="20" y="11"/>
                    <a:pt x="8" y="8"/>
                    <a:pt x="4" y="7"/>
                  </a:cubicBezTo>
                  <a:cubicBezTo>
                    <a:pt x="3" y="6"/>
                    <a:pt x="6" y="6"/>
                    <a:pt x="6" y="6"/>
                  </a:cubicBezTo>
                  <a:cubicBezTo>
                    <a:pt x="6" y="4"/>
                    <a:pt x="0" y="4"/>
                    <a:pt x="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0" name="Freeform 59"/>
            <p:cNvSpPr/>
            <p:nvPr/>
          </p:nvSpPr>
          <p:spPr bwMode="auto">
            <a:xfrm>
              <a:off x="6028088" y="2747094"/>
              <a:ext cx="36513" cy="25400"/>
            </a:xfrm>
            <a:custGeom>
              <a:avLst/>
              <a:gdLst>
                <a:gd name="T0" fmla="*/ 21 w 10"/>
                <a:gd name="T1" fmla="*/ 0 h 7"/>
                <a:gd name="T2" fmla="*/ 14 w 10"/>
                <a:gd name="T3" fmla="*/ 16 h 7"/>
                <a:gd name="T4" fmla="*/ 0 w 10"/>
                <a:gd name="T5" fmla="*/ 7 h 7"/>
                <a:gd name="T6" fmla="*/ 7 w 10"/>
                <a:gd name="T7" fmla="*/ 0 h 7"/>
                <a:gd name="T8" fmla="*/ 21 w 10"/>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7">
                  <a:moveTo>
                    <a:pt x="9" y="0"/>
                  </a:moveTo>
                  <a:cubicBezTo>
                    <a:pt x="10" y="5"/>
                    <a:pt x="6" y="4"/>
                    <a:pt x="6" y="7"/>
                  </a:cubicBezTo>
                  <a:cubicBezTo>
                    <a:pt x="3" y="7"/>
                    <a:pt x="0" y="6"/>
                    <a:pt x="0" y="3"/>
                  </a:cubicBezTo>
                  <a:cubicBezTo>
                    <a:pt x="2" y="3"/>
                    <a:pt x="3" y="2"/>
                    <a:pt x="3" y="0"/>
                  </a:cubicBezTo>
                  <a:cubicBezTo>
                    <a:pt x="5" y="0"/>
                    <a:pt x="7" y="0"/>
                    <a:pt x="9"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1" name="Freeform 60"/>
            <p:cNvSpPr/>
            <p:nvPr/>
          </p:nvSpPr>
          <p:spPr bwMode="auto">
            <a:xfrm>
              <a:off x="9400764" y="2760512"/>
              <a:ext cx="30163" cy="19050"/>
            </a:xfrm>
            <a:custGeom>
              <a:avLst/>
              <a:gdLst>
                <a:gd name="T0" fmla="*/ 14 w 8"/>
                <a:gd name="T1" fmla="*/ 12 h 5"/>
                <a:gd name="T2" fmla="*/ 0 w 8"/>
                <a:gd name="T3" fmla="*/ 10 h 5"/>
                <a:gd name="T4" fmla="*/ 14 w 8"/>
                <a:gd name="T5" fmla="*/ 12 h 5"/>
                <a:gd name="T6" fmla="*/ 0 60000 65536"/>
                <a:gd name="T7" fmla="*/ 0 60000 65536"/>
                <a:gd name="T8" fmla="*/ 0 60000 65536"/>
              </a:gdLst>
              <a:ahLst/>
              <a:cxnLst>
                <a:cxn ang="T6">
                  <a:pos x="T0" y="T1"/>
                </a:cxn>
                <a:cxn ang="T7">
                  <a:pos x="T2" y="T3"/>
                </a:cxn>
                <a:cxn ang="T8">
                  <a:pos x="T4" y="T5"/>
                </a:cxn>
              </a:cxnLst>
              <a:rect l="0" t="0" r="r" b="b"/>
              <a:pathLst>
                <a:path w="8" h="5">
                  <a:moveTo>
                    <a:pt x="6" y="5"/>
                  </a:moveTo>
                  <a:cubicBezTo>
                    <a:pt x="5" y="4"/>
                    <a:pt x="3" y="4"/>
                    <a:pt x="0" y="4"/>
                  </a:cubicBezTo>
                  <a:cubicBezTo>
                    <a:pt x="1" y="2"/>
                    <a:pt x="8" y="0"/>
                    <a:pt x="6" y="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2" name="Freeform 61"/>
            <p:cNvSpPr/>
            <p:nvPr/>
          </p:nvSpPr>
          <p:spPr bwMode="auto">
            <a:xfrm>
              <a:off x="9326152" y="2763687"/>
              <a:ext cx="33338" cy="22225"/>
            </a:xfrm>
            <a:custGeom>
              <a:avLst/>
              <a:gdLst>
                <a:gd name="T0" fmla="*/ 2 w 9"/>
                <a:gd name="T1" fmla="*/ 5 h 6"/>
                <a:gd name="T2" fmla="*/ 19 w 9"/>
                <a:gd name="T3" fmla="*/ 9 h 6"/>
                <a:gd name="T4" fmla="*/ 2 w 9"/>
                <a:gd name="T5" fmla="*/ 5 h 6"/>
                <a:gd name="T6" fmla="*/ 0 60000 65536"/>
                <a:gd name="T7" fmla="*/ 0 60000 65536"/>
                <a:gd name="T8" fmla="*/ 0 60000 65536"/>
              </a:gdLst>
              <a:ahLst/>
              <a:cxnLst>
                <a:cxn ang="T6">
                  <a:pos x="T0" y="T1"/>
                </a:cxn>
                <a:cxn ang="T7">
                  <a:pos x="T2" y="T3"/>
                </a:cxn>
                <a:cxn ang="T8">
                  <a:pos x="T4" y="T5"/>
                </a:cxn>
              </a:cxnLst>
              <a:rect l="0" t="0" r="r" b="b"/>
              <a:pathLst>
                <a:path w="9" h="6">
                  <a:moveTo>
                    <a:pt x="1" y="2"/>
                  </a:moveTo>
                  <a:cubicBezTo>
                    <a:pt x="4" y="3"/>
                    <a:pt x="9" y="0"/>
                    <a:pt x="8" y="4"/>
                  </a:cubicBezTo>
                  <a:cubicBezTo>
                    <a:pt x="6" y="4"/>
                    <a:pt x="0" y="6"/>
                    <a:pt x="1"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3" name="Freeform 62"/>
            <p:cNvSpPr/>
            <p:nvPr/>
          </p:nvSpPr>
          <p:spPr bwMode="auto">
            <a:xfrm>
              <a:off x="6226525" y="2772494"/>
              <a:ext cx="47625" cy="87312"/>
            </a:xfrm>
            <a:custGeom>
              <a:avLst/>
              <a:gdLst>
                <a:gd name="T0" fmla="*/ 14 w 13"/>
                <a:gd name="T1" fmla="*/ 0 h 23"/>
                <a:gd name="T2" fmla="*/ 25 w 13"/>
                <a:gd name="T3" fmla="*/ 0 h 23"/>
                <a:gd name="T4" fmla="*/ 30 w 13"/>
                <a:gd name="T5" fmla="*/ 19 h 23"/>
                <a:gd name="T6" fmla="*/ 23 w 13"/>
                <a:gd name="T7" fmla="*/ 29 h 23"/>
                <a:gd name="T8" fmla="*/ 21 w 13"/>
                <a:gd name="T9" fmla="*/ 38 h 23"/>
                <a:gd name="T10" fmla="*/ 16 w 13"/>
                <a:gd name="T11" fmla="*/ 50 h 23"/>
                <a:gd name="T12" fmla="*/ 9 w 13"/>
                <a:gd name="T13" fmla="*/ 43 h 23"/>
                <a:gd name="T14" fmla="*/ 0 w 13"/>
                <a:gd name="T15" fmla="*/ 31 h 23"/>
                <a:gd name="T16" fmla="*/ 7 w 13"/>
                <a:gd name="T17" fmla="*/ 14 h 23"/>
                <a:gd name="T18" fmla="*/ 14 w 13"/>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 h="23">
                  <a:moveTo>
                    <a:pt x="6" y="0"/>
                  </a:moveTo>
                  <a:cubicBezTo>
                    <a:pt x="8" y="0"/>
                    <a:pt x="9" y="0"/>
                    <a:pt x="11" y="0"/>
                  </a:cubicBezTo>
                  <a:cubicBezTo>
                    <a:pt x="12" y="2"/>
                    <a:pt x="12" y="6"/>
                    <a:pt x="13" y="8"/>
                  </a:cubicBezTo>
                  <a:cubicBezTo>
                    <a:pt x="11" y="9"/>
                    <a:pt x="12" y="12"/>
                    <a:pt x="10" y="12"/>
                  </a:cubicBezTo>
                  <a:cubicBezTo>
                    <a:pt x="10" y="14"/>
                    <a:pt x="10" y="15"/>
                    <a:pt x="9" y="16"/>
                  </a:cubicBezTo>
                  <a:cubicBezTo>
                    <a:pt x="8" y="17"/>
                    <a:pt x="10" y="22"/>
                    <a:pt x="7" y="21"/>
                  </a:cubicBezTo>
                  <a:cubicBezTo>
                    <a:pt x="3" y="23"/>
                    <a:pt x="7" y="18"/>
                    <a:pt x="4" y="18"/>
                  </a:cubicBezTo>
                  <a:cubicBezTo>
                    <a:pt x="2" y="18"/>
                    <a:pt x="2" y="15"/>
                    <a:pt x="0" y="13"/>
                  </a:cubicBezTo>
                  <a:cubicBezTo>
                    <a:pt x="0" y="10"/>
                    <a:pt x="4" y="11"/>
                    <a:pt x="3" y="6"/>
                  </a:cubicBezTo>
                  <a:cubicBezTo>
                    <a:pt x="6" y="9"/>
                    <a:pt x="6" y="3"/>
                    <a:pt x="6"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4" name="Freeform 63"/>
            <p:cNvSpPr/>
            <p:nvPr/>
          </p:nvSpPr>
          <p:spPr bwMode="auto">
            <a:xfrm>
              <a:off x="6274150" y="2848694"/>
              <a:ext cx="68263" cy="66675"/>
            </a:xfrm>
            <a:custGeom>
              <a:avLst/>
              <a:gdLst>
                <a:gd name="T0" fmla="*/ 24 w 18"/>
                <a:gd name="T1" fmla="*/ 2 h 18"/>
                <a:gd name="T2" fmla="*/ 31 w 18"/>
                <a:gd name="T3" fmla="*/ 12 h 18"/>
                <a:gd name="T4" fmla="*/ 29 w 18"/>
                <a:gd name="T5" fmla="*/ 14 h 18"/>
                <a:gd name="T6" fmla="*/ 31 w 18"/>
                <a:gd name="T7" fmla="*/ 21 h 18"/>
                <a:gd name="T8" fmla="*/ 43 w 18"/>
                <a:gd name="T9" fmla="*/ 33 h 18"/>
                <a:gd name="T10" fmla="*/ 38 w 18"/>
                <a:gd name="T11" fmla="*/ 42 h 18"/>
                <a:gd name="T12" fmla="*/ 29 w 18"/>
                <a:gd name="T13" fmla="*/ 42 h 18"/>
                <a:gd name="T14" fmla="*/ 14 w 18"/>
                <a:gd name="T15" fmla="*/ 28 h 18"/>
                <a:gd name="T16" fmla="*/ 19 w 18"/>
                <a:gd name="T17" fmla="*/ 23 h 18"/>
                <a:gd name="T18" fmla="*/ 0 w 18"/>
                <a:gd name="T19" fmla="*/ 7 h 18"/>
                <a:gd name="T20" fmla="*/ 24 w 18"/>
                <a:gd name="T21" fmla="*/ 2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18">
                  <a:moveTo>
                    <a:pt x="10" y="1"/>
                  </a:moveTo>
                  <a:cubicBezTo>
                    <a:pt x="7" y="5"/>
                    <a:pt x="12" y="4"/>
                    <a:pt x="13" y="5"/>
                  </a:cubicBezTo>
                  <a:cubicBezTo>
                    <a:pt x="14" y="6"/>
                    <a:pt x="12" y="6"/>
                    <a:pt x="12" y="6"/>
                  </a:cubicBezTo>
                  <a:cubicBezTo>
                    <a:pt x="12" y="6"/>
                    <a:pt x="13" y="8"/>
                    <a:pt x="13" y="9"/>
                  </a:cubicBezTo>
                  <a:cubicBezTo>
                    <a:pt x="14" y="11"/>
                    <a:pt x="18" y="11"/>
                    <a:pt x="18" y="14"/>
                  </a:cubicBezTo>
                  <a:cubicBezTo>
                    <a:pt x="15" y="14"/>
                    <a:pt x="16" y="16"/>
                    <a:pt x="16" y="18"/>
                  </a:cubicBezTo>
                  <a:cubicBezTo>
                    <a:pt x="15" y="17"/>
                    <a:pt x="12" y="16"/>
                    <a:pt x="12" y="18"/>
                  </a:cubicBezTo>
                  <a:cubicBezTo>
                    <a:pt x="9" y="17"/>
                    <a:pt x="10" y="13"/>
                    <a:pt x="6" y="12"/>
                  </a:cubicBezTo>
                  <a:cubicBezTo>
                    <a:pt x="6" y="11"/>
                    <a:pt x="8" y="11"/>
                    <a:pt x="8" y="10"/>
                  </a:cubicBezTo>
                  <a:cubicBezTo>
                    <a:pt x="6" y="8"/>
                    <a:pt x="4" y="4"/>
                    <a:pt x="0" y="3"/>
                  </a:cubicBezTo>
                  <a:cubicBezTo>
                    <a:pt x="3" y="0"/>
                    <a:pt x="5" y="1"/>
                    <a:pt x="10"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5" name="Freeform 64"/>
            <p:cNvSpPr/>
            <p:nvPr/>
          </p:nvSpPr>
          <p:spPr bwMode="auto">
            <a:xfrm>
              <a:off x="6248750" y="2874094"/>
              <a:ext cx="14288" cy="11112"/>
            </a:xfrm>
            <a:custGeom>
              <a:avLst/>
              <a:gdLst>
                <a:gd name="T0" fmla="*/ 0 w 4"/>
                <a:gd name="T1" fmla="*/ 0 h 3"/>
                <a:gd name="T2" fmla="*/ 9 w 4"/>
                <a:gd name="T3" fmla="*/ 0 h 3"/>
                <a:gd name="T4" fmla="*/ 9 w 4"/>
                <a:gd name="T5" fmla="*/ 7 h 3"/>
                <a:gd name="T6" fmla="*/ 0 w 4"/>
                <a:gd name="T7" fmla="*/ 7 h 3"/>
                <a:gd name="T8" fmla="*/ 0 w 4"/>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3">
                  <a:moveTo>
                    <a:pt x="0" y="0"/>
                  </a:moveTo>
                  <a:cubicBezTo>
                    <a:pt x="1" y="0"/>
                    <a:pt x="3" y="0"/>
                    <a:pt x="4" y="0"/>
                  </a:cubicBezTo>
                  <a:cubicBezTo>
                    <a:pt x="4" y="1"/>
                    <a:pt x="4" y="2"/>
                    <a:pt x="4" y="3"/>
                  </a:cubicBezTo>
                  <a:cubicBezTo>
                    <a:pt x="3" y="3"/>
                    <a:pt x="1" y="3"/>
                    <a:pt x="0" y="3"/>
                  </a:cubicBezTo>
                  <a:cubicBezTo>
                    <a:pt x="0" y="2"/>
                    <a:pt x="0" y="1"/>
                    <a:pt x="0"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6" name="Freeform 65"/>
            <p:cNvSpPr/>
            <p:nvPr/>
          </p:nvSpPr>
          <p:spPr bwMode="auto">
            <a:xfrm>
              <a:off x="6270975" y="2889969"/>
              <a:ext cx="38100" cy="52387"/>
            </a:xfrm>
            <a:custGeom>
              <a:avLst/>
              <a:gdLst>
                <a:gd name="T0" fmla="*/ 22 w 10"/>
                <a:gd name="T1" fmla="*/ 28 h 14"/>
                <a:gd name="T2" fmla="*/ 10 w 10"/>
                <a:gd name="T3" fmla="*/ 31 h 14"/>
                <a:gd name="T4" fmla="*/ 0 w 10"/>
                <a:gd name="T5" fmla="*/ 17 h 14"/>
                <a:gd name="T6" fmla="*/ 22 w 10"/>
                <a:gd name="T7" fmla="*/ 28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4">
                  <a:moveTo>
                    <a:pt x="9" y="12"/>
                  </a:moveTo>
                  <a:cubicBezTo>
                    <a:pt x="10" y="14"/>
                    <a:pt x="5" y="12"/>
                    <a:pt x="4" y="13"/>
                  </a:cubicBezTo>
                  <a:cubicBezTo>
                    <a:pt x="4" y="10"/>
                    <a:pt x="5" y="5"/>
                    <a:pt x="0" y="7"/>
                  </a:cubicBezTo>
                  <a:cubicBezTo>
                    <a:pt x="4" y="0"/>
                    <a:pt x="4" y="13"/>
                    <a:pt x="9" y="1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7" name="Freeform 66"/>
            <p:cNvSpPr/>
            <p:nvPr/>
          </p:nvSpPr>
          <p:spPr bwMode="auto">
            <a:xfrm>
              <a:off x="5510563" y="2934419"/>
              <a:ext cx="36513" cy="63500"/>
            </a:xfrm>
            <a:custGeom>
              <a:avLst/>
              <a:gdLst>
                <a:gd name="T0" fmla="*/ 5 w 10"/>
                <a:gd name="T1" fmla="*/ 2 h 17"/>
                <a:gd name="T2" fmla="*/ 12 w 10"/>
                <a:gd name="T3" fmla="*/ 9 h 17"/>
                <a:gd name="T4" fmla="*/ 14 w 10"/>
                <a:gd name="T5" fmla="*/ 14 h 17"/>
                <a:gd name="T6" fmla="*/ 21 w 10"/>
                <a:gd name="T7" fmla="*/ 19 h 17"/>
                <a:gd name="T8" fmla="*/ 18 w 10"/>
                <a:gd name="T9" fmla="*/ 21 h 17"/>
                <a:gd name="T10" fmla="*/ 21 w 10"/>
                <a:gd name="T11" fmla="*/ 35 h 17"/>
                <a:gd name="T12" fmla="*/ 14 w 10"/>
                <a:gd name="T13" fmla="*/ 40 h 17"/>
                <a:gd name="T14" fmla="*/ 5 w 10"/>
                <a:gd name="T15" fmla="*/ 2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 h="17">
                  <a:moveTo>
                    <a:pt x="2" y="1"/>
                  </a:moveTo>
                  <a:cubicBezTo>
                    <a:pt x="4" y="0"/>
                    <a:pt x="5" y="3"/>
                    <a:pt x="5" y="4"/>
                  </a:cubicBezTo>
                  <a:cubicBezTo>
                    <a:pt x="6" y="5"/>
                    <a:pt x="6" y="4"/>
                    <a:pt x="6" y="6"/>
                  </a:cubicBezTo>
                  <a:cubicBezTo>
                    <a:pt x="7" y="7"/>
                    <a:pt x="9" y="7"/>
                    <a:pt x="9" y="8"/>
                  </a:cubicBezTo>
                  <a:cubicBezTo>
                    <a:pt x="9" y="9"/>
                    <a:pt x="8" y="9"/>
                    <a:pt x="8" y="9"/>
                  </a:cubicBezTo>
                  <a:cubicBezTo>
                    <a:pt x="7" y="10"/>
                    <a:pt x="10" y="12"/>
                    <a:pt x="9" y="15"/>
                  </a:cubicBezTo>
                  <a:cubicBezTo>
                    <a:pt x="7" y="15"/>
                    <a:pt x="7" y="16"/>
                    <a:pt x="6" y="17"/>
                  </a:cubicBezTo>
                  <a:cubicBezTo>
                    <a:pt x="0" y="15"/>
                    <a:pt x="1" y="8"/>
                    <a:pt x="2"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8" name="Freeform 67"/>
            <p:cNvSpPr/>
            <p:nvPr/>
          </p:nvSpPr>
          <p:spPr bwMode="auto">
            <a:xfrm>
              <a:off x="6304313" y="2937594"/>
              <a:ext cx="46038" cy="71437"/>
            </a:xfrm>
            <a:custGeom>
              <a:avLst/>
              <a:gdLst>
                <a:gd name="T0" fmla="*/ 24 w 12"/>
                <a:gd name="T1" fmla="*/ 0 h 19"/>
                <a:gd name="T2" fmla="*/ 29 w 12"/>
                <a:gd name="T3" fmla="*/ 21 h 19"/>
                <a:gd name="T4" fmla="*/ 22 w 12"/>
                <a:gd name="T5" fmla="*/ 24 h 19"/>
                <a:gd name="T6" fmla="*/ 22 w 12"/>
                <a:gd name="T7" fmla="*/ 45 h 19"/>
                <a:gd name="T8" fmla="*/ 7 w 12"/>
                <a:gd name="T9" fmla="*/ 36 h 19"/>
                <a:gd name="T10" fmla="*/ 10 w 12"/>
                <a:gd name="T11" fmla="*/ 24 h 19"/>
                <a:gd name="T12" fmla="*/ 10 w 12"/>
                <a:gd name="T13" fmla="*/ 19 h 19"/>
                <a:gd name="T14" fmla="*/ 7 w 12"/>
                <a:gd name="T15" fmla="*/ 19 h 19"/>
                <a:gd name="T16" fmla="*/ 12 w 12"/>
                <a:gd name="T17" fmla="*/ 12 h 19"/>
                <a:gd name="T18" fmla="*/ 19 w 12"/>
                <a:gd name="T19" fmla="*/ 2 h 19"/>
                <a:gd name="T20" fmla="*/ 24 w 12"/>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19">
                  <a:moveTo>
                    <a:pt x="10" y="0"/>
                  </a:moveTo>
                  <a:cubicBezTo>
                    <a:pt x="10" y="4"/>
                    <a:pt x="10" y="8"/>
                    <a:pt x="12" y="9"/>
                  </a:cubicBezTo>
                  <a:cubicBezTo>
                    <a:pt x="12" y="11"/>
                    <a:pt x="10" y="10"/>
                    <a:pt x="9" y="10"/>
                  </a:cubicBezTo>
                  <a:cubicBezTo>
                    <a:pt x="11" y="12"/>
                    <a:pt x="8" y="14"/>
                    <a:pt x="9" y="19"/>
                  </a:cubicBezTo>
                  <a:cubicBezTo>
                    <a:pt x="5" y="19"/>
                    <a:pt x="6" y="15"/>
                    <a:pt x="3" y="15"/>
                  </a:cubicBezTo>
                  <a:cubicBezTo>
                    <a:pt x="2" y="13"/>
                    <a:pt x="4" y="12"/>
                    <a:pt x="4" y="10"/>
                  </a:cubicBezTo>
                  <a:cubicBezTo>
                    <a:pt x="4" y="9"/>
                    <a:pt x="2" y="8"/>
                    <a:pt x="4" y="8"/>
                  </a:cubicBezTo>
                  <a:cubicBezTo>
                    <a:pt x="4" y="7"/>
                    <a:pt x="3" y="7"/>
                    <a:pt x="3" y="8"/>
                  </a:cubicBezTo>
                  <a:cubicBezTo>
                    <a:pt x="0" y="8"/>
                    <a:pt x="3" y="3"/>
                    <a:pt x="5" y="5"/>
                  </a:cubicBezTo>
                  <a:cubicBezTo>
                    <a:pt x="5" y="3"/>
                    <a:pt x="7" y="2"/>
                    <a:pt x="8" y="1"/>
                  </a:cubicBezTo>
                  <a:cubicBezTo>
                    <a:pt x="8" y="1"/>
                    <a:pt x="9" y="0"/>
                    <a:pt x="10"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9" name="Freeform 68"/>
            <p:cNvSpPr/>
            <p:nvPr/>
          </p:nvSpPr>
          <p:spPr bwMode="auto">
            <a:xfrm>
              <a:off x="6267800" y="2948707"/>
              <a:ext cx="36513" cy="34925"/>
            </a:xfrm>
            <a:custGeom>
              <a:avLst/>
              <a:gdLst>
                <a:gd name="T0" fmla="*/ 14 w 10"/>
                <a:gd name="T1" fmla="*/ 0 h 9"/>
                <a:gd name="T2" fmla="*/ 21 w 10"/>
                <a:gd name="T3" fmla="*/ 10 h 9"/>
                <a:gd name="T4" fmla="*/ 18 w 10"/>
                <a:gd name="T5" fmla="*/ 12 h 9"/>
                <a:gd name="T6" fmla="*/ 2 w 10"/>
                <a:gd name="T7" fmla="*/ 22 h 9"/>
                <a:gd name="T8" fmla="*/ 14 w 10"/>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9">
                  <a:moveTo>
                    <a:pt x="6" y="0"/>
                  </a:moveTo>
                  <a:cubicBezTo>
                    <a:pt x="8" y="0"/>
                    <a:pt x="10" y="1"/>
                    <a:pt x="9" y="4"/>
                  </a:cubicBezTo>
                  <a:cubicBezTo>
                    <a:pt x="7" y="4"/>
                    <a:pt x="7" y="5"/>
                    <a:pt x="8" y="5"/>
                  </a:cubicBezTo>
                  <a:cubicBezTo>
                    <a:pt x="7" y="6"/>
                    <a:pt x="4" y="8"/>
                    <a:pt x="1" y="9"/>
                  </a:cubicBezTo>
                  <a:cubicBezTo>
                    <a:pt x="0" y="4"/>
                    <a:pt x="6" y="5"/>
                    <a:pt x="6"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0" name="Freeform 69"/>
            <p:cNvSpPr/>
            <p:nvPr/>
          </p:nvSpPr>
          <p:spPr bwMode="auto">
            <a:xfrm>
              <a:off x="6369400" y="3066182"/>
              <a:ext cx="22225" cy="44450"/>
            </a:xfrm>
            <a:custGeom>
              <a:avLst/>
              <a:gdLst>
                <a:gd name="T0" fmla="*/ 2 w 6"/>
                <a:gd name="T1" fmla="*/ 0 h 12"/>
                <a:gd name="T2" fmla="*/ 14 w 6"/>
                <a:gd name="T3" fmla="*/ 7 h 12"/>
                <a:gd name="T4" fmla="*/ 0 w 6"/>
                <a:gd name="T5" fmla="*/ 26 h 12"/>
                <a:gd name="T6" fmla="*/ 5 w 6"/>
                <a:gd name="T7" fmla="*/ 21 h 12"/>
                <a:gd name="T8" fmla="*/ 2 w 6"/>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2">
                  <a:moveTo>
                    <a:pt x="1" y="0"/>
                  </a:moveTo>
                  <a:cubicBezTo>
                    <a:pt x="4" y="0"/>
                    <a:pt x="2" y="5"/>
                    <a:pt x="6" y="3"/>
                  </a:cubicBezTo>
                  <a:cubicBezTo>
                    <a:pt x="5" y="7"/>
                    <a:pt x="5" y="12"/>
                    <a:pt x="0" y="11"/>
                  </a:cubicBezTo>
                  <a:cubicBezTo>
                    <a:pt x="0" y="9"/>
                    <a:pt x="1" y="10"/>
                    <a:pt x="2" y="9"/>
                  </a:cubicBezTo>
                  <a:cubicBezTo>
                    <a:pt x="1" y="5"/>
                    <a:pt x="0" y="6"/>
                    <a:pt x="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1" name="Freeform 70"/>
            <p:cNvSpPr/>
            <p:nvPr/>
          </p:nvSpPr>
          <p:spPr bwMode="auto">
            <a:xfrm>
              <a:off x="6229700" y="3077294"/>
              <a:ext cx="90488" cy="30162"/>
            </a:xfrm>
            <a:custGeom>
              <a:avLst/>
              <a:gdLst>
                <a:gd name="T0" fmla="*/ 57 w 24"/>
                <a:gd name="T1" fmla="*/ 7 h 8"/>
                <a:gd name="T2" fmla="*/ 40 w 24"/>
                <a:gd name="T3" fmla="*/ 14 h 8"/>
                <a:gd name="T4" fmla="*/ 0 w 24"/>
                <a:gd name="T5" fmla="*/ 19 h 8"/>
                <a:gd name="T6" fmla="*/ 48 w 24"/>
                <a:gd name="T7" fmla="*/ 5 h 8"/>
                <a:gd name="T8" fmla="*/ 57 w 24"/>
                <a:gd name="T9" fmla="*/ 7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8">
                  <a:moveTo>
                    <a:pt x="24" y="3"/>
                  </a:moveTo>
                  <a:cubicBezTo>
                    <a:pt x="24" y="6"/>
                    <a:pt x="20" y="6"/>
                    <a:pt x="17" y="6"/>
                  </a:cubicBezTo>
                  <a:cubicBezTo>
                    <a:pt x="12" y="7"/>
                    <a:pt x="5" y="6"/>
                    <a:pt x="0" y="8"/>
                  </a:cubicBezTo>
                  <a:cubicBezTo>
                    <a:pt x="1" y="0"/>
                    <a:pt x="18" y="8"/>
                    <a:pt x="20" y="2"/>
                  </a:cubicBezTo>
                  <a:cubicBezTo>
                    <a:pt x="21" y="2"/>
                    <a:pt x="22" y="3"/>
                    <a:pt x="24"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2" name="Freeform 71"/>
            <p:cNvSpPr/>
            <p:nvPr/>
          </p:nvSpPr>
          <p:spPr bwMode="auto">
            <a:xfrm>
              <a:off x="6424963" y="3110632"/>
              <a:ext cx="60325" cy="38100"/>
            </a:xfrm>
            <a:custGeom>
              <a:avLst/>
              <a:gdLst>
                <a:gd name="T0" fmla="*/ 38 w 16"/>
                <a:gd name="T1" fmla="*/ 17 h 10"/>
                <a:gd name="T2" fmla="*/ 31 w 16"/>
                <a:gd name="T3" fmla="*/ 22 h 10"/>
                <a:gd name="T4" fmla="*/ 14 w 16"/>
                <a:gd name="T5" fmla="*/ 22 h 10"/>
                <a:gd name="T6" fmla="*/ 12 w 16"/>
                <a:gd name="T7" fmla="*/ 19 h 10"/>
                <a:gd name="T8" fmla="*/ 0 w 16"/>
                <a:gd name="T9" fmla="*/ 10 h 10"/>
                <a:gd name="T10" fmla="*/ 14 w 16"/>
                <a:gd name="T11" fmla="*/ 5 h 10"/>
                <a:gd name="T12" fmla="*/ 24 w 16"/>
                <a:gd name="T13" fmla="*/ 2 h 10"/>
                <a:gd name="T14" fmla="*/ 24 w 16"/>
                <a:gd name="T15" fmla="*/ 5 h 10"/>
                <a:gd name="T16" fmla="*/ 26 w 16"/>
                <a:gd name="T17" fmla="*/ 2 h 10"/>
                <a:gd name="T18" fmla="*/ 38 w 16"/>
                <a:gd name="T19" fmla="*/ 1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0">
                  <a:moveTo>
                    <a:pt x="16" y="7"/>
                  </a:moveTo>
                  <a:cubicBezTo>
                    <a:pt x="15" y="7"/>
                    <a:pt x="13" y="8"/>
                    <a:pt x="13" y="9"/>
                  </a:cubicBezTo>
                  <a:cubicBezTo>
                    <a:pt x="11" y="7"/>
                    <a:pt x="9" y="10"/>
                    <a:pt x="6" y="9"/>
                  </a:cubicBezTo>
                  <a:cubicBezTo>
                    <a:pt x="6" y="9"/>
                    <a:pt x="6" y="8"/>
                    <a:pt x="5" y="8"/>
                  </a:cubicBezTo>
                  <a:cubicBezTo>
                    <a:pt x="4" y="8"/>
                    <a:pt x="2" y="5"/>
                    <a:pt x="0" y="4"/>
                  </a:cubicBezTo>
                  <a:cubicBezTo>
                    <a:pt x="1" y="3"/>
                    <a:pt x="4" y="3"/>
                    <a:pt x="6" y="2"/>
                  </a:cubicBezTo>
                  <a:cubicBezTo>
                    <a:pt x="6" y="2"/>
                    <a:pt x="9" y="0"/>
                    <a:pt x="10" y="1"/>
                  </a:cubicBezTo>
                  <a:cubicBezTo>
                    <a:pt x="10" y="1"/>
                    <a:pt x="10" y="2"/>
                    <a:pt x="10" y="2"/>
                  </a:cubicBezTo>
                  <a:cubicBezTo>
                    <a:pt x="10" y="2"/>
                    <a:pt x="11" y="1"/>
                    <a:pt x="11" y="1"/>
                  </a:cubicBezTo>
                  <a:cubicBezTo>
                    <a:pt x="13" y="2"/>
                    <a:pt x="15" y="4"/>
                    <a:pt x="16" y="7"/>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3" name="Freeform 72"/>
            <p:cNvSpPr/>
            <p:nvPr/>
          </p:nvSpPr>
          <p:spPr bwMode="auto">
            <a:xfrm>
              <a:off x="6458300" y="3132857"/>
              <a:ext cx="319088" cy="168275"/>
            </a:xfrm>
            <a:custGeom>
              <a:avLst/>
              <a:gdLst>
                <a:gd name="T0" fmla="*/ 66 w 85"/>
                <a:gd name="T1" fmla="*/ 52 h 45"/>
                <a:gd name="T2" fmla="*/ 54 w 85"/>
                <a:gd name="T3" fmla="*/ 47 h 45"/>
                <a:gd name="T4" fmla="*/ 50 w 85"/>
                <a:gd name="T5" fmla="*/ 35 h 45"/>
                <a:gd name="T6" fmla="*/ 19 w 85"/>
                <a:gd name="T7" fmla="*/ 26 h 45"/>
                <a:gd name="T8" fmla="*/ 2 w 85"/>
                <a:gd name="T9" fmla="*/ 26 h 45"/>
                <a:gd name="T10" fmla="*/ 0 w 85"/>
                <a:gd name="T11" fmla="*/ 16 h 45"/>
                <a:gd name="T12" fmla="*/ 7 w 85"/>
                <a:gd name="T13" fmla="*/ 16 h 45"/>
                <a:gd name="T14" fmla="*/ 17 w 85"/>
                <a:gd name="T15" fmla="*/ 14 h 45"/>
                <a:gd name="T16" fmla="*/ 28 w 85"/>
                <a:gd name="T17" fmla="*/ 19 h 45"/>
                <a:gd name="T18" fmla="*/ 40 w 85"/>
                <a:gd name="T19" fmla="*/ 9 h 45"/>
                <a:gd name="T20" fmla="*/ 64 w 85"/>
                <a:gd name="T21" fmla="*/ 2 h 45"/>
                <a:gd name="T22" fmla="*/ 69 w 85"/>
                <a:gd name="T23" fmla="*/ 7 h 45"/>
                <a:gd name="T24" fmla="*/ 90 w 85"/>
                <a:gd name="T25" fmla="*/ 16 h 45"/>
                <a:gd name="T26" fmla="*/ 97 w 85"/>
                <a:gd name="T27" fmla="*/ 14 h 45"/>
                <a:gd name="T28" fmla="*/ 102 w 85"/>
                <a:gd name="T29" fmla="*/ 19 h 45"/>
                <a:gd name="T30" fmla="*/ 116 w 85"/>
                <a:gd name="T31" fmla="*/ 19 h 45"/>
                <a:gd name="T32" fmla="*/ 128 w 85"/>
                <a:gd name="T33" fmla="*/ 24 h 45"/>
                <a:gd name="T34" fmla="*/ 128 w 85"/>
                <a:gd name="T35" fmla="*/ 33 h 45"/>
                <a:gd name="T36" fmla="*/ 132 w 85"/>
                <a:gd name="T37" fmla="*/ 31 h 45"/>
                <a:gd name="T38" fmla="*/ 135 w 85"/>
                <a:gd name="T39" fmla="*/ 38 h 45"/>
                <a:gd name="T40" fmla="*/ 149 w 85"/>
                <a:gd name="T41" fmla="*/ 47 h 45"/>
                <a:gd name="T42" fmla="*/ 173 w 85"/>
                <a:gd name="T43" fmla="*/ 54 h 45"/>
                <a:gd name="T44" fmla="*/ 168 w 85"/>
                <a:gd name="T45" fmla="*/ 64 h 45"/>
                <a:gd name="T46" fmla="*/ 177 w 85"/>
                <a:gd name="T47" fmla="*/ 68 h 45"/>
                <a:gd name="T48" fmla="*/ 177 w 85"/>
                <a:gd name="T49" fmla="*/ 73 h 45"/>
                <a:gd name="T50" fmla="*/ 189 w 85"/>
                <a:gd name="T51" fmla="*/ 85 h 45"/>
                <a:gd name="T52" fmla="*/ 201 w 85"/>
                <a:gd name="T53" fmla="*/ 99 h 45"/>
                <a:gd name="T54" fmla="*/ 182 w 85"/>
                <a:gd name="T55" fmla="*/ 99 h 45"/>
                <a:gd name="T56" fmla="*/ 166 w 85"/>
                <a:gd name="T57" fmla="*/ 87 h 45"/>
                <a:gd name="T58" fmla="*/ 161 w 85"/>
                <a:gd name="T59" fmla="*/ 82 h 45"/>
                <a:gd name="T60" fmla="*/ 158 w 85"/>
                <a:gd name="T61" fmla="*/ 80 h 45"/>
                <a:gd name="T62" fmla="*/ 149 w 85"/>
                <a:gd name="T63" fmla="*/ 71 h 45"/>
                <a:gd name="T64" fmla="*/ 128 w 85"/>
                <a:gd name="T65" fmla="*/ 68 h 45"/>
                <a:gd name="T66" fmla="*/ 116 w 85"/>
                <a:gd name="T67" fmla="*/ 94 h 45"/>
                <a:gd name="T68" fmla="*/ 99 w 85"/>
                <a:gd name="T69" fmla="*/ 87 h 45"/>
                <a:gd name="T70" fmla="*/ 90 w 85"/>
                <a:gd name="T71" fmla="*/ 85 h 45"/>
                <a:gd name="T72" fmla="*/ 80 w 85"/>
                <a:gd name="T73" fmla="*/ 71 h 45"/>
                <a:gd name="T74" fmla="*/ 69 w 85"/>
                <a:gd name="T75" fmla="*/ 82 h 45"/>
                <a:gd name="T76" fmla="*/ 59 w 85"/>
                <a:gd name="T77" fmla="*/ 78 h 45"/>
                <a:gd name="T78" fmla="*/ 69 w 85"/>
                <a:gd name="T79" fmla="*/ 68 h 45"/>
                <a:gd name="T80" fmla="*/ 73 w 85"/>
                <a:gd name="T81" fmla="*/ 57 h 45"/>
                <a:gd name="T82" fmla="*/ 71 w 85"/>
                <a:gd name="T83" fmla="*/ 64 h 45"/>
                <a:gd name="T84" fmla="*/ 66 w 85"/>
                <a:gd name="T85" fmla="*/ 52 h 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5" h="45">
                  <a:moveTo>
                    <a:pt x="28" y="22"/>
                  </a:moveTo>
                  <a:cubicBezTo>
                    <a:pt x="25" y="22"/>
                    <a:pt x="26" y="19"/>
                    <a:pt x="23" y="20"/>
                  </a:cubicBezTo>
                  <a:cubicBezTo>
                    <a:pt x="22" y="18"/>
                    <a:pt x="21" y="17"/>
                    <a:pt x="21" y="15"/>
                  </a:cubicBezTo>
                  <a:cubicBezTo>
                    <a:pt x="16" y="15"/>
                    <a:pt x="11" y="14"/>
                    <a:pt x="8" y="11"/>
                  </a:cubicBezTo>
                  <a:cubicBezTo>
                    <a:pt x="4" y="13"/>
                    <a:pt x="5" y="12"/>
                    <a:pt x="1" y="11"/>
                  </a:cubicBezTo>
                  <a:cubicBezTo>
                    <a:pt x="1" y="10"/>
                    <a:pt x="1" y="7"/>
                    <a:pt x="0" y="7"/>
                  </a:cubicBezTo>
                  <a:cubicBezTo>
                    <a:pt x="0" y="4"/>
                    <a:pt x="2" y="7"/>
                    <a:pt x="3" y="7"/>
                  </a:cubicBezTo>
                  <a:cubicBezTo>
                    <a:pt x="5" y="7"/>
                    <a:pt x="5" y="5"/>
                    <a:pt x="7" y="6"/>
                  </a:cubicBezTo>
                  <a:cubicBezTo>
                    <a:pt x="9" y="6"/>
                    <a:pt x="10" y="8"/>
                    <a:pt x="12" y="8"/>
                  </a:cubicBezTo>
                  <a:cubicBezTo>
                    <a:pt x="15" y="9"/>
                    <a:pt x="16" y="5"/>
                    <a:pt x="17" y="4"/>
                  </a:cubicBezTo>
                  <a:cubicBezTo>
                    <a:pt x="20" y="3"/>
                    <a:pt x="24" y="3"/>
                    <a:pt x="27" y="1"/>
                  </a:cubicBezTo>
                  <a:cubicBezTo>
                    <a:pt x="29" y="0"/>
                    <a:pt x="28" y="3"/>
                    <a:pt x="29" y="3"/>
                  </a:cubicBezTo>
                  <a:cubicBezTo>
                    <a:pt x="31" y="4"/>
                    <a:pt x="39" y="2"/>
                    <a:pt x="38" y="7"/>
                  </a:cubicBezTo>
                  <a:cubicBezTo>
                    <a:pt x="40" y="8"/>
                    <a:pt x="41" y="5"/>
                    <a:pt x="41" y="6"/>
                  </a:cubicBezTo>
                  <a:cubicBezTo>
                    <a:pt x="42" y="6"/>
                    <a:pt x="42" y="8"/>
                    <a:pt x="43" y="8"/>
                  </a:cubicBezTo>
                  <a:cubicBezTo>
                    <a:pt x="45" y="9"/>
                    <a:pt x="47" y="7"/>
                    <a:pt x="49" y="8"/>
                  </a:cubicBezTo>
                  <a:cubicBezTo>
                    <a:pt x="50" y="8"/>
                    <a:pt x="50" y="12"/>
                    <a:pt x="54" y="10"/>
                  </a:cubicBezTo>
                  <a:cubicBezTo>
                    <a:pt x="55" y="12"/>
                    <a:pt x="54" y="12"/>
                    <a:pt x="54" y="14"/>
                  </a:cubicBezTo>
                  <a:cubicBezTo>
                    <a:pt x="55" y="14"/>
                    <a:pt x="56" y="13"/>
                    <a:pt x="56" y="13"/>
                  </a:cubicBezTo>
                  <a:cubicBezTo>
                    <a:pt x="57" y="13"/>
                    <a:pt x="57" y="15"/>
                    <a:pt x="57" y="16"/>
                  </a:cubicBezTo>
                  <a:cubicBezTo>
                    <a:pt x="58" y="18"/>
                    <a:pt x="61" y="18"/>
                    <a:pt x="63" y="20"/>
                  </a:cubicBezTo>
                  <a:cubicBezTo>
                    <a:pt x="64" y="20"/>
                    <a:pt x="69" y="23"/>
                    <a:pt x="73" y="23"/>
                  </a:cubicBezTo>
                  <a:cubicBezTo>
                    <a:pt x="73" y="25"/>
                    <a:pt x="71" y="25"/>
                    <a:pt x="71" y="27"/>
                  </a:cubicBezTo>
                  <a:cubicBezTo>
                    <a:pt x="72" y="28"/>
                    <a:pt x="74" y="28"/>
                    <a:pt x="75" y="29"/>
                  </a:cubicBezTo>
                  <a:cubicBezTo>
                    <a:pt x="75" y="29"/>
                    <a:pt x="74" y="31"/>
                    <a:pt x="75" y="31"/>
                  </a:cubicBezTo>
                  <a:cubicBezTo>
                    <a:pt x="76" y="33"/>
                    <a:pt x="78" y="34"/>
                    <a:pt x="80" y="36"/>
                  </a:cubicBezTo>
                  <a:cubicBezTo>
                    <a:pt x="81" y="38"/>
                    <a:pt x="82" y="41"/>
                    <a:pt x="85" y="42"/>
                  </a:cubicBezTo>
                  <a:cubicBezTo>
                    <a:pt x="83" y="45"/>
                    <a:pt x="79" y="42"/>
                    <a:pt x="77" y="42"/>
                  </a:cubicBezTo>
                  <a:cubicBezTo>
                    <a:pt x="75" y="41"/>
                    <a:pt x="73" y="40"/>
                    <a:pt x="70" y="37"/>
                  </a:cubicBezTo>
                  <a:cubicBezTo>
                    <a:pt x="69" y="37"/>
                    <a:pt x="69" y="36"/>
                    <a:pt x="68" y="35"/>
                  </a:cubicBezTo>
                  <a:cubicBezTo>
                    <a:pt x="67" y="34"/>
                    <a:pt x="67" y="35"/>
                    <a:pt x="67" y="34"/>
                  </a:cubicBezTo>
                  <a:cubicBezTo>
                    <a:pt x="67" y="34"/>
                    <a:pt x="63" y="30"/>
                    <a:pt x="63" y="30"/>
                  </a:cubicBezTo>
                  <a:cubicBezTo>
                    <a:pt x="60" y="29"/>
                    <a:pt x="57" y="31"/>
                    <a:pt x="54" y="29"/>
                  </a:cubicBezTo>
                  <a:cubicBezTo>
                    <a:pt x="51" y="32"/>
                    <a:pt x="50" y="36"/>
                    <a:pt x="49" y="40"/>
                  </a:cubicBezTo>
                  <a:cubicBezTo>
                    <a:pt x="48" y="38"/>
                    <a:pt x="44" y="39"/>
                    <a:pt x="42" y="37"/>
                  </a:cubicBezTo>
                  <a:cubicBezTo>
                    <a:pt x="40" y="36"/>
                    <a:pt x="43" y="34"/>
                    <a:pt x="38" y="36"/>
                  </a:cubicBezTo>
                  <a:cubicBezTo>
                    <a:pt x="41" y="30"/>
                    <a:pt x="32" y="35"/>
                    <a:pt x="34" y="30"/>
                  </a:cubicBezTo>
                  <a:cubicBezTo>
                    <a:pt x="31" y="31"/>
                    <a:pt x="28" y="31"/>
                    <a:pt x="29" y="35"/>
                  </a:cubicBezTo>
                  <a:cubicBezTo>
                    <a:pt x="28" y="34"/>
                    <a:pt x="28" y="32"/>
                    <a:pt x="25" y="33"/>
                  </a:cubicBezTo>
                  <a:cubicBezTo>
                    <a:pt x="26" y="31"/>
                    <a:pt x="28" y="30"/>
                    <a:pt x="29" y="29"/>
                  </a:cubicBezTo>
                  <a:cubicBezTo>
                    <a:pt x="30" y="28"/>
                    <a:pt x="32" y="28"/>
                    <a:pt x="31" y="24"/>
                  </a:cubicBezTo>
                  <a:cubicBezTo>
                    <a:pt x="30" y="24"/>
                    <a:pt x="30" y="27"/>
                    <a:pt x="30" y="27"/>
                  </a:cubicBezTo>
                  <a:cubicBezTo>
                    <a:pt x="28" y="26"/>
                    <a:pt x="29" y="19"/>
                    <a:pt x="28" y="2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4" name="Freeform 73"/>
            <p:cNvSpPr/>
            <p:nvPr/>
          </p:nvSpPr>
          <p:spPr bwMode="auto">
            <a:xfrm>
              <a:off x="6380513" y="3151907"/>
              <a:ext cx="33338" cy="30162"/>
            </a:xfrm>
            <a:custGeom>
              <a:avLst/>
              <a:gdLst>
                <a:gd name="T0" fmla="*/ 21 w 9"/>
                <a:gd name="T1" fmla="*/ 7 h 8"/>
                <a:gd name="T2" fmla="*/ 0 w 9"/>
                <a:gd name="T3" fmla="*/ 10 h 8"/>
                <a:gd name="T4" fmla="*/ 21 w 9"/>
                <a:gd name="T5" fmla="*/ 7 h 8"/>
                <a:gd name="T6" fmla="*/ 0 60000 65536"/>
                <a:gd name="T7" fmla="*/ 0 60000 65536"/>
                <a:gd name="T8" fmla="*/ 0 60000 65536"/>
              </a:gdLst>
              <a:ahLst/>
              <a:cxnLst>
                <a:cxn ang="T6">
                  <a:pos x="T0" y="T1"/>
                </a:cxn>
                <a:cxn ang="T7">
                  <a:pos x="T2" y="T3"/>
                </a:cxn>
                <a:cxn ang="T8">
                  <a:pos x="T4" y="T5"/>
                </a:cxn>
              </a:cxnLst>
              <a:rect l="0" t="0" r="r" b="b"/>
              <a:pathLst>
                <a:path w="9" h="8">
                  <a:moveTo>
                    <a:pt x="9" y="3"/>
                  </a:moveTo>
                  <a:cubicBezTo>
                    <a:pt x="9" y="8"/>
                    <a:pt x="2" y="4"/>
                    <a:pt x="0" y="4"/>
                  </a:cubicBezTo>
                  <a:cubicBezTo>
                    <a:pt x="2" y="3"/>
                    <a:pt x="7" y="0"/>
                    <a:pt x="9"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5" name="Freeform 74"/>
            <p:cNvSpPr/>
            <p:nvPr/>
          </p:nvSpPr>
          <p:spPr bwMode="auto">
            <a:xfrm>
              <a:off x="6339238" y="3159844"/>
              <a:ext cx="22225" cy="11112"/>
            </a:xfrm>
            <a:custGeom>
              <a:avLst/>
              <a:gdLst>
                <a:gd name="T0" fmla="*/ 2 w 6"/>
                <a:gd name="T1" fmla="*/ 5 h 3"/>
                <a:gd name="T2" fmla="*/ 9 w 6"/>
                <a:gd name="T3" fmla="*/ 7 h 3"/>
                <a:gd name="T4" fmla="*/ 5 w 6"/>
                <a:gd name="T5" fmla="*/ 7 h 3"/>
                <a:gd name="T6" fmla="*/ 2 w 6"/>
                <a:gd name="T7" fmla="*/ 5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
                  <a:moveTo>
                    <a:pt x="1" y="2"/>
                  </a:moveTo>
                  <a:cubicBezTo>
                    <a:pt x="0" y="0"/>
                    <a:pt x="6" y="0"/>
                    <a:pt x="4" y="3"/>
                  </a:cubicBezTo>
                  <a:cubicBezTo>
                    <a:pt x="4" y="3"/>
                    <a:pt x="3" y="3"/>
                    <a:pt x="2" y="3"/>
                  </a:cubicBezTo>
                  <a:cubicBezTo>
                    <a:pt x="2" y="2"/>
                    <a:pt x="2" y="2"/>
                    <a:pt x="1"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6" name="Freeform 75"/>
            <p:cNvSpPr/>
            <p:nvPr/>
          </p:nvSpPr>
          <p:spPr bwMode="auto">
            <a:xfrm>
              <a:off x="6750400" y="3185244"/>
              <a:ext cx="65088" cy="46037"/>
            </a:xfrm>
            <a:custGeom>
              <a:avLst/>
              <a:gdLst>
                <a:gd name="T0" fmla="*/ 31 w 17"/>
                <a:gd name="T1" fmla="*/ 0 h 12"/>
                <a:gd name="T2" fmla="*/ 41 w 17"/>
                <a:gd name="T3" fmla="*/ 0 h 12"/>
                <a:gd name="T4" fmla="*/ 41 w 17"/>
                <a:gd name="T5" fmla="*/ 7 h 12"/>
                <a:gd name="T6" fmla="*/ 36 w 17"/>
                <a:gd name="T7" fmla="*/ 10 h 12"/>
                <a:gd name="T8" fmla="*/ 36 w 17"/>
                <a:gd name="T9" fmla="*/ 19 h 12"/>
                <a:gd name="T10" fmla="*/ 29 w 17"/>
                <a:gd name="T11" fmla="*/ 22 h 12"/>
                <a:gd name="T12" fmla="*/ 5 w 17"/>
                <a:gd name="T13" fmla="*/ 15 h 12"/>
                <a:gd name="T14" fmla="*/ 31 w 17"/>
                <a:gd name="T15" fmla="*/ 0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12">
                  <a:moveTo>
                    <a:pt x="13" y="0"/>
                  </a:moveTo>
                  <a:cubicBezTo>
                    <a:pt x="15" y="0"/>
                    <a:pt x="16" y="0"/>
                    <a:pt x="17" y="0"/>
                  </a:cubicBezTo>
                  <a:cubicBezTo>
                    <a:pt x="17" y="1"/>
                    <a:pt x="17" y="2"/>
                    <a:pt x="17" y="3"/>
                  </a:cubicBezTo>
                  <a:cubicBezTo>
                    <a:pt x="17" y="4"/>
                    <a:pt x="15" y="4"/>
                    <a:pt x="15" y="4"/>
                  </a:cubicBezTo>
                  <a:cubicBezTo>
                    <a:pt x="14" y="5"/>
                    <a:pt x="16" y="7"/>
                    <a:pt x="15" y="8"/>
                  </a:cubicBezTo>
                  <a:cubicBezTo>
                    <a:pt x="13" y="7"/>
                    <a:pt x="12" y="7"/>
                    <a:pt x="12" y="9"/>
                  </a:cubicBezTo>
                  <a:cubicBezTo>
                    <a:pt x="8" y="8"/>
                    <a:pt x="0" y="12"/>
                    <a:pt x="2" y="6"/>
                  </a:cubicBezTo>
                  <a:cubicBezTo>
                    <a:pt x="8" y="8"/>
                    <a:pt x="12" y="5"/>
                    <a:pt x="13"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7" name="Freeform 76"/>
            <p:cNvSpPr/>
            <p:nvPr/>
          </p:nvSpPr>
          <p:spPr bwMode="auto">
            <a:xfrm>
              <a:off x="6177313" y="3253507"/>
              <a:ext cx="38100" cy="17462"/>
            </a:xfrm>
            <a:custGeom>
              <a:avLst/>
              <a:gdLst>
                <a:gd name="T0" fmla="*/ 24 w 10"/>
                <a:gd name="T1" fmla="*/ 2 h 5"/>
                <a:gd name="T2" fmla="*/ 0 w 10"/>
                <a:gd name="T3" fmla="*/ 9 h 5"/>
                <a:gd name="T4" fmla="*/ 24 w 10"/>
                <a:gd name="T5" fmla="*/ 2 h 5"/>
                <a:gd name="T6" fmla="*/ 0 60000 65536"/>
                <a:gd name="T7" fmla="*/ 0 60000 65536"/>
                <a:gd name="T8" fmla="*/ 0 60000 65536"/>
              </a:gdLst>
              <a:ahLst/>
              <a:cxnLst>
                <a:cxn ang="T6">
                  <a:pos x="T0" y="T1"/>
                </a:cxn>
                <a:cxn ang="T7">
                  <a:pos x="T2" y="T3"/>
                </a:cxn>
                <a:cxn ang="T8">
                  <a:pos x="T4" y="T5"/>
                </a:cxn>
              </a:cxnLst>
              <a:rect l="0" t="0" r="r" b="b"/>
              <a:pathLst>
                <a:path w="10" h="5">
                  <a:moveTo>
                    <a:pt x="10" y="1"/>
                  </a:moveTo>
                  <a:cubicBezTo>
                    <a:pt x="8" y="3"/>
                    <a:pt x="5" y="5"/>
                    <a:pt x="0" y="4"/>
                  </a:cubicBezTo>
                  <a:cubicBezTo>
                    <a:pt x="1" y="0"/>
                    <a:pt x="6" y="1"/>
                    <a:pt x="10"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8" name="Freeform 77"/>
            <p:cNvSpPr/>
            <p:nvPr/>
          </p:nvSpPr>
          <p:spPr bwMode="auto">
            <a:xfrm>
              <a:off x="6229700" y="3253507"/>
              <a:ext cx="38100" cy="11112"/>
            </a:xfrm>
            <a:custGeom>
              <a:avLst/>
              <a:gdLst>
                <a:gd name="T0" fmla="*/ 24 w 10"/>
                <a:gd name="T1" fmla="*/ 2 h 3"/>
                <a:gd name="T2" fmla="*/ 0 w 10"/>
                <a:gd name="T3" fmla="*/ 7 h 3"/>
                <a:gd name="T4" fmla="*/ 24 w 10"/>
                <a:gd name="T5" fmla="*/ 2 h 3"/>
                <a:gd name="T6" fmla="*/ 0 60000 65536"/>
                <a:gd name="T7" fmla="*/ 0 60000 65536"/>
                <a:gd name="T8" fmla="*/ 0 60000 65536"/>
              </a:gdLst>
              <a:ahLst/>
              <a:cxnLst>
                <a:cxn ang="T6">
                  <a:pos x="T0" y="T1"/>
                </a:cxn>
                <a:cxn ang="T7">
                  <a:pos x="T2" y="T3"/>
                </a:cxn>
                <a:cxn ang="T8">
                  <a:pos x="T4" y="T5"/>
                </a:cxn>
              </a:cxnLst>
              <a:rect l="0" t="0" r="r" b="b"/>
              <a:pathLst>
                <a:path w="10" h="3">
                  <a:moveTo>
                    <a:pt x="10" y="1"/>
                  </a:moveTo>
                  <a:cubicBezTo>
                    <a:pt x="9" y="3"/>
                    <a:pt x="4" y="3"/>
                    <a:pt x="0" y="3"/>
                  </a:cubicBezTo>
                  <a:cubicBezTo>
                    <a:pt x="2" y="0"/>
                    <a:pt x="6" y="1"/>
                    <a:pt x="10"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9" name="Freeform 78"/>
            <p:cNvSpPr/>
            <p:nvPr/>
          </p:nvSpPr>
          <p:spPr bwMode="auto">
            <a:xfrm>
              <a:off x="6297963" y="3253507"/>
              <a:ext cx="58738" cy="41275"/>
            </a:xfrm>
            <a:custGeom>
              <a:avLst/>
              <a:gdLst>
                <a:gd name="T0" fmla="*/ 35 w 16"/>
                <a:gd name="T1" fmla="*/ 2 h 11"/>
                <a:gd name="T2" fmla="*/ 32 w 16"/>
                <a:gd name="T3" fmla="*/ 12 h 11"/>
                <a:gd name="T4" fmla="*/ 28 w 16"/>
                <a:gd name="T5" fmla="*/ 12 h 11"/>
                <a:gd name="T6" fmla="*/ 2 w 16"/>
                <a:gd name="T7" fmla="*/ 24 h 11"/>
                <a:gd name="T8" fmla="*/ 12 w 16"/>
                <a:gd name="T9" fmla="*/ 14 h 11"/>
                <a:gd name="T10" fmla="*/ 16 w 16"/>
                <a:gd name="T11" fmla="*/ 9 h 11"/>
                <a:gd name="T12" fmla="*/ 23 w 16"/>
                <a:gd name="T13" fmla="*/ 5 h 11"/>
                <a:gd name="T14" fmla="*/ 35 w 16"/>
                <a:gd name="T15" fmla="*/ 2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11">
                  <a:moveTo>
                    <a:pt x="15" y="1"/>
                  </a:moveTo>
                  <a:cubicBezTo>
                    <a:pt x="16" y="3"/>
                    <a:pt x="15" y="4"/>
                    <a:pt x="14" y="5"/>
                  </a:cubicBezTo>
                  <a:cubicBezTo>
                    <a:pt x="14" y="6"/>
                    <a:pt x="12" y="5"/>
                    <a:pt x="12" y="5"/>
                  </a:cubicBezTo>
                  <a:cubicBezTo>
                    <a:pt x="10" y="7"/>
                    <a:pt x="7" y="11"/>
                    <a:pt x="1" y="10"/>
                  </a:cubicBezTo>
                  <a:cubicBezTo>
                    <a:pt x="0" y="7"/>
                    <a:pt x="4" y="7"/>
                    <a:pt x="5" y="6"/>
                  </a:cubicBezTo>
                  <a:cubicBezTo>
                    <a:pt x="6" y="6"/>
                    <a:pt x="6" y="5"/>
                    <a:pt x="7" y="4"/>
                  </a:cubicBezTo>
                  <a:cubicBezTo>
                    <a:pt x="8" y="3"/>
                    <a:pt x="9" y="3"/>
                    <a:pt x="10" y="2"/>
                  </a:cubicBezTo>
                  <a:cubicBezTo>
                    <a:pt x="13" y="3"/>
                    <a:pt x="13" y="0"/>
                    <a:pt x="15"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0" name="Freeform 79"/>
            <p:cNvSpPr/>
            <p:nvPr/>
          </p:nvSpPr>
          <p:spPr bwMode="auto">
            <a:xfrm>
              <a:off x="7193313" y="3759919"/>
              <a:ext cx="34925" cy="44450"/>
            </a:xfrm>
            <a:custGeom>
              <a:avLst/>
              <a:gdLst>
                <a:gd name="T0" fmla="*/ 2 w 9"/>
                <a:gd name="T1" fmla="*/ 0 h 12"/>
                <a:gd name="T2" fmla="*/ 5 w 9"/>
                <a:gd name="T3" fmla="*/ 5 h 12"/>
                <a:gd name="T4" fmla="*/ 15 w 9"/>
                <a:gd name="T5" fmla="*/ 14 h 12"/>
                <a:gd name="T6" fmla="*/ 17 w 9"/>
                <a:gd name="T7" fmla="*/ 28 h 12"/>
                <a:gd name="T8" fmla="*/ 10 w 9"/>
                <a:gd name="T9" fmla="*/ 28 h 12"/>
                <a:gd name="T10" fmla="*/ 0 w 9"/>
                <a:gd name="T11" fmla="*/ 5 h 12"/>
                <a:gd name="T12" fmla="*/ 2 w 9"/>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2">
                  <a:moveTo>
                    <a:pt x="1" y="0"/>
                  </a:moveTo>
                  <a:cubicBezTo>
                    <a:pt x="2" y="0"/>
                    <a:pt x="2" y="1"/>
                    <a:pt x="2" y="2"/>
                  </a:cubicBezTo>
                  <a:cubicBezTo>
                    <a:pt x="1" y="4"/>
                    <a:pt x="8" y="4"/>
                    <a:pt x="6" y="6"/>
                  </a:cubicBezTo>
                  <a:cubicBezTo>
                    <a:pt x="4" y="8"/>
                    <a:pt x="9" y="6"/>
                    <a:pt x="7" y="12"/>
                  </a:cubicBezTo>
                  <a:cubicBezTo>
                    <a:pt x="5" y="12"/>
                    <a:pt x="4" y="10"/>
                    <a:pt x="4" y="12"/>
                  </a:cubicBezTo>
                  <a:cubicBezTo>
                    <a:pt x="2" y="10"/>
                    <a:pt x="1" y="5"/>
                    <a:pt x="0" y="2"/>
                  </a:cubicBezTo>
                  <a:cubicBezTo>
                    <a:pt x="1" y="2"/>
                    <a:pt x="1" y="1"/>
                    <a:pt x="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1" name="Freeform 80"/>
            <p:cNvSpPr/>
            <p:nvPr/>
          </p:nvSpPr>
          <p:spPr bwMode="auto">
            <a:xfrm>
              <a:off x="7201250" y="3796432"/>
              <a:ext cx="71438" cy="98425"/>
            </a:xfrm>
            <a:custGeom>
              <a:avLst/>
              <a:gdLst>
                <a:gd name="T0" fmla="*/ 14 w 19"/>
                <a:gd name="T1" fmla="*/ 0 h 26"/>
                <a:gd name="T2" fmla="*/ 19 w 19"/>
                <a:gd name="T3" fmla="*/ 5 h 26"/>
                <a:gd name="T4" fmla="*/ 24 w 19"/>
                <a:gd name="T5" fmla="*/ 5 h 26"/>
                <a:gd name="T6" fmla="*/ 45 w 19"/>
                <a:gd name="T7" fmla="*/ 14 h 26"/>
                <a:gd name="T8" fmla="*/ 45 w 19"/>
                <a:gd name="T9" fmla="*/ 29 h 26"/>
                <a:gd name="T10" fmla="*/ 38 w 19"/>
                <a:gd name="T11" fmla="*/ 29 h 26"/>
                <a:gd name="T12" fmla="*/ 36 w 19"/>
                <a:gd name="T13" fmla="*/ 36 h 26"/>
                <a:gd name="T14" fmla="*/ 31 w 19"/>
                <a:gd name="T15" fmla="*/ 52 h 26"/>
                <a:gd name="T16" fmla="*/ 28 w 19"/>
                <a:gd name="T17" fmla="*/ 57 h 26"/>
                <a:gd name="T18" fmla="*/ 14 w 19"/>
                <a:gd name="T19" fmla="*/ 60 h 26"/>
                <a:gd name="T20" fmla="*/ 12 w 19"/>
                <a:gd name="T21" fmla="*/ 52 h 26"/>
                <a:gd name="T22" fmla="*/ 19 w 19"/>
                <a:gd name="T23" fmla="*/ 45 h 26"/>
                <a:gd name="T24" fmla="*/ 0 w 19"/>
                <a:gd name="T25" fmla="*/ 38 h 26"/>
                <a:gd name="T26" fmla="*/ 12 w 19"/>
                <a:gd name="T27" fmla="*/ 26 h 26"/>
                <a:gd name="T28" fmla="*/ 14 w 19"/>
                <a:gd name="T29" fmla="*/ 0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 h="26">
                  <a:moveTo>
                    <a:pt x="6" y="0"/>
                  </a:moveTo>
                  <a:cubicBezTo>
                    <a:pt x="7" y="0"/>
                    <a:pt x="7" y="1"/>
                    <a:pt x="8" y="2"/>
                  </a:cubicBezTo>
                  <a:cubicBezTo>
                    <a:pt x="7" y="4"/>
                    <a:pt x="10" y="2"/>
                    <a:pt x="10" y="2"/>
                  </a:cubicBezTo>
                  <a:cubicBezTo>
                    <a:pt x="14" y="4"/>
                    <a:pt x="12" y="8"/>
                    <a:pt x="19" y="6"/>
                  </a:cubicBezTo>
                  <a:cubicBezTo>
                    <a:pt x="19" y="8"/>
                    <a:pt x="19" y="10"/>
                    <a:pt x="19" y="12"/>
                  </a:cubicBezTo>
                  <a:cubicBezTo>
                    <a:pt x="18" y="12"/>
                    <a:pt x="17" y="12"/>
                    <a:pt x="16" y="12"/>
                  </a:cubicBezTo>
                  <a:cubicBezTo>
                    <a:pt x="16" y="14"/>
                    <a:pt x="16" y="14"/>
                    <a:pt x="15" y="15"/>
                  </a:cubicBezTo>
                  <a:cubicBezTo>
                    <a:pt x="17" y="17"/>
                    <a:pt x="14" y="18"/>
                    <a:pt x="13" y="22"/>
                  </a:cubicBezTo>
                  <a:cubicBezTo>
                    <a:pt x="13" y="23"/>
                    <a:pt x="10" y="23"/>
                    <a:pt x="12" y="24"/>
                  </a:cubicBezTo>
                  <a:cubicBezTo>
                    <a:pt x="12" y="26"/>
                    <a:pt x="8" y="24"/>
                    <a:pt x="6" y="25"/>
                  </a:cubicBezTo>
                  <a:cubicBezTo>
                    <a:pt x="7" y="23"/>
                    <a:pt x="5" y="23"/>
                    <a:pt x="5" y="22"/>
                  </a:cubicBezTo>
                  <a:cubicBezTo>
                    <a:pt x="5" y="20"/>
                    <a:pt x="6" y="19"/>
                    <a:pt x="8" y="19"/>
                  </a:cubicBezTo>
                  <a:cubicBezTo>
                    <a:pt x="6" y="18"/>
                    <a:pt x="5" y="15"/>
                    <a:pt x="0" y="16"/>
                  </a:cubicBezTo>
                  <a:cubicBezTo>
                    <a:pt x="0" y="12"/>
                    <a:pt x="4" y="13"/>
                    <a:pt x="5" y="11"/>
                  </a:cubicBezTo>
                  <a:cubicBezTo>
                    <a:pt x="6" y="5"/>
                    <a:pt x="5" y="5"/>
                    <a:pt x="6"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2" name="Freeform 81"/>
            <p:cNvSpPr/>
            <p:nvPr/>
          </p:nvSpPr>
          <p:spPr bwMode="auto">
            <a:xfrm>
              <a:off x="6686900" y="3878982"/>
              <a:ext cx="60325" cy="63500"/>
            </a:xfrm>
            <a:custGeom>
              <a:avLst/>
              <a:gdLst>
                <a:gd name="T0" fmla="*/ 36 w 16"/>
                <a:gd name="T1" fmla="*/ 2 h 17"/>
                <a:gd name="T2" fmla="*/ 36 w 16"/>
                <a:gd name="T3" fmla="*/ 19 h 17"/>
                <a:gd name="T4" fmla="*/ 33 w 16"/>
                <a:gd name="T5" fmla="*/ 12 h 17"/>
                <a:gd name="T6" fmla="*/ 31 w 16"/>
                <a:gd name="T7" fmla="*/ 16 h 17"/>
                <a:gd name="T8" fmla="*/ 31 w 16"/>
                <a:gd name="T9" fmla="*/ 31 h 17"/>
                <a:gd name="T10" fmla="*/ 24 w 16"/>
                <a:gd name="T11" fmla="*/ 31 h 17"/>
                <a:gd name="T12" fmla="*/ 24 w 16"/>
                <a:gd name="T13" fmla="*/ 35 h 17"/>
                <a:gd name="T14" fmla="*/ 17 w 16"/>
                <a:gd name="T15" fmla="*/ 40 h 17"/>
                <a:gd name="T16" fmla="*/ 10 w 16"/>
                <a:gd name="T17" fmla="*/ 33 h 17"/>
                <a:gd name="T18" fmla="*/ 5 w 16"/>
                <a:gd name="T19" fmla="*/ 26 h 17"/>
                <a:gd name="T20" fmla="*/ 0 w 16"/>
                <a:gd name="T21" fmla="*/ 9 h 17"/>
                <a:gd name="T22" fmla="*/ 21 w 16"/>
                <a:gd name="T23" fmla="*/ 5 h 17"/>
                <a:gd name="T24" fmla="*/ 36 w 16"/>
                <a:gd name="T25" fmla="*/ 2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17">
                  <a:moveTo>
                    <a:pt x="15" y="1"/>
                  </a:moveTo>
                  <a:cubicBezTo>
                    <a:pt x="14" y="3"/>
                    <a:pt x="16" y="5"/>
                    <a:pt x="15" y="8"/>
                  </a:cubicBezTo>
                  <a:cubicBezTo>
                    <a:pt x="15" y="8"/>
                    <a:pt x="14" y="6"/>
                    <a:pt x="14" y="5"/>
                  </a:cubicBezTo>
                  <a:cubicBezTo>
                    <a:pt x="14" y="6"/>
                    <a:pt x="13" y="6"/>
                    <a:pt x="13" y="7"/>
                  </a:cubicBezTo>
                  <a:cubicBezTo>
                    <a:pt x="12" y="8"/>
                    <a:pt x="13" y="11"/>
                    <a:pt x="13" y="13"/>
                  </a:cubicBezTo>
                  <a:cubicBezTo>
                    <a:pt x="13" y="13"/>
                    <a:pt x="11" y="12"/>
                    <a:pt x="10" y="13"/>
                  </a:cubicBezTo>
                  <a:cubicBezTo>
                    <a:pt x="10" y="13"/>
                    <a:pt x="11" y="15"/>
                    <a:pt x="10" y="15"/>
                  </a:cubicBezTo>
                  <a:cubicBezTo>
                    <a:pt x="9" y="16"/>
                    <a:pt x="7" y="15"/>
                    <a:pt x="7" y="17"/>
                  </a:cubicBezTo>
                  <a:cubicBezTo>
                    <a:pt x="6" y="17"/>
                    <a:pt x="5" y="15"/>
                    <a:pt x="4" y="14"/>
                  </a:cubicBezTo>
                  <a:cubicBezTo>
                    <a:pt x="4" y="13"/>
                    <a:pt x="2" y="12"/>
                    <a:pt x="2" y="11"/>
                  </a:cubicBezTo>
                  <a:cubicBezTo>
                    <a:pt x="1" y="9"/>
                    <a:pt x="2" y="6"/>
                    <a:pt x="0" y="4"/>
                  </a:cubicBezTo>
                  <a:cubicBezTo>
                    <a:pt x="1" y="3"/>
                    <a:pt x="5" y="3"/>
                    <a:pt x="9" y="2"/>
                  </a:cubicBezTo>
                  <a:cubicBezTo>
                    <a:pt x="11" y="2"/>
                    <a:pt x="13" y="0"/>
                    <a:pt x="15"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3" name="Freeform 82"/>
            <p:cNvSpPr/>
            <p:nvPr/>
          </p:nvSpPr>
          <p:spPr bwMode="auto">
            <a:xfrm>
              <a:off x="9430927" y="1061887"/>
              <a:ext cx="1084263" cy="809625"/>
            </a:xfrm>
            <a:custGeom>
              <a:avLst/>
              <a:gdLst>
                <a:gd name="T0" fmla="*/ 484 w 289"/>
                <a:gd name="T1" fmla="*/ 57 h 216"/>
                <a:gd name="T2" fmla="*/ 513 w 289"/>
                <a:gd name="T3" fmla="*/ 59 h 216"/>
                <a:gd name="T4" fmla="*/ 551 w 289"/>
                <a:gd name="T5" fmla="*/ 52 h 216"/>
                <a:gd name="T6" fmla="*/ 574 w 289"/>
                <a:gd name="T7" fmla="*/ 54 h 216"/>
                <a:gd name="T8" fmla="*/ 572 w 289"/>
                <a:gd name="T9" fmla="*/ 61 h 216"/>
                <a:gd name="T10" fmla="*/ 643 w 289"/>
                <a:gd name="T11" fmla="*/ 47 h 216"/>
                <a:gd name="T12" fmla="*/ 683 w 289"/>
                <a:gd name="T13" fmla="*/ 57 h 216"/>
                <a:gd name="T14" fmla="*/ 633 w 289"/>
                <a:gd name="T15" fmla="*/ 83 h 216"/>
                <a:gd name="T16" fmla="*/ 619 w 289"/>
                <a:gd name="T17" fmla="*/ 102 h 216"/>
                <a:gd name="T18" fmla="*/ 593 w 289"/>
                <a:gd name="T19" fmla="*/ 130 h 216"/>
                <a:gd name="T20" fmla="*/ 598 w 289"/>
                <a:gd name="T21" fmla="*/ 153 h 216"/>
                <a:gd name="T22" fmla="*/ 581 w 289"/>
                <a:gd name="T23" fmla="*/ 179 h 216"/>
                <a:gd name="T24" fmla="*/ 603 w 289"/>
                <a:gd name="T25" fmla="*/ 213 h 216"/>
                <a:gd name="T26" fmla="*/ 586 w 289"/>
                <a:gd name="T27" fmla="*/ 238 h 216"/>
                <a:gd name="T28" fmla="*/ 565 w 289"/>
                <a:gd name="T29" fmla="*/ 260 h 216"/>
                <a:gd name="T30" fmla="*/ 593 w 289"/>
                <a:gd name="T31" fmla="*/ 309 h 216"/>
                <a:gd name="T32" fmla="*/ 548 w 289"/>
                <a:gd name="T33" fmla="*/ 305 h 216"/>
                <a:gd name="T34" fmla="*/ 546 w 289"/>
                <a:gd name="T35" fmla="*/ 321 h 216"/>
                <a:gd name="T36" fmla="*/ 527 w 289"/>
                <a:gd name="T37" fmla="*/ 349 h 216"/>
                <a:gd name="T38" fmla="*/ 482 w 289"/>
                <a:gd name="T39" fmla="*/ 359 h 216"/>
                <a:gd name="T40" fmla="*/ 461 w 289"/>
                <a:gd name="T41" fmla="*/ 373 h 216"/>
                <a:gd name="T42" fmla="*/ 447 w 289"/>
                <a:gd name="T43" fmla="*/ 390 h 216"/>
                <a:gd name="T44" fmla="*/ 385 w 289"/>
                <a:gd name="T45" fmla="*/ 406 h 216"/>
                <a:gd name="T46" fmla="*/ 369 w 289"/>
                <a:gd name="T47" fmla="*/ 432 h 216"/>
                <a:gd name="T48" fmla="*/ 352 w 289"/>
                <a:gd name="T49" fmla="*/ 453 h 216"/>
                <a:gd name="T50" fmla="*/ 345 w 289"/>
                <a:gd name="T51" fmla="*/ 477 h 216"/>
                <a:gd name="T52" fmla="*/ 310 w 289"/>
                <a:gd name="T53" fmla="*/ 498 h 216"/>
                <a:gd name="T54" fmla="*/ 269 w 289"/>
                <a:gd name="T55" fmla="*/ 479 h 216"/>
                <a:gd name="T56" fmla="*/ 248 w 289"/>
                <a:gd name="T57" fmla="*/ 451 h 216"/>
                <a:gd name="T58" fmla="*/ 234 w 289"/>
                <a:gd name="T59" fmla="*/ 432 h 216"/>
                <a:gd name="T60" fmla="*/ 222 w 289"/>
                <a:gd name="T61" fmla="*/ 390 h 216"/>
                <a:gd name="T62" fmla="*/ 229 w 289"/>
                <a:gd name="T63" fmla="*/ 375 h 216"/>
                <a:gd name="T64" fmla="*/ 248 w 289"/>
                <a:gd name="T65" fmla="*/ 354 h 216"/>
                <a:gd name="T66" fmla="*/ 236 w 289"/>
                <a:gd name="T67" fmla="*/ 326 h 216"/>
                <a:gd name="T68" fmla="*/ 243 w 289"/>
                <a:gd name="T69" fmla="*/ 305 h 216"/>
                <a:gd name="T70" fmla="*/ 215 w 289"/>
                <a:gd name="T71" fmla="*/ 295 h 216"/>
                <a:gd name="T72" fmla="*/ 196 w 289"/>
                <a:gd name="T73" fmla="*/ 260 h 216"/>
                <a:gd name="T74" fmla="*/ 175 w 289"/>
                <a:gd name="T75" fmla="*/ 220 h 216"/>
                <a:gd name="T76" fmla="*/ 125 w 289"/>
                <a:gd name="T77" fmla="*/ 196 h 216"/>
                <a:gd name="T78" fmla="*/ 57 w 289"/>
                <a:gd name="T79" fmla="*/ 198 h 216"/>
                <a:gd name="T80" fmla="*/ 57 w 289"/>
                <a:gd name="T81" fmla="*/ 182 h 216"/>
                <a:gd name="T82" fmla="*/ 28 w 289"/>
                <a:gd name="T83" fmla="*/ 156 h 216"/>
                <a:gd name="T84" fmla="*/ 43 w 289"/>
                <a:gd name="T85" fmla="*/ 132 h 216"/>
                <a:gd name="T86" fmla="*/ 76 w 289"/>
                <a:gd name="T87" fmla="*/ 118 h 216"/>
                <a:gd name="T88" fmla="*/ 80 w 289"/>
                <a:gd name="T89" fmla="*/ 102 h 216"/>
                <a:gd name="T90" fmla="*/ 73 w 289"/>
                <a:gd name="T91" fmla="*/ 90 h 216"/>
                <a:gd name="T92" fmla="*/ 97 w 289"/>
                <a:gd name="T93" fmla="*/ 83 h 216"/>
                <a:gd name="T94" fmla="*/ 125 w 289"/>
                <a:gd name="T95" fmla="*/ 54 h 216"/>
                <a:gd name="T96" fmla="*/ 210 w 289"/>
                <a:gd name="T97" fmla="*/ 43 h 216"/>
                <a:gd name="T98" fmla="*/ 248 w 289"/>
                <a:gd name="T99" fmla="*/ 54 h 216"/>
                <a:gd name="T100" fmla="*/ 284 w 289"/>
                <a:gd name="T101" fmla="*/ 35 h 216"/>
                <a:gd name="T102" fmla="*/ 317 w 289"/>
                <a:gd name="T103" fmla="*/ 38 h 216"/>
                <a:gd name="T104" fmla="*/ 329 w 289"/>
                <a:gd name="T105" fmla="*/ 19 h 216"/>
                <a:gd name="T106" fmla="*/ 392 w 289"/>
                <a:gd name="T107" fmla="*/ 5 h 216"/>
                <a:gd name="T108" fmla="*/ 482 w 289"/>
                <a:gd name="T109" fmla="*/ 0 h 216"/>
                <a:gd name="T110" fmla="*/ 548 w 289"/>
                <a:gd name="T111" fmla="*/ 24 h 216"/>
                <a:gd name="T112" fmla="*/ 572 w 289"/>
                <a:gd name="T113" fmla="*/ 40 h 216"/>
                <a:gd name="T114" fmla="*/ 477 w 289"/>
                <a:gd name="T115" fmla="*/ 43 h 2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89" h="216">
                  <a:moveTo>
                    <a:pt x="196" y="22"/>
                  </a:moveTo>
                  <a:cubicBezTo>
                    <a:pt x="196" y="23"/>
                    <a:pt x="198" y="22"/>
                    <a:pt x="198" y="24"/>
                  </a:cubicBezTo>
                  <a:cubicBezTo>
                    <a:pt x="200" y="25"/>
                    <a:pt x="201" y="23"/>
                    <a:pt x="202" y="23"/>
                  </a:cubicBezTo>
                  <a:cubicBezTo>
                    <a:pt x="203" y="23"/>
                    <a:pt x="204" y="24"/>
                    <a:pt x="205" y="24"/>
                  </a:cubicBezTo>
                  <a:cubicBezTo>
                    <a:pt x="206" y="24"/>
                    <a:pt x="206" y="23"/>
                    <a:pt x="207" y="23"/>
                  </a:cubicBezTo>
                  <a:cubicBezTo>
                    <a:pt x="209" y="23"/>
                    <a:pt x="210" y="23"/>
                    <a:pt x="211" y="23"/>
                  </a:cubicBezTo>
                  <a:cubicBezTo>
                    <a:pt x="216" y="22"/>
                    <a:pt x="221" y="20"/>
                    <a:pt x="224" y="22"/>
                  </a:cubicBezTo>
                  <a:cubicBezTo>
                    <a:pt x="223" y="24"/>
                    <a:pt x="218" y="23"/>
                    <a:pt x="217" y="25"/>
                  </a:cubicBezTo>
                  <a:cubicBezTo>
                    <a:pt x="217" y="28"/>
                    <a:pt x="219" y="25"/>
                    <a:pt x="219" y="25"/>
                  </a:cubicBezTo>
                  <a:cubicBezTo>
                    <a:pt x="221" y="25"/>
                    <a:pt x="221" y="27"/>
                    <a:pt x="225" y="25"/>
                  </a:cubicBezTo>
                  <a:cubicBezTo>
                    <a:pt x="226" y="25"/>
                    <a:pt x="227" y="24"/>
                    <a:pt x="227" y="24"/>
                  </a:cubicBezTo>
                  <a:cubicBezTo>
                    <a:pt x="228" y="24"/>
                    <a:pt x="233" y="22"/>
                    <a:pt x="233" y="22"/>
                  </a:cubicBezTo>
                  <a:cubicBezTo>
                    <a:pt x="236" y="25"/>
                    <a:pt x="232" y="21"/>
                    <a:pt x="235" y="20"/>
                  </a:cubicBezTo>
                  <a:cubicBezTo>
                    <a:pt x="235" y="20"/>
                    <a:pt x="238" y="21"/>
                    <a:pt x="238" y="20"/>
                  </a:cubicBezTo>
                  <a:cubicBezTo>
                    <a:pt x="239" y="20"/>
                    <a:pt x="241" y="19"/>
                    <a:pt x="244" y="19"/>
                  </a:cubicBezTo>
                  <a:cubicBezTo>
                    <a:pt x="244" y="21"/>
                    <a:pt x="244" y="23"/>
                    <a:pt x="243" y="23"/>
                  </a:cubicBezTo>
                  <a:cubicBezTo>
                    <a:pt x="242" y="24"/>
                    <a:pt x="241" y="24"/>
                    <a:pt x="240" y="25"/>
                  </a:cubicBezTo>
                  <a:cubicBezTo>
                    <a:pt x="239" y="27"/>
                    <a:pt x="239" y="29"/>
                    <a:pt x="236" y="29"/>
                  </a:cubicBezTo>
                  <a:cubicBezTo>
                    <a:pt x="237" y="32"/>
                    <a:pt x="238" y="28"/>
                    <a:pt x="240" y="29"/>
                  </a:cubicBezTo>
                  <a:cubicBezTo>
                    <a:pt x="242" y="29"/>
                    <a:pt x="241" y="27"/>
                    <a:pt x="242" y="26"/>
                  </a:cubicBezTo>
                  <a:cubicBezTo>
                    <a:pt x="243" y="25"/>
                    <a:pt x="247" y="27"/>
                    <a:pt x="248" y="24"/>
                  </a:cubicBezTo>
                  <a:cubicBezTo>
                    <a:pt x="250" y="28"/>
                    <a:pt x="257" y="22"/>
                    <a:pt x="259" y="25"/>
                  </a:cubicBezTo>
                  <a:cubicBezTo>
                    <a:pt x="260" y="24"/>
                    <a:pt x="262" y="23"/>
                    <a:pt x="263" y="22"/>
                  </a:cubicBezTo>
                  <a:cubicBezTo>
                    <a:pt x="267" y="23"/>
                    <a:pt x="269" y="20"/>
                    <a:pt x="272" y="20"/>
                  </a:cubicBezTo>
                  <a:cubicBezTo>
                    <a:pt x="272" y="20"/>
                    <a:pt x="273" y="22"/>
                    <a:pt x="273" y="22"/>
                  </a:cubicBezTo>
                  <a:cubicBezTo>
                    <a:pt x="274" y="22"/>
                    <a:pt x="279" y="21"/>
                    <a:pt x="279" y="22"/>
                  </a:cubicBezTo>
                  <a:cubicBezTo>
                    <a:pt x="281" y="23"/>
                    <a:pt x="280" y="21"/>
                    <a:pt x="282" y="22"/>
                  </a:cubicBezTo>
                  <a:cubicBezTo>
                    <a:pt x="284" y="22"/>
                    <a:pt x="286" y="24"/>
                    <a:pt x="289" y="24"/>
                  </a:cubicBezTo>
                  <a:cubicBezTo>
                    <a:pt x="289" y="26"/>
                    <a:pt x="287" y="26"/>
                    <a:pt x="286" y="26"/>
                  </a:cubicBezTo>
                  <a:cubicBezTo>
                    <a:pt x="286" y="27"/>
                    <a:pt x="285" y="28"/>
                    <a:pt x="284" y="29"/>
                  </a:cubicBezTo>
                  <a:cubicBezTo>
                    <a:pt x="281" y="30"/>
                    <a:pt x="276" y="30"/>
                    <a:pt x="276" y="33"/>
                  </a:cubicBezTo>
                  <a:cubicBezTo>
                    <a:pt x="273" y="33"/>
                    <a:pt x="269" y="33"/>
                    <a:pt x="268" y="35"/>
                  </a:cubicBezTo>
                  <a:cubicBezTo>
                    <a:pt x="269" y="36"/>
                    <a:pt x="271" y="37"/>
                    <a:pt x="266" y="37"/>
                  </a:cubicBezTo>
                  <a:cubicBezTo>
                    <a:pt x="267" y="38"/>
                    <a:pt x="268" y="38"/>
                    <a:pt x="270" y="38"/>
                  </a:cubicBezTo>
                  <a:cubicBezTo>
                    <a:pt x="268" y="41"/>
                    <a:pt x="262" y="41"/>
                    <a:pt x="262" y="45"/>
                  </a:cubicBezTo>
                  <a:cubicBezTo>
                    <a:pt x="260" y="45"/>
                    <a:pt x="262" y="43"/>
                    <a:pt x="262" y="43"/>
                  </a:cubicBezTo>
                  <a:cubicBezTo>
                    <a:pt x="261" y="42"/>
                    <a:pt x="258" y="45"/>
                    <a:pt x="256" y="45"/>
                  </a:cubicBezTo>
                  <a:cubicBezTo>
                    <a:pt x="256" y="46"/>
                    <a:pt x="257" y="46"/>
                    <a:pt x="258" y="46"/>
                  </a:cubicBezTo>
                  <a:cubicBezTo>
                    <a:pt x="255" y="49"/>
                    <a:pt x="257" y="48"/>
                    <a:pt x="256" y="52"/>
                  </a:cubicBezTo>
                  <a:cubicBezTo>
                    <a:pt x="256" y="53"/>
                    <a:pt x="252" y="54"/>
                    <a:pt x="251" y="55"/>
                  </a:cubicBezTo>
                  <a:cubicBezTo>
                    <a:pt x="251" y="55"/>
                    <a:pt x="252" y="58"/>
                    <a:pt x="251" y="58"/>
                  </a:cubicBezTo>
                  <a:cubicBezTo>
                    <a:pt x="250" y="59"/>
                    <a:pt x="248" y="59"/>
                    <a:pt x="246" y="59"/>
                  </a:cubicBezTo>
                  <a:cubicBezTo>
                    <a:pt x="247" y="61"/>
                    <a:pt x="248" y="61"/>
                    <a:pt x="249" y="63"/>
                  </a:cubicBezTo>
                  <a:cubicBezTo>
                    <a:pt x="249" y="65"/>
                    <a:pt x="252" y="64"/>
                    <a:pt x="253" y="65"/>
                  </a:cubicBezTo>
                  <a:cubicBezTo>
                    <a:pt x="254" y="65"/>
                    <a:pt x="253" y="67"/>
                    <a:pt x="253" y="68"/>
                  </a:cubicBezTo>
                  <a:cubicBezTo>
                    <a:pt x="254" y="68"/>
                    <a:pt x="256" y="68"/>
                    <a:pt x="257" y="69"/>
                  </a:cubicBezTo>
                  <a:cubicBezTo>
                    <a:pt x="257" y="71"/>
                    <a:pt x="258" y="71"/>
                    <a:pt x="258" y="73"/>
                  </a:cubicBezTo>
                  <a:cubicBezTo>
                    <a:pt x="254" y="75"/>
                    <a:pt x="251" y="74"/>
                    <a:pt x="246" y="76"/>
                  </a:cubicBezTo>
                  <a:cubicBezTo>
                    <a:pt x="249" y="79"/>
                    <a:pt x="252" y="82"/>
                    <a:pt x="258" y="82"/>
                  </a:cubicBezTo>
                  <a:cubicBezTo>
                    <a:pt x="258" y="84"/>
                    <a:pt x="259" y="84"/>
                    <a:pt x="260" y="84"/>
                  </a:cubicBezTo>
                  <a:cubicBezTo>
                    <a:pt x="261" y="87"/>
                    <a:pt x="258" y="86"/>
                    <a:pt x="258" y="88"/>
                  </a:cubicBezTo>
                  <a:cubicBezTo>
                    <a:pt x="258" y="89"/>
                    <a:pt x="256" y="90"/>
                    <a:pt x="255" y="90"/>
                  </a:cubicBezTo>
                  <a:cubicBezTo>
                    <a:pt x="253" y="94"/>
                    <a:pt x="259" y="92"/>
                    <a:pt x="258" y="96"/>
                  </a:cubicBezTo>
                  <a:cubicBezTo>
                    <a:pt x="256" y="95"/>
                    <a:pt x="256" y="97"/>
                    <a:pt x="257" y="97"/>
                  </a:cubicBezTo>
                  <a:cubicBezTo>
                    <a:pt x="256" y="100"/>
                    <a:pt x="253" y="96"/>
                    <a:pt x="251" y="97"/>
                  </a:cubicBezTo>
                  <a:cubicBezTo>
                    <a:pt x="249" y="97"/>
                    <a:pt x="250" y="101"/>
                    <a:pt x="248" y="101"/>
                  </a:cubicBezTo>
                  <a:cubicBezTo>
                    <a:pt x="247" y="103"/>
                    <a:pt x="248" y="104"/>
                    <a:pt x="250" y="104"/>
                  </a:cubicBezTo>
                  <a:cubicBezTo>
                    <a:pt x="250" y="106"/>
                    <a:pt x="247" y="105"/>
                    <a:pt x="245" y="105"/>
                  </a:cubicBezTo>
                  <a:cubicBezTo>
                    <a:pt x="242" y="106"/>
                    <a:pt x="239" y="108"/>
                    <a:pt x="236" y="109"/>
                  </a:cubicBezTo>
                  <a:cubicBezTo>
                    <a:pt x="236" y="110"/>
                    <a:pt x="238" y="109"/>
                    <a:pt x="239" y="110"/>
                  </a:cubicBezTo>
                  <a:cubicBezTo>
                    <a:pt x="241" y="111"/>
                    <a:pt x="241" y="115"/>
                    <a:pt x="244" y="113"/>
                  </a:cubicBezTo>
                  <a:cubicBezTo>
                    <a:pt x="245" y="116"/>
                    <a:pt x="242" y="116"/>
                    <a:pt x="242" y="117"/>
                  </a:cubicBezTo>
                  <a:cubicBezTo>
                    <a:pt x="241" y="119"/>
                    <a:pt x="243" y="122"/>
                    <a:pt x="240" y="123"/>
                  </a:cubicBezTo>
                  <a:cubicBezTo>
                    <a:pt x="242" y="128"/>
                    <a:pt x="250" y="126"/>
                    <a:pt x="251" y="131"/>
                  </a:cubicBezTo>
                  <a:cubicBezTo>
                    <a:pt x="249" y="131"/>
                    <a:pt x="247" y="132"/>
                    <a:pt x="246" y="130"/>
                  </a:cubicBezTo>
                  <a:cubicBezTo>
                    <a:pt x="245" y="130"/>
                    <a:pt x="246" y="131"/>
                    <a:pt x="246" y="131"/>
                  </a:cubicBezTo>
                  <a:cubicBezTo>
                    <a:pt x="243" y="135"/>
                    <a:pt x="241" y="134"/>
                    <a:pt x="236" y="133"/>
                  </a:cubicBezTo>
                  <a:cubicBezTo>
                    <a:pt x="237" y="129"/>
                    <a:pt x="230" y="133"/>
                    <a:pt x="232" y="129"/>
                  </a:cubicBezTo>
                  <a:cubicBezTo>
                    <a:pt x="229" y="128"/>
                    <a:pt x="229" y="131"/>
                    <a:pt x="225" y="130"/>
                  </a:cubicBezTo>
                  <a:cubicBezTo>
                    <a:pt x="226" y="131"/>
                    <a:pt x="226" y="132"/>
                    <a:pt x="224" y="132"/>
                  </a:cubicBezTo>
                  <a:cubicBezTo>
                    <a:pt x="224" y="134"/>
                    <a:pt x="231" y="134"/>
                    <a:pt x="225" y="135"/>
                  </a:cubicBezTo>
                  <a:cubicBezTo>
                    <a:pt x="226" y="137"/>
                    <a:pt x="229" y="136"/>
                    <a:pt x="231" y="136"/>
                  </a:cubicBezTo>
                  <a:cubicBezTo>
                    <a:pt x="234" y="136"/>
                    <a:pt x="237" y="138"/>
                    <a:pt x="240" y="137"/>
                  </a:cubicBezTo>
                  <a:cubicBezTo>
                    <a:pt x="238" y="141"/>
                    <a:pt x="235" y="144"/>
                    <a:pt x="232" y="146"/>
                  </a:cubicBezTo>
                  <a:cubicBezTo>
                    <a:pt x="229" y="146"/>
                    <a:pt x="227" y="147"/>
                    <a:pt x="225" y="148"/>
                  </a:cubicBezTo>
                  <a:cubicBezTo>
                    <a:pt x="225" y="148"/>
                    <a:pt x="223" y="147"/>
                    <a:pt x="223" y="148"/>
                  </a:cubicBezTo>
                  <a:cubicBezTo>
                    <a:pt x="222" y="149"/>
                    <a:pt x="222" y="148"/>
                    <a:pt x="220" y="148"/>
                  </a:cubicBezTo>
                  <a:cubicBezTo>
                    <a:pt x="217" y="148"/>
                    <a:pt x="214" y="150"/>
                    <a:pt x="210" y="150"/>
                  </a:cubicBezTo>
                  <a:cubicBezTo>
                    <a:pt x="208" y="150"/>
                    <a:pt x="210" y="151"/>
                    <a:pt x="210" y="151"/>
                  </a:cubicBezTo>
                  <a:cubicBezTo>
                    <a:pt x="208" y="154"/>
                    <a:pt x="208" y="152"/>
                    <a:pt x="204" y="152"/>
                  </a:cubicBezTo>
                  <a:cubicBezTo>
                    <a:pt x="204" y="153"/>
                    <a:pt x="205" y="153"/>
                    <a:pt x="206" y="154"/>
                  </a:cubicBezTo>
                  <a:cubicBezTo>
                    <a:pt x="206" y="155"/>
                    <a:pt x="198" y="156"/>
                    <a:pt x="199" y="152"/>
                  </a:cubicBezTo>
                  <a:cubicBezTo>
                    <a:pt x="198" y="153"/>
                    <a:pt x="195" y="153"/>
                    <a:pt x="195" y="154"/>
                  </a:cubicBezTo>
                  <a:cubicBezTo>
                    <a:pt x="194" y="155"/>
                    <a:pt x="195" y="157"/>
                    <a:pt x="195" y="158"/>
                  </a:cubicBezTo>
                  <a:cubicBezTo>
                    <a:pt x="195" y="158"/>
                    <a:pt x="191" y="157"/>
                    <a:pt x="191" y="158"/>
                  </a:cubicBezTo>
                  <a:cubicBezTo>
                    <a:pt x="191" y="159"/>
                    <a:pt x="193" y="160"/>
                    <a:pt x="192" y="162"/>
                  </a:cubicBezTo>
                  <a:cubicBezTo>
                    <a:pt x="191" y="163"/>
                    <a:pt x="190" y="162"/>
                    <a:pt x="189" y="162"/>
                  </a:cubicBezTo>
                  <a:cubicBezTo>
                    <a:pt x="189" y="163"/>
                    <a:pt x="189" y="164"/>
                    <a:pt x="189" y="165"/>
                  </a:cubicBezTo>
                  <a:cubicBezTo>
                    <a:pt x="188" y="165"/>
                    <a:pt x="187" y="165"/>
                    <a:pt x="186" y="165"/>
                  </a:cubicBezTo>
                  <a:cubicBezTo>
                    <a:pt x="185" y="166"/>
                    <a:pt x="186" y="167"/>
                    <a:pt x="185" y="168"/>
                  </a:cubicBezTo>
                  <a:cubicBezTo>
                    <a:pt x="183" y="168"/>
                    <a:pt x="178" y="167"/>
                    <a:pt x="179" y="171"/>
                  </a:cubicBezTo>
                  <a:cubicBezTo>
                    <a:pt x="174" y="172"/>
                    <a:pt x="169" y="173"/>
                    <a:pt x="163" y="172"/>
                  </a:cubicBezTo>
                  <a:cubicBezTo>
                    <a:pt x="160" y="174"/>
                    <a:pt x="159" y="180"/>
                    <a:pt x="156" y="177"/>
                  </a:cubicBezTo>
                  <a:cubicBezTo>
                    <a:pt x="156" y="178"/>
                    <a:pt x="157" y="179"/>
                    <a:pt x="157" y="181"/>
                  </a:cubicBezTo>
                  <a:cubicBezTo>
                    <a:pt x="157" y="181"/>
                    <a:pt x="155" y="180"/>
                    <a:pt x="155" y="181"/>
                  </a:cubicBezTo>
                  <a:cubicBezTo>
                    <a:pt x="154" y="181"/>
                    <a:pt x="156" y="182"/>
                    <a:pt x="156" y="183"/>
                  </a:cubicBezTo>
                  <a:cubicBezTo>
                    <a:pt x="156" y="183"/>
                    <a:pt x="155" y="183"/>
                    <a:pt x="155" y="184"/>
                  </a:cubicBezTo>
                  <a:cubicBezTo>
                    <a:pt x="154" y="185"/>
                    <a:pt x="151" y="188"/>
                    <a:pt x="153" y="189"/>
                  </a:cubicBezTo>
                  <a:cubicBezTo>
                    <a:pt x="154" y="190"/>
                    <a:pt x="152" y="189"/>
                    <a:pt x="151" y="190"/>
                  </a:cubicBezTo>
                  <a:cubicBezTo>
                    <a:pt x="150" y="190"/>
                    <a:pt x="149" y="192"/>
                    <a:pt x="149" y="192"/>
                  </a:cubicBezTo>
                  <a:cubicBezTo>
                    <a:pt x="148" y="193"/>
                    <a:pt x="149" y="194"/>
                    <a:pt x="149" y="195"/>
                  </a:cubicBezTo>
                  <a:cubicBezTo>
                    <a:pt x="147" y="196"/>
                    <a:pt x="148" y="197"/>
                    <a:pt x="147" y="199"/>
                  </a:cubicBezTo>
                  <a:cubicBezTo>
                    <a:pt x="147" y="200"/>
                    <a:pt x="145" y="199"/>
                    <a:pt x="145" y="199"/>
                  </a:cubicBezTo>
                  <a:cubicBezTo>
                    <a:pt x="145" y="200"/>
                    <a:pt x="146" y="201"/>
                    <a:pt x="146" y="202"/>
                  </a:cubicBezTo>
                  <a:cubicBezTo>
                    <a:pt x="147" y="204"/>
                    <a:pt x="145" y="204"/>
                    <a:pt x="145" y="205"/>
                  </a:cubicBezTo>
                  <a:cubicBezTo>
                    <a:pt x="145" y="206"/>
                    <a:pt x="146" y="208"/>
                    <a:pt x="146" y="208"/>
                  </a:cubicBezTo>
                  <a:cubicBezTo>
                    <a:pt x="145" y="212"/>
                    <a:pt x="143" y="213"/>
                    <a:pt x="139" y="216"/>
                  </a:cubicBezTo>
                  <a:cubicBezTo>
                    <a:pt x="135" y="215"/>
                    <a:pt x="133" y="213"/>
                    <a:pt x="131" y="211"/>
                  </a:cubicBezTo>
                  <a:cubicBezTo>
                    <a:pt x="127" y="215"/>
                    <a:pt x="121" y="209"/>
                    <a:pt x="122" y="209"/>
                  </a:cubicBezTo>
                  <a:cubicBezTo>
                    <a:pt x="121" y="208"/>
                    <a:pt x="120" y="211"/>
                    <a:pt x="120" y="211"/>
                  </a:cubicBezTo>
                  <a:cubicBezTo>
                    <a:pt x="119" y="210"/>
                    <a:pt x="119" y="209"/>
                    <a:pt x="118" y="208"/>
                  </a:cubicBezTo>
                  <a:cubicBezTo>
                    <a:pt x="117" y="206"/>
                    <a:pt x="114" y="206"/>
                    <a:pt x="114" y="203"/>
                  </a:cubicBezTo>
                  <a:cubicBezTo>
                    <a:pt x="113" y="201"/>
                    <a:pt x="111" y="201"/>
                    <a:pt x="110" y="199"/>
                  </a:cubicBezTo>
                  <a:cubicBezTo>
                    <a:pt x="110" y="198"/>
                    <a:pt x="111" y="199"/>
                    <a:pt x="112" y="198"/>
                  </a:cubicBezTo>
                  <a:cubicBezTo>
                    <a:pt x="112" y="195"/>
                    <a:pt x="109" y="196"/>
                    <a:pt x="107" y="195"/>
                  </a:cubicBezTo>
                  <a:cubicBezTo>
                    <a:pt x="106" y="194"/>
                    <a:pt x="107" y="192"/>
                    <a:pt x="105" y="191"/>
                  </a:cubicBezTo>
                  <a:cubicBezTo>
                    <a:pt x="103" y="194"/>
                    <a:pt x="105" y="189"/>
                    <a:pt x="105" y="190"/>
                  </a:cubicBezTo>
                  <a:cubicBezTo>
                    <a:pt x="105" y="188"/>
                    <a:pt x="103" y="190"/>
                    <a:pt x="103" y="189"/>
                  </a:cubicBezTo>
                  <a:cubicBezTo>
                    <a:pt x="102" y="188"/>
                    <a:pt x="104" y="185"/>
                    <a:pt x="102" y="185"/>
                  </a:cubicBezTo>
                  <a:cubicBezTo>
                    <a:pt x="99" y="185"/>
                    <a:pt x="101" y="180"/>
                    <a:pt x="99" y="183"/>
                  </a:cubicBezTo>
                  <a:cubicBezTo>
                    <a:pt x="98" y="182"/>
                    <a:pt x="98" y="180"/>
                    <a:pt x="96" y="181"/>
                  </a:cubicBezTo>
                  <a:cubicBezTo>
                    <a:pt x="96" y="179"/>
                    <a:pt x="98" y="179"/>
                    <a:pt x="98" y="177"/>
                  </a:cubicBezTo>
                  <a:cubicBezTo>
                    <a:pt x="98" y="175"/>
                    <a:pt x="95" y="176"/>
                    <a:pt x="93" y="176"/>
                  </a:cubicBezTo>
                  <a:cubicBezTo>
                    <a:pt x="92" y="171"/>
                    <a:pt x="93" y="169"/>
                    <a:pt x="94" y="165"/>
                  </a:cubicBezTo>
                  <a:cubicBezTo>
                    <a:pt x="92" y="164"/>
                    <a:pt x="97" y="162"/>
                    <a:pt x="92" y="162"/>
                  </a:cubicBezTo>
                  <a:cubicBezTo>
                    <a:pt x="92" y="160"/>
                    <a:pt x="94" y="161"/>
                    <a:pt x="94" y="161"/>
                  </a:cubicBezTo>
                  <a:cubicBezTo>
                    <a:pt x="95" y="160"/>
                    <a:pt x="94" y="158"/>
                    <a:pt x="94" y="158"/>
                  </a:cubicBezTo>
                  <a:cubicBezTo>
                    <a:pt x="95" y="158"/>
                    <a:pt x="96" y="160"/>
                    <a:pt x="97" y="159"/>
                  </a:cubicBezTo>
                  <a:cubicBezTo>
                    <a:pt x="97" y="157"/>
                    <a:pt x="97" y="155"/>
                    <a:pt x="97" y="152"/>
                  </a:cubicBezTo>
                  <a:cubicBezTo>
                    <a:pt x="99" y="152"/>
                    <a:pt x="100" y="151"/>
                    <a:pt x="100" y="150"/>
                  </a:cubicBezTo>
                  <a:cubicBezTo>
                    <a:pt x="101" y="150"/>
                    <a:pt x="101" y="151"/>
                    <a:pt x="102" y="152"/>
                  </a:cubicBezTo>
                  <a:cubicBezTo>
                    <a:pt x="103" y="152"/>
                    <a:pt x="103" y="150"/>
                    <a:pt x="105" y="150"/>
                  </a:cubicBezTo>
                  <a:cubicBezTo>
                    <a:pt x="106" y="149"/>
                    <a:pt x="104" y="148"/>
                    <a:pt x="104" y="148"/>
                  </a:cubicBezTo>
                  <a:cubicBezTo>
                    <a:pt x="104" y="146"/>
                    <a:pt x="107" y="146"/>
                    <a:pt x="107" y="145"/>
                  </a:cubicBezTo>
                  <a:cubicBezTo>
                    <a:pt x="108" y="143"/>
                    <a:pt x="104" y="142"/>
                    <a:pt x="106" y="139"/>
                  </a:cubicBezTo>
                  <a:cubicBezTo>
                    <a:pt x="101" y="142"/>
                    <a:pt x="108" y="137"/>
                    <a:pt x="100" y="138"/>
                  </a:cubicBezTo>
                  <a:cubicBezTo>
                    <a:pt x="100" y="134"/>
                    <a:pt x="104" y="135"/>
                    <a:pt x="107" y="135"/>
                  </a:cubicBezTo>
                  <a:cubicBezTo>
                    <a:pt x="107" y="133"/>
                    <a:pt x="105" y="134"/>
                    <a:pt x="105" y="132"/>
                  </a:cubicBezTo>
                  <a:cubicBezTo>
                    <a:pt x="105" y="131"/>
                    <a:pt x="103" y="132"/>
                    <a:pt x="103" y="131"/>
                  </a:cubicBezTo>
                  <a:cubicBezTo>
                    <a:pt x="102" y="131"/>
                    <a:pt x="103" y="129"/>
                    <a:pt x="103" y="129"/>
                  </a:cubicBezTo>
                  <a:cubicBezTo>
                    <a:pt x="102" y="128"/>
                    <a:pt x="100" y="126"/>
                    <a:pt x="99" y="126"/>
                  </a:cubicBezTo>
                  <a:cubicBezTo>
                    <a:pt x="98" y="126"/>
                    <a:pt x="97" y="123"/>
                    <a:pt x="96" y="122"/>
                  </a:cubicBezTo>
                  <a:cubicBezTo>
                    <a:pt x="94" y="123"/>
                    <a:pt x="93" y="125"/>
                    <a:pt x="92" y="122"/>
                  </a:cubicBezTo>
                  <a:cubicBezTo>
                    <a:pt x="91" y="122"/>
                    <a:pt x="91" y="124"/>
                    <a:pt x="91" y="125"/>
                  </a:cubicBezTo>
                  <a:cubicBezTo>
                    <a:pt x="89" y="125"/>
                    <a:pt x="87" y="125"/>
                    <a:pt x="85" y="125"/>
                  </a:cubicBezTo>
                  <a:cubicBezTo>
                    <a:pt x="81" y="120"/>
                    <a:pt x="84" y="117"/>
                    <a:pt x="85" y="111"/>
                  </a:cubicBezTo>
                  <a:cubicBezTo>
                    <a:pt x="84" y="110"/>
                    <a:pt x="84" y="109"/>
                    <a:pt x="84" y="108"/>
                  </a:cubicBezTo>
                  <a:cubicBezTo>
                    <a:pt x="83" y="108"/>
                    <a:pt x="83" y="109"/>
                    <a:pt x="83" y="110"/>
                  </a:cubicBezTo>
                  <a:cubicBezTo>
                    <a:pt x="80" y="110"/>
                    <a:pt x="84" y="103"/>
                    <a:pt x="79" y="105"/>
                  </a:cubicBezTo>
                  <a:cubicBezTo>
                    <a:pt x="81" y="103"/>
                    <a:pt x="81" y="102"/>
                    <a:pt x="79" y="101"/>
                  </a:cubicBezTo>
                  <a:cubicBezTo>
                    <a:pt x="79" y="99"/>
                    <a:pt x="77" y="100"/>
                    <a:pt x="76" y="99"/>
                  </a:cubicBezTo>
                  <a:cubicBezTo>
                    <a:pt x="75" y="97"/>
                    <a:pt x="75" y="95"/>
                    <a:pt x="74" y="93"/>
                  </a:cubicBezTo>
                  <a:cubicBezTo>
                    <a:pt x="74" y="92"/>
                    <a:pt x="71" y="92"/>
                    <a:pt x="72" y="89"/>
                  </a:cubicBezTo>
                  <a:cubicBezTo>
                    <a:pt x="70" y="90"/>
                    <a:pt x="69" y="88"/>
                    <a:pt x="69" y="88"/>
                  </a:cubicBezTo>
                  <a:cubicBezTo>
                    <a:pt x="68" y="87"/>
                    <a:pt x="66" y="88"/>
                    <a:pt x="66" y="88"/>
                  </a:cubicBezTo>
                  <a:cubicBezTo>
                    <a:pt x="65" y="86"/>
                    <a:pt x="56" y="87"/>
                    <a:pt x="53" y="83"/>
                  </a:cubicBezTo>
                  <a:cubicBezTo>
                    <a:pt x="49" y="85"/>
                    <a:pt x="39" y="80"/>
                    <a:pt x="37" y="83"/>
                  </a:cubicBezTo>
                  <a:cubicBezTo>
                    <a:pt x="35" y="85"/>
                    <a:pt x="35" y="83"/>
                    <a:pt x="33" y="83"/>
                  </a:cubicBezTo>
                  <a:cubicBezTo>
                    <a:pt x="30" y="83"/>
                    <a:pt x="28" y="85"/>
                    <a:pt x="25" y="85"/>
                  </a:cubicBezTo>
                  <a:cubicBezTo>
                    <a:pt x="25" y="85"/>
                    <a:pt x="24" y="84"/>
                    <a:pt x="24" y="84"/>
                  </a:cubicBezTo>
                  <a:cubicBezTo>
                    <a:pt x="23" y="84"/>
                    <a:pt x="21" y="84"/>
                    <a:pt x="20" y="84"/>
                  </a:cubicBezTo>
                  <a:cubicBezTo>
                    <a:pt x="20" y="82"/>
                    <a:pt x="19" y="81"/>
                    <a:pt x="18" y="81"/>
                  </a:cubicBezTo>
                  <a:cubicBezTo>
                    <a:pt x="18" y="79"/>
                    <a:pt x="21" y="80"/>
                    <a:pt x="21" y="79"/>
                  </a:cubicBezTo>
                  <a:cubicBezTo>
                    <a:pt x="22" y="79"/>
                    <a:pt x="18" y="76"/>
                    <a:pt x="24" y="77"/>
                  </a:cubicBezTo>
                  <a:cubicBezTo>
                    <a:pt x="22" y="74"/>
                    <a:pt x="13" y="78"/>
                    <a:pt x="11" y="75"/>
                  </a:cubicBezTo>
                  <a:cubicBezTo>
                    <a:pt x="13" y="69"/>
                    <a:pt x="21" y="75"/>
                    <a:pt x="25" y="70"/>
                  </a:cubicBezTo>
                  <a:cubicBezTo>
                    <a:pt x="23" y="67"/>
                    <a:pt x="15" y="69"/>
                    <a:pt x="12" y="70"/>
                  </a:cubicBezTo>
                  <a:cubicBezTo>
                    <a:pt x="11" y="68"/>
                    <a:pt x="12" y="68"/>
                    <a:pt x="12" y="66"/>
                  </a:cubicBezTo>
                  <a:cubicBezTo>
                    <a:pt x="11" y="66"/>
                    <a:pt x="11" y="67"/>
                    <a:pt x="11" y="68"/>
                  </a:cubicBezTo>
                  <a:cubicBezTo>
                    <a:pt x="10" y="68"/>
                    <a:pt x="10" y="66"/>
                    <a:pt x="10" y="65"/>
                  </a:cubicBezTo>
                  <a:cubicBezTo>
                    <a:pt x="5" y="66"/>
                    <a:pt x="3" y="64"/>
                    <a:pt x="0" y="63"/>
                  </a:cubicBezTo>
                  <a:cubicBezTo>
                    <a:pt x="3" y="55"/>
                    <a:pt x="12" y="57"/>
                    <a:pt x="18" y="56"/>
                  </a:cubicBezTo>
                  <a:cubicBezTo>
                    <a:pt x="20" y="55"/>
                    <a:pt x="19" y="56"/>
                    <a:pt x="20" y="55"/>
                  </a:cubicBezTo>
                  <a:cubicBezTo>
                    <a:pt x="20" y="55"/>
                    <a:pt x="22" y="53"/>
                    <a:pt x="21" y="53"/>
                  </a:cubicBezTo>
                  <a:cubicBezTo>
                    <a:pt x="25" y="52"/>
                    <a:pt x="29" y="53"/>
                    <a:pt x="31" y="52"/>
                  </a:cubicBezTo>
                  <a:cubicBezTo>
                    <a:pt x="32" y="52"/>
                    <a:pt x="31" y="51"/>
                    <a:pt x="32" y="50"/>
                  </a:cubicBezTo>
                  <a:cubicBezTo>
                    <a:pt x="33" y="49"/>
                    <a:pt x="35" y="49"/>
                    <a:pt x="36" y="49"/>
                  </a:cubicBezTo>
                  <a:cubicBezTo>
                    <a:pt x="37" y="48"/>
                    <a:pt x="37" y="47"/>
                    <a:pt x="39" y="45"/>
                  </a:cubicBezTo>
                  <a:cubicBezTo>
                    <a:pt x="41" y="41"/>
                    <a:pt x="35" y="44"/>
                    <a:pt x="37" y="40"/>
                  </a:cubicBezTo>
                  <a:cubicBezTo>
                    <a:pt x="34" y="39"/>
                    <a:pt x="35" y="43"/>
                    <a:pt x="34" y="43"/>
                  </a:cubicBezTo>
                  <a:cubicBezTo>
                    <a:pt x="34" y="43"/>
                    <a:pt x="28" y="40"/>
                    <a:pt x="25" y="42"/>
                  </a:cubicBezTo>
                  <a:cubicBezTo>
                    <a:pt x="24" y="39"/>
                    <a:pt x="28" y="40"/>
                    <a:pt x="29" y="39"/>
                  </a:cubicBezTo>
                  <a:cubicBezTo>
                    <a:pt x="29" y="39"/>
                    <a:pt x="28" y="38"/>
                    <a:pt x="29" y="38"/>
                  </a:cubicBezTo>
                  <a:cubicBezTo>
                    <a:pt x="29" y="38"/>
                    <a:pt x="31" y="39"/>
                    <a:pt x="31" y="38"/>
                  </a:cubicBezTo>
                  <a:cubicBezTo>
                    <a:pt x="31" y="38"/>
                    <a:pt x="32" y="36"/>
                    <a:pt x="32" y="36"/>
                  </a:cubicBezTo>
                  <a:cubicBezTo>
                    <a:pt x="33" y="35"/>
                    <a:pt x="33" y="37"/>
                    <a:pt x="33" y="37"/>
                  </a:cubicBezTo>
                  <a:cubicBezTo>
                    <a:pt x="34" y="37"/>
                    <a:pt x="37" y="36"/>
                    <a:pt x="37" y="33"/>
                  </a:cubicBezTo>
                  <a:cubicBezTo>
                    <a:pt x="39" y="33"/>
                    <a:pt x="39" y="35"/>
                    <a:pt x="41" y="35"/>
                  </a:cubicBezTo>
                  <a:cubicBezTo>
                    <a:pt x="43" y="35"/>
                    <a:pt x="42" y="33"/>
                    <a:pt x="41" y="33"/>
                  </a:cubicBezTo>
                  <a:cubicBezTo>
                    <a:pt x="42" y="32"/>
                    <a:pt x="44" y="32"/>
                    <a:pt x="44" y="30"/>
                  </a:cubicBezTo>
                  <a:cubicBezTo>
                    <a:pt x="47" y="30"/>
                    <a:pt x="49" y="30"/>
                    <a:pt x="52" y="30"/>
                  </a:cubicBezTo>
                  <a:cubicBezTo>
                    <a:pt x="55" y="30"/>
                    <a:pt x="53" y="25"/>
                    <a:pt x="53" y="23"/>
                  </a:cubicBezTo>
                  <a:cubicBezTo>
                    <a:pt x="57" y="24"/>
                    <a:pt x="61" y="25"/>
                    <a:pt x="65" y="23"/>
                  </a:cubicBezTo>
                  <a:cubicBezTo>
                    <a:pt x="65" y="22"/>
                    <a:pt x="64" y="22"/>
                    <a:pt x="63" y="22"/>
                  </a:cubicBezTo>
                  <a:cubicBezTo>
                    <a:pt x="64" y="20"/>
                    <a:pt x="68" y="21"/>
                    <a:pt x="70" y="19"/>
                  </a:cubicBezTo>
                  <a:cubicBezTo>
                    <a:pt x="73" y="17"/>
                    <a:pt x="82" y="19"/>
                    <a:pt x="89" y="18"/>
                  </a:cubicBezTo>
                  <a:cubicBezTo>
                    <a:pt x="90" y="18"/>
                    <a:pt x="91" y="17"/>
                    <a:pt x="92" y="17"/>
                  </a:cubicBezTo>
                  <a:cubicBezTo>
                    <a:pt x="96" y="17"/>
                    <a:pt x="98" y="18"/>
                    <a:pt x="100" y="17"/>
                  </a:cubicBezTo>
                  <a:cubicBezTo>
                    <a:pt x="100" y="18"/>
                    <a:pt x="101" y="21"/>
                    <a:pt x="102" y="20"/>
                  </a:cubicBezTo>
                  <a:cubicBezTo>
                    <a:pt x="103" y="18"/>
                    <a:pt x="102" y="20"/>
                    <a:pt x="105" y="23"/>
                  </a:cubicBezTo>
                  <a:cubicBezTo>
                    <a:pt x="107" y="22"/>
                    <a:pt x="103" y="19"/>
                    <a:pt x="109" y="20"/>
                  </a:cubicBezTo>
                  <a:cubicBezTo>
                    <a:pt x="107" y="18"/>
                    <a:pt x="110" y="16"/>
                    <a:pt x="105" y="16"/>
                  </a:cubicBezTo>
                  <a:cubicBezTo>
                    <a:pt x="106" y="13"/>
                    <a:pt x="114" y="10"/>
                    <a:pt x="114" y="15"/>
                  </a:cubicBezTo>
                  <a:cubicBezTo>
                    <a:pt x="118" y="15"/>
                    <a:pt x="118" y="13"/>
                    <a:pt x="120" y="15"/>
                  </a:cubicBezTo>
                  <a:cubicBezTo>
                    <a:pt x="122" y="15"/>
                    <a:pt x="123" y="16"/>
                    <a:pt x="124" y="17"/>
                  </a:cubicBezTo>
                  <a:cubicBezTo>
                    <a:pt x="125" y="18"/>
                    <a:pt x="129" y="18"/>
                    <a:pt x="133" y="19"/>
                  </a:cubicBezTo>
                  <a:cubicBezTo>
                    <a:pt x="133" y="18"/>
                    <a:pt x="132" y="18"/>
                    <a:pt x="131" y="18"/>
                  </a:cubicBezTo>
                  <a:cubicBezTo>
                    <a:pt x="131" y="17"/>
                    <a:pt x="132" y="16"/>
                    <a:pt x="134" y="16"/>
                  </a:cubicBezTo>
                  <a:cubicBezTo>
                    <a:pt x="132" y="13"/>
                    <a:pt x="128" y="13"/>
                    <a:pt x="124" y="12"/>
                  </a:cubicBezTo>
                  <a:cubicBezTo>
                    <a:pt x="124" y="9"/>
                    <a:pt x="129" y="10"/>
                    <a:pt x="132" y="10"/>
                  </a:cubicBezTo>
                  <a:cubicBezTo>
                    <a:pt x="133" y="7"/>
                    <a:pt x="130" y="8"/>
                    <a:pt x="129" y="8"/>
                  </a:cubicBezTo>
                  <a:cubicBezTo>
                    <a:pt x="131" y="3"/>
                    <a:pt x="136" y="7"/>
                    <a:pt x="139" y="8"/>
                  </a:cubicBezTo>
                  <a:cubicBezTo>
                    <a:pt x="141" y="8"/>
                    <a:pt x="142" y="6"/>
                    <a:pt x="144" y="6"/>
                  </a:cubicBezTo>
                  <a:cubicBezTo>
                    <a:pt x="150" y="7"/>
                    <a:pt x="154" y="9"/>
                    <a:pt x="158" y="6"/>
                  </a:cubicBezTo>
                  <a:cubicBezTo>
                    <a:pt x="160" y="5"/>
                    <a:pt x="162" y="6"/>
                    <a:pt x="165" y="5"/>
                  </a:cubicBezTo>
                  <a:cubicBezTo>
                    <a:pt x="166" y="5"/>
                    <a:pt x="166" y="3"/>
                    <a:pt x="166" y="2"/>
                  </a:cubicBezTo>
                  <a:cubicBezTo>
                    <a:pt x="168" y="1"/>
                    <a:pt x="170" y="2"/>
                    <a:pt x="172" y="2"/>
                  </a:cubicBezTo>
                  <a:cubicBezTo>
                    <a:pt x="174" y="1"/>
                    <a:pt x="174" y="0"/>
                    <a:pt x="176" y="0"/>
                  </a:cubicBezTo>
                  <a:cubicBezTo>
                    <a:pt x="178" y="0"/>
                    <a:pt x="181" y="2"/>
                    <a:pt x="186" y="2"/>
                  </a:cubicBezTo>
                  <a:cubicBezTo>
                    <a:pt x="190" y="1"/>
                    <a:pt x="197" y="0"/>
                    <a:pt x="204" y="0"/>
                  </a:cubicBezTo>
                  <a:cubicBezTo>
                    <a:pt x="206" y="1"/>
                    <a:pt x="206" y="1"/>
                    <a:pt x="207" y="2"/>
                  </a:cubicBezTo>
                  <a:cubicBezTo>
                    <a:pt x="214" y="3"/>
                    <a:pt x="220" y="1"/>
                    <a:pt x="220" y="6"/>
                  </a:cubicBezTo>
                  <a:cubicBezTo>
                    <a:pt x="224" y="7"/>
                    <a:pt x="223" y="5"/>
                    <a:pt x="226" y="5"/>
                  </a:cubicBezTo>
                  <a:cubicBezTo>
                    <a:pt x="226" y="9"/>
                    <a:pt x="231" y="8"/>
                    <a:pt x="232" y="10"/>
                  </a:cubicBezTo>
                  <a:cubicBezTo>
                    <a:pt x="236" y="11"/>
                    <a:pt x="235" y="8"/>
                    <a:pt x="238" y="9"/>
                  </a:cubicBezTo>
                  <a:cubicBezTo>
                    <a:pt x="237" y="13"/>
                    <a:pt x="243" y="10"/>
                    <a:pt x="245" y="11"/>
                  </a:cubicBezTo>
                  <a:cubicBezTo>
                    <a:pt x="243" y="13"/>
                    <a:pt x="243" y="12"/>
                    <a:pt x="244" y="16"/>
                  </a:cubicBezTo>
                  <a:cubicBezTo>
                    <a:pt x="243" y="14"/>
                    <a:pt x="242" y="15"/>
                    <a:pt x="242" y="17"/>
                  </a:cubicBezTo>
                  <a:cubicBezTo>
                    <a:pt x="229" y="18"/>
                    <a:pt x="214" y="18"/>
                    <a:pt x="205" y="19"/>
                  </a:cubicBezTo>
                  <a:cubicBezTo>
                    <a:pt x="204" y="19"/>
                    <a:pt x="204" y="20"/>
                    <a:pt x="204" y="20"/>
                  </a:cubicBezTo>
                  <a:cubicBezTo>
                    <a:pt x="203" y="20"/>
                    <a:pt x="203" y="19"/>
                    <a:pt x="204" y="19"/>
                  </a:cubicBezTo>
                  <a:cubicBezTo>
                    <a:pt x="204" y="19"/>
                    <a:pt x="202" y="18"/>
                    <a:pt x="202" y="18"/>
                  </a:cubicBezTo>
                  <a:cubicBezTo>
                    <a:pt x="201" y="18"/>
                    <a:pt x="202" y="20"/>
                    <a:pt x="202" y="20"/>
                  </a:cubicBezTo>
                  <a:cubicBezTo>
                    <a:pt x="199" y="21"/>
                    <a:pt x="197" y="20"/>
                    <a:pt x="196" y="2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4" name="Freeform 83"/>
            <p:cNvSpPr/>
            <p:nvPr/>
          </p:nvSpPr>
          <p:spPr bwMode="auto">
            <a:xfrm>
              <a:off x="9100727" y="1084112"/>
              <a:ext cx="536575" cy="288925"/>
            </a:xfrm>
            <a:custGeom>
              <a:avLst/>
              <a:gdLst>
                <a:gd name="T0" fmla="*/ 314 w 143"/>
                <a:gd name="T1" fmla="*/ 17 h 77"/>
                <a:gd name="T2" fmla="*/ 333 w 143"/>
                <a:gd name="T3" fmla="*/ 28 h 77"/>
                <a:gd name="T4" fmla="*/ 326 w 143"/>
                <a:gd name="T5" fmla="*/ 33 h 77"/>
                <a:gd name="T6" fmla="*/ 312 w 143"/>
                <a:gd name="T7" fmla="*/ 40 h 77"/>
                <a:gd name="T8" fmla="*/ 272 w 143"/>
                <a:gd name="T9" fmla="*/ 47 h 77"/>
                <a:gd name="T10" fmla="*/ 288 w 143"/>
                <a:gd name="T11" fmla="*/ 54 h 77"/>
                <a:gd name="T12" fmla="*/ 255 w 143"/>
                <a:gd name="T13" fmla="*/ 69 h 77"/>
                <a:gd name="T14" fmla="*/ 246 w 143"/>
                <a:gd name="T15" fmla="*/ 73 h 77"/>
                <a:gd name="T16" fmla="*/ 229 w 143"/>
                <a:gd name="T17" fmla="*/ 80 h 77"/>
                <a:gd name="T18" fmla="*/ 201 w 143"/>
                <a:gd name="T19" fmla="*/ 92 h 77"/>
                <a:gd name="T20" fmla="*/ 191 w 143"/>
                <a:gd name="T21" fmla="*/ 102 h 77"/>
                <a:gd name="T22" fmla="*/ 173 w 143"/>
                <a:gd name="T23" fmla="*/ 104 h 77"/>
                <a:gd name="T24" fmla="*/ 184 w 143"/>
                <a:gd name="T25" fmla="*/ 121 h 77"/>
                <a:gd name="T26" fmla="*/ 163 w 143"/>
                <a:gd name="T27" fmla="*/ 135 h 77"/>
                <a:gd name="T28" fmla="*/ 151 w 143"/>
                <a:gd name="T29" fmla="*/ 142 h 77"/>
                <a:gd name="T30" fmla="*/ 125 w 143"/>
                <a:gd name="T31" fmla="*/ 158 h 77"/>
                <a:gd name="T32" fmla="*/ 132 w 143"/>
                <a:gd name="T33" fmla="*/ 173 h 77"/>
                <a:gd name="T34" fmla="*/ 111 w 143"/>
                <a:gd name="T35" fmla="*/ 180 h 77"/>
                <a:gd name="T36" fmla="*/ 69 w 143"/>
                <a:gd name="T37" fmla="*/ 170 h 77"/>
                <a:gd name="T38" fmla="*/ 57 w 143"/>
                <a:gd name="T39" fmla="*/ 173 h 77"/>
                <a:gd name="T40" fmla="*/ 35 w 143"/>
                <a:gd name="T41" fmla="*/ 158 h 77"/>
                <a:gd name="T42" fmla="*/ 57 w 143"/>
                <a:gd name="T43" fmla="*/ 142 h 77"/>
                <a:gd name="T44" fmla="*/ 78 w 143"/>
                <a:gd name="T45" fmla="*/ 142 h 77"/>
                <a:gd name="T46" fmla="*/ 38 w 143"/>
                <a:gd name="T47" fmla="*/ 135 h 77"/>
                <a:gd name="T48" fmla="*/ 61 w 143"/>
                <a:gd name="T49" fmla="*/ 118 h 77"/>
                <a:gd name="T50" fmla="*/ 80 w 143"/>
                <a:gd name="T51" fmla="*/ 118 h 77"/>
                <a:gd name="T52" fmla="*/ 80 w 143"/>
                <a:gd name="T53" fmla="*/ 106 h 77"/>
                <a:gd name="T54" fmla="*/ 76 w 143"/>
                <a:gd name="T55" fmla="*/ 92 h 77"/>
                <a:gd name="T56" fmla="*/ 61 w 143"/>
                <a:gd name="T57" fmla="*/ 87 h 77"/>
                <a:gd name="T58" fmla="*/ 92 w 143"/>
                <a:gd name="T59" fmla="*/ 85 h 77"/>
                <a:gd name="T60" fmla="*/ 104 w 143"/>
                <a:gd name="T61" fmla="*/ 78 h 77"/>
                <a:gd name="T62" fmla="*/ 125 w 143"/>
                <a:gd name="T63" fmla="*/ 61 h 77"/>
                <a:gd name="T64" fmla="*/ 78 w 143"/>
                <a:gd name="T65" fmla="*/ 71 h 77"/>
                <a:gd name="T66" fmla="*/ 45 w 143"/>
                <a:gd name="T67" fmla="*/ 61 h 77"/>
                <a:gd name="T68" fmla="*/ 12 w 143"/>
                <a:gd name="T69" fmla="*/ 54 h 77"/>
                <a:gd name="T70" fmla="*/ 5 w 143"/>
                <a:gd name="T71" fmla="*/ 38 h 77"/>
                <a:gd name="T72" fmla="*/ 61 w 143"/>
                <a:gd name="T73" fmla="*/ 24 h 77"/>
                <a:gd name="T74" fmla="*/ 99 w 143"/>
                <a:gd name="T75" fmla="*/ 14 h 77"/>
                <a:gd name="T76" fmla="*/ 147 w 143"/>
                <a:gd name="T77" fmla="*/ 7 h 77"/>
                <a:gd name="T78" fmla="*/ 194 w 143"/>
                <a:gd name="T79" fmla="*/ 5 h 77"/>
                <a:gd name="T80" fmla="*/ 220 w 143"/>
                <a:gd name="T81" fmla="*/ 5 h 77"/>
                <a:gd name="T82" fmla="*/ 267 w 143"/>
                <a:gd name="T83" fmla="*/ 5 h 77"/>
                <a:gd name="T84" fmla="*/ 314 w 143"/>
                <a:gd name="T85" fmla="*/ 7 h 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3" h="77">
                  <a:moveTo>
                    <a:pt x="133" y="3"/>
                  </a:moveTo>
                  <a:cubicBezTo>
                    <a:pt x="131" y="5"/>
                    <a:pt x="133" y="4"/>
                    <a:pt x="133" y="7"/>
                  </a:cubicBezTo>
                  <a:cubicBezTo>
                    <a:pt x="136" y="7"/>
                    <a:pt x="139" y="7"/>
                    <a:pt x="142" y="7"/>
                  </a:cubicBezTo>
                  <a:cubicBezTo>
                    <a:pt x="143" y="10"/>
                    <a:pt x="141" y="10"/>
                    <a:pt x="141" y="12"/>
                  </a:cubicBezTo>
                  <a:cubicBezTo>
                    <a:pt x="141" y="13"/>
                    <a:pt x="138" y="12"/>
                    <a:pt x="138" y="12"/>
                  </a:cubicBezTo>
                  <a:cubicBezTo>
                    <a:pt x="137" y="12"/>
                    <a:pt x="138" y="14"/>
                    <a:pt x="138" y="14"/>
                  </a:cubicBezTo>
                  <a:cubicBezTo>
                    <a:pt x="136" y="15"/>
                    <a:pt x="133" y="16"/>
                    <a:pt x="133" y="14"/>
                  </a:cubicBezTo>
                  <a:cubicBezTo>
                    <a:pt x="132" y="14"/>
                    <a:pt x="132" y="16"/>
                    <a:pt x="132" y="17"/>
                  </a:cubicBezTo>
                  <a:cubicBezTo>
                    <a:pt x="131" y="18"/>
                    <a:pt x="127" y="16"/>
                    <a:pt x="127" y="18"/>
                  </a:cubicBezTo>
                  <a:cubicBezTo>
                    <a:pt x="123" y="18"/>
                    <a:pt x="118" y="16"/>
                    <a:pt x="115" y="20"/>
                  </a:cubicBezTo>
                  <a:cubicBezTo>
                    <a:pt x="116" y="23"/>
                    <a:pt x="121" y="20"/>
                    <a:pt x="122" y="19"/>
                  </a:cubicBezTo>
                  <a:cubicBezTo>
                    <a:pt x="124" y="20"/>
                    <a:pt x="122" y="21"/>
                    <a:pt x="122" y="23"/>
                  </a:cubicBezTo>
                  <a:cubicBezTo>
                    <a:pt x="118" y="23"/>
                    <a:pt x="116" y="25"/>
                    <a:pt x="112" y="25"/>
                  </a:cubicBezTo>
                  <a:cubicBezTo>
                    <a:pt x="110" y="26"/>
                    <a:pt x="109" y="27"/>
                    <a:pt x="108" y="29"/>
                  </a:cubicBezTo>
                  <a:cubicBezTo>
                    <a:pt x="107" y="29"/>
                    <a:pt x="106" y="28"/>
                    <a:pt x="105" y="29"/>
                  </a:cubicBezTo>
                  <a:cubicBezTo>
                    <a:pt x="103" y="29"/>
                    <a:pt x="104" y="30"/>
                    <a:pt x="104" y="31"/>
                  </a:cubicBezTo>
                  <a:cubicBezTo>
                    <a:pt x="102" y="32"/>
                    <a:pt x="100" y="30"/>
                    <a:pt x="100" y="32"/>
                  </a:cubicBezTo>
                  <a:cubicBezTo>
                    <a:pt x="100" y="34"/>
                    <a:pt x="97" y="33"/>
                    <a:pt x="97" y="34"/>
                  </a:cubicBezTo>
                  <a:cubicBezTo>
                    <a:pt x="96" y="37"/>
                    <a:pt x="93" y="35"/>
                    <a:pt x="92" y="37"/>
                  </a:cubicBezTo>
                  <a:cubicBezTo>
                    <a:pt x="90" y="39"/>
                    <a:pt x="88" y="38"/>
                    <a:pt x="85" y="39"/>
                  </a:cubicBezTo>
                  <a:cubicBezTo>
                    <a:pt x="84" y="39"/>
                    <a:pt x="85" y="40"/>
                    <a:pt x="84" y="40"/>
                  </a:cubicBezTo>
                  <a:cubicBezTo>
                    <a:pt x="81" y="41"/>
                    <a:pt x="83" y="41"/>
                    <a:pt x="81" y="43"/>
                  </a:cubicBezTo>
                  <a:cubicBezTo>
                    <a:pt x="81" y="43"/>
                    <a:pt x="80" y="43"/>
                    <a:pt x="80" y="43"/>
                  </a:cubicBezTo>
                  <a:cubicBezTo>
                    <a:pt x="79" y="43"/>
                    <a:pt x="77" y="45"/>
                    <a:pt x="73" y="44"/>
                  </a:cubicBezTo>
                  <a:cubicBezTo>
                    <a:pt x="73" y="45"/>
                    <a:pt x="78" y="46"/>
                    <a:pt x="73" y="46"/>
                  </a:cubicBezTo>
                  <a:cubicBezTo>
                    <a:pt x="74" y="49"/>
                    <a:pt x="79" y="47"/>
                    <a:pt x="78" y="51"/>
                  </a:cubicBezTo>
                  <a:cubicBezTo>
                    <a:pt x="75" y="48"/>
                    <a:pt x="75" y="51"/>
                    <a:pt x="75" y="55"/>
                  </a:cubicBezTo>
                  <a:cubicBezTo>
                    <a:pt x="73" y="51"/>
                    <a:pt x="72" y="56"/>
                    <a:pt x="69" y="57"/>
                  </a:cubicBezTo>
                  <a:cubicBezTo>
                    <a:pt x="67" y="58"/>
                    <a:pt x="64" y="57"/>
                    <a:pt x="62" y="59"/>
                  </a:cubicBezTo>
                  <a:cubicBezTo>
                    <a:pt x="62" y="60"/>
                    <a:pt x="64" y="60"/>
                    <a:pt x="64" y="60"/>
                  </a:cubicBezTo>
                  <a:cubicBezTo>
                    <a:pt x="64" y="61"/>
                    <a:pt x="60" y="62"/>
                    <a:pt x="62" y="63"/>
                  </a:cubicBezTo>
                  <a:cubicBezTo>
                    <a:pt x="61" y="66"/>
                    <a:pt x="54" y="64"/>
                    <a:pt x="53" y="67"/>
                  </a:cubicBezTo>
                  <a:cubicBezTo>
                    <a:pt x="55" y="69"/>
                    <a:pt x="58" y="70"/>
                    <a:pt x="62" y="70"/>
                  </a:cubicBezTo>
                  <a:cubicBezTo>
                    <a:pt x="63" y="74"/>
                    <a:pt x="57" y="70"/>
                    <a:pt x="56" y="73"/>
                  </a:cubicBezTo>
                  <a:cubicBezTo>
                    <a:pt x="56" y="75"/>
                    <a:pt x="55" y="73"/>
                    <a:pt x="54" y="73"/>
                  </a:cubicBezTo>
                  <a:cubicBezTo>
                    <a:pt x="51" y="73"/>
                    <a:pt x="50" y="77"/>
                    <a:pt x="47" y="76"/>
                  </a:cubicBezTo>
                  <a:cubicBezTo>
                    <a:pt x="46" y="74"/>
                    <a:pt x="44" y="74"/>
                    <a:pt x="45" y="72"/>
                  </a:cubicBezTo>
                  <a:cubicBezTo>
                    <a:pt x="39" y="71"/>
                    <a:pt x="35" y="73"/>
                    <a:pt x="29" y="72"/>
                  </a:cubicBezTo>
                  <a:cubicBezTo>
                    <a:pt x="29" y="72"/>
                    <a:pt x="28" y="71"/>
                    <a:pt x="28" y="71"/>
                  </a:cubicBezTo>
                  <a:cubicBezTo>
                    <a:pt x="26" y="71"/>
                    <a:pt x="25" y="73"/>
                    <a:pt x="24" y="73"/>
                  </a:cubicBezTo>
                  <a:cubicBezTo>
                    <a:pt x="18" y="74"/>
                    <a:pt x="13" y="72"/>
                    <a:pt x="7" y="71"/>
                  </a:cubicBezTo>
                  <a:cubicBezTo>
                    <a:pt x="9" y="69"/>
                    <a:pt x="11" y="67"/>
                    <a:pt x="15" y="67"/>
                  </a:cubicBezTo>
                  <a:cubicBezTo>
                    <a:pt x="18" y="67"/>
                    <a:pt x="16" y="62"/>
                    <a:pt x="18" y="62"/>
                  </a:cubicBezTo>
                  <a:cubicBezTo>
                    <a:pt x="21" y="63"/>
                    <a:pt x="21" y="60"/>
                    <a:pt x="24" y="60"/>
                  </a:cubicBezTo>
                  <a:cubicBezTo>
                    <a:pt x="23" y="64"/>
                    <a:pt x="28" y="64"/>
                    <a:pt x="32" y="64"/>
                  </a:cubicBezTo>
                  <a:cubicBezTo>
                    <a:pt x="34" y="63"/>
                    <a:pt x="30" y="62"/>
                    <a:pt x="33" y="60"/>
                  </a:cubicBezTo>
                  <a:cubicBezTo>
                    <a:pt x="32" y="58"/>
                    <a:pt x="26" y="61"/>
                    <a:pt x="28" y="56"/>
                  </a:cubicBezTo>
                  <a:cubicBezTo>
                    <a:pt x="23" y="57"/>
                    <a:pt x="22" y="58"/>
                    <a:pt x="16" y="57"/>
                  </a:cubicBezTo>
                  <a:cubicBezTo>
                    <a:pt x="17" y="55"/>
                    <a:pt x="20" y="54"/>
                    <a:pt x="22" y="53"/>
                  </a:cubicBezTo>
                  <a:cubicBezTo>
                    <a:pt x="24" y="52"/>
                    <a:pt x="25" y="51"/>
                    <a:pt x="26" y="50"/>
                  </a:cubicBezTo>
                  <a:cubicBezTo>
                    <a:pt x="27" y="50"/>
                    <a:pt x="28" y="50"/>
                    <a:pt x="28" y="49"/>
                  </a:cubicBezTo>
                  <a:cubicBezTo>
                    <a:pt x="31" y="48"/>
                    <a:pt x="33" y="49"/>
                    <a:pt x="34" y="50"/>
                  </a:cubicBezTo>
                  <a:cubicBezTo>
                    <a:pt x="36" y="49"/>
                    <a:pt x="37" y="48"/>
                    <a:pt x="38" y="46"/>
                  </a:cubicBezTo>
                  <a:cubicBezTo>
                    <a:pt x="38" y="44"/>
                    <a:pt x="35" y="46"/>
                    <a:pt x="34" y="45"/>
                  </a:cubicBezTo>
                  <a:cubicBezTo>
                    <a:pt x="34" y="45"/>
                    <a:pt x="33" y="42"/>
                    <a:pt x="33" y="42"/>
                  </a:cubicBezTo>
                  <a:cubicBezTo>
                    <a:pt x="33" y="41"/>
                    <a:pt x="31" y="40"/>
                    <a:pt x="32" y="39"/>
                  </a:cubicBezTo>
                  <a:cubicBezTo>
                    <a:pt x="31" y="40"/>
                    <a:pt x="30" y="40"/>
                    <a:pt x="28" y="40"/>
                  </a:cubicBezTo>
                  <a:cubicBezTo>
                    <a:pt x="29" y="38"/>
                    <a:pt x="28" y="37"/>
                    <a:pt x="26" y="37"/>
                  </a:cubicBezTo>
                  <a:cubicBezTo>
                    <a:pt x="27" y="35"/>
                    <a:pt x="28" y="33"/>
                    <a:pt x="32" y="33"/>
                  </a:cubicBezTo>
                  <a:cubicBezTo>
                    <a:pt x="35" y="33"/>
                    <a:pt x="34" y="37"/>
                    <a:pt x="39" y="36"/>
                  </a:cubicBezTo>
                  <a:cubicBezTo>
                    <a:pt x="39" y="37"/>
                    <a:pt x="39" y="38"/>
                    <a:pt x="40" y="38"/>
                  </a:cubicBezTo>
                  <a:cubicBezTo>
                    <a:pt x="44" y="39"/>
                    <a:pt x="42" y="34"/>
                    <a:pt x="44" y="33"/>
                  </a:cubicBezTo>
                  <a:cubicBezTo>
                    <a:pt x="49" y="32"/>
                    <a:pt x="55" y="30"/>
                    <a:pt x="58" y="26"/>
                  </a:cubicBezTo>
                  <a:cubicBezTo>
                    <a:pt x="57" y="23"/>
                    <a:pt x="56" y="28"/>
                    <a:pt x="53" y="26"/>
                  </a:cubicBezTo>
                  <a:cubicBezTo>
                    <a:pt x="51" y="28"/>
                    <a:pt x="48" y="28"/>
                    <a:pt x="47" y="30"/>
                  </a:cubicBezTo>
                  <a:cubicBezTo>
                    <a:pt x="44" y="29"/>
                    <a:pt x="38" y="30"/>
                    <a:pt x="33" y="30"/>
                  </a:cubicBezTo>
                  <a:cubicBezTo>
                    <a:pt x="30" y="30"/>
                    <a:pt x="28" y="28"/>
                    <a:pt x="25" y="30"/>
                  </a:cubicBezTo>
                  <a:cubicBezTo>
                    <a:pt x="24" y="26"/>
                    <a:pt x="21" y="30"/>
                    <a:pt x="19" y="26"/>
                  </a:cubicBezTo>
                  <a:cubicBezTo>
                    <a:pt x="17" y="28"/>
                    <a:pt x="14" y="25"/>
                    <a:pt x="9" y="26"/>
                  </a:cubicBezTo>
                  <a:cubicBezTo>
                    <a:pt x="10" y="22"/>
                    <a:pt x="6" y="25"/>
                    <a:pt x="5" y="23"/>
                  </a:cubicBezTo>
                  <a:cubicBezTo>
                    <a:pt x="4" y="20"/>
                    <a:pt x="7" y="20"/>
                    <a:pt x="8" y="19"/>
                  </a:cubicBezTo>
                  <a:cubicBezTo>
                    <a:pt x="8" y="16"/>
                    <a:pt x="0" y="21"/>
                    <a:pt x="2" y="16"/>
                  </a:cubicBezTo>
                  <a:cubicBezTo>
                    <a:pt x="8" y="14"/>
                    <a:pt x="16" y="13"/>
                    <a:pt x="25" y="12"/>
                  </a:cubicBezTo>
                  <a:cubicBezTo>
                    <a:pt x="26" y="12"/>
                    <a:pt x="26" y="11"/>
                    <a:pt x="26" y="10"/>
                  </a:cubicBezTo>
                  <a:cubicBezTo>
                    <a:pt x="32" y="11"/>
                    <a:pt x="37" y="8"/>
                    <a:pt x="40" y="10"/>
                  </a:cubicBezTo>
                  <a:cubicBezTo>
                    <a:pt x="41" y="9"/>
                    <a:pt x="42" y="8"/>
                    <a:pt x="42" y="6"/>
                  </a:cubicBezTo>
                  <a:cubicBezTo>
                    <a:pt x="49" y="6"/>
                    <a:pt x="56" y="4"/>
                    <a:pt x="61" y="5"/>
                  </a:cubicBezTo>
                  <a:cubicBezTo>
                    <a:pt x="62" y="5"/>
                    <a:pt x="62" y="4"/>
                    <a:pt x="62" y="3"/>
                  </a:cubicBezTo>
                  <a:cubicBezTo>
                    <a:pt x="67" y="3"/>
                    <a:pt x="74" y="2"/>
                    <a:pt x="76" y="4"/>
                  </a:cubicBezTo>
                  <a:cubicBezTo>
                    <a:pt x="77" y="2"/>
                    <a:pt x="82" y="4"/>
                    <a:pt x="82" y="2"/>
                  </a:cubicBezTo>
                  <a:cubicBezTo>
                    <a:pt x="85" y="3"/>
                    <a:pt x="90" y="3"/>
                    <a:pt x="94" y="3"/>
                  </a:cubicBezTo>
                  <a:cubicBezTo>
                    <a:pt x="94" y="2"/>
                    <a:pt x="94" y="2"/>
                    <a:pt x="93" y="2"/>
                  </a:cubicBezTo>
                  <a:cubicBezTo>
                    <a:pt x="93" y="0"/>
                    <a:pt x="94" y="1"/>
                    <a:pt x="94" y="2"/>
                  </a:cubicBezTo>
                  <a:cubicBezTo>
                    <a:pt x="99" y="2"/>
                    <a:pt x="108" y="0"/>
                    <a:pt x="113" y="2"/>
                  </a:cubicBezTo>
                  <a:cubicBezTo>
                    <a:pt x="113" y="2"/>
                    <a:pt x="113" y="4"/>
                    <a:pt x="113" y="4"/>
                  </a:cubicBezTo>
                  <a:cubicBezTo>
                    <a:pt x="122" y="4"/>
                    <a:pt x="123" y="2"/>
                    <a:pt x="133"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5" name="Freeform 84"/>
            <p:cNvSpPr/>
            <p:nvPr/>
          </p:nvSpPr>
          <p:spPr bwMode="auto">
            <a:xfrm>
              <a:off x="4407250" y="1191344"/>
              <a:ext cx="153988" cy="55562"/>
            </a:xfrm>
            <a:custGeom>
              <a:avLst/>
              <a:gdLst>
                <a:gd name="T0" fmla="*/ 26 w 41"/>
                <a:gd name="T1" fmla="*/ 5 h 15"/>
                <a:gd name="T2" fmla="*/ 26 w 41"/>
                <a:gd name="T3" fmla="*/ 7 h 15"/>
                <a:gd name="T4" fmla="*/ 33 w 41"/>
                <a:gd name="T5" fmla="*/ 16 h 15"/>
                <a:gd name="T6" fmla="*/ 43 w 41"/>
                <a:gd name="T7" fmla="*/ 9 h 15"/>
                <a:gd name="T8" fmla="*/ 57 w 41"/>
                <a:gd name="T9" fmla="*/ 16 h 15"/>
                <a:gd name="T10" fmla="*/ 80 w 41"/>
                <a:gd name="T11" fmla="*/ 9 h 15"/>
                <a:gd name="T12" fmla="*/ 92 w 41"/>
                <a:gd name="T13" fmla="*/ 16 h 15"/>
                <a:gd name="T14" fmla="*/ 88 w 41"/>
                <a:gd name="T15" fmla="*/ 26 h 15"/>
                <a:gd name="T16" fmla="*/ 62 w 41"/>
                <a:gd name="T17" fmla="*/ 30 h 15"/>
                <a:gd name="T18" fmla="*/ 45 w 41"/>
                <a:gd name="T19" fmla="*/ 35 h 15"/>
                <a:gd name="T20" fmla="*/ 17 w 41"/>
                <a:gd name="T21" fmla="*/ 16 h 15"/>
                <a:gd name="T22" fmla="*/ 2 w 41"/>
                <a:gd name="T23" fmla="*/ 12 h 15"/>
                <a:gd name="T24" fmla="*/ 26 w 41"/>
                <a:gd name="T25" fmla="*/ 5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15">
                  <a:moveTo>
                    <a:pt x="11" y="2"/>
                  </a:moveTo>
                  <a:cubicBezTo>
                    <a:pt x="12" y="2"/>
                    <a:pt x="11" y="3"/>
                    <a:pt x="11" y="3"/>
                  </a:cubicBezTo>
                  <a:cubicBezTo>
                    <a:pt x="10" y="6"/>
                    <a:pt x="16" y="2"/>
                    <a:pt x="14" y="7"/>
                  </a:cubicBezTo>
                  <a:cubicBezTo>
                    <a:pt x="17" y="7"/>
                    <a:pt x="16" y="4"/>
                    <a:pt x="18" y="4"/>
                  </a:cubicBezTo>
                  <a:cubicBezTo>
                    <a:pt x="21" y="7"/>
                    <a:pt x="23" y="2"/>
                    <a:pt x="24" y="7"/>
                  </a:cubicBezTo>
                  <a:cubicBezTo>
                    <a:pt x="27" y="6"/>
                    <a:pt x="31" y="5"/>
                    <a:pt x="34" y="4"/>
                  </a:cubicBezTo>
                  <a:cubicBezTo>
                    <a:pt x="34" y="8"/>
                    <a:pt x="40" y="3"/>
                    <a:pt x="39" y="7"/>
                  </a:cubicBezTo>
                  <a:cubicBezTo>
                    <a:pt x="41" y="10"/>
                    <a:pt x="32" y="9"/>
                    <a:pt x="37" y="11"/>
                  </a:cubicBezTo>
                  <a:cubicBezTo>
                    <a:pt x="35" y="14"/>
                    <a:pt x="29" y="12"/>
                    <a:pt x="26" y="13"/>
                  </a:cubicBezTo>
                  <a:cubicBezTo>
                    <a:pt x="23" y="13"/>
                    <a:pt x="21" y="14"/>
                    <a:pt x="19" y="15"/>
                  </a:cubicBezTo>
                  <a:cubicBezTo>
                    <a:pt x="14" y="13"/>
                    <a:pt x="10" y="11"/>
                    <a:pt x="7" y="7"/>
                  </a:cubicBezTo>
                  <a:cubicBezTo>
                    <a:pt x="6" y="6"/>
                    <a:pt x="1" y="8"/>
                    <a:pt x="1" y="5"/>
                  </a:cubicBezTo>
                  <a:cubicBezTo>
                    <a:pt x="0" y="0"/>
                    <a:pt x="10" y="6"/>
                    <a:pt x="11"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6" name="Freeform 85"/>
            <p:cNvSpPr/>
            <p:nvPr/>
          </p:nvSpPr>
          <p:spPr bwMode="auto">
            <a:xfrm>
              <a:off x="8695914" y="1271437"/>
              <a:ext cx="68263" cy="19050"/>
            </a:xfrm>
            <a:custGeom>
              <a:avLst/>
              <a:gdLst>
                <a:gd name="T0" fmla="*/ 41 w 18"/>
                <a:gd name="T1" fmla="*/ 0 h 5"/>
                <a:gd name="T2" fmla="*/ 24 w 18"/>
                <a:gd name="T3" fmla="*/ 7 h 5"/>
                <a:gd name="T4" fmla="*/ 19 w 18"/>
                <a:gd name="T5" fmla="*/ 12 h 5"/>
                <a:gd name="T6" fmla="*/ 7 w 18"/>
                <a:gd name="T7" fmla="*/ 12 h 5"/>
                <a:gd name="T8" fmla="*/ 14 w 18"/>
                <a:gd name="T9" fmla="*/ 2 h 5"/>
                <a:gd name="T10" fmla="*/ 41 w 18"/>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5">
                  <a:moveTo>
                    <a:pt x="17" y="0"/>
                  </a:moveTo>
                  <a:cubicBezTo>
                    <a:pt x="18" y="3"/>
                    <a:pt x="13" y="3"/>
                    <a:pt x="10" y="3"/>
                  </a:cubicBezTo>
                  <a:cubicBezTo>
                    <a:pt x="9" y="3"/>
                    <a:pt x="9" y="4"/>
                    <a:pt x="8" y="5"/>
                  </a:cubicBezTo>
                  <a:cubicBezTo>
                    <a:pt x="6" y="5"/>
                    <a:pt x="3" y="3"/>
                    <a:pt x="3" y="5"/>
                  </a:cubicBezTo>
                  <a:cubicBezTo>
                    <a:pt x="0" y="5"/>
                    <a:pt x="5" y="1"/>
                    <a:pt x="6" y="1"/>
                  </a:cubicBezTo>
                  <a:cubicBezTo>
                    <a:pt x="8" y="3"/>
                    <a:pt x="13" y="0"/>
                    <a:pt x="17"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7" name="Freeform 86"/>
            <p:cNvSpPr/>
            <p:nvPr/>
          </p:nvSpPr>
          <p:spPr bwMode="auto">
            <a:xfrm>
              <a:off x="8973727" y="1271437"/>
              <a:ext cx="63500" cy="38100"/>
            </a:xfrm>
            <a:custGeom>
              <a:avLst/>
              <a:gdLst>
                <a:gd name="T0" fmla="*/ 19 w 17"/>
                <a:gd name="T1" fmla="*/ 0 h 10"/>
                <a:gd name="T2" fmla="*/ 14 w 17"/>
                <a:gd name="T3" fmla="*/ 2 h 10"/>
                <a:gd name="T4" fmla="*/ 28 w 17"/>
                <a:gd name="T5" fmla="*/ 12 h 10"/>
                <a:gd name="T6" fmla="*/ 33 w 17"/>
                <a:gd name="T7" fmla="*/ 7 h 10"/>
                <a:gd name="T8" fmla="*/ 16 w 17"/>
                <a:gd name="T9" fmla="*/ 24 h 10"/>
                <a:gd name="T10" fmla="*/ 0 w 17"/>
                <a:gd name="T11" fmla="*/ 5 h 10"/>
                <a:gd name="T12" fmla="*/ 19 w 1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
                  <a:moveTo>
                    <a:pt x="8" y="0"/>
                  </a:moveTo>
                  <a:cubicBezTo>
                    <a:pt x="8" y="1"/>
                    <a:pt x="7" y="1"/>
                    <a:pt x="6" y="1"/>
                  </a:cubicBezTo>
                  <a:cubicBezTo>
                    <a:pt x="6" y="4"/>
                    <a:pt x="13" y="0"/>
                    <a:pt x="12" y="5"/>
                  </a:cubicBezTo>
                  <a:cubicBezTo>
                    <a:pt x="13" y="5"/>
                    <a:pt x="14" y="4"/>
                    <a:pt x="14" y="3"/>
                  </a:cubicBezTo>
                  <a:cubicBezTo>
                    <a:pt x="17" y="7"/>
                    <a:pt x="8" y="7"/>
                    <a:pt x="7" y="10"/>
                  </a:cubicBezTo>
                  <a:cubicBezTo>
                    <a:pt x="4" y="8"/>
                    <a:pt x="4" y="3"/>
                    <a:pt x="0" y="2"/>
                  </a:cubicBezTo>
                  <a:cubicBezTo>
                    <a:pt x="1" y="0"/>
                    <a:pt x="6" y="1"/>
                    <a:pt x="8"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8" name="Freeform 87"/>
            <p:cNvSpPr>
              <a:spLocks noEditPoints="1"/>
            </p:cNvSpPr>
            <p:nvPr/>
          </p:nvSpPr>
          <p:spPr bwMode="auto">
            <a:xfrm>
              <a:off x="3754788" y="1315169"/>
              <a:ext cx="3732213" cy="2444750"/>
            </a:xfrm>
            <a:custGeom>
              <a:avLst/>
              <a:gdLst>
                <a:gd name="T0" fmla="*/ 1396 w 995"/>
                <a:gd name="T1" fmla="*/ 106 h 652"/>
                <a:gd name="T2" fmla="*/ 1649 w 995"/>
                <a:gd name="T3" fmla="*/ 106 h 652"/>
                <a:gd name="T4" fmla="*/ 1862 w 995"/>
                <a:gd name="T5" fmla="*/ 128 h 652"/>
                <a:gd name="T6" fmla="*/ 2136 w 995"/>
                <a:gd name="T7" fmla="*/ 172 h 652"/>
                <a:gd name="T8" fmla="*/ 2351 w 995"/>
                <a:gd name="T9" fmla="*/ 241 h 652"/>
                <a:gd name="T10" fmla="*/ 2214 w 995"/>
                <a:gd name="T11" fmla="*/ 274 h 652"/>
                <a:gd name="T12" fmla="*/ 2039 w 995"/>
                <a:gd name="T13" fmla="*/ 409 h 652"/>
                <a:gd name="T14" fmla="*/ 1971 w 995"/>
                <a:gd name="T15" fmla="*/ 449 h 652"/>
                <a:gd name="T16" fmla="*/ 2060 w 995"/>
                <a:gd name="T17" fmla="*/ 309 h 652"/>
                <a:gd name="T18" fmla="*/ 1862 w 995"/>
                <a:gd name="T19" fmla="*/ 368 h 652"/>
                <a:gd name="T20" fmla="*/ 1798 w 995"/>
                <a:gd name="T21" fmla="*/ 465 h 652"/>
                <a:gd name="T22" fmla="*/ 1685 w 995"/>
                <a:gd name="T23" fmla="*/ 619 h 652"/>
                <a:gd name="T24" fmla="*/ 1614 w 995"/>
                <a:gd name="T25" fmla="*/ 654 h 652"/>
                <a:gd name="T26" fmla="*/ 1583 w 995"/>
                <a:gd name="T27" fmla="*/ 692 h 652"/>
                <a:gd name="T28" fmla="*/ 1484 w 995"/>
                <a:gd name="T29" fmla="*/ 874 h 652"/>
                <a:gd name="T30" fmla="*/ 1427 w 995"/>
                <a:gd name="T31" fmla="*/ 1006 h 652"/>
                <a:gd name="T32" fmla="*/ 1335 w 995"/>
                <a:gd name="T33" fmla="*/ 1023 h 652"/>
                <a:gd name="T34" fmla="*/ 1316 w 995"/>
                <a:gd name="T35" fmla="*/ 1027 h 652"/>
                <a:gd name="T36" fmla="*/ 1266 w 995"/>
                <a:gd name="T37" fmla="*/ 898 h 652"/>
                <a:gd name="T38" fmla="*/ 1108 w 995"/>
                <a:gd name="T39" fmla="*/ 980 h 652"/>
                <a:gd name="T40" fmla="*/ 992 w 995"/>
                <a:gd name="T41" fmla="*/ 864 h 652"/>
                <a:gd name="T42" fmla="*/ 782 w 995"/>
                <a:gd name="T43" fmla="*/ 831 h 652"/>
                <a:gd name="T44" fmla="*/ 832 w 995"/>
                <a:gd name="T45" fmla="*/ 919 h 652"/>
                <a:gd name="T46" fmla="*/ 676 w 995"/>
                <a:gd name="T47" fmla="*/ 928 h 652"/>
                <a:gd name="T48" fmla="*/ 584 w 995"/>
                <a:gd name="T49" fmla="*/ 815 h 652"/>
                <a:gd name="T50" fmla="*/ 657 w 995"/>
                <a:gd name="T51" fmla="*/ 964 h 652"/>
                <a:gd name="T52" fmla="*/ 702 w 995"/>
                <a:gd name="T53" fmla="*/ 1117 h 652"/>
                <a:gd name="T54" fmla="*/ 614 w 995"/>
                <a:gd name="T55" fmla="*/ 1339 h 652"/>
                <a:gd name="T56" fmla="*/ 525 w 995"/>
                <a:gd name="T57" fmla="*/ 1512 h 652"/>
                <a:gd name="T58" fmla="*/ 354 w 995"/>
                <a:gd name="T59" fmla="*/ 1379 h 652"/>
                <a:gd name="T60" fmla="*/ 333 w 995"/>
                <a:gd name="T61" fmla="*/ 1176 h 652"/>
                <a:gd name="T62" fmla="*/ 69 w 995"/>
                <a:gd name="T63" fmla="*/ 1046 h 652"/>
                <a:gd name="T64" fmla="*/ 9 w 995"/>
                <a:gd name="T65" fmla="*/ 879 h 652"/>
                <a:gd name="T66" fmla="*/ 241 w 995"/>
                <a:gd name="T67" fmla="*/ 694 h 652"/>
                <a:gd name="T68" fmla="*/ 392 w 995"/>
                <a:gd name="T69" fmla="*/ 763 h 652"/>
                <a:gd name="T70" fmla="*/ 565 w 995"/>
                <a:gd name="T71" fmla="*/ 763 h 652"/>
                <a:gd name="T72" fmla="*/ 461 w 995"/>
                <a:gd name="T73" fmla="*/ 650 h 652"/>
                <a:gd name="T74" fmla="*/ 380 w 995"/>
                <a:gd name="T75" fmla="*/ 600 h 652"/>
                <a:gd name="T76" fmla="*/ 388 w 995"/>
                <a:gd name="T77" fmla="*/ 645 h 652"/>
                <a:gd name="T78" fmla="*/ 236 w 995"/>
                <a:gd name="T79" fmla="*/ 607 h 652"/>
                <a:gd name="T80" fmla="*/ 172 w 995"/>
                <a:gd name="T81" fmla="*/ 605 h 652"/>
                <a:gd name="T82" fmla="*/ 236 w 995"/>
                <a:gd name="T83" fmla="*/ 491 h 652"/>
                <a:gd name="T84" fmla="*/ 319 w 995"/>
                <a:gd name="T85" fmla="*/ 435 h 652"/>
                <a:gd name="T86" fmla="*/ 473 w 995"/>
                <a:gd name="T87" fmla="*/ 368 h 652"/>
                <a:gd name="T88" fmla="*/ 468 w 995"/>
                <a:gd name="T89" fmla="*/ 293 h 652"/>
                <a:gd name="T90" fmla="*/ 413 w 995"/>
                <a:gd name="T91" fmla="*/ 354 h 652"/>
                <a:gd name="T92" fmla="*/ 272 w 995"/>
                <a:gd name="T93" fmla="*/ 373 h 652"/>
                <a:gd name="T94" fmla="*/ 340 w 995"/>
                <a:gd name="T95" fmla="*/ 250 h 652"/>
                <a:gd name="T96" fmla="*/ 529 w 995"/>
                <a:gd name="T97" fmla="*/ 158 h 652"/>
                <a:gd name="T98" fmla="*/ 593 w 995"/>
                <a:gd name="T99" fmla="*/ 229 h 652"/>
                <a:gd name="T100" fmla="*/ 702 w 995"/>
                <a:gd name="T101" fmla="*/ 198 h 652"/>
                <a:gd name="T102" fmla="*/ 891 w 995"/>
                <a:gd name="T103" fmla="*/ 189 h 652"/>
                <a:gd name="T104" fmla="*/ 985 w 995"/>
                <a:gd name="T105" fmla="*/ 125 h 652"/>
                <a:gd name="T106" fmla="*/ 1051 w 995"/>
                <a:gd name="T107" fmla="*/ 194 h 652"/>
                <a:gd name="T108" fmla="*/ 1096 w 995"/>
                <a:gd name="T109" fmla="*/ 120 h 652"/>
                <a:gd name="T110" fmla="*/ 1328 w 995"/>
                <a:gd name="T111" fmla="*/ 26 h 652"/>
                <a:gd name="T112" fmla="*/ 555 w 995"/>
                <a:gd name="T113" fmla="*/ 557 h 652"/>
                <a:gd name="T114" fmla="*/ 671 w 995"/>
                <a:gd name="T115" fmla="*/ 633 h 652"/>
                <a:gd name="T116" fmla="*/ 794 w 995"/>
                <a:gd name="T117" fmla="*/ 614 h 652"/>
                <a:gd name="T118" fmla="*/ 754 w 995"/>
                <a:gd name="T119" fmla="*/ 671 h 652"/>
                <a:gd name="T120" fmla="*/ 560 w 995"/>
                <a:gd name="T121" fmla="*/ 1136 h 6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95" h="652">
                  <a:moveTo>
                    <a:pt x="599" y="7"/>
                  </a:moveTo>
                  <a:cubicBezTo>
                    <a:pt x="599" y="8"/>
                    <a:pt x="601" y="8"/>
                    <a:pt x="603" y="8"/>
                  </a:cubicBezTo>
                  <a:cubicBezTo>
                    <a:pt x="603" y="9"/>
                    <a:pt x="601" y="9"/>
                    <a:pt x="599" y="9"/>
                  </a:cubicBezTo>
                  <a:cubicBezTo>
                    <a:pt x="604" y="14"/>
                    <a:pt x="609" y="7"/>
                    <a:pt x="618" y="9"/>
                  </a:cubicBezTo>
                  <a:cubicBezTo>
                    <a:pt x="620" y="12"/>
                    <a:pt x="623" y="14"/>
                    <a:pt x="628" y="15"/>
                  </a:cubicBezTo>
                  <a:cubicBezTo>
                    <a:pt x="628" y="16"/>
                    <a:pt x="627" y="18"/>
                    <a:pt x="628" y="20"/>
                  </a:cubicBezTo>
                  <a:cubicBezTo>
                    <a:pt x="628" y="21"/>
                    <a:pt x="630" y="21"/>
                    <a:pt x="630" y="23"/>
                  </a:cubicBezTo>
                  <a:cubicBezTo>
                    <a:pt x="627" y="23"/>
                    <a:pt x="628" y="25"/>
                    <a:pt x="628" y="27"/>
                  </a:cubicBezTo>
                  <a:cubicBezTo>
                    <a:pt x="626" y="26"/>
                    <a:pt x="625" y="25"/>
                    <a:pt x="623" y="25"/>
                  </a:cubicBezTo>
                  <a:cubicBezTo>
                    <a:pt x="621" y="26"/>
                    <a:pt x="623" y="27"/>
                    <a:pt x="622" y="28"/>
                  </a:cubicBezTo>
                  <a:cubicBezTo>
                    <a:pt x="621" y="28"/>
                    <a:pt x="620" y="27"/>
                    <a:pt x="619" y="27"/>
                  </a:cubicBezTo>
                  <a:cubicBezTo>
                    <a:pt x="618" y="27"/>
                    <a:pt x="616" y="29"/>
                    <a:pt x="612" y="28"/>
                  </a:cubicBezTo>
                  <a:cubicBezTo>
                    <a:pt x="611" y="27"/>
                    <a:pt x="612" y="30"/>
                    <a:pt x="611" y="30"/>
                  </a:cubicBezTo>
                  <a:cubicBezTo>
                    <a:pt x="611" y="30"/>
                    <a:pt x="609" y="30"/>
                    <a:pt x="609" y="30"/>
                  </a:cubicBezTo>
                  <a:cubicBezTo>
                    <a:pt x="608" y="31"/>
                    <a:pt x="611" y="32"/>
                    <a:pt x="609" y="35"/>
                  </a:cubicBezTo>
                  <a:cubicBezTo>
                    <a:pt x="608" y="33"/>
                    <a:pt x="602" y="35"/>
                    <a:pt x="605" y="36"/>
                  </a:cubicBezTo>
                  <a:cubicBezTo>
                    <a:pt x="603" y="38"/>
                    <a:pt x="599" y="37"/>
                    <a:pt x="596" y="38"/>
                  </a:cubicBezTo>
                  <a:cubicBezTo>
                    <a:pt x="594" y="39"/>
                    <a:pt x="592" y="42"/>
                    <a:pt x="590" y="42"/>
                  </a:cubicBezTo>
                  <a:cubicBezTo>
                    <a:pt x="590" y="44"/>
                    <a:pt x="590" y="45"/>
                    <a:pt x="589" y="45"/>
                  </a:cubicBezTo>
                  <a:cubicBezTo>
                    <a:pt x="589" y="47"/>
                    <a:pt x="590" y="45"/>
                    <a:pt x="591" y="45"/>
                  </a:cubicBezTo>
                  <a:cubicBezTo>
                    <a:pt x="595" y="46"/>
                    <a:pt x="596" y="43"/>
                    <a:pt x="598" y="42"/>
                  </a:cubicBezTo>
                  <a:cubicBezTo>
                    <a:pt x="600" y="41"/>
                    <a:pt x="600" y="43"/>
                    <a:pt x="602" y="43"/>
                  </a:cubicBezTo>
                  <a:cubicBezTo>
                    <a:pt x="603" y="43"/>
                    <a:pt x="603" y="41"/>
                    <a:pt x="604" y="41"/>
                  </a:cubicBezTo>
                  <a:cubicBezTo>
                    <a:pt x="606" y="40"/>
                    <a:pt x="609" y="41"/>
                    <a:pt x="612" y="40"/>
                  </a:cubicBezTo>
                  <a:cubicBezTo>
                    <a:pt x="614" y="39"/>
                    <a:pt x="611" y="38"/>
                    <a:pt x="613" y="37"/>
                  </a:cubicBezTo>
                  <a:cubicBezTo>
                    <a:pt x="614" y="37"/>
                    <a:pt x="615" y="38"/>
                    <a:pt x="616" y="37"/>
                  </a:cubicBezTo>
                  <a:cubicBezTo>
                    <a:pt x="616" y="37"/>
                    <a:pt x="617" y="35"/>
                    <a:pt x="617" y="35"/>
                  </a:cubicBezTo>
                  <a:cubicBezTo>
                    <a:pt x="617" y="35"/>
                    <a:pt x="620" y="36"/>
                    <a:pt x="622" y="36"/>
                  </a:cubicBezTo>
                  <a:cubicBezTo>
                    <a:pt x="624" y="36"/>
                    <a:pt x="625" y="35"/>
                    <a:pt x="628" y="35"/>
                  </a:cubicBezTo>
                  <a:cubicBezTo>
                    <a:pt x="628" y="36"/>
                    <a:pt x="628" y="37"/>
                    <a:pt x="628" y="38"/>
                  </a:cubicBezTo>
                  <a:cubicBezTo>
                    <a:pt x="629" y="37"/>
                    <a:pt x="630" y="37"/>
                    <a:pt x="630" y="40"/>
                  </a:cubicBezTo>
                  <a:cubicBezTo>
                    <a:pt x="636" y="39"/>
                    <a:pt x="646" y="40"/>
                    <a:pt x="656" y="40"/>
                  </a:cubicBezTo>
                  <a:cubicBezTo>
                    <a:pt x="655" y="45"/>
                    <a:pt x="664" y="41"/>
                    <a:pt x="663" y="47"/>
                  </a:cubicBezTo>
                  <a:cubicBezTo>
                    <a:pt x="664" y="45"/>
                    <a:pt x="666" y="47"/>
                    <a:pt x="668" y="47"/>
                  </a:cubicBezTo>
                  <a:cubicBezTo>
                    <a:pt x="671" y="47"/>
                    <a:pt x="675" y="46"/>
                    <a:pt x="677" y="47"/>
                  </a:cubicBezTo>
                  <a:cubicBezTo>
                    <a:pt x="679" y="46"/>
                    <a:pt x="677" y="41"/>
                    <a:pt x="679" y="41"/>
                  </a:cubicBezTo>
                  <a:cubicBezTo>
                    <a:pt x="683" y="42"/>
                    <a:pt x="687" y="41"/>
                    <a:pt x="691" y="42"/>
                  </a:cubicBezTo>
                  <a:cubicBezTo>
                    <a:pt x="691" y="42"/>
                    <a:pt x="691" y="43"/>
                    <a:pt x="691" y="43"/>
                  </a:cubicBezTo>
                  <a:cubicBezTo>
                    <a:pt x="693" y="43"/>
                    <a:pt x="695" y="43"/>
                    <a:pt x="697" y="43"/>
                  </a:cubicBezTo>
                  <a:cubicBezTo>
                    <a:pt x="698" y="43"/>
                    <a:pt x="698" y="45"/>
                    <a:pt x="698" y="45"/>
                  </a:cubicBezTo>
                  <a:cubicBezTo>
                    <a:pt x="700" y="46"/>
                    <a:pt x="703" y="45"/>
                    <a:pt x="704" y="47"/>
                  </a:cubicBezTo>
                  <a:cubicBezTo>
                    <a:pt x="704" y="49"/>
                    <a:pt x="704" y="52"/>
                    <a:pt x="700" y="51"/>
                  </a:cubicBezTo>
                  <a:cubicBezTo>
                    <a:pt x="701" y="53"/>
                    <a:pt x="703" y="54"/>
                    <a:pt x="705" y="54"/>
                  </a:cubicBezTo>
                  <a:cubicBezTo>
                    <a:pt x="704" y="61"/>
                    <a:pt x="710" y="61"/>
                    <a:pt x="712" y="64"/>
                  </a:cubicBezTo>
                  <a:cubicBezTo>
                    <a:pt x="714" y="63"/>
                    <a:pt x="717" y="62"/>
                    <a:pt x="718" y="61"/>
                  </a:cubicBezTo>
                  <a:cubicBezTo>
                    <a:pt x="719" y="60"/>
                    <a:pt x="718" y="58"/>
                    <a:pt x="719" y="57"/>
                  </a:cubicBezTo>
                  <a:cubicBezTo>
                    <a:pt x="720" y="57"/>
                    <a:pt x="722" y="58"/>
                    <a:pt x="722" y="56"/>
                  </a:cubicBezTo>
                  <a:cubicBezTo>
                    <a:pt x="725" y="55"/>
                    <a:pt x="724" y="59"/>
                    <a:pt x="725" y="60"/>
                  </a:cubicBezTo>
                  <a:cubicBezTo>
                    <a:pt x="728" y="60"/>
                    <a:pt x="731" y="60"/>
                    <a:pt x="733" y="60"/>
                  </a:cubicBezTo>
                  <a:cubicBezTo>
                    <a:pt x="735" y="58"/>
                    <a:pt x="738" y="59"/>
                    <a:pt x="737" y="56"/>
                  </a:cubicBezTo>
                  <a:cubicBezTo>
                    <a:pt x="741" y="57"/>
                    <a:pt x="750" y="53"/>
                    <a:pt x="750" y="58"/>
                  </a:cubicBezTo>
                  <a:cubicBezTo>
                    <a:pt x="753" y="59"/>
                    <a:pt x="752" y="54"/>
                    <a:pt x="757" y="56"/>
                  </a:cubicBezTo>
                  <a:cubicBezTo>
                    <a:pt x="757" y="55"/>
                    <a:pt x="756" y="55"/>
                    <a:pt x="755" y="55"/>
                  </a:cubicBezTo>
                  <a:cubicBezTo>
                    <a:pt x="756" y="54"/>
                    <a:pt x="755" y="52"/>
                    <a:pt x="757" y="51"/>
                  </a:cubicBezTo>
                  <a:cubicBezTo>
                    <a:pt x="760" y="52"/>
                    <a:pt x="759" y="47"/>
                    <a:pt x="764" y="49"/>
                  </a:cubicBezTo>
                  <a:cubicBezTo>
                    <a:pt x="766" y="49"/>
                    <a:pt x="764" y="48"/>
                    <a:pt x="764" y="48"/>
                  </a:cubicBezTo>
                  <a:cubicBezTo>
                    <a:pt x="766" y="45"/>
                    <a:pt x="769" y="47"/>
                    <a:pt x="773" y="47"/>
                  </a:cubicBezTo>
                  <a:cubicBezTo>
                    <a:pt x="773" y="53"/>
                    <a:pt x="780" y="45"/>
                    <a:pt x="778" y="50"/>
                  </a:cubicBezTo>
                  <a:cubicBezTo>
                    <a:pt x="783" y="51"/>
                    <a:pt x="787" y="50"/>
                    <a:pt x="791" y="49"/>
                  </a:cubicBezTo>
                  <a:cubicBezTo>
                    <a:pt x="792" y="52"/>
                    <a:pt x="787" y="50"/>
                    <a:pt x="788" y="54"/>
                  </a:cubicBezTo>
                  <a:cubicBezTo>
                    <a:pt x="788" y="56"/>
                    <a:pt x="792" y="55"/>
                    <a:pt x="795" y="55"/>
                  </a:cubicBezTo>
                  <a:cubicBezTo>
                    <a:pt x="799" y="55"/>
                    <a:pt x="803" y="55"/>
                    <a:pt x="806" y="54"/>
                  </a:cubicBezTo>
                  <a:cubicBezTo>
                    <a:pt x="807" y="58"/>
                    <a:pt x="813" y="58"/>
                    <a:pt x="815" y="62"/>
                  </a:cubicBezTo>
                  <a:cubicBezTo>
                    <a:pt x="817" y="61"/>
                    <a:pt x="818" y="63"/>
                    <a:pt x="821" y="63"/>
                  </a:cubicBezTo>
                  <a:cubicBezTo>
                    <a:pt x="828" y="64"/>
                    <a:pt x="836" y="62"/>
                    <a:pt x="843" y="63"/>
                  </a:cubicBezTo>
                  <a:cubicBezTo>
                    <a:pt x="846" y="64"/>
                    <a:pt x="848" y="67"/>
                    <a:pt x="851" y="65"/>
                  </a:cubicBezTo>
                  <a:cubicBezTo>
                    <a:pt x="851" y="67"/>
                    <a:pt x="852" y="68"/>
                    <a:pt x="854" y="68"/>
                  </a:cubicBezTo>
                  <a:cubicBezTo>
                    <a:pt x="854" y="69"/>
                    <a:pt x="854" y="71"/>
                    <a:pt x="854" y="73"/>
                  </a:cubicBezTo>
                  <a:cubicBezTo>
                    <a:pt x="853" y="75"/>
                    <a:pt x="857" y="73"/>
                    <a:pt x="858" y="74"/>
                  </a:cubicBezTo>
                  <a:cubicBezTo>
                    <a:pt x="860" y="75"/>
                    <a:pt x="859" y="73"/>
                    <a:pt x="861" y="74"/>
                  </a:cubicBezTo>
                  <a:cubicBezTo>
                    <a:pt x="861" y="74"/>
                    <a:pt x="861" y="75"/>
                    <a:pt x="862" y="75"/>
                  </a:cubicBezTo>
                  <a:cubicBezTo>
                    <a:pt x="864" y="75"/>
                    <a:pt x="876" y="76"/>
                    <a:pt x="877" y="75"/>
                  </a:cubicBezTo>
                  <a:cubicBezTo>
                    <a:pt x="877" y="75"/>
                    <a:pt x="877" y="74"/>
                    <a:pt x="877" y="74"/>
                  </a:cubicBezTo>
                  <a:cubicBezTo>
                    <a:pt x="878" y="74"/>
                    <a:pt x="880" y="75"/>
                    <a:pt x="881" y="75"/>
                  </a:cubicBezTo>
                  <a:cubicBezTo>
                    <a:pt x="882" y="74"/>
                    <a:pt x="884" y="73"/>
                    <a:pt x="884" y="75"/>
                  </a:cubicBezTo>
                  <a:cubicBezTo>
                    <a:pt x="886" y="73"/>
                    <a:pt x="890" y="72"/>
                    <a:pt x="894" y="71"/>
                  </a:cubicBezTo>
                  <a:cubicBezTo>
                    <a:pt x="893" y="75"/>
                    <a:pt x="894" y="77"/>
                    <a:pt x="895" y="80"/>
                  </a:cubicBezTo>
                  <a:cubicBezTo>
                    <a:pt x="900" y="79"/>
                    <a:pt x="901" y="82"/>
                    <a:pt x="905" y="80"/>
                  </a:cubicBezTo>
                  <a:cubicBezTo>
                    <a:pt x="906" y="78"/>
                    <a:pt x="904" y="77"/>
                    <a:pt x="903" y="77"/>
                  </a:cubicBezTo>
                  <a:cubicBezTo>
                    <a:pt x="904" y="76"/>
                    <a:pt x="904" y="75"/>
                    <a:pt x="904" y="73"/>
                  </a:cubicBezTo>
                  <a:cubicBezTo>
                    <a:pt x="907" y="70"/>
                    <a:pt x="914" y="71"/>
                    <a:pt x="916" y="74"/>
                  </a:cubicBezTo>
                  <a:cubicBezTo>
                    <a:pt x="921" y="74"/>
                    <a:pt x="926" y="73"/>
                    <a:pt x="931" y="74"/>
                  </a:cubicBezTo>
                  <a:cubicBezTo>
                    <a:pt x="933" y="74"/>
                    <a:pt x="936" y="77"/>
                    <a:pt x="937" y="74"/>
                  </a:cubicBezTo>
                  <a:cubicBezTo>
                    <a:pt x="940" y="75"/>
                    <a:pt x="939" y="76"/>
                    <a:pt x="943" y="77"/>
                  </a:cubicBezTo>
                  <a:cubicBezTo>
                    <a:pt x="944" y="78"/>
                    <a:pt x="945" y="80"/>
                    <a:pt x="945" y="80"/>
                  </a:cubicBezTo>
                  <a:cubicBezTo>
                    <a:pt x="946" y="80"/>
                    <a:pt x="947" y="79"/>
                    <a:pt x="947" y="78"/>
                  </a:cubicBezTo>
                  <a:cubicBezTo>
                    <a:pt x="948" y="79"/>
                    <a:pt x="947" y="80"/>
                    <a:pt x="948" y="81"/>
                  </a:cubicBezTo>
                  <a:cubicBezTo>
                    <a:pt x="948" y="81"/>
                    <a:pt x="950" y="80"/>
                    <a:pt x="950" y="81"/>
                  </a:cubicBezTo>
                  <a:cubicBezTo>
                    <a:pt x="951" y="82"/>
                    <a:pt x="953" y="82"/>
                    <a:pt x="956" y="83"/>
                  </a:cubicBezTo>
                  <a:cubicBezTo>
                    <a:pt x="958" y="84"/>
                    <a:pt x="961" y="84"/>
                    <a:pt x="963" y="86"/>
                  </a:cubicBezTo>
                  <a:cubicBezTo>
                    <a:pt x="964" y="86"/>
                    <a:pt x="964" y="88"/>
                    <a:pt x="964" y="88"/>
                  </a:cubicBezTo>
                  <a:cubicBezTo>
                    <a:pt x="965" y="88"/>
                    <a:pt x="966" y="87"/>
                    <a:pt x="967" y="88"/>
                  </a:cubicBezTo>
                  <a:cubicBezTo>
                    <a:pt x="967" y="88"/>
                    <a:pt x="966" y="90"/>
                    <a:pt x="967" y="90"/>
                  </a:cubicBezTo>
                  <a:cubicBezTo>
                    <a:pt x="967" y="91"/>
                    <a:pt x="969" y="90"/>
                    <a:pt x="969" y="90"/>
                  </a:cubicBezTo>
                  <a:cubicBezTo>
                    <a:pt x="970" y="91"/>
                    <a:pt x="968" y="95"/>
                    <a:pt x="972" y="94"/>
                  </a:cubicBezTo>
                  <a:cubicBezTo>
                    <a:pt x="972" y="97"/>
                    <a:pt x="972" y="99"/>
                    <a:pt x="972" y="102"/>
                  </a:cubicBezTo>
                  <a:cubicBezTo>
                    <a:pt x="977" y="102"/>
                    <a:pt x="980" y="101"/>
                    <a:pt x="981" y="97"/>
                  </a:cubicBezTo>
                  <a:cubicBezTo>
                    <a:pt x="984" y="99"/>
                    <a:pt x="988" y="98"/>
                    <a:pt x="991" y="100"/>
                  </a:cubicBezTo>
                  <a:cubicBezTo>
                    <a:pt x="992" y="100"/>
                    <a:pt x="991" y="102"/>
                    <a:pt x="991" y="102"/>
                  </a:cubicBezTo>
                  <a:cubicBezTo>
                    <a:pt x="992" y="103"/>
                    <a:pt x="994" y="102"/>
                    <a:pt x="995" y="102"/>
                  </a:cubicBezTo>
                  <a:cubicBezTo>
                    <a:pt x="994" y="103"/>
                    <a:pt x="992" y="103"/>
                    <a:pt x="992" y="106"/>
                  </a:cubicBezTo>
                  <a:cubicBezTo>
                    <a:pt x="991" y="106"/>
                    <a:pt x="990" y="104"/>
                    <a:pt x="989" y="104"/>
                  </a:cubicBezTo>
                  <a:cubicBezTo>
                    <a:pt x="988" y="105"/>
                    <a:pt x="988" y="107"/>
                    <a:pt x="985" y="107"/>
                  </a:cubicBezTo>
                  <a:cubicBezTo>
                    <a:pt x="986" y="109"/>
                    <a:pt x="989" y="108"/>
                    <a:pt x="988" y="111"/>
                  </a:cubicBezTo>
                  <a:cubicBezTo>
                    <a:pt x="983" y="108"/>
                    <a:pt x="987" y="113"/>
                    <a:pt x="984" y="114"/>
                  </a:cubicBezTo>
                  <a:cubicBezTo>
                    <a:pt x="983" y="114"/>
                    <a:pt x="982" y="115"/>
                    <a:pt x="982" y="116"/>
                  </a:cubicBezTo>
                  <a:cubicBezTo>
                    <a:pt x="980" y="116"/>
                    <a:pt x="979" y="116"/>
                    <a:pt x="978" y="115"/>
                  </a:cubicBezTo>
                  <a:cubicBezTo>
                    <a:pt x="978" y="115"/>
                    <a:pt x="977" y="113"/>
                    <a:pt x="976" y="113"/>
                  </a:cubicBezTo>
                  <a:cubicBezTo>
                    <a:pt x="974" y="112"/>
                    <a:pt x="973" y="112"/>
                    <a:pt x="971" y="111"/>
                  </a:cubicBezTo>
                  <a:cubicBezTo>
                    <a:pt x="970" y="111"/>
                    <a:pt x="969" y="109"/>
                    <a:pt x="969" y="109"/>
                  </a:cubicBezTo>
                  <a:cubicBezTo>
                    <a:pt x="968" y="108"/>
                    <a:pt x="966" y="109"/>
                    <a:pt x="964" y="109"/>
                  </a:cubicBezTo>
                  <a:cubicBezTo>
                    <a:pt x="964" y="109"/>
                    <a:pt x="964" y="108"/>
                    <a:pt x="963" y="108"/>
                  </a:cubicBezTo>
                  <a:cubicBezTo>
                    <a:pt x="962" y="108"/>
                    <a:pt x="960" y="104"/>
                    <a:pt x="958" y="107"/>
                  </a:cubicBezTo>
                  <a:cubicBezTo>
                    <a:pt x="957" y="107"/>
                    <a:pt x="957" y="105"/>
                    <a:pt x="957" y="103"/>
                  </a:cubicBezTo>
                  <a:cubicBezTo>
                    <a:pt x="955" y="103"/>
                    <a:pt x="952" y="103"/>
                    <a:pt x="950" y="103"/>
                  </a:cubicBezTo>
                  <a:cubicBezTo>
                    <a:pt x="948" y="103"/>
                    <a:pt x="950" y="106"/>
                    <a:pt x="950" y="106"/>
                  </a:cubicBezTo>
                  <a:cubicBezTo>
                    <a:pt x="950" y="107"/>
                    <a:pt x="947" y="108"/>
                    <a:pt x="948" y="110"/>
                  </a:cubicBezTo>
                  <a:cubicBezTo>
                    <a:pt x="943" y="110"/>
                    <a:pt x="942" y="114"/>
                    <a:pt x="936" y="113"/>
                  </a:cubicBezTo>
                  <a:cubicBezTo>
                    <a:pt x="935" y="113"/>
                    <a:pt x="935" y="115"/>
                    <a:pt x="932" y="115"/>
                  </a:cubicBezTo>
                  <a:cubicBezTo>
                    <a:pt x="933" y="117"/>
                    <a:pt x="935" y="116"/>
                    <a:pt x="937" y="116"/>
                  </a:cubicBezTo>
                  <a:cubicBezTo>
                    <a:pt x="939" y="117"/>
                    <a:pt x="939" y="118"/>
                    <a:pt x="941" y="118"/>
                  </a:cubicBezTo>
                  <a:cubicBezTo>
                    <a:pt x="940" y="122"/>
                    <a:pt x="940" y="121"/>
                    <a:pt x="942" y="123"/>
                  </a:cubicBezTo>
                  <a:cubicBezTo>
                    <a:pt x="943" y="126"/>
                    <a:pt x="946" y="126"/>
                    <a:pt x="948" y="128"/>
                  </a:cubicBezTo>
                  <a:cubicBezTo>
                    <a:pt x="948" y="128"/>
                    <a:pt x="944" y="131"/>
                    <a:pt x="944" y="131"/>
                  </a:cubicBezTo>
                  <a:cubicBezTo>
                    <a:pt x="941" y="132"/>
                    <a:pt x="941" y="129"/>
                    <a:pt x="940" y="129"/>
                  </a:cubicBezTo>
                  <a:cubicBezTo>
                    <a:pt x="940" y="129"/>
                    <a:pt x="941" y="131"/>
                    <a:pt x="940" y="131"/>
                  </a:cubicBezTo>
                  <a:cubicBezTo>
                    <a:pt x="936" y="132"/>
                    <a:pt x="930" y="131"/>
                    <a:pt x="927" y="133"/>
                  </a:cubicBezTo>
                  <a:cubicBezTo>
                    <a:pt x="925" y="133"/>
                    <a:pt x="920" y="135"/>
                    <a:pt x="921" y="137"/>
                  </a:cubicBezTo>
                  <a:cubicBezTo>
                    <a:pt x="915" y="136"/>
                    <a:pt x="915" y="140"/>
                    <a:pt x="911" y="141"/>
                  </a:cubicBezTo>
                  <a:cubicBezTo>
                    <a:pt x="910" y="142"/>
                    <a:pt x="910" y="142"/>
                    <a:pt x="909" y="143"/>
                  </a:cubicBezTo>
                  <a:cubicBezTo>
                    <a:pt x="908" y="144"/>
                    <a:pt x="907" y="145"/>
                    <a:pt x="905" y="146"/>
                  </a:cubicBezTo>
                  <a:cubicBezTo>
                    <a:pt x="904" y="146"/>
                    <a:pt x="903" y="147"/>
                    <a:pt x="903" y="148"/>
                  </a:cubicBezTo>
                  <a:cubicBezTo>
                    <a:pt x="899" y="147"/>
                    <a:pt x="893" y="149"/>
                    <a:pt x="891" y="147"/>
                  </a:cubicBezTo>
                  <a:cubicBezTo>
                    <a:pt x="890" y="148"/>
                    <a:pt x="887" y="147"/>
                    <a:pt x="888" y="150"/>
                  </a:cubicBezTo>
                  <a:cubicBezTo>
                    <a:pt x="881" y="151"/>
                    <a:pt x="880" y="151"/>
                    <a:pt x="874" y="150"/>
                  </a:cubicBezTo>
                  <a:cubicBezTo>
                    <a:pt x="873" y="150"/>
                    <a:pt x="872" y="151"/>
                    <a:pt x="871" y="151"/>
                  </a:cubicBezTo>
                  <a:cubicBezTo>
                    <a:pt x="870" y="152"/>
                    <a:pt x="868" y="153"/>
                    <a:pt x="868" y="155"/>
                  </a:cubicBezTo>
                  <a:cubicBezTo>
                    <a:pt x="868" y="158"/>
                    <a:pt x="862" y="157"/>
                    <a:pt x="863" y="162"/>
                  </a:cubicBezTo>
                  <a:cubicBezTo>
                    <a:pt x="862" y="166"/>
                    <a:pt x="866" y="165"/>
                    <a:pt x="868" y="167"/>
                  </a:cubicBezTo>
                  <a:cubicBezTo>
                    <a:pt x="867" y="170"/>
                    <a:pt x="867" y="173"/>
                    <a:pt x="863" y="173"/>
                  </a:cubicBezTo>
                  <a:cubicBezTo>
                    <a:pt x="863" y="175"/>
                    <a:pt x="863" y="176"/>
                    <a:pt x="861" y="176"/>
                  </a:cubicBezTo>
                  <a:cubicBezTo>
                    <a:pt x="861" y="178"/>
                    <a:pt x="861" y="179"/>
                    <a:pt x="861" y="181"/>
                  </a:cubicBezTo>
                  <a:cubicBezTo>
                    <a:pt x="861" y="183"/>
                    <a:pt x="863" y="180"/>
                    <a:pt x="863" y="182"/>
                  </a:cubicBezTo>
                  <a:cubicBezTo>
                    <a:pt x="864" y="185"/>
                    <a:pt x="861" y="184"/>
                    <a:pt x="861" y="184"/>
                  </a:cubicBezTo>
                  <a:cubicBezTo>
                    <a:pt x="860" y="185"/>
                    <a:pt x="860" y="188"/>
                    <a:pt x="859" y="188"/>
                  </a:cubicBezTo>
                  <a:cubicBezTo>
                    <a:pt x="858" y="189"/>
                    <a:pt x="855" y="188"/>
                    <a:pt x="854" y="189"/>
                  </a:cubicBezTo>
                  <a:cubicBezTo>
                    <a:pt x="853" y="190"/>
                    <a:pt x="854" y="193"/>
                    <a:pt x="854" y="194"/>
                  </a:cubicBezTo>
                  <a:cubicBezTo>
                    <a:pt x="853" y="195"/>
                    <a:pt x="853" y="192"/>
                    <a:pt x="852" y="191"/>
                  </a:cubicBezTo>
                  <a:cubicBezTo>
                    <a:pt x="852" y="191"/>
                    <a:pt x="849" y="192"/>
                    <a:pt x="851" y="197"/>
                  </a:cubicBezTo>
                  <a:cubicBezTo>
                    <a:pt x="849" y="196"/>
                    <a:pt x="850" y="199"/>
                    <a:pt x="849" y="200"/>
                  </a:cubicBezTo>
                  <a:cubicBezTo>
                    <a:pt x="848" y="200"/>
                    <a:pt x="847" y="199"/>
                    <a:pt x="846" y="200"/>
                  </a:cubicBezTo>
                  <a:cubicBezTo>
                    <a:pt x="846" y="200"/>
                    <a:pt x="846" y="203"/>
                    <a:pt x="844" y="202"/>
                  </a:cubicBezTo>
                  <a:cubicBezTo>
                    <a:pt x="844" y="204"/>
                    <a:pt x="843" y="205"/>
                    <a:pt x="843" y="207"/>
                  </a:cubicBezTo>
                  <a:cubicBezTo>
                    <a:pt x="841" y="207"/>
                    <a:pt x="838" y="206"/>
                    <a:pt x="838" y="208"/>
                  </a:cubicBezTo>
                  <a:cubicBezTo>
                    <a:pt x="837" y="207"/>
                    <a:pt x="839" y="206"/>
                    <a:pt x="838" y="204"/>
                  </a:cubicBezTo>
                  <a:cubicBezTo>
                    <a:pt x="838" y="205"/>
                    <a:pt x="837" y="204"/>
                    <a:pt x="837" y="203"/>
                  </a:cubicBezTo>
                  <a:cubicBezTo>
                    <a:pt x="837" y="203"/>
                    <a:pt x="837" y="202"/>
                    <a:pt x="837" y="201"/>
                  </a:cubicBezTo>
                  <a:cubicBezTo>
                    <a:pt x="836" y="200"/>
                    <a:pt x="835" y="199"/>
                    <a:pt x="835" y="199"/>
                  </a:cubicBezTo>
                  <a:cubicBezTo>
                    <a:pt x="834" y="198"/>
                    <a:pt x="834" y="197"/>
                    <a:pt x="832" y="197"/>
                  </a:cubicBezTo>
                  <a:cubicBezTo>
                    <a:pt x="834" y="196"/>
                    <a:pt x="834" y="193"/>
                    <a:pt x="834" y="190"/>
                  </a:cubicBezTo>
                  <a:cubicBezTo>
                    <a:pt x="834" y="188"/>
                    <a:pt x="833" y="188"/>
                    <a:pt x="832" y="187"/>
                  </a:cubicBezTo>
                  <a:cubicBezTo>
                    <a:pt x="832" y="182"/>
                    <a:pt x="833" y="177"/>
                    <a:pt x="832" y="174"/>
                  </a:cubicBezTo>
                  <a:cubicBezTo>
                    <a:pt x="837" y="177"/>
                    <a:pt x="833" y="172"/>
                    <a:pt x="835" y="169"/>
                  </a:cubicBezTo>
                  <a:cubicBezTo>
                    <a:pt x="835" y="169"/>
                    <a:pt x="836" y="173"/>
                    <a:pt x="837" y="170"/>
                  </a:cubicBezTo>
                  <a:cubicBezTo>
                    <a:pt x="837" y="170"/>
                    <a:pt x="837" y="168"/>
                    <a:pt x="837" y="168"/>
                  </a:cubicBezTo>
                  <a:cubicBezTo>
                    <a:pt x="838" y="166"/>
                    <a:pt x="843" y="163"/>
                    <a:pt x="844" y="162"/>
                  </a:cubicBezTo>
                  <a:cubicBezTo>
                    <a:pt x="844" y="162"/>
                    <a:pt x="846" y="162"/>
                    <a:pt x="845" y="161"/>
                  </a:cubicBezTo>
                  <a:cubicBezTo>
                    <a:pt x="844" y="159"/>
                    <a:pt x="846" y="160"/>
                    <a:pt x="848" y="160"/>
                  </a:cubicBezTo>
                  <a:cubicBezTo>
                    <a:pt x="849" y="159"/>
                    <a:pt x="850" y="157"/>
                    <a:pt x="850" y="154"/>
                  </a:cubicBezTo>
                  <a:cubicBezTo>
                    <a:pt x="850" y="154"/>
                    <a:pt x="854" y="152"/>
                    <a:pt x="854" y="151"/>
                  </a:cubicBezTo>
                  <a:cubicBezTo>
                    <a:pt x="854" y="151"/>
                    <a:pt x="852" y="151"/>
                    <a:pt x="852" y="151"/>
                  </a:cubicBezTo>
                  <a:cubicBezTo>
                    <a:pt x="853" y="151"/>
                    <a:pt x="853" y="149"/>
                    <a:pt x="854" y="149"/>
                  </a:cubicBezTo>
                  <a:cubicBezTo>
                    <a:pt x="855" y="149"/>
                    <a:pt x="857" y="152"/>
                    <a:pt x="856" y="147"/>
                  </a:cubicBezTo>
                  <a:cubicBezTo>
                    <a:pt x="858" y="147"/>
                    <a:pt x="860" y="146"/>
                    <a:pt x="862" y="146"/>
                  </a:cubicBezTo>
                  <a:cubicBezTo>
                    <a:pt x="862" y="145"/>
                    <a:pt x="863" y="143"/>
                    <a:pt x="863" y="143"/>
                  </a:cubicBezTo>
                  <a:cubicBezTo>
                    <a:pt x="864" y="143"/>
                    <a:pt x="865" y="144"/>
                    <a:pt x="865" y="143"/>
                  </a:cubicBezTo>
                  <a:cubicBezTo>
                    <a:pt x="866" y="143"/>
                    <a:pt x="867" y="142"/>
                    <a:pt x="868" y="141"/>
                  </a:cubicBezTo>
                  <a:cubicBezTo>
                    <a:pt x="868" y="140"/>
                    <a:pt x="869" y="141"/>
                    <a:pt x="869" y="140"/>
                  </a:cubicBezTo>
                  <a:cubicBezTo>
                    <a:pt x="869" y="138"/>
                    <a:pt x="870" y="135"/>
                    <a:pt x="872" y="137"/>
                  </a:cubicBezTo>
                  <a:cubicBezTo>
                    <a:pt x="872" y="135"/>
                    <a:pt x="872" y="133"/>
                    <a:pt x="872" y="131"/>
                  </a:cubicBezTo>
                  <a:cubicBezTo>
                    <a:pt x="870" y="131"/>
                    <a:pt x="868" y="132"/>
                    <a:pt x="867" y="133"/>
                  </a:cubicBezTo>
                  <a:cubicBezTo>
                    <a:pt x="866" y="133"/>
                    <a:pt x="865" y="134"/>
                    <a:pt x="864" y="135"/>
                  </a:cubicBezTo>
                  <a:cubicBezTo>
                    <a:pt x="864" y="136"/>
                    <a:pt x="863" y="135"/>
                    <a:pt x="863" y="136"/>
                  </a:cubicBezTo>
                  <a:cubicBezTo>
                    <a:pt x="863" y="138"/>
                    <a:pt x="858" y="138"/>
                    <a:pt x="858" y="141"/>
                  </a:cubicBezTo>
                  <a:cubicBezTo>
                    <a:pt x="856" y="140"/>
                    <a:pt x="855" y="141"/>
                    <a:pt x="855" y="143"/>
                  </a:cubicBezTo>
                  <a:cubicBezTo>
                    <a:pt x="853" y="144"/>
                    <a:pt x="854" y="141"/>
                    <a:pt x="854" y="141"/>
                  </a:cubicBezTo>
                  <a:cubicBezTo>
                    <a:pt x="853" y="141"/>
                    <a:pt x="851" y="141"/>
                    <a:pt x="851" y="141"/>
                  </a:cubicBezTo>
                  <a:cubicBezTo>
                    <a:pt x="851" y="140"/>
                    <a:pt x="852" y="138"/>
                    <a:pt x="851" y="137"/>
                  </a:cubicBezTo>
                  <a:cubicBezTo>
                    <a:pt x="846" y="138"/>
                    <a:pt x="843" y="136"/>
                    <a:pt x="839" y="137"/>
                  </a:cubicBezTo>
                  <a:cubicBezTo>
                    <a:pt x="838" y="138"/>
                    <a:pt x="839" y="139"/>
                    <a:pt x="838" y="140"/>
                  </a:cubicBezTo>
                  <a:cubicBezTo>
                    <a:pt x="837" y="141"/>
                    <a:pt x="835" y="140"/>
                    <a:pt x="834" y="141"/>
                  </a:cubicBezTo>
                  <a:cubicBezTo>
                    <a:pt x="832" y="142"/>
                    <a:pt x="831" y="143"/>
                    <a:pt x="830" y="144"/>
                  </a:cubicBezTo>
                  <a:cubicBezTo>
                    <a:pt x="829" y="145"/>
                    <a:pt x="829" y="147"/>
                    <a:pt x="826" y="147"/>
                  </a:cubicBezTo>
                  <a:cubicBezTo>
                    <a:pt x="826" y="150"/>
                    <a:pt x="828" y="150"/>
                    <a:pt x="828" y="153"/>
                  </a:cubicBezTo>
                  <a:cubicBezTo>
                    <a:pt x="826" y="153"/>
                    <a:pt x="825" y="154"/>
                    <a:pt x="825" y="156"/>
                  </a:cubicBezTo>
                  <a:cubicBezTo>
                    <a:pt x="820" y="155"/>
                    <a:pt x="819" y="158"/>
                    <a:pt x="815" y="157"/>
                  </a:cubicBezTo>
                  <a:cubicBezTo>
                    <a:pt x="813" y="156"/>
                    <a:pt x="814" y="155"/>
                    <a:pt x="815" y="154"/>
                  </a:cubicBezTo>
                  <a:cubicBezTo>
                    <a:pt x="813" y="154"/>
                    <a:pt x="812" y="153"/>
                    <a:pt x="812" y="151"/>
                  </a:cubicBezTo>
                  <a:cubicBezTo>
                    <a:pt x="810" y="151"/>
                    <a:pt x="808" y="152"/>
                    <a:pt x="808" y="150"/>
                  </a:cubicBezTo>
                  <a:cubicBezTo>
                    <a:pt x="802" y="153"/>
                    <a:pt x="795" y="155"/>
                    <a:pt x="788" y="156"/>
                  </a:cubicBezTo>
                  <a:cubicBezTo>
                    <a:pt x="787" y="154"/>
                    <a:pt x="784" y="155"/>
                    <a:pt x="785" y="151"/>
                  </a:cubicBezTo>
                  <a:cubicBezTo>
                    <a:pt x="784" y="151"/>
                    <a:pt x="782" y="151"/>
                    <a:pt x="781" y="151"/>
                  </a:cubicBezTo>
                  <a:cubicBezTo>
                    <a:pt x="776" y="153"/>
                    <a:pt x="772" y="154"/>
                    <a:pt x="768" y="156"/>
                  </a:cubicBezTo>
                  <a:cubicBezTo>
                    <a:pt x="764" y="158"/>
                    <a:pt x="762" y="161"/>
                    <a:pt x="758" y="162"/>
                  </a:cubicBezTo>
                  <a:cubicBezTo>
                    <a:pt x="759" y="164"/>
                    <a:pt x="758" y="166"/>
                    <a:pt x="756" y="166"/>
                  </a:cubicBezTo>
                  <a:cubicBezTo>
                    <a:pt x="757" y="169"/>
                    <a:pt x="754" y="169"/>
                    <a:pt x="755" y="171"/>
                  </a:cubicBezTo>
                  <a:cubicBezTo>
                    <a:pt x="752" y="169"/>
                    <a:pt x="750" y="176"/>
                    <a:pt x="749" y="175"/>
                  </a:cubicBezTo>
                  <a:cubicBezTo>
                    <a:pt x="746" y="173"/>
                    <a:pt x="748" y="176"/>
                    <a:pt x="745" y="176"/>
                  </a:cubicBezTo>
                  <a:cubicBezTo>
                    <a:pt x="743" y="176"/>
                    <a:pt x="743" y="177"/>
                    <a:pt x="743" y="179"/>
                  </a:cubicBezTo>
                  <a:cubicBezTo>
                    <a:pt x="737" y="177"/>
                    <a:pt x="739" y="183"/>
                    <a:pt x="735" y="182"/>
                  </a:cubicBezTo>
                  <a:cubicBezTo>
                    <a:pt x="735" y="183"/>
                    <a:pt x="739" y="188"/>
                    <a:pt x="739" y="186"/>
                  </a:cubicBezTo>
                  <a:cubicBezTo>
                    <a:pt x="741" y="186"/>
                    <a:pt x="740" y="189"/>
                    <a:pt x="741" y="190"/>
                  </a:cubicBezTo>
                  <a:cubicBezTo>
                    <a:pt x="742" y="189"/>
                    <a:pt x="744" y="191"/>
                    <a:pt x="744" y="191"/>
                  </a:cubicBezTo>
                  <a:cubicBezTo>
                    <a:pt x="745" y="192"/>
                    <a:pt x="747" y="190"/>
                    <a:pt x="749" y="190"/>
                  </a:cubicBezTo>
                  <a:cubicBezTo>
                    <a:pt x="749" y="190"/>
                    <a:pt x="751" y="191"/>
                    <a:pt x="750" y="191"/>
                  </a:cubicBezTo>
                  <a:cubicBezTo>
                    <a:pt x="752" y="191"/>
                    <a:pt x="753" y="188"/>
                    <a:pt x="753" y="190"/>
                  </a:cubicBezTo>
                  <a:cubicBezTo>
                    <a:pt x="755" y="190"/>
                    <a:pt x="754" y="189"/>
                    <a:pt x="755" y="188"/>
                  </a:cubicBezTo>
                  <a:cubicBezTo>
                    <a:pt x="757" y="188"/>
                    <a:pt x="757" y="197"/>
                    <a:pt x="759" y="193"/>
                  </a:cubicBezTo>
                  <a:cubicBezTo>
                    <a:pt x="762" y="192"/>
                    <a:pt x="759" y="198"/>
                    <a:pt x="763" y="196"/>
                  </a:cubicBezTo>
                  <a:cubicBezTo>
                    <a:pt x="763" y="198"/>
                    <a:pt x="761" y="197"/>
                    <a:pt x="761" y="197"/>
                  </a:cubicBezTo>
                  <a:cubicBezTo>
                    <a:pt x="760" y="198"/>
                    <a:pt x="762" y="200"/>
                    <a:pt x="762" y="202"/>
                  </a:cubicBezTo>
                  <a:cubicBezTo>
                    <a:pt x="762" y="202"/>
                    <a:pt x="761" y="202"/>
                    <a:pt x="761" y="203"/>
                  </a:cubicBezTo>
                  <a:cubicBezTo>
                    <a:pt x="760" y="204"/>
                    <a:pt x="760" y="205"/>
                    <a:pt x="759" y="206"/>
                  </a:cubicBezTo>
                  <a:cubicBezTo>
                    <a:pt x="759" y="209"/>
                    <a:pt x="761" y="216"/>
                    <a:pt x="757" y="213"/>
                  </a:cubicBezTo>
                  <a:cubicBezTo>
                    <a:pt x="758" y="223"/>
                    <a:pt x="753" y="228"/>
                    <a:pt x="751" y="235"/>
                  </a:cubicBezTo>
                  <a:cubicBezTo>
                    <a:pt x="750" y="236"/>
                    <a:pt x="749" y="235"/>
                    <a:pt x="748" y="235"/>
                  </a:cubicBezTo>
                  <a:cubicBezTo>
                    <a:pt x="747" y="236"/>
                    <a:pt x="748" y="238"/>
                    <a:pt x="748" y="239"/>
                  </a:cubicBezTo>
                  <a:cubicBezTo>
                    <a:pt x="747" y="240"/>
                    <a:pt x="745" y="239"/>
                    <a:pt x="744" y="240"/>
                  </a:cubicBezTo>
                  <a:cubicBezTo>
                    <a:pt x="744" y="240"/>
                    <a:pt x="744" y="242"/>
                    <a:pt x="744" y="242"/>
                  </a:cubicBezTo>
                  <a:cubicBezTo>
                    <a:pt x="744" y="242"/>
                    <a:pt x="742" y="242"/>
                    <a:pt x="742" y="242"/>
                  </a:cubicBezTo>
                  <a:cubicBezTo>
                    <a:pt x="741" y="243"/>
                    <a:pt x="743" y="244"/>
                    <a:pt x="743" y="243"/>
                  </a:cubicBezTo>
                  <a:cubicBezTo>
                    <a:pt x="742" y="245"/>
                    <a:pt x="740" y="245"/>
                    <a:pt x="739" y="246"/>
                  </a:cubicBezTo>
                  <a:cubicBezTo>
                    <a:pt x="739" y="246"/>
                    <a:pt x="739" y="248"/>
                    <a:pt x="738" y="249"/>
                  </a:cubicBezTo>
                  <a:cubicBezTo>
                    <a:pt x="737" y="250"/>
                    <a:pt x="736" y="249"/>
                    <a:pt x="735" y="250"/>
                  </a:cubicBezTo>
                  <a:cubicBezTo>
                    <a:pt x="734" y="251"/>
                    <a:pt x="734" y="253"/>
                    <a:pt x="733" y="254"/>
                  </a:cubicBezTo>
                  <a:cubicBezTo>
                    <a:pt x="733" y="254"/>
                    <a:pt x="731" y="254"/>
                    <a:pt x="731" y="254"/>
                  </a:cubicBezTo>
                  <a:cubicBezTo>
                    <a:pt x="731" y="254"/>
                    <a:pt x="731" y="257"/>
                    <a:pt x="730" y="256"/>
                  </a:cubicBezTo>
                  <a:cubicBezTo>
                    <a:pt x="729" y="255"/>
                    <a:pt x="728" y="255"/>
                    <a:pt x="728" y="259"/>
                  </a:cubicBezTo>
                  <a:cubicBezTo>
                    <a:pt x="722" y="259"/>
                    <a:pt x="722" y="259"/>
                    <a:pt x="716" y="259"/>
                  </a:cubicBezTo>
                  <a:cubicBezTo>
                    <a:pt x="716" y="259"/>
                    <a:pt x="711" y="262"/>
                    <a:pt x="713" y="262"/>
                  </a:cubicBezTo>
                  <a:cubicBezTo>
                    <a:pt x="715" y="265"/>
                    <a:pt x="705" y="262"/>
                    <a:pt x="710" y="264"/>
                  </a:cubicBezTo>
                  <a:cubicBezTo>
                    <a:pt x="710" y="266"/>
                    <a:pt x="708" y="266"/>
                    <a:pt x="708" y="264"/>
                  </a:cubicBezTo>
                  <a:cubicBezTo>
                    <a:pt x="705" y="267"/>
                    <a:pt x="706" y="270"/>
                    <a:pt x="706" y="274"/>
                  </a:cubicBezTo>
                  <a:cubicBezTo>
                    <a:pt x="703" y="275"/>
                    <a:pt x="704" y="275"/>
                    <a:pt x="700" y="274"/>
                  </a:cubicBezTo>
                  <a:cubicBezTo>
                    <a:pt x="702" y="275"/>
                    <a:pt x="702" y="276"/>
                    <a:pt x="699" y="276"/>
                  </a:cubicBezTo>
                  <a:cubicBezTo>
                    <a:pt x="699" y="279"/>
                    <a:pt x="700" y="289"/>
                    <a:pt x="702" y="286"/>
                  </a:cubicBezTo>
                  <a:cubicBezTo>
                    <a:pt x="704" y="286"/>
                    <a:pt x="702" y="295"/>
                    <a:pt x="705" y="295"/>
                  </a:cubicBezTo>
                  <a:cubicBezTo>
                    <a:pt x="708" y="295"/>
                    <a:pt x="705" y="299"/>
                    <a:pt x="708" y="300"/>
                  </a:cubicBezTo>
                  <a:cubicBezTo>
                    <a:pt x="707" y="300"/>
                    <a:pt x="707" y="302"/>
                    <a:pt x="706" y="302"/>
                  </a:cubicBezTo>
                  <a:cubicBezTo>
                    <a:pt x="705" y="303"/>
                    <a:pt x="704" y="301"/>
                    <a:pt x="704" y="301"/>
                  </a:cubicBezTo>
                  <a:cubicBezTo>
                    <a:pt x="703" y="302"/>
                    <a:pt x="704" y="303"/>
                    <a:pt x="703" y="303"/>
                  </a:cubicBezTo>
                  <a:cubicBezTo>
                    <a:pt x="702" y="304"/>
                    <a:pt x="700" y="303"/>
                    <a:pt x="699" y="303"/>
                  </a:cubicBezTo>
                  <a:cubicBezTo>
                    <a:pt x="697" y="304"/>
                    <a:pt x="693" y="307"/>
                    <a:pt x="691" y="304"/>
                  </a:cubicBezTo>
                  <a:cubicBezTo>
                    <a:pt x="691" y="302"/>
                    <a:pt x="692" y="301"/>
                    <a:pt x="692" y="300"/>
                  </a:cubicBezTo>
                  <a:cubicBezTo>
                    <a:pt x="693" y="297"/>
                    <a:pt x="691" y="294"/>
                    <a:pt x="693" y="293"/>
                  </a:cubicBezTo>
                  <a:cubicBezTo>
                    <a:pt x="693" y="291"/>
                    <a:pt x="690" y="292"/>
                    <a:pt x="691" y="288"/>
                  </a:cubicBezTo>
                  <a:cubicBezTo>
                    <a:pt x="689" y="287"/>
                    <a:pt x="686" y="289"/>
                    <a:pt x="684" y="286"/>
                  </a:cubicBezTo>
                  <a:cubicBezTo>
                    <a:pt x="683" y="282"/>
                    <a:pt x="688" y="284"/>
                    <a:pt x="686" y="280"/>
                  </a:cubicBezTo>
                  <a:cubicBezTo>
                    <a:pt x="686" y="278"/>
                    <a:pt x="685" y="279"/>
                    <a:pt x="685" y="280"/>
                  </a:cubicBezTo>
                  <a:cubicBezTo>
                    <a:pt x="684" y="280"/>
                    <a:pt x="684" y="278"/>
                    <a:pt x="683" y="277"/>
                  </a:cubicBezTo>
                  <a:cubicBezTo>
                    <a:pt x="682" y="277"/>
                    <a:pt x="681" y="276"/>
                    <a:pt x="680" y="275"/>
                  </a:cubicBezTo>
                  <a:cubicBezTo>
                    <a:pt x="680" y="276"/>
                    <a:pt x="679" y="276"/>
                    <a:pt x="677" y="276"/>
                  </a:cubicBezTo>
                  <a:cubicBezTo>
                    <a:pt x="676" y="276"/>
                    <a:pt x="676" y="277"/>
                    <a:pt x="677" y="277"/>
                  </a:cubicBezTo>
                  <a:cubicBezTo>
                    <a:pt x="677" y="281"/>
                    <a:pt x="674" y="275"/>
                    <a:pt x="675" y="280"/>
                  </a:cubicBezTo>
                  <a:cubicBezTo>
                    <a:pt x="671" y="277"/>
                    <a:pt x="672" y="282"/>
                    <a:pt x="668" y="280"/>
                  </a:cubicBezTo>
                  <a:cubicBezTo>
                    <a:pt x="671" y="277"/>
                    <a:pt x="668" y="275"/>
                    <a:pt x="671" y="273"/>
                  </a:cubicBezTo>
                  <a:cubicBezTo>
                    <a:pt x="673" y="271"/>
                    <a:pt x="665" y="272"/>
                    <a:pt x="665" y="274"/>
                  </a:cubicBezTo>
                  <a:cubicBezTo>
                    <a:pt x="665" y="277"/>
                    <a:pt x="664" y="273"/>
                    <a:pt x="664" y="273"/>
                  </a:cubicBezTo>
                  <a:cubicBezTo>
                    <a:pt x="662" y="273"/>
                    <a:pt x="663" y="276"/>
                    <a:pt x="660" y="276"/>
                  </a:cubicBezTo>
                  <a:cubicBezTo>
                    <a:pt x="660" y="276"/>
                    <a:pt x="657" y="278"/>
                    <a:pt x="657" y="279"/>
                  </a:cubicBezTo>
                  <a:cubicBezTo>
                    <a:pt x="656" y="279"/>
                    <a:pt x="656" y="280"/>
                    <a:pt x="656" y="281"/>
                  </a:cubicBezTo>
                  <a:cubicBezTo>
                    <a:pt x="651" y="280"/>
                    <a:pt x="652" y="280"/>
                    <a:pt x="648" y="281"/>
                  </a:cubicBezTo>
                  <a:cubicBezTo>
                    <a:pt x="649" y="281"/>
                    <a:pt x="648" y="284"/>
                    <a:pt x="649" y="284"/>
                  </a:cubicBezTo>
                  <a:cubicBezTo>
                    <a:pt x="650" y="285"/>
                    <a:pt x="651" y="284"/>
                    <a:pt x="652" y="284"/>
                  </a:cubicBezTo>
                  <a:cubicBezTo>
                    <a:pt x="653" y="285"/>
                    <a:pt x="652" y="286"/>
                    <a:pt x="652" y="287"/>
                  </a:cubicBezTo>
                  <a:cubicBezTo>
                    <a:pt x="653" y="287"/>
                    <a:pt x="655" y="286"/>
                    <a:pt x="656" y="287"/>
                  </a:cubicBezTo>
                  <a:cubicBezTo>
                    <a:pt x="656" y="287"/>
                    <a:pt x="655" y="289"/>
                    <a:pt x="656" y="289"/>
                  </a:cubicBezTo>
                  <a:cubicBezTo>
                    <a:pt x="657" y="290"/>
                    <a:pt x="658" y="289"/>
                    <a:pt x="659" y="290"/>
                  </a:cubicBezTo>
                  <a:cubicBezTo>
                    <a:pt x="661" y="290"/>
                    <a:pt x="660" y="288"/>
                    <a:pt x="662" y="288"/>
                  </a:cubicBezTo>
                  <a:cubicBezTo>
                    <a:pt x="666" y="288"/>
                    <a:pt x="670" y="288"/>
                    <a:pt x="670" y="293"/>
                  </a:cubicBezTo>
                  <a:cubicBezTo>
                    <a:pt x="668" y="294"/>
                    <a:pt x="666" y="294"/>
                    <a:pt x="664" y="293"/>
                  </a:cubicBezTo>
                  <a:cubicBezTo>
                    <a:pt x="663" y="294"/>
                    <a:pt x="662" y="296"/>
                    <a:pt x="663" y="299"/>
                  </a:cubicBezTo>
                  <a:cubicBezTo>
                    <a:pt x="661" y="298"/>
                    <a:pt x="660" y="300"/>
                    <a:pt x="662" y="300"/>
                  </a:cubicBezTo>
                  <a:cubicBezTo>
                    <a:pt x="661" y="301"/>
                    <a:pt x="659" y="301"/>
                    <a:pt x="657" y="301"/>
                  </a:cubicBezTo>
                  <a:cubicBezTo>
                    <a:pt x="659" y="305"/>
                    <a:pt x="663" y="307"/>
                    <a:pt x="663" y="313"/>
                  </a:cubicBezTo>
                  <a:cubicBezTo>
                    <a:pt x="666" y="309"/>
                    <a:pt x="664" y="312"/>
                    <a:pt x="666" y="314"/>
                  </a:cubicBezTo>
                  <a:cubicBezTo>
                    <a:pt x="666" y="318"/>
                    <a:pt x="667" y="324"/>
                    <a:pt x="665" y="327"/>
                  </a:cubicBezTo>
                  <a:cubicBezTo>
                    <a:pt x="667" y="330"/>
                    <a:pt x="668" y="333"/>
                    <a:pt x="668" y="339"/>
                  </a:cubicBezTo>
                  <a:cubicBezTo>
                    <a:pt x="664" y="336"/>
                    <a:pt x="666" y="344"/>
                    <a:pt x="664" y="342"/>
                  </a:cubicBezTo>
                  <a:cubicBezTo>
                    <a:pt x="662" y="341"/>
                    <a:pt x="664" y="342"/>
                    <a:pt x="663" y="343"/>
                  </a:cubicBezTo>
                  <a:cubicBezTo>
                    <a:pt x="662" y="344"/>
                    <a:pt x="659" y="344"/>
                    <a:pt x="660" y="348"/>
                  </a:cubicBezTo>
                  <a:cubicBezTo>
                    <a:pt x="657" y="347"/>
                    <a:pt x="660" y="352"/>
                    <a:pt x="656" y="350"/>
                  </a:cubicBezTo>
                  <a:cubicBezTo>
                    <a:pt x="659" y="353"/>
                    <a:pt x="651" y="355"/>
                    <a:pt x="652" y="356"/>
                  </a:cubicBezTo>
                  <a:cubicBezTo>
                    <a:pt x="654" y="358"/>
                    <a:pt x="652" y="357"/>
                    <a:pt x="650" y="359"/>
                  </a:cubicBezTo>
                  <a:cubicBezTo>
                    <a:pt x="649" y="360"/>
                    <a:pt x="650" y="361"/>
                    <a:pt x="649" y="362"/>
                  </a:cubicBezTo>
                  <a:cubicBezTo>
                    <a:pt x="648" y="363"/>
                    <a:pt x="647" y="362"/>
                    <a:pt x="646" y="362"/>
                  </a:cubicBezTo>
                  <a:cubicBezTo>
                    <a:pt x="646" y="363"/>
                    <a:pt x="647" y="364"/>
                    <a:pt x="646" y="365"/>
                  </a:cubicBezTo>
                  <a:cubicBezTo>
                    <a:pt x="645" y="366"/>
                    <a:pt x="642" y="364"/>
                    <a:pt x="643" y="367"/>
                  </a:cubicBezTo>
                  <a:cubicBezTo>
                    <a:pt x="635" y="368"/>
                    <a:pt x="636" y="368"/>
                    <a:pt x="629" y="367"/>
                  </a:cubicBezTo>
                  <a:cubicBezTo>
                    <a:pt x="627" y="367"/>
                    <a:pt x="628" y="369"/>
                    <a:pt x="628" y="370"/>
                  </a:cubicBezTo>
                  <a:cubicBezTo>
                    <a:pt x="625" y="368"/>
                    <a:pt x="621" y="373"/>
                    <a:pt x="620" y="373"/>
                  </a:cubicBezTo>
                  <a:cubicBezTo>
                    <a:pt x="618" y="371"/>
                    <a:pt x="620" y="374"/>
                    <a:pt x="616" y="374"/>
                  </a:cubicBezTo>
                  <a:cubicBezTo>
                    <a:pt x="614" y="374"/>
                    <a:pt x="617" y="376"/>
                    <a:pt x="615" y="376"/>
                  </a:cubicBezTo>
                  <a:cubicBezTo>
                    <a:pt x="612" y="379"/>
                    <a:pt x="611" y="374"/>
                    <a:pt x="607" y="374"/>
                  </a:cubicBezTo>
                  <a:cubicBezTo>
                    <a:pt x="604" y="373"/>
                    <a:pt x="603" y="375"/>
                    <a:pt x="600" y="375"/>
                  </a:cubicBezTo>
                  <a:cubicBezTo>
                    <a:pt x="599" y="376"/>
                    <a:pt x="598" y="378"/>
                    <a:pt x="598" y="380"/>
                  </a:cubicBezTo>
                  <a:cubicBezTo>
                    <a:pt x="594" y="379"/>
                    <a:pt x="594" y="382"/>
                    <a:pt x="592" y="382"/>
                  </a:cubicBezTo>
                  <a:cubicBezTo>
                    <a:pt x="591" y="385"/>
                    <a:pt x="594" y="384"/>
                    <a:pt x="595" y="387"/>
                  </a:cubicBezTo>
                  <a:cubicBezTo>
                    <a:pt x="595" y="388"/>
                    <a:pt x="595" y="389"/>
                    <a:pt x="596" y="389"/>
                  </a:cubicBezTo>
                  <a:cubicBezTo>
                    <a:pt x="597" y="389"/>
                    <a:pt x="596" y="391"/>
                    <a:pt x="597" y="392"/>
                  </a:cubicBezTo>
                  <a:cubicBezTo>
                    <a:pt x="598" y="393"/>
                    <a:pt x="599" y="392"/>
                    <a:pt x="600" y="393"/>
                  </a:cubicBezTo>
                  <a:cubicBezTo>
                    <a:pt x="601" y="393"/>
                    <a:pt x="600" y="395"/>
                    <a:pt x="600" y="395"/>
                  </a:cubicBezTo>
                  <a:cubicBezTo>
                    <a:pt x="601" y="396"/>
                    <a:pt x="602" y="395"/>
                    <a:pt x="603" y="395"/>
                  </a:cubicBezTo>
                  <a:cubicBezTo>
                    <a:pt x="604" y="396"/>
                    <a:pt x="604" y="399"/>
                    <a:pt x="605" y="401"/>
                  </a:cubicBezTo>
                  <a:cubicBezTo>
                    <a:pt x="606" y="402"/>
                    <a:pt x="609" y="405"/>
                    <a:pt x="609" y="405"/>
                  </a:cubicBezTo>
                  <a:cubicBezTo>
                    <a:pt x="609" y="406"/>
                    <a:pt x="609" y="408"/>
                    <a:pt x="609" y="409"/>
                  </a:cubicBezTo>
                  <a:cubicBezTo>
                    <a:pt x="609" y="411"/>
                    <a:pt x="610" y="412"/>
                    <a:pt x="610" y="414"/>
                  </a:cubicBezTo>
                  <a:cubicBezTo>
                    <a:pt x="610" y="416"/>
                    <a:pt x="609" y="416"/>
                    <a:pt x="609" y="418"/>
                  </a:cubicBezTo>
                  <a:cubicBezTo>
                    <a:pt x="608" y="420"/>
                    <a:pt x="609" y="422"/>
                    <a:pt x="606" y="420"/>
                  </a:cubicBezTo>
                  <a:cubicBezTo>
                    <a:pt x="608" y="424"/>
                    <a:pt x="603" y="422"/>
                    <a:pt x="604" y="426"/>
                  </a:cubicBezTo>
                  <a:cubicBezTo>
                    <a:pt x="599" y="424"/>
                    <a:pt x="600" y="428"/>
                    <a:pt x="597" y="428"/>
                  </a:cubicBezTo>
                  <a:cubicBezTo>
                    <a:pt x="595" y="428"/>
                    <a:pt x="596" y="430"/>
                    <a:pt x="596" y="430"/>
                  </a:cubicBezTo>
                  <a:cubicBezTo>
                    <a:pt x="596" y="431"/>
                    <a:pt x="592" y="431"/>
                    <a:pt x="593" y="432"/>
                  </a:cubicBezTo>
                  <a:cubicBezTo>
                    <a:pt x="594" y="433"/>
                    <a:pt x="594" y="432"/>
                    <a:pt x="593" y="433"/>
                  </a:cubicBezTo>
                  <a:cubicBezTo>
                    <a:pt x="592" y="434"/>
                    <a:pt x="592" y="435"/>
                    <a:pt x="590" y="435"/>
                  </a:cubicBezTo>
                  <a:cubicBezTo>
                    <a:pt x="591" y="429"/>
                    <a:pt x="588" y="434"/>
                    <a:pt x="587" y="432"/>
                  </a:cubicBezTo>
                  <a:cubicBezTo>
                    <a:pt x="587" y="431"/>
                    <a:pt x="587" y="428"/>
                    <a:pt x="585" y="427"/>
                  </a:cubicBezTo>
                  <a:cubicBezTo>
                    <a:pt x="585" y="427"/>
                    <a:pt x="583" y="427"/>
                    <a:pt x="583" y="427"/>
                  </a:cubicBezTo>
                  <a:cubicBezTo>
                    <a:pt x="582" y="427"/>
                    <a:pt x="583" y="425"/>
                    <a:pt x="583" y="425"/>
                  </a:cubicBezTo>
                  <a:cubicBezTo>
                    <a:pt x="582" y="424"/>
                    <a:pt x="579" y="424"/>
                    <a:pt x="578" y="423"/>
                  </a:cubicBezTo>
                  <a:cubicBezTo>
                    <a:pt x="578" y="423"/>
                    <a:pt x="578" y="421"/>
                    <a:pt x="578" y="421"/>
                  </a:cubicBezTo>
                  <a:cubicBezTo>
                    <a:pt x="577" y="421"/>
                    <a:pt x="575" y="421"/>
                    <a:pt x="575" y="421"/>
                  </a:cubicBezTo>
                  <a:cubicBezTo>
                    <a:pt x="573" y="421"/>
                    <a:pt x="574" y="418"/>
                    <a:pt x="573" y="418"/>
                  </a:cubicBezTo>
                  <a:cubicBezTo>
                    <a:pt x="573" y="417"/>
                    <a:pt x="572" y="418"/>
                    <a:pt x="572" y="419"/>
                  </a:cubicBezTo>
                  <a:cubicBezTo>
                    <a:pt x="570" y="416"/>
                    <a:pt x="571" y="416"/>
                    <a:pt x="569" y="414"/>
                  </a:cubicBezTo>
                  <a:cubicBezTo>
                    <a:pt x="565" y="413"/>
                    <a:pt x="566" y="418"/>
                    <a:pt x="565" y="420"/>
                  </a:cubicBezTo>
                  <a:cubicBezTo>
                    <a:pt x="565" y="420"/>
                    <a:pt x="563" y="421"/>
                    <a:pt x="563" y="421"/>
                  </a:cubicBezTo>
                  <a:cubicBezTo>
                    <a:pt x="562" y="423"/>
                    <a:pt x="564" y="427"/>
                    <a:pt x="562" y="428"/>
                  </a:cubicBezTo>
                  <a:cubicBezTo>
                    <a:pt x="562" y="429"/>
                    <a:pt x="563" y="430"/>
                    <a:pt x="563" y="432"/>
                  </a:cubicBezTo>
                  <a:cubicBezTo>
                    <a:pt x="563" y="433"/>
                    <a:pt x="565" y="435"/>
                    <a:pt x="565" y="433"/>
                  </a:cubicBezTo>
                  <a:cubicBezTo>
                    <a:pt x="568" y="436"/>
                    <a:pt x="567" y="437"/>
                    <a:pt x="566" y="441"/>
                  </a:cubicBezTo>
                  <a:cubicBezTo>
                    <a:pt x="567" y="442"/>
                    <a:pt x="567" y="442"/>
                    <a:pt x="567" y="443"/>
                  </a:cubicBezTo>
                  <a:cubicBezTo>
                    <a:pt x="568" y="444"/>
                    <a:pt x="569" y="445"/>
                    <a:pt x="570" y="446"/>
                  </a:cubicBezTo>
                  <a:cubicBezTo>
                    <a:pt x="572" y="447"/>
                    <a:pt x="573" y="448"/>
                    <a:pt x="576" y="449"/>
                  </a:cubicBezTo>
                  <a:cubicBezTo>
                    <a:pt x="576" y="450"/>
                    <a:pt x="576" y="450"/>
                    <a:pt x="577" y="450"/>
                  </a:cubicBezTo>
                  <a:cubicBezTo>
                    <a:pt x="578" y="451"/>
                    <a:pt x="578" y="452"/>
                    <a:pt x="578" y="453"/>
                  </a:cubicBezTo>
                  <a:cubicBezTo>
                    <a:pt x="578" y="454"/>
                    <a:pt x="580" y="453"/>
                    <a:pt x="580" y="454"/>
                  </a:cubicBezTo>
                  <a:cubicBezTo>
                    <a:pt x="581" y="455"/>
                    <a:pt x="580" y="457"/>
                    <a:pt x="580" y="459"/>
                  </a:cubicBezTo>
                  <a:cubicBezTo>
                    <a:pt x="581" y="459"/>
                    <a:pt x="583" y="461"/>
                    <a:pt x="583" y="461"/>
                  </a:cubicBezTo>
                  <a:cubicBezTo>
                    <a:pt x="583" y="462"/>
                    <a:pt x="580" y="465"/>
                    <a:pt x="584" y="466"/>
                  </a:cubicBezTo>
                  <a:cubicBezTo>
                    <a:pt x="583" y="468"/>
                    <a:pt x="581" y="467"/>
                    <a:pt x="579" y="467"/>
                  </a:cubicBezTo>
                  <a:cubicBezTo>
                    <a:pt x="578" y="467"/>
                    <a:pt x="574" y="467"/>
                    <a:pt x="573" y="466"/>
                  </a:cubicBezTo>
                  <a:cubicBezTo>
                    <a:pt x="574" y="466"/>
                    <a:pt x="575" y="461"/>
                    <a:pt x="572" y="465"/>
                  </a:cubicBezTo>
                  <a:cubicBezTo>
                    <a:pt x="570" y="463"/>
                    <a:pt x="571" y="460"/>
                    <a:pt x="570" y="459"/>
                  </a:cubicBezTo>
                  <a:cubicBezTo>
                    <a:pt x="569" y="457"/>
                    <a:pt x="568" y="457"/>
                    <a:pt x="566" y="455"/>
                  </a:cubicBezTo>
                  <a:cubicBezTo>
                    <a:pt x="566" y="454"/>
                    <a:pt x="566" y="452"/>
                    <a:pt x="567" y="452"/>
                  </a:cubicBezTo>
                  <a:cubicBezTo>
                    <a:pt x="565" y="449"/>
                    <a:pt x="565" y="446"/>
                    <a:pt x="562" y="445"/>
                  </a:cubicBezTo>
                  <a:cubicBezTo>
                    <a:pt x="562" y="443"/>
                    <a:pt x="560" y="442"/>
                    <a:pt x="562" y="441"/>
                  </a:cubicBezTo>
                  <a:cubicBezTo>
                    <a:pt x="561" y="440"/>
                    <a:pt x="559" y="439"/>
                    <a:pt x="558" y="439"/>
                  </a:cubicBezTo>
                  <a:cubicBezTo>
                    <a:pt x="558" y="437"/>
                    <a:pt x="558" y="435"/>
                    <a:pt x="557" y="435"/>
                  </a:cubicBezTo>
                  <a:cubicBezTo>
                    <a:pt x="556" y="433"/>
                    <a:pt x="558" y="432"/>
                    <a:pt x="558" y="430"/>
                  </a:cubicBezTo>
                  <a:cubicBezTo>
                    <a:pt x="558" y="428"/>
                    <a:pt x="557" y="427"/>
                    <a:pt x="556" y="427"/>
                  </a:cubicBezTo>
                  <a:cubicBezTo>
                    <a:pt x="556" y="426"/>
                    <a:pt x="557" y="425"/>
                    <a:pt x="556" y="425"/>
                  </a:cubicBezTo>
                  <a:cubicBezTo>
                    <a:pt x="556" y="423"/>
                    <a:pt x="559" y="424"/>
                    <a:pt x="560" y="423"/>
                  </a:cubicBezTo>
                  <a:cubicBezTo>
                    <a:pt x="560" y="422"/>
                    <a:pt x="559" y="422"/>
                    <a:pt x="559" y="421"/>
                  </a:cubicBezTo>
                  <a:cubicBezTo>
                    <a:pt x="559" y="420"/>
                    <a:pt x="561" y="420"/>
                    <a:pt x="560" y="419"/>
                  </a:cubicBezTo>
                  <a:cubicBezTo>
                    <a:pt x="560" y="417"/>
                    <a:pt x="558" y="415"/>
                    <a:pt x="558" y="413"/>
                  </a:cubicBezTo>
                  <a:cubicBezTo>
                    <a:pt x="558" y="410"/>
                    <a:pt x="559" y="407"/>
                    <a:pt x="558" y="406"/>
                  </a:cubicBezTo>
                  <a:cubicBezTo>
                    <a:pt x="558" y="404"/>
                    <a:pt x="556" y="404"/>
                    <a:pt x="556" y="403"/>
                  </a:cubicBezTo>
                  <a:cubicBezTo>
                    <a:pt x="555" y="402"/>
                    <a:pt x="555" y="401"/>
                    <a:pt x="555" y="400"/>
                  </a:cubicBezTo>
                  <a:cubicBezTo>
                    <a:pt x="553" y="398"/>
                    <a:pt x="552" y="396"/>
                    <a:pt x="551" y="395"/>
                  </a:cubicBezTo>
                  <a:cubicBezTo>
                    <a:pt x="547" y="394"/>
                    <a:pt x="549" y="399"/>
                    <a:pt x="546" y="396"/>
                  </a:cubicBezTo>
                  <a:cubicBezTo>
                    <a:pt x="545" y="396"/>
                    <a:pt x="546" y="399"/>
                    <a:pt x="545" y="400"/>
                  </a:cubicBezTo>
                  <a:cubicBezTo>
                    <a:pt x="545" y="400"/>
                    <a:pt x="543" y="399"/>
                    <a:pt x="543" y="400"/>
                  </a:cubicBezTo>
                  <a:cubicBezTo>
                    <a:pt x="542" y="401"/>
                    <a:pt x="543" y="402"/>
                    <a:pt x="542" y="402"/>
                  </a:cubicBezTo>
                  <a:cubicBezTo>
                    <a:pt x="539" y="402"/>
                    <a:pt x="539" y="402"/>
                    <a:pt x="538" y="399"/>
                  </a:cubicBezTo>
                  <a:cubicBezTo>
                    <a:pt x="538" y="398"/>
                    <a:pt x="537" y="398"/>
                    <a:pt x="537" y="397"/>
                  </a:cubicBezTo>
                  <a:cubicBezTo>
                    <a:pt x="536" y="396"/>
                    <a:pt x="538" y="396"/>
                    <a:pt x="538" y="395"/>
                  </a:cubicBezTo>
                  <a:cubicBezTo>
                    <a:pt x="538" y="394"/>
                    <a:pt x="535" y="389"/>
                    <a:pt x="538" y="387"/>
                  </a:cubicBezTo>
                  <a:cubicBezTo>
                    <a:pt x="537" y="386"/>
                    <a:pt x="535" y="385"/>
                    <a:pt x="536" y="380"/>
                  </a:cubicBezTo>
                  <a:cubicBezTo>
                    <a:pt x="535" y="380"/>
                    <a:pt x="535" y="381"/>
                    <a:pt x="535" y="382"/>
                  </a:cubicBezTo>
                  <a:cubicBezTo>
                    <a:pt x="532" y="381"/>
                    <a:pt x="534" y="377"/>
                    <a:pt x="532" y="375"/>
                  </a:cubicBezTo>
                  <a:cubicBezTo>
                    <a:pt x="531" y="374"/>
                    <a:pt x="531" y="374"/>
                    <a:pt x="530" y="373"/>
                  </a:cubicBezTo>
                  <a:cubicBezTo>
                    <a:pt x="529" y="372"/>
                    <a:pt x="529" y="371"/>
                    <a:pt x="529" y="370"/>
                  </a:cubicBezTo>
                  <a:cubicBezTo>
                    <a:pt x="528" y="369"/>
                    <a:pt x="524" y="370"/>
                    <a:pt x="525" y="367"/>
                  </a:cubicBezTo>
                  <a:cubicBezTo>
                    <a:pt x="521" y="366"/>
                    <a:pt x="520" y="369"/>
                    <a:pt x="518" y="370"/>
                  </a:cubicBezTo>
                  <a:cubicBezTo>
                    <a:pt x="516" y="370"/>
                    <a:pt x="515" y="370"/>
                    <a:pt x="514" y="372"/>
                  </a:cubicBezTo>
                  <a:cubicBezTo>
                    <a:pt x="512" y="372"/>
                    <a:pt x="509" y="372"/>
                    <a:pt x="506" y="372"/>
                  </a:cubicBezTo>
                  <a:cubicBezTo>
                    <a:pt x="506" y="372"/>
                    <a:pt x="504" y="373"/>
                    <a:pt x="504" y="374"/>
                  </a:cubicBezTo>
                  <a:cubicBezTo>
                    <a:pt x="503" y="375"/>
                    <a:pt x="503" y="374"/>
                    <a:pt x="503" y="375"/>
                  </a:cubicBezTo>
                  <a:cubicBezTo>
                    <a:pt x="503" y="376"/>
                    <a:pt x="500" y="377"/>
                    <a:pt x="499" y="377"/>
                  </a:cubicBezTo>
                  <a:cubicBezTo>
                    <a:pt x="497" y="380"/>
                    <a:pt x="494" y="384"/>
                    <a:pt x="490" y="386"/>
                  </a:cubicBezTo>
                  <a:cubicBezTo>
                    <a:pt x="487" y="388"/>
                    <a:pt x="486" y="392"/>
                    <a:pt x="482" y="393"/>
                  </a:cubicBezTo>
                  <a:cubicBezTo>
                    <a:pt x="483" y="395"/>
                    <a:pt x="483" y="395"/>
                    <a:pt x="479" y="395"/>
                  </a:cubicBezTo>
                  <a:cubicBezTo>
                    <a:pt x="479" y="397"/>
                    <a:pt x="479" y="397"/>
                    <a:pt x="480" y="397"/>
                  </a:cubicBezTo>
                  <a:cubicBezTo>
                    <a:pt x="480" y="399"/>
                    <a:pt x="478" y="399"/>
                    <a:pt x="478" y="397"/>
                  </a:cubicBezTo>
                  <a:cubicBezTo>
                    <a:pt x="476" y="398"/>
                    <a:pt x="477" y="401"/>
                    <a:pt x="473" y="400"/>
                  </a:cubicBezTo>
                  <a:cubicBezTo>
                    <a:pt x="472" y="401"/>
                    <a:pt x="472" y="403"/>
                    <a:pt x="470" y="402"/>
                  </a:cubicBezTo>
                  <a:cubicBezTo>
                    <a:pt x="469" y="404"/>
                    <a:pt x="471" y="404"/>
                    <a:pt x="471" y="406"/>
                  </a:cubicBezTo>
                  <a:cubicBezTo>
                    <a:pt x="471" y="408"/>
                    <a:pt x="469" y="411"/>
                    <a:pt x="469" y="415"/>
                  </a:cubicBezTo>
                  <a:cubicBezTo>
                    <a:pt x="468" y="420"/>
                    <a:pt x="468" y="426"/>
                    <a:pt x="467" y="428"/>
                  </a:cubicBezTo>
                  <a:cubicBezTo>
                    <a:pt x="467" y="428"/>
                    <a:pt x="465" y="428"/>
                    <a:pt x="465" y="428"/>
                  </a:cubicBezTo>
                  <a:cubicBezTo>
                    <a:pt x="464" y="429"/>
                    <a:pt x="465" y="432"/>
                    <a:pt x="464" y="433"/>
                  </a:cubicBezTo>
                  <a:cubicBezTo>
                    <a:pt x="463" y="434"/>
                    <a:pt x="461" y="433"/>
                    <a:pt x="459" y="434"/>
                  </a:cubicBezTo>
                  <a:cubicBezTo>
                    <a:pt x="458" y="435"/>
                    <a:pt x="458" y="437"/>
                    <a:pt x="456" y="436"/>
                  </a:cubicBezTo>
                  <a:cubicBezTo>
                    <a:pt x="453" y="433"/>
                    <a:pt x="451" y="429"/>
                    <a:pt x="450" y="425"/>
                  </a:cubicBezTo>
                  <a:cubicBezTo>
                    <a:pt x="449" y="424"/>
                    <a:pt x="448" y="423"/>
                    <a:pt x="447" y="422"/>
                  </a:cubicBezTo>
                  <a:cubicBezTo>
                    <a:pt x="447" y="422"/>
                    <a:pt x="446" y="421"/>
                    <a:pt x="445" y="421"/>
                  </a:cubicBezTo>
                  <a:cubicBezTo>
                    <a:pt x="444" y="417"/>
                    <a:pt x="447" y="417"/>
                    <a:pt x="447" y="415"/>
                  </a:cubicBezTo>
                  <a:cubicBezTo>
                    <a:pt x="447" y="413"/>
                    <a:pt x="445" y="412"/>
                    <a:pt x="444" y="410"/>
                  </a:cubicBezTo>
                  <a:cubicBezTo>
                    <a:pt x="443" y="409"/>
                    <a:pt x="442" y="407"/>
                    <a:pt x="440" y="407"/>
                  </a:cubicBezTo>
                  <a:cubicBezTo>
                    <a:pt x="440" y="405"/>
                    <a:pt x="439" y="402"/>
                    <a:pt x="438" y="400"/>
                  </a:cubicBezTo>
                  <a:cubicBezTo>
                    <a:pt x="437" y="398"/>
                    <a:pt x="436" y="389"/>
                    <a:pt x="436" y="383"/>
                  </a:cubicBezTo>
                  <a:cubicBezTo>
                    <a:pt x="435" y="380"/>
                    <a:pt x="434" y="374"/>
                    <a:pt x="433" y="369"/>
                  </a:cubicBezTo>
                  <a:cubicBezTo>
                    <a:pt x="432" y="370"/>
                    <a:pt x="428" y="374"/>
                    <a:pt x="431" y="375"/>
                  </a:cubicBezTo>
                  <a:cubicBezTo>
                    <a:pt x="431" y="378"/>
                    <a:pt x="426" y="375"/>
                    <a:pt x="425" y="375"/>
                  </a:cubicBezTo>
                  <a:cubicBezTo>
                    <a:pt x="424" y="375"/>
                    <a:pt x="423" y="375"/>
                    <a:pt x="423" y="375"/>
                  </a:cubicBezTo>
                  <a:cubicBezTo>
                    <a:pt x="421" y="374"/>
                    <a:pt x="420" y="370"/>
                    <a:pt x="418" y="372"/>
                  </a:cubicBezTo>
                  <a:cubicBezTo>
                    <a:pt x="418" y="370"/>
                    <a:pt x="419" y="369"/>
                    <a:pt x="420" y="369"/>
                  </a:cubicBezTo>
                  <a:cubicBezTo>
                    <a:pt x="419" y="368"/>
                    <a:pt x="420" y="367"/>
                    <a:pt x="420" y="366"/>
                  </a:cubicBezTo>
                  <a:cubicBezTo>
                    <a:pt x="420" y="364"/>
                    <a:pt x="417" y="365"/>
                    <a:pt x="416" y="365"/>
                  </a:cubicBezTo>
                  <a:cubicBezTo>
                    <a:pt x="414" y="364"/>
                    <a:pt x="413" y="359"/>
                    <a:pt x="412" y="362"/>
                  </a:cubicBezTo>
                  <a:cubicBezTo>
                    <a:pt x="409" y="362"/>
                    <a:pt x="411" y="358"/>
                    <a:pt x="411" y="359"/>
                  </a:cubicBezTo>
                  <a:cubicBezTo>
                    <a:pt x="410" y="357"/>
                    <a:pt x="408" y="357"/>
                    <a:pt x="409" y="355"/>
                  </a:cubicBezTo>
                  <a:cubicBezTo>
                    <a:pt x="408" y="355"/>
                    <a:pt x="405" y="356"/>
                    <a:pt x="404" y="355"/>
                  </a:cubicBezTo>
                  <a:cubicBezTo>
                    <a:pt x="404" y="355"/>
                    <a:pt x="404" y="353"/>
                    <a:pt x="404" y="353"/>
                  </a:cubicBezTo>
                  <a:cubicBezTo>
                    <a:pt x="401" y="352"/>
                    <a:pt x="399" y="354"/>
                    <a:pt x="397" y="354"/>
                  </a:cubicBezTo>
                  <a:cubicBezTo>
                    <a:pt x="396" y="354"/>
                    <a:pt x="395" y="354"/>
                    <a:pt x="394" y="354"/>
                  </a:cubicBezTo>
                  <a:cubicBezTo>
                    <a:pt x="393" y="354"/>
                    <a:pt x="392" y="352"/>
                    <a:pt x="392" y="355"/>
                  </a:cubicBezTo>
                  <a:cubicBezTo>
                    <a:pt x="381" y="356"/>
                    <a:pt x="372" y="354"/>
                    <a:pt x="364" y="353"/>
                  </a:cubicBezTo>
                  <a:cubicBezTo>
                    <a:pt x="364" y="350"/>
                    <a:pt x="362" y="351"/>
                    <a:pt x="361" y="349"/>
                  </a:cubicBezTo>
                  <a:cubicBezTo>
                    <a:pt x="361" y="347"/>
                    <a:pt x="356" y="351"/>
                    <a:pt x="359" y="347"/>
                  </a:cubicBezTo>
                  <a:cubicBezTo>
                    <a:pt x="358" y="347"/>
                    <a:pt x="357" y="347"/>
                    <a:pt x="357" y="346"/>
                  </a:cubicBezTo>
                  <a:cubicBezTo>
                    <a:pt x="354" y="347"/>
                    <a:pt x="345" y="345"/>
                    <a:pt x="341" y="345"/>
                  </a:cubicBezTo>
                  <a:cubicBezTo>
                    <a:pt x="340" y="344"/>
                    <a:pt x="339" y="344"/>
                    <a:pt x="339" y="342"/>
                  </a:cubicBezTo>
                  <a:cubicBezTo>
                    <a:pt x="334" y="343"/>
                    <a:pt x="335" y="338"/>
                    <a:pt x="331" y="339"/>
                  </a:cubicBezTo>
                  <a:cubicBezTo>
                    <a:pt x="330" y="334"/>
                    <a:pt x="328" y="332"/>
                    <a:pt x="326" y="328"/>
                  </a:cubicBezTo>
                  <a:cubicBezTo>
                    <a:pt x="316" y="326"/>
                    <a:pt x="316" y="332"/>
                    <a:pt x="317" y="337"/>
                  </a:cubicBezTo>
                  <a:cubicBezTo>
                    <a:pt x="317" y="339"/>
                    <a:pt x="321" y="341"/>
                    <a:pt x="325" y="346"/>
                  </a:cubicBezTo>
                  <a:cubicBezTo>
                    <a:pt x="326" y="347"/>
                    <a:pt x="328" y="353"/>
                    <a:pt x="331" y="352"/>
                  </a:cubicBezTo>
                  <a:cubicBezTo>
                    <a:pt x="330" y="354"/>
                    <a:pt x="333" y="354"/>
                    <a:pt x="332" y="357"/>
                  </a:cubicBezTo>
                  <a:cubicBezTo>
                    <a:pt x="335" y="358"/>
                    <a:pt x="341" y="356"/>
                    <a:pt x="338" y="360"/>
                  </a:cubicBezTo>
                  <a:cubicBezTo>
                    <a:pt x="340" y="361"/>
                    <a:pt x="339" y="358"/>
                    <a:pt x="340" y="357"/>
                  </a:cubicBezTo>
                  <a:cubicBezTo>
                    <a:pt x="341" y="357"/>
                    <a:pt x="345" y="357"/>
                    <a:pt x="345" y="355"/>
                  </a:cubicBezTo>
                  <a:cubicBezTo>
                    <a:pt x="345" y="354"/>
                    <a:pt x="346" y="354"/>
                    <a:pt x="347" y="354"/>
                  </a:cubicBezTo>
                  <a:cubicBezTo>
                    <a:pt x="349" y="354"/>
                    <a:pt x="348" y="352"/>
                    <a:pt x="348" y="352"/>
                  </a:cubicBezTo>
                  <a:cubicBezTo>
                    <a:pt x="350" y="351"/>
                    <a:pt x="353" y="351"/>
                    <a:pt x="356" y="350"/>
                  </a:cubicBezTo>
                  <a:cubicBezTo>
                    <a:pt x="356" y="351"/>
                    <a:pt x="354" y="352"/>
                    <a:pt x="354" y="353"/>
                  </a:cubicBezTo>
                  <a:cubicBezTo>
                    <a:pt x="355" y="353"/>
                    <a:pt x="357" y="352"/>
                    <a:pt x="357" y="353"/>
                  </a:cubicBezTo>
                  <a:cubicBezTo>
                    <a:pt x="358" y="355"/>
                    <a:pt x="357" y="356"/>
                    <a:pt x="358" y="357"/>
                  </a:cubicBezTo>
                  <a:cubicBezTo>
                    <a:pt x="357" y="360"/>
                    <a:pt x="361" y="359"/>
                    <a:pt x="361" y="361"/>
                  </a:cubicBezTo>
                  <a:cubicBezTo>
                    <a:pt x="362" y="364"/>
                    <a:pt x="364" y="362"/>
                    <a:pt x="366" y="363"/>
                  </a:cubicBezTo>
                  <a:cubicBezTo>
                    <a:pt x="368" y="365"/>
                    <a:pt x="367" y="366"/>
                    <a:pt x="370" y="367"/>
                  </a:cubicBezTo>
                  <a:cubicBezTo>
                    <a:pt x="367" y="370"/>
                    <a:pt x="370" y="373"/>
                    <a:pt x="370" y="376"/>
                  </a:cubicBezTo>
                  <a:cubicBezTo>
                    <a:pt x="368" y="376"/>
                    <a:pt x="367" y="376"/>
                    <a:pt x="366" y="376"/>
                  </a:cubicBezTo>
                  <a:cubicBezTo>
                    <a:pt x="367" y="381"/>
                    <a:pt x="363" y="380"/>
                    <a:pt x="364" y="383"/>
                  </a:cubicBezTo>
                  <a:cubicBezTo>
                    <a:pt x="361" y="383"/>
                    <a:pt x="360" y="384"/>
                    <a:pt x="360" y="386"/>
                  </a:cubicBezTo>
                  <a:cubicBezTo>
                    <a:pt x="359" y="386"/>
                    <a:pt x="357" y="386"/>
                    <a:pt x="356" y="386"/>
                  </a:cubicBezTo>
                  <a:cubicBezTo>
                    <a:pt x="354" y="386"/>
                    <a:pt x="355" y="388"/>
                    <a:pt x="354" y="389"/>
                  </a:cubicBezTo>
                  <a:cubicBezTo>
                    <a:pt x="354" y="390"/>
                    <a:pt x="352" y="389"/>
                    <a:pt x="352" y="389"/>
                  </a:cubicBezTo>
                  <a:cubicBezTo>
                    <a:pt x="351" y="390"/>
                    <a:pt x="352" y="392"/>
                    <a:pt x="352" y="393"/>
                  </a:cubicBezTo>
                  <a:cubicBezTo>
                    <a:pt x="350" y="392"/>
                    <a:pt x="348" y="393"/>
                    <a:pt x="348" y="395"/>
                  </a:cubicBezTo>
                  <a:cubicBezTo>
                    <a:pt x="346" y="395"/>
                    <a:pt x="345" y="396"/>
                    <a:pt x="344" y="396"/>
                  </a:cubicBezTo>
                  <a:cubicBezTo>
                    <a:pt x="342" y="397"/>
                    <a:pt x="342" y="398"/>
                    <a:pt x="339" y="399"/>
                  </a:cubicBezTo>
                  <a:cubicBezTo>
                    <a:pt x="338" y="399"/>
                    <a:pt x="332" y="401"/>
                    <a:pt x="332" y="405"/>
                  </a:cubicBezTo>
                  <a:cubicBezTo>
                    <a:pt x="331" y="405"/>
                    <a:pt x="329" y="404"/>
                    <a:pt x="327" y="405"/>
                  </a:cubicBezTo>
                  <a:cubicBezTo>
                    <a:pt x="326" y="405"/>
                    <a:pt x="327" y="406"/>
                    <a:pt x="326" y="407"/>
                  </a:cubicBezTo>
                  <a:cubicBezTo>
                    <a:pt x="326" y="407"/>
                    <a:pt x="324" y="407"/>
                    <a:pt x="324" y="407"/>
                  </a:cubicBezTo>
                  <a:cubicBezTo>
                    <a:pt x="324" y="407"/>
                    <a:pt x="320" y="408"/>
                    <a:pt x="320" y="408"/>
                  </a:cubicBezTo>
                  <a:cubicBezTo>
                    <a:pt x="318" y="410"/>
                    <a:pt x="309" y="409"/>
                    <a:pt x="305" y="412"/>
                  </a:cubicBezTo>
                  <a:cubicBezTo>
                    <a:pt x="301" y="412"/>
                    <a:pt x="308" y="414"/>
                    <a:pt x="303" y="414"/>
                  </a:cubicBezTo>
                  <a:cubicBezTo>
                    <a:pt x="302" y="414"/>
                    <a:pt x="301" y="414"/>
                    <a:pt x="300" y="414"/>
                  </a:cubicBezTo>
                  <a:cubicBezTo>
                    <a:pt x="299" y="414"/>
                    <a:pt x="299" y="417"/>
                    <a:pt x="297" y="416"/>
                  </a:cubicBezTo>
                  <a:cubicBezTo>
                    <a:pt x="298" y="414"/>
                    <a:pt x="295" y="415"/>
                    <a:pt x="294" y="414"/>
                  </a:cubicBezTo>
                  <a:cubicBezTo>
                    <a:pt x="293" y="413"/>
                    <a:pt x="295" y="409"/>
                    <a:pt x="292" y="409"/>
                  </a:cubicBezTo>
                  <a:cubicBezTo>
                    <a:pt x="292" y="407"/>
                    <a:pt x="293" y="407"/>
                    <a:pt x="293" y="406"/>
                  </a:cubicBezTo>
                  <a:cubicBezTo>
                    <a:pt x="292" y="405"/>
                    <a:pt x="290" y="404"/>
                    <a:pt x="292" y="403"/>
                  </a:cubicBezTo>
                  <a:cubicBezTo>
                    <a:pt x="291" y="402"/>
                    <a:pt x="290" y="401"/>
                    <a:pt x="288" y="401"/>
                  </a:cubicBezTo>
                  <a:cubicBezTo>
                    <a:pt x="290" y="398"/>
                    <a:pt x="286" y="394"/>
                    <a:pt x="288" y="394"/>
                  </a:cubicBezTo>
                  <a:cubicBezTo>
                    <a:pt x="289" y="393"/>
                    <a:pt x="287" y="393"/>
                    <a:pt x="286" y="393"/>
                  </a:cubicBezTo>
                  <a:cubicBezTo>
                    <a:pt x="285" y="392"/>
                    <a:pt x="286" y="389"/>
                    <a:pt x="286" y="389"/>
                  </a:cubicBezTo>
                  <a:cubicBezTo>
                    <a:pt x="286" y="389"/>
                    <a:pt x="284" y="387"/>
                    <a:pt x="284" y="387"/>
                  </a:cubicBezTo>
                  <a:cubicBezTo>
                    <a:pt x="283" y="386"/>
                    <a:pt x="284" y="386"/>
                    <a:pt x="283" y="386"/>
                  </a:cubicBezTo>
                  <a:cubicBezTo>
                    <a:pt x="282" y="386"/>
                    <a:pt x="281" y="382"/>
                    <a:pt x="280" y="382"/>
                  </a:cubicBezTo>
                  <a:cubicBezTo>
                    <a:pt x="280" y="382"/>
                    <a:pt x="280" y="383"/>
                    <a:pt x="280" y="383"/>
                  </a:cubicBezTo>
                  <a:cubicBezTo>
                    <a:pt x="278" y="381"/>
                    <a:pt x="278" y="378"/>
                    <a:pt x="274" y="377"/>
                  </a:cubicBezTo>
                  <a:cubicBezTo>
                    <a:pt x="277" y="373"/>
                    <a:pt x="271" y="372"/>
                    <a:pt x="272" y="366"/>
                  </a:cubicBezTo>
                  <a:cubicBezTo>
                    <a:pt x="272" y="364"/>
                    <a:pt x="270" y="365"/>
                    <a:pt x="270" y="363"/>
                  </a:cubicBezTo>
                  <a:cubicBezTo>
                    <a:pt x="269" y="361"/>
                    <a:pt x="266" y="363"/>
                    <a:pt x="265" y="361"/>
                  </a:cubicBezTo>
                  <a:cubicBezTo>
                    <a:pt x="266" y="360"/>
                    <a:pt x="266" y="359"/>
                    <a:pt x="264" y="359"/>
                  </a:cubicBezTo>
                  <a:cubicBezTo>
                    <a:pt x="265" y="357"/>
                    <a:pt x="265" y="356"/>
                    <a:pt x="264" y="353"/>
                  </a:cubicBezTo>
                  <a:cubicBezTo>
                    <a:pt x="264" y="352"/>
                    <a:pt x="264" y="351"/>
                    <a:pt x="264" y="350"/>
                  </a:cubicBezTo>
                  <a:cubicBezTo>
                    <a:pt x="264" y="350"/>
                    <a:pt x="263" y="350"/>
                    <a:pt x="263" y="350"/>
                  </a:cubicBezTo>
                  <a:cubicBezTo>
                    <a:pt x="262" y="347"/>
                    <a:pt x="265" y="348"/>
                    <a:pt x="263" y="346"/>
                  </a:cubicBezTo>
                  <a:cubicBezTo>
                    <a:pt x="261" y="344"/>
                    <a:pt x="261" y="352"/>
                    <a:pt x="260" y="346"/>
                  </a:cubicBezTo>
                  <a:cubicBezTo>
                    <a:pt x="260" y="341"/>
                    <a:pt x="256" y="338"/>
                    <a:pt x="252" y="334"/>
                  </a:cubicBezTo>
                  <a:cubicBezTo>
                    <a:pt x="249" y="336"/>
                    <a:pt x="251" y="337"/>
                    <a:pt x="250" y="341"/>
                  </a:cubicBezTo>
                  <a:cubicBezTo>
                    <a:pt x="247" y="342"/>
                    <a:pt x="248" y="339"/>
                    <a:pt x="246" y="339"/>
                  </a:cubicBezTo>
                  <a:cubicBezTo>
                    <a:pt x="244" y="339"/>
                    <a:pt x="244" y="338"/>
                    <a:pt x="243" y="337"/>
                  </a:cubicBezTo>
                  <a:cubicBezTo>
                    <a:pt x="245" y="339"/>
                    <a:pt x="243" y="345"/>
                    <a:pt x="247" y="345"/>
                  </a:cubicBezTo>
                  <a:cubicBezTo>
                    <a:pt x="246" y="347"/>
                    <a:pt x="248" y="351"/>
                    <a:pt x="250" y="355"/>
                  </a:cubicBezTo>
                  <a:cubicBezTo>
                    <a:pt x="250" y="356"/>
                    <a:pt x="249" y="357"/>
                    <a:pt x="250" y="357"/>
                  </a:cubicBezTo>
                  <a:cubicBezTo>
                    <a:pt x="251" y="359"/>
                    <a:pt x="252" y="364"/>
                    <a:pt x="253" y="367"/>
                  </a:cubicBezTo>
                  <a:cubicBezTo>
                    <a:pt x="255" y="367"/>
                    <a:pt x="256" y="367"/>
                    <a:pt x="258" y="367"/>
                  </a:cubicBezTo>
                  <a:cubicBezTo>
                    <a:pt x="257" y="368"/>
                    <a:pt x="257" y="369"/>
                    <a:pt x="257" y="370"/>
                  </a:cubicBezTo>
                  <a:cubicBezTo>
                    <a:pt x="258" y="371"/>
                    <a:pt x="259" y="370"/>
                    <a:pt x="259" y="369"/>
                  </a:cubicBezTo>
                  <a:cubicBezTo>
                    <a:pt x="261" y="371"/>
                    <a:pt x="260" y="373"/>
                    <a:pt x="261" y="375"/>
                  </a:cubicBezTo>
                  <a:cubicBezTo>
                    <a:pt x="262" y="376"/>
                    <a:pt x="263" y="376"/>
                    <a:pt x="264" y="376"/>
                  </a:cubicBezTo>
                  <a:cubicBezTo>
                    <a:pt x="264" y="377"/>
                    <a:pt x="263" y="378"/>
                    <a:pt x="264" y="379"/>
                  </a:cubicBezTo>
                  <a:cubicBezTo>
                    <a:pt x="264" y="379"/>
                    <a:pt x="265" y="379"/>
                    <a:pt x="265" y="379"/>
                  </a:cubicBezTo>
                  <a:cubicBezTo>
                    <a:pt x="265" y="380"/>
                    <a:pt x="264" y="381"/>
                    <a:pt x="264" y="381"/>
                  </a:cubicBezTo>
                  <a:cubicBezTo>
                    <a:pt x="264" y="382"/>
                    <a:pt x="265" y="382"/>
                    <a:pt x="266" y="383"/>
                  </a:cubicBezTo>
                  <a:cubicBezTo>
                    <a:pt x="266" y="384"/>
                    <a:pt x="266" y="385"/>
                    <a:pt x="266" y="386"/>
                  </a:cubicBezTo>
                  <a:cubicBezTo>
                    <a:pt x="266" y="386"/>
                    <a:pt x="267" y="386"/>
                    <a:pt x="267" y="386"/>
                  </a:cubicBezTo>
                  <a:cubicBezTo>
                    <a:pt x="268" y="387"/>
                    <a:pt x="266" y="391"/>
                    <a:pt x="270" y="390"/>
                  </a:cubicBezTo>
                  <a:cubicBezTo>
                    <a:pt x="270" y="393"/>
                    <a:pt x="269" y="395"/>
                    <a:pt x="271" y="397"/>
                  </a:cubicBezTo>
                  <a:cubicBezTo>
                    <a:pt x="271" y="398"/>
                    <a:pt x="273" y="399"/>
                    <a:pt x="273" y="400"/>
                  </a:cubicBezTo>
                  <a:cubicBezTo>
                    <a:pt x="274" y="401"/>
                    <a:pt x="274" y="402"/>
                    <a:pt x="274" y="403"/>
                  </a:cubicBezTo>
                  <a:cubicBezTo>
                    <a:pt x="275" y="404"/>
                    <a:pt x="276" y="404"/>
                    <a:pt x="277" y="405"/>
                  </a:cubicBezTo>
                  <a:cubicBezTo>
                    <a:pt x="278" y="406"/>
                    <a:pt x="276" y="408"/>
                    <a:pt x="278" y="408"/>
                  </a:cubicBezTo>
                  <a:cubicBezTo>
                    <a:pt x="279" y="408"/>
                    <a:pt x="279" y="411"/>
                    <a:pt x="279" y="413"/>
                  </a:cubicBezTo>
                  <a:cubicBezTo>
                    <a:pt x="283" y="410"/>
                    <a:pt x="283" y="415"/>
                    <a:pt x="288" y="414"/>
                  </a:cubicBezTo>
                  <a:cubicBezTo>
                    <a:pt x="289" y="417"/>
                    <a:pt x="291" y="419"/>
                    <a:pt x="291" y="422"/>
                  </a:cubicBezTo>
                  <a:cubicBezTo>
                    <a:pt x="295" y="429"/>
                    <a:pt x="309" y="427"/>
                    <a:pt x="318" y="426"/>
                  </a:cubicBezTo>
                  <a:cubicBezTo>
                    <a:pt x="319" y="426"/>
                    <a:pt x="318" y="424"/>
                    <a:pt x="319" y="423"/>
                  </a:cubicBezTo>
                  <a:cubicBezTo>
                    <a:pt x="322" y="422"/>
                    <a:pt x="327" y="426"/>
                    <a:pt x="326" y="421"/>
                  </a:cubicBezTo>
                  <a:cubicBezTo>
                    <a:pt x="329" y="422"/>
                    <a:pt x="328" y="424"/>
                    <a:pt x="327" y="427"/>
                  </a:cubicBezTo>
                  <a:cubicBezTo>
                    <a:pt x="327" y="427"/>
                    <a:pt x="326" y="428"/>
                    <a:pt x="326" y="428"/>
                  </a:cubicBezTo>
                  <a:cubicBezTo>
                    <a:pt x="326" y="430"/>
                    <a:pt x="327" y="433"/>
                    <a:pt x="326" y="435"/>
                  </a:cubicBezTo>
                  <a:cubicBezTo>
                    <a:pt x="326" y="435"/>
                    <a:pt x="324" y="435"/>
                    <a:pt x="324" y="435"/>
                  </a:cubicBezTo>
                  <a:cubicBezTo>
                    <a:pt x="324" y="436"/>
                    <a:pt x="324" y="441"/>
                    <a:pt x="323" y="442"/>
                  </a:cubicBezTo>
                  <a:cubicBezTo>
                    <a:pt x="322" y="443"/>
                    <a:pt x="319" y="444"/>
                    <a:pt x="320" y="448"/>
                  </a:cubicBezTo>
                  <a:cubicBezTo>
                    <a:pt x="317" y="448"/>
                    <a:pt x="319" y="454"/>
                    <a:pt x="314" y="454"/>
                  </a:cubicBezTo>
                  <a:cubicBezTo>
                    <a:pt x="315" y="458"/>
                    <a:pt x="313" y="458"/>
                    <a:pt x="313" y="461"/>
                  </a:cubicBezTo>
                  <a:cubicBezTo>
                    <a:pt x="309" y="460"/>
                    <a:pt x="311" y="465"/>
                    <a:pt x="307" y="465"/>
                  </a:cubicBezTo>
                  <a:cubicBezTo>
                    <a:pt x="307" y="466"/>
                    <a:pt x="307" y="467"/>
                    <a:pt x="307" y="468"/>
                  </a:cubicBezTo>
                  <a:cubicBezTo>
                    <a:pt x="306" y="468"/>
                    <a:pt x="306" y="467"/>
                    <a:pt x="305" y="467"/>
                  </a:cubicBezTo>
                  <a:cubicBezTo>
                    <a:pt x="302" y="468"/>
                    <a:pt x="304" y="470"/>
                    <a:pt x="300" y="470"/>
                  </a:cubicBezTo>
                  <a:cubicBezTo>
                    <a:pt x="300" y="470"/>
                    <a:pt x="297" y="472"/>
                    <a:pt x="297" y="472"/>
                  </a:cubicBezTo>
                  <a:cubicBezTo>
                    <a:pt x="297" y="472"/>
                    <a:pt x="297" y="473"/>
                    <a:pt x="297" y="473"/>
                  </a:cubicBezTo>
                  <a:cubicBezTo>
                    <a:pt x="295" y="474"/>
                    <a:pt x="293" y="474"/>
                    <a:pt x="292" y="475"/>
                  </a:cubicBezTo>
                  <a:cubicBezTo>
                    <a:pt x="289" y="477"/>
                    <a:pt x="288" y="481"/>
                    <a:pt x="284" y="481"/>
                  </a:cubicBezTo>
                  <a:cubicBezTo>
                    <a:pt x="285" y="484"/>
                    <a:pt x="282" y="484"/>
                    <a:pt x="283" y="487"/>
                  </a:cubicBezTo>
                  <a:cubicBezTo>
                    <a:pt x="281" y="488"/>
                    <a:pt x="281" y="487"/>
                    <a:pt x="279" y="487"/>
                  </a:cubicBezTo>
                  <a:cubicBezTo>
                    <a:pt x="280" y="488"/>
                    <a:pt x="277" y="490"/>
                    <a:pt x="278" y="491"/>
                  </a:cubicBezTo>
                  <a:cubicBezTo>
                    <a:pt x="280" y="493"/>
                    <a:pt x="277" y="491"/>
                    <a:pt x="277" y="494"/>
                  </a:cubicBezTo>
                  <a:cubicBezTo>
                    <a:pt x="277" y="496"/>
                    <a:pt x="275" y="494"/>
                    <a:pt x="274" y="495"/>
                  </a:cubicBezTo>
                  <a:cubicBezTo>
                    <a:pt x="274" y="496"/>
                    <a:pt x="274" y="497"/>
                    <a:pt x="274" y="498"/>
                  </a:cubicBezTo>
                  <a:cubicBezTo>
                    <a:pt x="274" y="499"/>
                    <a:pt x="272" y="508"/>
                    <a:pt x="272" y="511"/>
                  </a:cubicBezTo>
                  <a:cubicBezTo>
                    <a:pt x="272" y="513"/>
                    <a:pt x="273" y="513"/>
                    <a:pt x="274" y="515"/>
                  </a:cubicBezTo>
                  <a:cubicBezTo>
                    <a:pt x="275" y="519"/>
                    <a:pt x="274" y="520"/>
                    <a:pt x="274" y="522"/>
                  </a:cubicBezTo>
                  <a:cubicBezTo>
                    <a:pt x="274" y="523"/>
                    <a:pt x="275" y="527"/>
                    <a:pt x="277" y="527"/>
                  </a:cubicBezTo>
                  <a:cubicBezTo>
                    <a:pt x="280" y="527"/>
                    <a:pt x="273" y="532"/>
                    <a:pt x="279" y="533"/>
                  </a:cubicBezTo>
                  <a:cubicBezTo>
                    <a:pt x="278" y="539"/>
                    <a:pt x="280" y="543"/>
                    <a:pt x="279" y="548"/>
                  </a:cubicBezTo>
                  <a:cubicBezTo>
                    <a:pt x="278" y="551"/>
                    <a:pt x="275" y="554"/>
                    <a:pt x="275" y="558"/>
                  </a:cubicBezTo>
                  <a:cubicBezTo>
                    <a:pt x="273" y="558"/>
                    <a:pt x="269" y="561"/>
                    <a:pt x="267" y="562"/>
                  </a:cubicBezTo>
                  <a:cubicBezTo>
                    <a:pt x="267" y="563"/>
                    <a:pt x="266" y="563"/>
                    <a:pt x="267" y="564"/>
                  </a:cubicBezTo>
                  <a:cubicBezTo>
                    <a:pt x="267" y="565"/>
                    <a:pt x="265" y="564"/>
                    <a:pt x="264" y="565"/>
                  </a:cubicBezTo>
                  <a:cubicBezTo>
                    <a:pt x="263" y="565"/>
                    <a:pt x="263" y="567"/>
                    <a:pt x="263" y="567"/>
                  </a:cubicBezTo>
                  <a:cubicBezTo>
                    <a:pt x="262" y="567"/>
                    <a:pt x="260" y="565"/>
                    <a:pt x="260" y="567"/>
                  </a:cubicBezTo>
                  <a:cubicBezTo>
                    <a:pt x="260" y="568"/>
                    <a:pt x="259" y="568"/>
                    <a:pt x="258" y="568"/>
                  </a:cubicBezTo>
                  <a:cubicBezTo>
                    <a:pt x="256" y="569"/>
                    <a:pt x="256" y="572"/>
                    <a:pt x="253" y="572"/>
                  </a:cubicBezTo>
                  <a:cubicBezTo>
                    <a:pt x="252" y="578"/>
                    <a:pt x="253" y="588"/>
                    <a:pt x="254" y="598"/>
                  </a:cubicBezTo>
                  <a:cubicBezTo>
                    <a:pt x="253" y="598"/>
                    <a:pt x="252" y="599"/>
                    <a:pt x="252" y="598"/>
                  </a:cubicBezTo>
                  <a:cubicBezTo>
                    <a:pt x="251" y="597"/>
                    <a:pt x="251" y="600"/>
                    <a:pt x="251" y="600"/>
                  </a:cubicBezTo>
                  <a:cubicBezTo>
                    <a:pt x="249" y="601"/>
                    <a:pt x="247" y="599"/>
                    <a:pt x="247" y="601"/>
                  </a:cubicBezTo>
                  <a:cubicBezTo>
                    <a:pt x="247" y="603"/>
                    <a:pt x="243" y="603"/>
                    <a:pt x="241" y="605"/>
                  </a:cubicBezTo>
                  <a:cubicBezTo>
                    <a:pt x="241" y="607"/>
                    <a:pt x="241" y="609"/>
                    <a:pt x="241" y="612"/>
                  </a:cubicBezTo>
                  <a:cubicBezTo>
                    <a:pt x="239" y="612"/>
                    <a:pt x="240" y="616"/>
                    <a:pt x="239" y="618"/>
                  </a:cubicBezTo>
                  <a:cubicBezTo>
                    <a:pt x="239" y="618"/>
                    <a:pt x="237" y="618"/>
                    <a:pt x="237" y="619"/>
                  </a:cubicBezTo>
                  <a:cubicBezTo>
                    <a:pt x="236" y="621"/>
                    <a:pt x="236" y="623"/>
                    <a:pt x="234" y="625"/>
                  </a:cubicBezTo>
                  <a:cubicBezTo>
                    <a:pt x="234" y="625"/>
                    <a:pt x="235" y="627"/>
                    <a:pt x="234" y="627"/>
                  </a:cubicBezTo>
                  <a:cubicBezTo>
                    <a:pt x="234" y="627"/>
                    <a:pt x="232" y="627"/>
                    <a:pt x="232" y="627"/>
                  </a:cubicBezTo>
                  <a:cubicBezTo>
                    <a:pt x="231" y="628"/>
                    <a:pt x="232" y="630"/>
                    <a:pt x="232" y="631"/>
                  </a:cubicBezTo>
                  <a:cubicBezTo>
                    <a:pt x="232" y="631"/>
                    <a:pt x="230" y="630"/>
                    <a:pt x="230" y="631"/>
                  </a:cubicBezTo>
                  <a:cubicBezTo>
                    <a:pt x="229" y="631"/>
                    <a:pt x="230" y="633"/>
                    <a:pt x="230" y="633"/>
                  </a:cubicBezTo>
                  <a:cubicBezTo>
                    <a:pt x="229" y="633"/>
                    <a:pt x="228" y="633"/>
                    <a:pt x="227" y="633"/>
                  </a:cubicBezTo>
                  <a:cubicBezTo>
                    <a:pt x="227" y="634"/>
                    <a:pt x="225" y="636"/>
                    <a:pt x="225" y="637"/>
                  </a:cubicBezTo>
                  <a:cubicBezTo>
                    <a:pt x="225" y="638"/>
                    <a:pt x="223" y="637"/>
                    <a:pt x="222" y="638"/>
                  </a:cubicBezTo>
                  <a:cubicBezTo>
                    <a:pt x="222" y="638"/>
                    <a:pt x="223" y="640"/>
                    <a:pt x="222" y="640"/>
                  </a:cubicBezTo>
                  <a:cubicBezTo>
                    <a:pt x="222" y="640"/>
                    <a:pt x="221" y="640"/>
                    <a:pt x="220" y="640"/>
                  </a:cubicBezTo>
                  <a:cubicBezTo>
                    <a:pt x="219" y="641"/>
                    <a:pt x="219" y="642"/>
                    <a:pt x="218" y="642"/>
                  </a:cubicBezTo>
                  <a:cubicBezTo>
                    <a:pt x="217" y="643"/>
                    <a:pt x="216" y="645"/>
                    <a:pt x="215" y="645"/>
                  </a:cubicBezTo>
                  <a:cubicBezTo>
                    <a:pt x="215" y="645"/>
                    <a:pt x="212" y="646"/>
                    <a:pt x="212" y="646"/>
                  </a:cubicBezTo>
                  <a:cubicBezTo>
                    <a:pt x="211" y="645"/>
                    <a:pt x="211" y="645"/>
                    <a:pt x="210" y="646"/>
                  </a:cubicBezTo>
                  <a:cubicBezTo>
                    <a:pt x="208" y="647"/>
                    <a:pt x="207" y="647"/>
                    <a:pt x="205" y="647"/>
                  </a:cubicBezTo>
                  <a:cubicBezTo>
                    <a:pt x="204" y="647"/>
                    <a:pt x="196" y="650"/>
                    <a:pt x="194" y="647"/>
                  </a:cubicBezTo>
                  <a:cubicBezTo>
                    <a:pt x="193" y="647"/>
                    <a:pt x="194" y="649"/>
                    <a:pt x="194" y="648"/>
                  </a:cubicBezTo>
                  <a:cubicBezTo>
                    <a:pt x="192" y="651"/>
                    <a:pt x="190" y="649"/>
                    <a:pt x="186" y="649"/>
                  </a:cubicBezTo>
                  <a:cubicBezTo>
                    <a:pt x="185" y="650"/>
                    <a:pt x="185" y="651"/>
                    <a:pt x="186" y="651"/>
                  </a:cubicBezTo>
                  <a:cubicBezTo>
                    <a:pt x="185" y="652"/>
                    <a:pt x="179" y="649"/>
                    <a:pt x="175" y="649"/>
                  </a:cubicBezTo>
                  <a:cubicBezTo>
                    <a:pt x="175" y="644"/>
                    <a:pt x="170" y="641"/>
                    <a:pt x="173" y="635"/>
                  </a:cubicBezTo>
                  <a:cubicBezTo>
                    <a:pt x="170" y="633"/>
                    <a:pt x="168" y="631"/>
                    <a:pt x="168" y="626"/>
                  </a:cubicBezTo>
                  <a:cubicBezTo>
                    <a:pt x="165" y="630"/>
                    <a:pt x="168" y="628"/>
                    <a:pt x="166" y="622"/>
                  </a:cubicBezTo>
                  <a:cubicBezTo>
                    <a:pt x="164" y="617"/>
                    <a:pt x="157" y="613"/>
                    <a:pt x="159" y="606"/>
                  </a:cubicBezTo>
                  <a:cubicBezTo>
                    <a:pt x="158" y="605"/>
                    <a:pt x="158" y="608"/>
                    <a:pt x="158" y="608"/>
                  </a:cubicBezTo>
                  <a:cubicBezTo>
                    <a:pt x="155" y="608"/>
                    <a:pt x="158" y="600"/>
                    <a:pt x="155" y="604"/>
                  </a:cubicBezTo>
                  <a:cubicBezTo>
                    <a:pt x="153" y="602"/>
                    <a:pt x="154" y="598"/>
                    <a:pt x="154" y="595"/>
                  </a:cubicBezTo>
                  <a:cubicBezTo>
                    <a:pt x="155" y="592"/>
                    <a:pt x="155" y="589"/>
                    <a:pt x="153" y="585"/>
                  </a:cubicBezTo>
                  <a:cubicBezTo>
                    <a:pt x="154" y="583"/>
                    <a:pt x="150" y="584"/>
                    <a:pt x="150" y="584"/>
                  </a:cubicBezTo>
                  <a:cubicBezTo>
                    <a:pt x="149" y="583"/>
                    <a:pt x="153" y="580"/>
                    <a:pt x="147" y="581"/>
                  </a:cubicBezTo>
                  <a:cubicBezTo>
                    <a:pt x="147" y="581"/>
                    <a:pt x="148" y="578"/>
                    <a:pt x="147" y="578"/>
                  </a:cubicBezTo>
                  <a:cubicBezTo>
                    <a:pt x="147" y="577"/>
                    <a:pt x="145" y="578"/>
                    <a:pt x="145" y="578"/>
                  </a:cubicBezTo>
                  <a:cubicBezTo>
                    <a:pt x="145" y="577"/>
                    <a:pt x="148" y="573"/>
                    <a:pt x="144" y="574"/>
                  </a:cubicBezTo>
                  <a:cubicBezTo>
                    <a:pt x="143" y="572"/>
                    <a:pt x="145" y="572"/>
                    <a:pt x="145" y="569"/>
                  </a:cubicBezTo>
                  <a:cubicBezTo>
                    <a:pt x="143" y="569"/>
                    <a:pt x="145" y="564"/>
                    <a:pt x="141" y="565"/>
                  </a:cubicBezTo>
                  <a:cubicBezTo>
                    <a:pt x="141" y="554"/>
                    <a:pt x="142" y="550"/>
                    <a:pt x="147" y="543"/>
                  </a:cubicBezTo>
                  <a:cubicBezTo>
                    <a:pt x="147" y="542"/>
                    <a:pt x="149" y="537"/>
                    <a:pt x="146" y="538"/>
                  </a:cubicBezTo>
                  <a:cubicBezTo>
                    <a:pt x="146" y="536"/>
                    <a:pt x="149" y="537"/>
                    <a:pt x="150" y="536"/>
                  </a:cubicBezTo>
                  <a:cubicBezTo>
                    <a:pt x="150" y="536"/>
                    <a:pt x="149" y="534"/>
                    <a:pt x="151" y="534"/>
                  </a:cubicBezTo>
                  <a:cubicBezTo>
                    <a:pt x="150" y="532"/>
                    <a:pt x="150" y="521"/>
                    <a:pt x="148" y="525"/>
                  </a:cubicBezTo>
                  <a:cubicBezTo>
                    <a:pt x="146" y="522"/>
                    <a:pt x="147" y="520"/>
                    <a:pt x="147" y="518"/>
                  </a:cubicBezTo>
                  <a:cubicBezTo>
                    <a:pt x="147" y="515"/>
                    <a:pt x="148" y="512"/>
                    <a:pt x="147" y="509"/>
                  </a:cubicBezTo>
                  <a:cubicBezTo>
                    <a:pt x="147" y="508"/>
                    <a:pt x="145" y="509"/>
                    <a:pt x="145" y="508"/>
                  </a:cubicBezTo>
                  <a:cubicBezTo>
                    <a:pt x="145" y="508"/>
                    <a:pt x="146" y="507"/>
                    <a:pt x="146" y="506"/>
                  </a:cubicBezTo>
                  <a:cubicBezTo>
                    <a:pt x="146" y="506"/>
                    <a:pt x="145" y="505"/>
                    <a:pt x="145" y="505"/>
                  </a:cubicBezTo>
                  <a:cubicBezTo>
                    <a:pt x="145" y="502"/>
                    <a:pt x="144" y="502"/>
                    <a:pt x="142" y="501"/>
                  </a:cubicBezTo>
                  <a:cubicBezTo>
                    <a:pt x="142" y="501"/>
                    <a:pt x="143" y="499"/>
                    <a:pt x="142" y="499"/>
                  </a:cubicBezTo>
                  <a:cubicBezTo>
                    <a:pt x="142" y="499"/>
                    <a:pt x="139" y="499"/>
                    <a:pt x="140" y="498"/>
                  </a:cubicBezTo>
                  <a:cubicBezTo>
                    <a:pt x="140" y="498"/>
                    <a:pt x="141" y="498"/>
                    <a:pt x="141" y="498"/>
                  </a:cubicBezTo>
                  <a:cubicBezTo>
                    <a:pt x="140" y="495"/>
                    <a:pt x="138" y="495"/>
                    <a:pt x="135" y="493"/>
                  </a:cubicBezTo>
                  <a:cubicBezTo>
                    <a:pt x="135" y="492"/>
                    <a:pt x="136" y="492"/>
                    <a:pt x="134" y="492"/>
                  </a:cubicBezTo>
                  <a:cubicBezTo>
                    <a:pt x="133" y="492"/>
                    <a:pt x="133" y="488"/>
                    <a:pt x="131" y="489"/>
                  </a:cubicBezTo>
                  <a:cubicBezTo>
                    <a:pt x="128" y="479"/>
                    <a:pt x="131" y="471"/>
                    <a:pt x="131" y="460"/>
                  </a:cubicBezTo>
                  <a:cubicBezTo>
                    <a:pt x="130" y="458"/>
                    <a:pt x="127" y="462"/>
                    <a:pt x="128" y="456"/>
                  </a:cubicBezTo>
                  <a:cubicBezTo>
                    <a:pt x="121" y="457"/>
                    <a:pt x="116" y="456"/>
                    <a:pt x="112" y="454"/>
                  </a:cubicBezTo>
                  <a:cubicBezTo>
                    <a:pt x="113" y="448"/>
                    <a:pt x="108" y="454"/>
                    <a:pt x="109" y="448"/>
                  </a:cubicBezTo>
                  <a:cubicBezTo>
                    <a:pt x="104" y="447"/>
                    <a:pt x="103" y="445"/>
                    <a:pt x="97" y="447"/>
                  </a:cubicBezTo>
                  <a:cubicBezTo>
                    <a:pt x="95" y="447"/>
                    <a:pt x="94" y="448"/>
                    <a:pt x="92" y="448"/>
                  </a:cubicBezTo>
                  <a:cubicBezTo>
                    <a:pt x="91" y="448"/>
                    <a:pt x="88" y="450"/>
                    <a:pt x="85" y="449"/>
                  </a:cubicBezTo>
                  <a:cubicBezTo>
                    <a:pt x="87" y="452"/>
                    <a:pt x="88" y="450"/>
                    <a:pt x="82" y="452"/>
                  </a:cubicBezTo>
                  <a:cubicBezTo>
                    <a:pt x="78" y="452"/>
                    <a:pt x="76" y="454"/>
                    <a:pt x="69" y="454"/>
                  </a:cubicBezTo>
                  <a:cubicBezTo>
                    <a:pt x="68" y="454"/>
                    <a:pt x="67" y="453"/>
                    <a:pt x="66" y="453"/>
                  </a:cubicBezTo>
                  <a:cubicBezTo>
                    <a:pt x="58" y="452"/>
                    <a:pt x="50" y="457"/>
                    <a:pt x="44" y="455"/>
                  </a:cubicBezTo>
                  <a:cubicBezTo>
                    <a:pt x="44" y="451"/>
                    <a:pt x="39" y="452"/>
                    <a:pt x="38" y="452"/>
                  </a:cubicBezTo>
                  <a:cubicBezTo>
                    <a:pt x="37" y="451"/>
                    <a:pt x="38" y="450"/>
                    <a:pt x="38" y="449"/>
                  </a:cubicBezTo>
                  <a:cubicBezTo>
                    <a:pt x="37" y="449"/>
                    <a:pt x="35" y="450"/>
                    <a:pt x="34" y="449"/>
                  </a:cubicBezTo>
                  <a:cubicBezTo>
                    <a:pt x="34" y="449"/>
                    <a:pt x="35" y="447"/>
                    <a:pt x="34" y="447"/>
                  </a:cubicBezTo>
                  <a:cubicBezTo>
                    <a:pt x="33" y="446"/>
                    <a:pt x="32" y="447"/>
                    <a:pt x="32" y="446"/>
                  </a:cubicBezTo>
                  <a:cubicBezTo>
                    <a:pt x="32" y="446"/>
                    <a:pt x="30" y="444"/>
                    <a:pt x="29" y="443"/>
                  </a:cubicBezTo>
                  <a:cubicBezTo>
                    <a:pt x="29" y="443"/>
                    <a:pt x="30" y="442"/>
                    <a:pt x="28" y="442"/>
                  </a:cubicBezTo>
                  <a:cubicBezTo>
                    <a:pt x="27" y="442"/>
                    <a:pt x="27" y="441"/>
                    <a:pt x="27" y="440"/>
                  </a:cubicBezTo>
                  <a:cubicBezTo>
                    <a:pt x="27" y="438"/>
                    <a:pt x="25" y="440"/>
                    <a:pt x="25" y="439"/>
                  </a:cubicBezTo>
                  <a:cubicBezTo>
                    <a:pt x="24" y="438"/>
                    <a:pt x="25" y="437"/>
                    <a:pt x="25" y="436"/>
                  </a:cubicBezTo>
                  <a:cubicBezTo>
                    <a:pt x="24" y="435"/>
                    <a:pt x="22" y="437"/>
                    <a:pt x="22" y="435"/>
                  </a:cubicBezTo>
                  <a:cubicBezTo>
                    <a:pt x="22" y="435"/>
                    <a:pt x="23" y="433"/>
                    <a:pt x="24" y="434"/>
                  </a:cubicBezTo>
                  <a:cubicBezTo>
                    <a:pt x="22" y="430"/>
                    <a:pt x="17" y="431"/>
                    <a:pt x="18" y="427"/>
                  </a:cubicBezTo>
                  <a:cubicBezTo>
                    <a:pt x="12" y="429"/>
                    <a:pt x="15" y="422"/>
                    <a:pt x="9" y="423"/>
                  </a:cubicBezTo>
                  <a:cubicBezTo>
                    <a:pt x="10" y="422"/>
                    <a:pt x="11" y="421"/>
                    <a:pt x="11" y="420"/>
                  </a:cubicBezTo>
                  <a:cubicBezTo>
                    <a:pt x="10" y="418"/>
                    <a:pt x="8" y="419"/>
                    <a:pt x="6" y="419"/>
                  </a:cubicBezTo>
                  <a:cubicBezTo>
                    <a:pt x="7" y="417"/>
                    <a:pt x="4" y="416"/>
                    <a:pt x="4" y="415"/>
                  </a:cubicBezTo>
                  <a:cubicBezTo>
                    <a:pt x="3" y="413"/>
                    <a:pt x="5" y="413"/>
                    <a:pt x="4" y="410"/>
                  </a:cubicBezTo>
                  <a:cubicBezTo>
                    <a:pt x="3" y="410"/>
                    <a:pt x="2" y="411"/>
                    <a:pt x="2" y="409"/>
                  </a:cubicBezTo>
                  <a:cubicBezTo>
                    <a:pt x="2" y="408"/>
                    <a:pt x="1" y="405"/>
                    <a:pt x="0" y="405"/>
                  </a:cubicBezTo>
                  <a:cubicBezTo>
                    <a:pt x="0" y="403"/>
                    <a:pt x="3" y="404"/>
                    <a:pt x="4" y="403"/>
                  </a:cubicBezTo>
                  <a:cubicBezTo>
                    <a:pt x="4" y="403"/>
                    <a:pt x="4" y="399"/>
                    <a:pt x="6" y="400"/>
                  </a:cubicBezTo>
                  <a:cubicBezTo>
                    <a:pt x="6" y="393"/>
                    <a:pt x="6" y="387"/>
                    <a:pt x="6" y="380"/>
                  </a:cubicBezTo>
                  <a:cubicBezTo>
                    <a:pt x="6" y="378"/>
                    <a:pt x="4" y="379"/>
                    <a:pt x="4" y="379"/>
                  </a:cubicBezTo>
                  <a:cubicBezTo>
                    <a:pt x="3" y="378"/>
                    <a:pt x="5" y="377"/>
                    <a:pt x="5" y="376"/>
                  </a:cubicBezTo>
                  <a:cubicBezTo>
                    <a:pt x="5" y="374"/>
                    <a:pt x="3" y="374"/>
                    <a:pt x="4" y="372"/>
                  </a:cubicBezTo>
                  <a:cubicBezTo>
                    <a:pt x="8" y="377"/>
                    <a:pt x="4" y="363"/>
                    <a:pt x="8" y="368"/>
                  </a:cubicBezTo>
                  <a:cubicBezTo>
                    <a:pt x="9" y="367"/>
                    <a:pt x="8" y="363"/>
                    <a:pt x="9" y="361"/>
                  </a:cubicBezTo>
                  <a:cubicBezTo>
                    <a:pt x="10" y="361"/>
                    <a:pt x="12" y="361"/>
                    <a:pt x="12" y="361"/>
                  </a:cubicBezTo>
                  <a:cubicBezTo>
                    <a:pt x="12" y="360"/>
                    <a:pt x="10" y="359"/>
                    <a:pt x="11" y="357"/>
                  </a:cubicBezTo>
                  <a:cubicBezTo>
                    <a:pt x="15" y="356"/>
                    <a:pt x="14" y="350"/>
                    <a:pt x="19" y="349"/>
                  </a:cubicBezTo>
                  <a:cubicBezTo>
                    <a:pt x="19" y="345"/>
                    <a:pt x="23" y="345"/>
                    <a:pt x="22" y="341"/>
                  </a:cubicBezTo>
                  <a:cubicBezTo>
                    <a:pt x="24" y="341"/>
                    <a:pt x="25" y="340"/>
                    <a:pt x="25" y="339"/>
                  </a:cubicBezTo>
                  <a:cubicBezTo>
                    <a:pt x="32" y="338"/>
                    <a:pt x="37" y="336"/>
                    <a:pt x="36" y="327"/>
                  </a:cubicBezTo>
                  <a:cubicBezTo>
                    <a:pt x="41" y="328"/>
                    <a:pt x="37" y="320"/>
                    <a:pt x="41" y="321"/>
                  </a:cubicBezTo>
                  <a:cubicBezTo>
                    <a:pt x="41" y="319"/>
                    <a:pt x="41" y="316"/>
                    <a:pt x="41" y="314"/>
                  </a:cubicBezTo>
                  <a:cubicBezTo>
                    <a:pt x="43" y="314"/>
                    <a:pt x="44" y="312"/>
                    <a:pt x="46" y="313"/>
                  </a:cubicBezTo>
                  <a:cubicBezTo>
                    <a:pt x="48" y="310"/>
                    <a:pt x="50" y="309"/>
                    <a:pt x="52" y="306"/>
                  </a:cubicBezTo>
                  <a:cubicBezTo>
                    <a:pt x="52" y="305"/>
                    <a:pt x="53" y="306"/>
                    <a:pt x="53" y="304"/>
                  </a:cubicBezTo>
                  <a:cubicBezTo>
                    <a:pt x="53" y="303"/>
                    <a:pt x="56" y="303"/>
                    <a:pt x="55" y="301"/>
                  </a:cubicBezTo>
                  <a:cubicBezTo>
                    <a:pt x="61" y="302"/>
                    <a:pt x="61" y="298"/>
                    <a:pt x="66" y="299"/>
                  </a:cubicBezTo>
                  <a:cubicBezTo>
                    <a:pt x="64" y="303"/>
                    <a:pt x="71" y="299"/>
                    <a:pt x="69" y="303"/>
                  </a:cubicBezTo>
                  <a:cubicBezTo>
                    <a:pt x="72" y="301"/>
                    <a:pt x="81" y="305"/>
                    <a:pt x="81" y="300"/>
                  </a:cubicBezTo>
                  <a:cubicBezTo>
                    <a:pt x="87" y="299"/>
                    <a:pt x="92" y="298"/>
                    <a:pt x="94" y="294"/>
                  </a:cubicBezTo>
                  <a:cubicBezTo>
                    <a:pt x="96" y="294"/>
                    <a:pt x="98" y="294"/>
                    <a:pt x="98" y="293"/>
                  </a:cubicBezTo>
                  <a:cubicBezTo>
                    <a:pt x="100" y="293"/>
                    <a:pt x="100" y="294"/>
                    <a:pt x="102" y="294"/>
                  </a:cubicBezTo>
                  <a:cubicBezTo>
                    <a:pt x="105" y="294"/>
                    <a:pt x="107" y="293"/>
                    <a:pt x="109" y="293"/>
                  </a:cubicBezTo>
                  <a:cubicBezTo>
                    <a:pt x="109" y="293"/>
                    <a:pt x="110" y="294"/>
                    <a:pt x="111" y="294"/>
                  </a:cubicBezTo>
                  <a:cubicBezTo>
                    <a:pt x="113" y="294"/>
                    <a:pt x="118" y="296"/>
                    <a:pt x="124" y="295"/>
                  </a:cubicBezTo>
                  <a:cubicBezTo>
                    <a:pt x="126" y="295"/>
                    <a:pt x="129" y="291"/>
                    <a:pt x="132" y="294"/>
                  </a:cubicBezTo>
                  <a:cubicBezTo>
                    <a:pt x="134" y="296"/>
                    <a:pt x="133" y="294"/>
                    <a:pt x="137" y="294"/>
                  </a:cubicBezTo>
                  <a:cubicBezTo>
                    <a:pt x="137" y="295"/>
                    <a:pt x="138" y="295"/>
                    <a:pt x="138" y="296"/>
                  </a:cubicBezTo>
                  <a:cubicBezTo>
                    <a:pt x="138" y="297"/>
                    <a:pt x="135" y="297"/>
                    <a:pt x="135" y="297"/>
                  </a:cubicBezTo>
                  <a:cubicBezTo>
                    <a:pt x="135" y="299"/>
                    <a:pt x="136" y="298"/>
                    <a:pt x="137" y="299"/>
                  </a:cubicBezTo>
                  <a:cubicBezTo>
                    <a:pt x="137" y="300"/>
                    <a:pt x="135" y="300"/>
                    <a:pt x="135" y="300"/>
                  </a:cubicBezTo>
                  <a:cubicBezTo>
                    <a:pt x="136" y="301"/>
                    <a:pt x="137" y="301"/>
                    <a:pt x="137" y="302"/>
                  </a:cubicBezTo>
                  <a:cubicBezTo>
                    <a:pt x="136" y="305"/>
                    <a:pt x="135" y="307"/>
                    <a:pt x="138" y="312"/>
                  </a:cubicBezTo>
                  <a:cubicBezTo>
                    <a:pt x="138" y="314"/>
                    <a:pt x="140" y="310"/>
                    <a:pt x="141" y="313"/>
                  </a:cubicBezTo>
                  <a:cubicBezTo>
                    <a:pt x="141" y="314"/>
                    <a:pt x="143" y="313"/>
                    <a:pt x="144" y="314"/>
                  </a:cubicBezTo>
                  <a:cubicBezTo>
                    <a:pt x="144" y="314"/>
                    <a:pt x="143" y="316"/>
                    <a:pt x="144" y="316"/>
                  </a:cubicBezTo>
                  <a:cubicBezTo>
                    <a:pt x="145" y="317"/>
                    <a:pt x="147" y="315"/>
                    <a:pt x="147" y="317"/>
                  </a:cubicBezTo>
                  <a:cubicBezTo>
                    <a:pt x="151" y="316"/>
                    <a:pt x="154" y="321"/>
                    <a:pt x="155" y="317"/>
                  </a:cubicBezTo>
                  <a:cubicBezTo>
                    <a:pt x="157" y="317"/>
                    <a:pt x="156" y="319"/>
                    <a:pt x="157" y="320"/>
                  </a:cubicBezTo>
                  <a:cubicBezTo>
                    <a:pt x="158" y="321"/>
                    <a:pt x="160" y="320"/>
                    <a:pt x="162" y="321"/>
                  </a:cubicBezTo>
                  <a:cubicBezTo>
                    <a:pt x="163" y="321"/>
                    <a:pt x="163" y="323"/>
                    <a:pt x="164" y="323"/>
                  </a:cubicBezTo>
                  <a:cubicBezTo>
                    <a:pt x="164" y="324"/>
                    <a:pt x="166" y="323"/>
                    <a:pt x="166" y="323"/>
                  </a:cubicBezTo>
                  <a:cubicBezTo>
                    <a:pt x="167" y="325"/>
                    <a:pt x="168" y="324"/>
                    <a:pt x="170" y="325"/>
                  </a:cubicBezTo>
                  <a:cubicBezTo>
                    <a:pt x="170" y="325"/>
                    <a:pt x="170" y="327"/>
                    <a:pt x="171" y="327"/>
                  </a:cubicBezTo>
                  <a:cubicBezTo>
                    <a:pt x="171" y="327"/>
                    <a:pt x="173" y="326"/>
                    <a:pt x="174" y="326"/>
                  </a:cubicBezTo>
                  <a:cubicBezTo>
                    <a:pt x="174" y="326"/>
                    <a:pt x="175" y="327"/>
                    <a:pt x="175" y="327"/>
                  </a:cubicBezTo>
                  <a:cubicBezTo>
                    <a:pt x="176" y="327"/>
                    <a:pt x="177" y="327"/>
                    <a:pt x="178" y="327"/>
                  </a:cubicBezTo>
                  <a:cubicBezTo>
                    <a:pt x="178" y="326"/>
                    <a:pt x="180" y="325"/>
                    <a:pt x="180" y="325"/>
                  </a:cubicBezTo>
                  <a:cubicBezTo>
                    <a:pt x="180" y="325"/>
                    <a:pt x="182" y="324"/>
                    <a:pt x="181" y="323"/>
                  </a:cubicBezTo>
                  <a:cubicBezTo>
                    <a:pt x="178" y="321"/>
                    <a:pt x="185" y="322"/>
                    <a:pt x="185" y="317"/>
                  </a:cubicBezTo>
                  <a:cubicBezTo>
                    <a:pt x="188" y="318"/>
                    <a:pt x="188" y="315"/>
                    <a:pt x="192" y="316"/>
                  </a:cubicBezTo>
                  <a:cubicBezTo>
                    <a:pt x="193" y="316"/>
                    <a:pt x="193" y="317"/>
                    <a:pt x="193" y="317"/>
                  </a:cubicBezTo>
                  <a:cubicBezTo>
                    <a:pt x="194" y="318"/>
                    <a:pt x="196" y="317"/>
                    <a:pt x="198" y="317"/>
                  </a:cubicBezTo>
                  <a:cubicBezTo>
                    <a:pt x="198" y="318"/>
                    <a:pt x="200" y="320"/>
                    <a:pt x="200" y="320"/>
                  </a:cubicBezTo>
                  <a:cubicBezTo>
                    <a:pt x="201" y="320"/>
                    <a:pt x="202" y="318"/>
                    <a:pt x="204" y="319"/>
                  </a:cubicBezTo>
                  <a:cubicBezTo>
                    <a:pt x="204" y="319"/>
                    <a:pt x="204" y="321"/>
                    <a:pt x="204" y="321"/>
                  </a:cubicBezTo>
                  <a:cubicBezTo>
                    <a:pt x="205" y="321"/>
                    <a:pt x="206" y="319"/>
                    <a:pt x="208" y="320"/>
                  </a:cubicBezTo>
                  <a:cubicBezTo>
                    <a:pt x="209" y="321"/>
                    <a:pt x="206" y="321"/>
                    <a:pt x="206" y="321"/>
                  </a:cubicBezTo>
                  <a:cubicBezTo>
                    <a:pt x="207" y="323"/>
                    <a:pt x="214" y="323"/>
                    <a:pt x="218" y="323"/>
                  </a:cubicBezTo>
                  <a:cubicBezTo>
                    <a:pt x="217" y="328"/>
                    <a:pt x="227" y="326"/>
                    <a:pt x="230" y="323"/>
                  </a:cubicBezTo>
                  <a:cubicBezTo>
                    <a:pt x="230" y="324"/>
                    <a:pt x="235" y="322"/>
                    <a:pt x="237" y="323"/>
                  </a:cubicBezTo>
                  <a:cubicBezTo>
                    <a:pt x="238" y="325"/>
                    <a:pt x="237" y="323"/>
                    <a:pt x="239" y="323"/>
                  </a:cubicBezTo>
                  <a:cubicBezTo>
                    <a:pt x="241" y="324"/>
                    <a:pt x="243" y="325"/>
                    <a:pt x="245" y="325"/>
                  </a:cubicBezTo>
                  <a:cubicBezTo>
                    <a:pt x="247" y="324"/>
                    <a:pt x="248" y="322"/>
                    <a:pt x="251" y="322"/>
                  </a:cubicBezTo>
                  <a:cubicBezTo>
                    <a:pt x="252" y="320"/>
                    <a:pt x="251" y="316"/>
                    <a:pt x="254" y="315"/>
                  </a:cubicBezTo>
                  <a:cubicBezTo>
                    <a:pt x="254" y="313"/>
                    <a:pt x="253" y="313"/>
                    <a:pt x="253" y="310"/>
                  </a:cubicBezTo>
                  <a:cubicBezTo>
                    <a:pt x="257" y="311"/>
                    <a:pt x="257" y="303"/>
                    <a:pt x="260" y="307"/>
                  </a:cubicBezTo>
                  <a:cubicBezTo>
                    <a:pt x="261" y="302"/>
                    <a:pt x="259" y="301"/>
                    <a:pt x="255" y="301"/>
                  </a:cubicBezTo>
                  <a:cubicBezTo>
                    <a:pt x="256" y="300"/>
                    <a:pt x="257" y="298"/>
                    <a:pt x="257" y="296"/>
                  </a:cubicBezTo>
                  <a:cubicBezTo>
                    <a:pt x="255" y="293"/>
                    <a:pt x="249" y="295"/>
                    <a:pt x="247" y="292"/>
                  </a:cubicBezTo>
                  <a:cubicBezTo>
                    <a:pt x="245" y="293"/>
                    <a:pt x="241" y="293"/>
                    <a:pt x="240" y="295"/>
                  </a:cubicBezTo>
                  <a:cubicBezTo>
                    <a:pt x="239" y="295"/>
                    <a:pt x="240" y="293"/>
                    <a:pt x="239" y="293"/>
                  </a:cubicBezTo>
                  <a:cubicBezTo>
                    <a:pt x="237" y="292"/>
                    <a:pt x="233" y="294"/>
                    <a:pt x="231" y="293"/>
                  </a:cubicBezTo>
                  <a:cubicBezTo>
                    <a:pt x="230" y="293"/>
                    <a:pt x="230" y="295"/>
                    <a:pt x="227" y="295"/>
                  </a:cubicBezTo>
                  <a:cubicBezTo>
                    <a:pt x="224" y="295"/>
                    <a:pt x="225" y="291"/>
                    <a:pt x="219" y="292"/>
                  </a:cubicBezTo>
                  <a:cubicBezTo>
                    <a:pt x="219" y="289"/>
                    <a:pt x="218" y="289"/>
                    <a:pt x="218" y="287"/>
                  </a:cubicBezTo>
                  <a:cubicBezTo>
                    <a:pt x="216" y="287"/>
                    <a:pt x="216" y="287"/>
                    <a:pt x="215" y="286"/>
                  </a:cubicBezTo>
                  <a:cubicBezTo>
                    <a:pt x="215" y="284"/>
                    <a:pt x="213" y="283"/>
                    <a:pt x="211" y="283"/>
                  </a:cubicBezTo>
                  <a:cubicBezTo>
                    <a:pt x="213" y="280"/>
                    <a:pt x="212" y="273"/>
                    <a:pt x="211" y="270"/>
                  </a:cubicBezTo>
                  <a:cubicBezTo>
                    <a:pt x="208" y="272"/>
                    <a:pt x="204" y="268"/>
                    <a:pt x="204" y="274"/>
                  </a:cubicBezTo>
                  <a:cubicBezTo>
                    <a:pt x="200" y="272"/>
                    <a:pt x="200" y="275"/>
                    <a:pt x="197" y="273"/>
                  </a:cubicBezTo>
                  <a:cubicBezTo>
                    <a:pt x="197" y="274"/>
                    <a:pt x="196" y="275"/>
                    <a:pt x="195" y="275"/>
                  </a:cubicBezTo>
                  <a:cubicBezTo>
                    <a:pt x="196" y="276"/>
                    <a:pt x="197" y="276"/>
                    <a:pt x="198" y="277"/>
                  </a:cubicBezTo>
                  <a:cubicBezTo>
                    <a:pt x="199" y="278"/>
                    <a:pt x="198" y="280"/>
                    <a:pt x="200" y="280"/>
                  </a:cubicBezTo>
                  <a:cubicBezTo>
                    <a:pt x="199" y="284"/>
                    <a:pt x="199" y="282"/>
                    <a:pt x="201" y="284"/>
                  </a:cubicBezTo>
                  <a:cubicBezTo>
                    <a:pt x="202" y="287"/>
                    <a:pt x="200" y="286"/>
                    <a:pt x="199" y="287"/>
                  </a:cubicBezTo>
                  <a:cubicBezTo>
                    <a:pt x="199" y="287"/>
                    <a:pt x="197" y="291"/>
                    <a:pt x="197" y="290"/>
                  </a:cubicBezTo>
                  <a:cubicBezTo>
                    <a:pt x="194" y="288"/>
                    <a:pt x="197" y="293"/>
                    <a:pt x="192" y="293"/>
                  </a:cubicBezTo>
                  <a:cubicBezTo>
                    <a:pt x="191" y="292"/>
                    <a:pt x="191" y="291"/>
                    <a:pt x="190" y="290"/>
                  </a:cubicBezTo>
                  <a:cubicBezTo>
                    <a:pt x="189" y="288"/>
                    <a:pt x="190" y="288"/>
                    <a:pt x="192" y="288"/>
                  </a:cubicBezTo>
                  <a:cubicBezTo>
                    <a:pt x="190" y="286"/>
                    <a:pt x="187" y="285"/>
                    <a:pt x="190" y="282"/>
                  </a:cubicBezTo>
                  <a:cubicBezTo>
                    <a:pt x="188" y="282"/>
                    <a:pt x="186" y="283"/>
                    <a:pt x="185" y="282"/>
                  </a:cubicBezTo>
                  <a:cubicBezTo>
                    <a:pt x="184" y="281"/>
                    <a:pt x="187" y="281"/>
                    <a:pt x="187" y="281"/>
                  </a:cubicBezTo>
                  <a:cubicBezTo>
                    <a:pt x="187" y="281"/>
                    <a:pt x="184" y="278"/>
                    <a:pt x="181" y="276"/>
                  </a:cubicBezTo>
                  <a:cubicBezTo>
                    <a:pt x="182" y="271"/>
                    <a:pt x="179" y="269"/>
                    <a:pt x="179" y="264"/>
                  </a:cubicBezTo>
                  <a:cubicBezTo>
                    <a:pt x="179" y="263"/>
                    <a:pt x="176" y="264"/>
                    <a:pt x="175" y="263"/>
                  </a:cubicBezTo>
                  <a:cubicBezTo>
                    <a:pt x="175" y="263"/>
                    <a:pt x="177" y="261"/>
                    <a:pt x="177" y="261"/>
                  </a:cubicBezTo>
                  <a:cubicBezTo>
                    <a:pt x="174" y="259"/>
                    <a:pt x="174" y="261"/>
                    <a:pt x="172" y="260"/>
                  </a:cubicBezTo>
                  <a:cubicBezTo>
                    <a:pt x="172" y="260"/>
                    <a:pt x="173" y="258"/>
                    <a:pt x="173" y="257"/>
                  </a:cubicBezTo>
                  <a:cubicBezTo>
                    <a:pt x="173" y="256"/>
                    <a:pt x="171" y="259"/>
                    <a:pt x="172" y="259"/>
                  </a:cubicBezTo>
                  <a:cubicBezTo>
                    <a:pt x="171" y="259"/>
                    <a:pt x="171" y="257"/>
                    <a:pt x="171" y="256"/>
                  </a:cubicBezTo>
                  <a:cubicBezTo>
                    <a:pt x="166" y="257"/>
                    <a:pt x="166" y="253"/>
                    <a:pt x="161" y="254"/>
                  </a:cubicBezTo>
                  <a:cubicBezTo>
                    <a:pt x="161" y="252"/>
                    <a:pt x="160" y="252"/>
                    <a:pt x="159" y="252"/>
                  </a:cubicBezTo>
                  <a:cubicBezTo>
                    <a:pt x="159" y="251"/>
                    <a:pt x="159" y="250"/>
                    <a:pt x="159" y="249"/>
                  </a:cubicBezTo>
                  <a:cubicBezTo>
                    <a:pt x="159" y="249"/>
                    <a:pt x="157" y="250"/>
                    <a:pt x="157" y="249"/>
                  </a:cubicBezTo>
                  <a:cubicBezTo>
                    <a:pt x="156" y="249"/>
                    <a:pt x="156" y="244"/>
                    <a:pt x="155" y="246"/>
                  </a:cubicBezTo>
                  <a:cubicBezTo>
                    <a:pt x="155" y="247"/>
                    <a:pt x="154" y="246"/>
                    <a:pt x="153" y="244"/>
                  </a:cubicBezTo>
                  <a:cubicBezTo>
                    <a:pt x="153" y="244"/>
                    <a:pt x="152" y="243"/>
                    <a:pt x="152" y="242"/>
                  </a:cubicBezTo>
                  <a:cubicBezTo>
                    <a:pt x="147" y="242"/>
                    <a:pt x="149" y="243"/>
                    <a:pt x="145" y="242"/>
                  </a:cubicBezTo>
                  <a:cubicBezTo>
                    <a:pt x="144" y="242"/>
                    <a:pt x="144" y="244"/>
                    <a:pt x="142" y="244"/>
                  </a:cubicBezTo>
                  <a:cubicBezTo>
                    <a:pt x="141" y="248"/>
                    <a:pt x="145" y="247"/>
                    <a:pt x="145" y="249"/>
                  </a:cubicBezTo>
                  <a:cubicBezTo>
                    <a:pt x="145" y="250"/>
                    <a:pt x="147" y="252"/>
                    <a:pt x="147" y="253"/>
                  </a:cubicBezTo>
                  <a:cubicBezTo>
                    <a:pt x="148" y="253"/>
                    <a:pt x="148" y="254"/>
                    <a:pt x="150" y="254"/>
                  </a:cubicBezTo>
                  <a:cubicBezTo>
                    <a:pt x="148" y="257"/>
                    <a:pt x="152" y="257"/>
                    <a:pt x="153" y="259"/>
                  </a:cubicBezTo>
                  <a:cubicBezTo>
                    <a:pt x="153" y="259"/>
                    <a:pt x="154" y="263"/>
                    <a:pt x="155" y="262"/>
                  </a:cubicBezTo>
                  <a:cubicBezTo>
                    <a:pt x="157" y="260"/>
                    <a:pt x="155" y="262"/>
                    <a:pt x="157" y="263"/>
                  </a:cubicBezTo>
                  <a:cubicBezTo>
                    <a:pt x="158" y="264"/>
                    <a:pt x="161" y="264"/>
                    <a:pt x="161" y="267"/>
                  </a:cubicBezTo>
                  <a:cubicBezTo>
                    <a:pt x="163" y="266"/>
                    <a:pt x="163" y="268"/>
                    <a:pt x="164" y="268"/>
                  </a:cubicBezTo>
                  <a:cubicBezTo>
                    <a:pt x="164" y="268"/>
                    <a:pt x="165" y="267"/>
                    <a:pt x="165" y="267"/>
                  </a:cubicBezTo>
                  <a:cubicBezTo>
                    <a:pt x="166" y="267"/>
                    <a:pt x="167" y="270"/>
                    <a:pt x="167" y="268"/>
                  </a:cubicBezTo>
                  <a:cubicBezTo>
                    <a:pt x="170" y="268"/>
                    <a:pt x="167" y="273"/>
                    <a:pt x="171" y="272"/>
                  </a:cubicBezTo>
                  <a:cubicBezTo>
                    <a:pt x="171" y="274"/>
                    <a:pt x="166" y="272"/>
                    <a:pt x="164" y="273"/>
                  </a:cubicBezTo>
                  <a:cubicBezTo>
                    <a:pt x="164" y="274"/>
                    <a:pt x="165" y="274"/>
                    <a:pt x="166" y="275"/>
                  </a:cubicBezTo>
                  <a:cubicBezTo>
                    <a:pt x="167" y="277"/>
                    <a:pt x="164" y="281"/>
                    <a:pt x="166" y="281"/>
                  </a:cubicBezTo>
                  <a:cubicBezTo>
                    <a:pt x="165" y="283"/>
                    <a:pt x="162" y="283"/>
                    <a:pt x="160" y="283"/>
                  </a:cubicBezTo>
                  <a:cubicBezTo>
                    <a:pt x="162" y="283"/>
                    <a:pt x="160" y="279"/>
                    <a:pt x="162" y="279"/>
                  </a:cubicBezTo>
                  <a:cubicBezTo>
                    <a:pt x="161" y="278"/>
                    <a:pt x="162" y="275"/>
                    <a:pt x="160" y="275"/>
                  </a:cubicBezTo>
                  <a:cubicBezTo>
                    <a:pt x="158" y="275"/>
                    <a:pt x="161" y="273"/>
                    <a:pt x="158" y="272"/>
                  </a:cubicBezTo>
                  <a:cubicBezTo>
                    <a:pt x="156" y="271"/>
                    <a:pt x="154" y="271"/>
                    <a:pt x="154" y="268"/>
                  </a:cubicBezTo>
                  <a:cubicBezTo>
                    <a:pt x="149" y="269"/>
                    <a:pt x="149" y="266"/>
                    <a:pt x="145" y="266"/>
                  </a:cubicBezTo>
                  <a:cubicBezTo>
                    <a:pt x="144" y="263"/>
                    <a:pt x="142" y="261"/>
                    <a:pt x="140" y="259"/>
                  </a:cubicBezTo>
                  <a:cubicBezTo>
                    <a:pt x="140" y="258"/>
                    <a:pt x="139" y="259"/>
                    <a:pt x="139" y="257"/>
                  </a:cubicBezTo>
                  <a:cubicBezTo>
                    <a:pt x="139" y="256"/>
                    <a:pt x="137" y="257"/>
                    <a:pt x="137" y="256"/>
                  </a:cubicBezTo>
                  <a:cubicBezTo>
                    <a:pt x="136" y="256"/>
                    <a:pt x="137" y="254"/>
                    <a:pt x="137" y="254"/>
                  </a:cubicBezTo>
                  <a:cubicBezTo>
                    <a:pt x="135" y="253"/>
                    <a:pt x="133" y="255"/>
                    <a:pt x="132" y="254"/>
                  </a:cubicBezTo>
                  <a:cubicBezTo>
                    <a:pt x="131" y="253"/>
                    <a:pt x="134" y="252"/>
                    <a:pt x="134" y="253"/>
                  </a:cubicBezTo>
                  <a:cubicBezTo>
                    <a:pt x="133" y="250"/>
                    <a:pt x="126" y="250"/>
                    <a:pt x="122" y="252"/>
                  </a:cubicBezTo>
                  <a:cubicBezTo>
                    <a:pt x="122" y="252"/>
                    <a:pt x="125" y="253"/>
                    <a:pt x="125" y="253"/>
                  </a:cubicBezTo>
                  <a:cubicBezTo>
                    <a:pt x="124" y="254"/>
                    <a:pt x="123" y="253"/>
                    <a:pt x="121" y="254"/>
                  </a:cubicBezTo>
                  <a:cubicBezTo>
                    <a:pt x="119" y="255"/>
                    <a:pt x="119" y="259"/>
                    <a:pt x="117" y="259"/>
                  </a:cubicBezTo>
                  <a:cubicBezTo>
                    <a:pt x="112" y="258"/>
                    <a:pt x="111" y="254"/>
                    <a:pt x="105" y="255"/>
                  </a:cubicBezTo>
                  <a:cubicBezTo>
                    <a:pt x="103" y="256"/>
                    <a:pt x="104" y="259"/>
                    <a:pt x="100" y="257"/>
                  </a:cubicBezTo>
                  <a:cubicBezTo>
                    <a:pt x="100" y="260"/>
                    <a:pt x="100" y="263"/>
                    <a:pt x="100" y="266"/>
                  </a:cubicBezTo>
                  <a:cubicBezTo>
                    <a:pt x="96" y="267"/>
                    <a:pt x="89" y="266"/>
                    <a:pt x="91" y="273"/>
                  </a:cubicBezTo>
                  <a:cubicBezTo>
                    <a:pt x="83" y="271"/>
                    <a:pt x="89" y="277"/>
                    <a:pt x="82" y="277"/>
                  </a:cubicBezTo>
                  <a:cubicBezTo>
                    <a:pt x="82" y="279"/>
                    <a:pt x="86" y="282"/>
                    <a:pt x="84" y="282"/>
                  </a:cubicBezTo>
                  <a:cubicBezTo>
                    <a:pt x="83" y="286"/>
                    <a:pt x="81" y="282"/>
                    <a:pt x="79" y="286"/>
                  </a:cubicBezTo>
                  <a:cubicBezTo>
                    <a:pt x="79" y="287"/>
                    <a:pt x="79" y="288"/>
                    <a:pt x="80" y="288"/>
                  </a:cubicBezTo>
                  <a:cubicBezTo>
                    <a:pt x="80" y="291"/>
                    <a:pt x="76" y="289"/>
                    <a:pt x="74" y="289"/>
                  </a:cubicBezTo>
                  <a:cubicBezTo>
                    <a:pt x="73" y="289"/>
                    <a:pt x="73" y="292"/>
                    <a:pt x="72" y="293"/>
                  </a:cubicBezTo>
                  <a:cubicBezTo>
                    <a:pt x="68" y="295"/>
                    <a:pt x="62" y="292"/>
                    <a:pt x="59" y="296"/>
                  </a:cubicBezTo>
                  <a:cubicBezTo>
                    <a:pt x="57" y="295"/>
                    <a:pt x="57" y="293"/>
                    <a:pt x="55" y="292"/>
                  </a:cubicBezTo>
                  <a:cubicBezTo>
                    <a:pt x="50" y="291"/>
                    <a:pt x="44" y="293"/>
                    <a:pt x="42" y="292"/>
                  </a:cubicBezTo>
                  <a:cubicBezTo>
                    <a:pt x="43" y="287"/>
                    <a:pt x="45" y="282"/>
                    <a:pt x="41" y="280"/>
                  </a:cubicBezTo>
                  <a:cubicBezTo>
                    <a:pt x="40" y="278"/>
                    <a:pt x="43" y="277"/>
                    <a:pt x="44" y="275"/>
                  </a:cubicBezTo>
                  <a:cubicBezTo>
                    <a:pt x="44" y="272"/>
                    <a:pt x="42" y="268"/>
                    <a:pt x="45" y="266"/>
                  </a:cubicBezTo>
                  <a:cubicBezTo>
                    <a:pt x="44" y="263"/>
                    <a:pt x="44" y="259"/>
                    <a:pt x="41" y="259"/>
                  </a:cubicBezTo>
                  <a:cubicBezTo>
                    <a:pt x="42" y="257"/>
                    <a:pt x="44" y="257"/>
                    <a:pt x="44" y="255"/>
                  </a:cubicBezTo>
                  <a:cubicBezTo>
                    <a:pt x="47" y="256"/>
                    <a:pt x="54" y="253"/>
                    <a:pt x="53" y="257"/>
                  </a:cubicBezTo>
                  <a:cubicBezTo>
                    <a:pt x="56" y="255"/>
                    <a:pt x="67" y="260"/>
                    <a:pt x="69" y="257"/>
                  </a:cubicBezTo>
                  <a:cubicBezTo>
                    <a:pt x="70" y="256"/>
                    <a:pt x="70" y="257"/>
                    <a:pt x="72" y="257"/>
                  </a:cubicBezTo>
                  <a:cubicBezTo>
                    <a:pt x="71" y="257"/>
                    <a:pt x="72" y="256"/>
                    <a:pt x="73" y="256"/>
                  </a:cubicBezTo>
                  <a:cubicBezTo>
                    <a:pt x="73" y="256"/>
                    <a:pt x="73" y="257"/>
                    <a:pt x="73" y="257"/>
                  </a:cubicBezTo>
                  <a:cubicBezTo>
                    <a:pt x="76" y="256"/>
                    <a:pt x="78" y="255"/>
                    <a:pt x="79" y="252"/>
                  </a:cubicBezTo>
                  <a:cubicBezTo>
                    <a:pt x="79" y="250"/>
                    <a:pt x="82" y="244"/>
                    <a:pt x="79" y="241"/>
                  </a:cubicBezTo>
                  <a:cubicBezTo>
                    <a:pt x="77" y="239"/>
                    <a:pt x="80" y="239"/>
                    <a:pt x="78" y="236"/>
                  </a:cubicBezTo>
                  <a:cubicBezTo>
                    <a:pt x="77" y="235"/>
                    <a:pt x="76" y="235"/>
                    <a:pt x="74" y="235"/>
                  </a:cubicBezTo>
                  <a:cubicBezTo>
                    <a:pt x="75" y="234"/>
                    <a:pt x="75" y="233"/>
                    <a:pt x="75" y="231"/>
                  </a:cubicBezTo>
                  <a:cubicBezTo>
                    <a:pt x="74" y="231"/>
                    <a:pt x="73" y="233"/>
                    <a:pt x="73" y="233"/>
                  </a:cubicBezTo>
                  <a:cubicBezTo>
                    <a:pt x="71" y="232"/>
                    <a:pt x="73" y="231"/>
                    <a:pt x="72" y="230"/>
                  </a:cubicBezTo>
                  <a:cubicBezTo>
                    <a:pt x="71" y="230"/>
                    <a:pt x="67" y="230"/>
                    <a:pt x="66" y="229"/>
                  </a:cubicBezTo>
                  <a:cubicBezTo>
                    <a:pt x="65" y="229"/>
                    <a:pt x="66" y="228"/>
                    <a:pt x="65" y="228"/>
                  </a:cubicBezTo>
                  <a:cubicBezTo>
                    <a:pt x="63" y="228"/>
                    <a:pt x="63" y="228"/>
                    <a:pt x="62" y="227"/>
                  </a:cubicBezTo>
                  <a:cubicBezTo>
                    <a:pt x="61" y="223"/>
                    <a:pt x="65" y="226"/>
                    <a:pt x="65" y="226"/>
                  </a:cubicBezTo>
                  <a:cubicBezTo>
                    <a:pt x="68" y="224"/>
                    <a:pt x="71" y="222"/>
                    <a:pt x="78" y="223"/>
                  </a:cubicBezTo>
                  <a:cubicBezTo>
                    <a:pt x="78" y="221"/>
                    <a:pt x="77" y="221"/>
                    <a:pt x="75" y="221"/>
                  </a:cubicBezTo>
                  <a:cubicBezTo>
                    <a:pt x="76" y="218"/>
                    <a:pt x="80" y="221"/>
                    <a:pt x="82" y="221"/>
                  </a:cubicBezTo>
                  <a:cubicBezTo>
                    <a:pt x="83" y="221"/>
                    <a:pt x="86" y="218"/>
                    <a:pt x="86" y="221"/>
                  </a:cubicBezTo>
                  <a:cubicBezTo>
                    <a:pt x="88" y="219"/>
                    <a:pt x="89" y="215"/>
                    <a:pt x="93" y="215"/>
                  </a:cubicBezTo>
                  <a:cubicBezTo>
                    <a:pt x="91" y="211"/>
                    <a:pt x="96" y="213"/>
                    <a:pt x="95" y="209"/>
                  </a:cubicBezTo>
                  <a:cubicBezTo>
                    <a:pt x="98" y="209"/>
                    <a:pt x="100" y="209"/>
                    <a:pt x="102" y="209"/>
                  </a:cubicBezTo>
                  <a:cubicBezTo>
                    <a:pt x="102" y="208"/>
                    <a:pt x="101" y="208"/>
                    <a:pt x="100" y="208"/>
                  </a:cubicBezTo>
                  <a:cubicBezTo>
                    <a:pt x="101" y="206"/>
                    <a:pt x="104" y="207"/>
                    <a:pt x="102" y="203"/>
                  </a:cubicBezTo>
                  <a:cubicBezTo>
                    <a:pt x="106" y="203"/>
                    <a:pt x="105" y="205"/>
                    <a:pt x="107" y="203"/>
                  </a:cubicBezTo>
                  <a:cubicBezTo>
                    <a:pt x="104" y="197"/>
                    <a:pt x="109" y="200"/>
                    <a:pt x="109" y="194"/>
                  </a:cubicBezTo>
                  <a:cubicBezTo>
                    <a:pt x="111" y="194"/>
                    <a:pt x="113" y="194"/>
                    <a:pt x="114" y="194"/>
                  </a:cubicBezTo>
                  <a:cubicBezTo>
                    <a:pt x="116" y="193"/>
                    <a:pt x="116" y="192"/>
                    <a:pt x="117" y="191"/>
                  </a:cubicBezTo>
                  <a:cubicBezTo>
                    <a:pt x="118" y="191"/>
                    <a:pt x="117" y="193"/>
                    <a:pt x="118" y="193"/>
                  </a:cubicBezTo>
                  <a:cubicBezTo>
                    <a:pt x="119" y="193"/>
                    <a:pt x="119" y="191"/>
                    <a:pt x="119" y="191"/>
                  </a:cubicBezTo>
                  <a:cubicBezTo>
                    <a:pt x="120" y="191"/>
                    <a:pt x="122" y="192"/>
                    <a:pt x="124" y="191"/>
                  </a:cubicBezTo>
                  <a:cubicBezTo>
                    <a:pt x="125" y="191"/>
                    <a:pt x="126" y="188"/>
                    <a:pt x="128" y="189"/>
                  </a:cubicBezTo>
                  <a:cubicBezTo>
                    <a:pt x="128" y="186"/>
                    <a:pt x="124" y="187"/>
                    <a:pt x="125" y="183"/>
                  </a:cubicBezTo>
                  <a:cubicBezTo>
                    <a:pt x="128" y="183"/>
                    <a:pt x="126" y="182"/>
                    <a:pt x="126" y="177"/>
                  </a:cubicBezTo>
                  <a:cubicBezTo>
                    <a:pt x="126" y="174"/>
                    <a:pt x="128" y="172"/>
                    <a:pt x="127" y="169"/>
                  </a:cubicBezTo>
                  <a:cubicBezTo>
                    <a:pt x="129" y="169"/>
                    <a:pt x="130" y="169"/>
                    <a:pt x="132" y="169"/>
                  </a:cubicBezTo>
                  <a:cubicBezTo>
                    <a:pt x="135" y="169"/>
                    <a:pt x="129" y="166"/>
                    <a:pt x="134" y="167"/>
                  </a:cubicBezTo>
                  <a:cubicBezTo>
                    <a:pt x="134" y="168"/>
                    <a:pt x="136" y="168"/>
                    <a:pt x="137" y="168"/>
                  </a:cubicBezTo>
                  <a:cubicBezTo>
                    <a:pt x="135" y="171"/>
                    <a:pt x="135" y="168"/>
                    <a:pt x="135" y="171"/>
                  </a:cubicBezTo>
                  <a:cubicBezTo>
                    <a:pt x="136" y="174"/>
                    <a:pt x="135" y="175"/>
                    <a:pt x="138" y="175"/>
                  </a:cubicBezTo>
                  <a:cubicBezTo>
                    <a:pt x="138" y="177"/>
                    <a:pt x="138" y="178"/>
                    <a:pt x="137" y="179"/>
                  </a:cubicBezTo>
                  <a:cubicBezTo>
                    <a:pt x="136" y="181"/>
                    <a:pt x="142" y="177"/>
                    <a:pt x="144" y="180"/>
                  </a:cubicBezTo>
                  <a:cubicBezTo>
                    <a:pt x="143" y="183"/>
                    <a:pt x="136" y="180"/>
                    <a:pt x="135" y="184"/>
                  </a:cubicBezTo>
                  <a:cubicBezTo>
                    <a:pt x="134" y="187"/>
                    <a:pt x="138" y="187"/>
                    <a:pt x="139" y="188"/>
                  </a:cubicBezTo>
                  <a:cubicBezTo>
                    <a:pt x="140" y="189"/>
                    <a:pt x="140" y="191"/>
                    <a:pt x="142" y="190"/>
                  </a:cubicBezTo>
                  <a:cubicBezTo>
                    <a:pt x="141" y="188"/>
                    <a:pt x="138" y="188"/>
                    <a:pt x="144" y="188"/>
                  </a:cubicBezTo>
                  <a:cubicBezTo>
                    <a:pt x="145" y="188"/>
                    <a:pt x="147" y="188"/>
                    <a:pt x="148" y="188"/>
                  </a:cubicBezTo>
                  <a:cubicBezTo>
                    <a:pt x="150" y="188"/>
                    <a:pt x="151" y="189"/>
                    <a:pt x="153" y="189"/>
                  </a:cubicBezTo>
                  <a:cubicBezTo>
                    <a:pt x="156" y="189"/>
                    <a:pt x="157" y="187"/>
                    <a:pt x="160" y="188"/>
                  </a:cubicBezTo>
                  <a:cubicBezTo>
                    <a:pt x="160" y="188"/>
                    <a:pt x="164" y="190"/>
                    <a:pt x="166" y="188"/>
                  </a:cubicBezTo>
                  <a:cubicBezTo>
                    <a:pt x="166" y="188"/>
                    <a:pt x="166" y="187"/>
                    <a:pt x="166" y="187"/>
                  </a:cubicBezTo>
                  <a:cubicBezTo>
                    <a:pt x="169" y="186"/>
                    <a:pt x="173" y="187"/>
                    <a:pt x="174" y="184"/>
                  </a:cubicBezTo>
                  <a:cubicBezTo>
                    <a:pt x="179" y="189"/>
                    <a:pt x="182" y="180"/>
                    <a:pt x="185" y="183"/>
                  </a:cubicBezTo>
                  <a:cubicBezTo>
                    <a:pt x="185" y="182"/>
                    <a:pt x="185" y="180"/>
                    <a:pt x="185" y="179"/>
                  </a:cubicBezTo>
                  <a:cubicBezTo>
                    <a:pt x="187" y="179"/>
                    <a:pt x="187" y="178"/>
                    <a:pt x="187" y="176"/>
                  </a:cubicBezTo>
                  <a:cubicBezTo>
                    <a:pt x="187" y="176"/>
                    <a:pt x="188" y="173"/>
                    <a:pt x="188" y="173"/>
                  </a:cubicBezTo>
                  <a:cubicBezTo>
                    <a:pt x="190" y="172"/>
                    <a:pt x="188" y="172"/>
                    <a:pt x="188" y="169"/>
                  </a:cubicBezTo>
                  <a:cubicBezTo>
                    <a:pt x="191" y="169"/>
                    <a:pt x="193" y="169"/>
                    <a:pt x="193" y="167"/>
                  </a:cubicBezTo>
                  <a:cubicBezTo>
                    <a:pt x="194" y="167"/>
                    <a:pt x="194" y="168"/>
                    <a:pt x="194" y="169"/>
                  </a:cubicBezTo>
                  <a:cubicBezTo>
                    <a:pt x="195" y="168"/>
                    <a:pt x="197" y="168"/>
                    <a:pt x="199" y="168"/>
                  </a:cubicBezTo>
                  <a:cubicBezTo>
                    <a:pt x="200" y="168"/>
                    <a:pt x="200" y="166"/>
                    <a:pt x="201" y="166"/>
                  </a:cubicBezTo>
                  <a:cubicBezTo>
                    <a:pt x="202" y="163"/>
                    <a:pt x="201" y="161"/>
                    <a:pt x="199" y="161"/>
                  </a:cubicBezTo>
                  <a:cubicBezTo>
                    <a:pt x="200" y="160"/>
                    <a:pt x="200" y="158"/>
                    <a:pt x="200" y="156"/>
                  </a:cubicBezTo>
                  <a:cubicBezTo>
                    <a:pt x="203" y="157"/>
                    <a:pt x="204" y="156"/>
                    <a:pt x="204" y="154"/>
                  </a:cubicBezTo>
                  <a:cubicBezTo>
                    <a:pt x="207" y="157"/>
                    <a:pt x="207" y="152"/>
                    <a:pt x="212" y="154"/>
                  </a:cubicBezTo>
                  <a:cubicBezTo>
                    <a:pt x="212" y="154"/>
                    <a:pt x="213" y="155"/>
                    <a:pt x="213" y="155"/>
                  </a:cubicBezTo>
                  <a:cubicBezTo>
                    <a:pt x="214" y="155"/>
                    <a:pt x="214" y="154"/>
                    <a:pt x="215" y="154"/>
                  </a:cubicBezTo>
                  <a:cubicBezTo>
                    <a:pt x="216" y="154"/>
                    <a:pt x="218" y="155"/>
                    <a:pt x="218" y="155"/>
                  </a:cubicBezTo>
                  <a:cubicBezTo>
                    <a:pt x="219" y="155"/>
                    <a:pt x="218" y="153"/>
                    <a:pt x="219" y="153"/>
                  </a:cubicBezTo>
                  <a:cubicBezTo>
                    <a:pt x="220" y="152"/>
                    <a:pt x="221" y="153"/>
                    <a:pt x="221" y="153"/>
                  </a:cubicBezTo>
                  <a:cubicBezTo>
                    <a:pt x="223" y="151"/>
                    <a:pt x="223" y="149"/>
                    <a:pt x="226" y="150"/>
                  </a:cubicBezTo>
                  <a:cubicBezTo>
                    <a:pt x="224" y="149"/>
                    <a:pt x="226" y="144"/>
                    <a:pt x="222" y="144"/>
                  </a:cubicBezTo>
                  <a:cubicBezTo>
                    <a:pt x="220" y="143"/>
                    <a:pt x="221" y="147"/>
                    <a:pt x="220" y="147"/>
                  </a:cubicBezTo>
                  <a:cubicBezTo>
                    <a:pt x="219" y="147"/>
                    <a:pt x="219" y="145"/>
                    <a:pt x="218" y="146"/>
                  </a:cubicBezTo>
                  <a:cubicBezTo>
                    <a:pt x="217" y="146"/>
                    <a:pt x="216" y="147"/>
                    <a:pt x="217" y="147"/>
                  </a:cubicBezTo>
                  <a:cubicBezTo>
                    <a:pt x="216" y="147"/>
                    <a:pt x="215" y="145"/>
                    <a:pt x="214" y="146"/>
                  </a:cubicBezTo>
                  <a:cubicBezTo>
                    <a:pt x="212" y="146"/>
                    <a:pt x="211" y="148"/>
                    <a:pt x="208" y="147"/>
                  </a:cubicBezTo>
                  <a:cubicBezTo>
                    <a:pt x="207" y="147"/>
                    <a:pt x="207" y="148"/>
                    <a:pt x="207" y="149"/>
                  </a:cubicBezTo>
                  <a:cubicBezTo>
                    <a:pt x="202" y="148"/>
                    <a:pt x="197" y="149"/>
                    <a:pt x="193" y="148"/>
                  </a:cubicBezTo>
                  <a:cubicBezTo>
                    <a:pt x="193" y="148"/>
                    <a:pt x="193" y="146"/>
                    <a:pt x="193" y="146"/>
                  </a:cubicBezTo>
                  <a:cubicBezTo>
                    <a:pt x="192" y="145"/>
                    <a:pt x="189" y="146"/>
                    <a:pt x="188" y="144"/>
                  </a:cubicBezTo>
                  <a:cubicBezTo>
                    <a:pt x="191" y="138"/>
                    <a:pt x="189" y="134"/>
                    <a:pt x="188" y="127"/>
                  </a:cubicBezTo>
                  <a:cubicBezTo>
                    <a:pt x="191" y="126"/>
                    <a:pt x="196" y="122"/>
                    <a:pt x="198" y="124"/>
                  </a:cubicBezTo>
                  <a:cubicBezTo>
                    <a:pt x="200" y="123"/>
                    <a:pt x="197" y="123"/>
                    <a:pt x="199" y="120"/>
                  </a:cubicBezTo>
                  <a:cubicBezTo>
                    <a:pt x="203" y="120"/>
                    <a:pt x="203" y="113"/>
                    <a:pt x="204" y="111"/>
                  </a:cubicBezTo>
                  <a:cubicBezTo>
                    <a:pt x="204" y="111"/>
                    <a:pt x="206" y="112"/>
                    <a:pt x="206" y="111"/>
                  </a:cubicBezTo>
                  <a:cubicBezTo>
                    <a:pt x="206" y="109"/>
                    <a:pt x="202" y="108"/>
                    <a:pt x="204" y="106"/>
                  </a:cubicBezTo>
                  <a:cubicBezTo>
                    <a:pt x="202" y="107"/>
                    <a:pt x="199" y="105"/>
                    <a:pt x="197" y="106"/>
                  </a:cubicBezTo>
                  <a:cubicBezTo>
                    <a:pt x="194" y="106"/>
                    <a:pt x="191" y="108"/>
                    <a:pt x="188" y="108"/>
                  </a:cubicBezTo>
                  <a:cubicBezTo>
                    <a:pt x="187" y="106"/>
                    <a:pt x="186" y="115"/>
                    <a:pt x="187" y="113"/>
                  </a:cubicBezTo>
                  <a:cubicBezTo>
                    <a:pt x="186" y="115"/>
                    <a:pt x="185" y="112"/>
                    <a:pt x="185" y="113"/>
                  </a:cubicBezTo>
                  <a:cubicBezTo>
                    <a:pt x="184" y="114"/>
                    <a:pt x="185" y="116"/>
                    <a:pt x="185" y="117"/>
                  </a:cubicBezTo>
                  <a:cubicBezTo>
                    <a:pt x="185" y="118"/>
                    <a:pt x="182" y="120"/>
                    <a:pt x="180" y="122"/>
                  </a:cubicBezTo>
                  <a:cubicBezTo>
                    <a:pt x="177" y="126"/>
                    <a:pt x="177" y="128"/>
                    <a:pt x="172" y="128"/>
                  </a:cubicBezTo>
                  <a:cubicBezTo>
                    <a:pt x="172" y="130"/>
                    <a:pt x="174" y="131"/>
                    <a:pt x="172" y="131"/>
                  </a:cubicBezTo>
                  <a:cubicBezTo>
                    <a:pt x="170" y="132"/>
                    <a:pt x="172" y="133"/>
                    <a:pt x="171" y="134"/>
                  </a:cubicBezTo>
                  <a:cubicBezTo>
                    <a:pt x="170" y="134"/>
                    <a:pt x="169" y="133"/>
                    <a:pt x="168" y="134"/>
                  </a:cubicBezTo>
                  <a:cubicBezTo>
                    <a:pt x="168" y="134"/>
                    <a:pt x="169" y="136"/>
                    <a:pt x="168" y="136"/>
                  </a:cubicBezTo>
                  <a:cubicBezTo>
                    <a:pt x="168" y="136"/>
                    <a:pt x="167" y="136"/>
                    <a:pt x="167" y="136"/>
                  </a:cubicBezTo>
                  <a:cubicBezTo>
                    <a:pt x="166" y="138"/>
                    <a:pt x="168" y="141"/>
                    <a:pt x="166" y="141"/>
                  </a:cubicBezTo>
                  <a:cubicBezTo>
                    <a:pt x="167" y="142"/>
                    <a:pt x="169" y="143"/>
                    <a:pt x="167" y="143"/>
                  </a:cubicBezTo>
                  <a:cubicBezTo>
                    <a:pt x="169" y="145"/>
                    <a:pt x="170" y="147"/>
                    <a:pt x="173" y="147"/>
                  </a:cubicBezTo>
                  <a:cubicBezTo>
                    <a:pt x="173" y="149"/>
                    <a:pt x="174" y="150"/>
                    <a:pt x="175" y="150"/>
                  </a:cubicBezTo>
                  <a:cubicBezTo>
                    <a:pt x="175" y="151"/>
                    <a:pt x="174" y="151"/>
                    <a:pt x="173" y="153"/>
                  </a:cubicBezTo>
                  <a:cubicBezTo>
                    <a:pt x="172" y="154"/>
                    <a:pt x="173" y="155"/>
                    <a:pt x="172" y="156"/>
                  </a:cubicBezTo>
                  <a:cubicBezTo>
                    <a:pt x="171" y="157"/>
                    <a:pt x="169" y="157"/>
                    <a:pt x="167" y="157"/>
                  </a:cubicBezTo>
                  <a:cubicBezTo>
                    <a:pt x="167" y="162"/>
                    <a:pt x="163" y="164"/>
                    <a:pt x="164" y="170"/>
                  </a:cubicBezTo>
                  <a:cubicBezTo>
                    <a:pt x="159" y="169"/>
                    <a:pt x="160" y="176"/>
                    <a:pt x="157" y="176"/>
                  </a:cubicBezTo>
                  <a:cubicBezTo>
                    <a:pt x="156" y="176"/>
                    <a:pt x="156" y="176"/>
                    <a:pt x="155" y="176"/>
                  </a:cubicBezTo>
                  <a:cubicBezTo>
                    <a:pt x="154" y="177"/>
                    <a:pt x="155" y="178"/>
                    <a:pt x="154" y="179"/>
                  </a:cubicBezTo>
                  <a:cubicBezTo>
                    <a:pt x="152" y="179"/>
                    <a:pt x="150" y="177"/>
                    <a:pt x="148" y="180"/>
                  </a:cubicBezTo>
                  <a:cubicBezTo>
                    <a:pt x="146" y="180"/>
                    <a:pt x="148" y="175"/>
                    <a:pt x="147" y="173"/>
                  </a:cubicBezTo>
                  <a:cubicBezTo>
                    <a:pt x="146" y="172"/>
                    <a:pt x="146" y="169"/>
                    <a:pt x="145" y="169"/>
                  </a:cubicBezTo>
                  <a:cubicBezTo>
                    <a:pt x="142" y="169"/>
                    <a:pt x="146" y="166"/>
                    <a:pt x="141" y="166"/>
                  </a:cubicBezTo>
                  <a:cubicBezTo>
                    <a:pt x="143" y="163"/>
                    <a:pt x="139" y="162"/>
                    <a:pt x="139" y="161"/>
                  </a:cubicBezTo>
                  <a:cubicBezTo>
                    <a:pt x="139" y="160"/>
                    <a:pt x="140" y="160"/>
                    <a:pt x="140" y="158"/>
                  </a:cubicBezTo>
                  <a:cubicBezTo>
                    <a:pt x="140" y="155"/>
                    <a:pt x="137" y="154"/>
                    <a:pt x="134" y="151"/>
                  </a:cubicBezTo>
                  <a:cubicBezTo>
                    <a:pt x="131" y="153"/>
                    <a:pt x="132" y="158"/>
                    <a:pt x="126" y="157"/>
                  </a:cubicBezTo>
                  <a:cubicBezTo>
                    <a:pt x="126" y="158"/>
                    <a:pt x="127" y="158"/>
                    <a:pt x="128" y="158"/>
                  </a:cubicBezTo>
                  <a:cubicBezTo>
                    <a:pt x="128" y="160"/>
                    <a:pt x="127" y="159"/>
                    <a:pt x="126" y="160"/>
                  </a:cubicBezTo>
                  <a:cubicBezTo>
                    <a:pt x="124" y="160"/>
                    <a:pt x="125" y="164"/>
                    <a:pt x="122" y="163"/>
                  </a:cubicBezTo>
                  <a:cubicBezTo>
                    <a:pt x="117" y="164"/>
                    <a:pt x="119" y="158"/>
                    <a:pt x="113" y="160"/>
                  </a:cubicBezTo>
                  <a:cubicBezTo>
                    <a:pt x="113" y="159"/>
                    <a:pt x="114" y="159"/>
                    <a:pt x="115" y="158"/>
                  </a:cubicBezTo>
                  <a:cubicBezTo>
                    <a:pt x="117" y="155"/>
                    <a:pt x="112" y="153"/>
                    <a:pt x="115" y="151"/>
                  </a:cubicBezTo>
                  <a:cubicBezTo>
                    <a:pt x="115" y="150"/>
                    <a:pt x="113" y="150"/>
                    <a:pt x="112" y="149"/>
                  </a:cubicBezTo>
                  <a:cubicBezTo>
                    <a:pt x="111" y="148"/>
                    <a:pt x="113" y="147"/>
                    <a:pt x="113" y="147"/>
                  </a:cubicBezTo>
                  <a:cubicBezTo>
                    <a:pt x="113" y="145"/>
                    <a:pt x="111" y="145"/>
                    <a:pt x="111" y="144"/>
                  </a:cubicBezTo>
                  <a:cubicBezTo>
                    <a:pt x="111" y="143"/>
                    <a:pt x="112" y="136"/>
                    <a:pt x="111" y="141"/>
                  </a:cubicBezTo>
                  <a:cubicBezTo>
                    <a:pt x="109" y="140"/>
                    <a:pt x="110" y="138"/>
                    <a:pt x="112" y="138"/>
                  </a:cubicBezTo>
                  <a:cubicBezTo>
                    <a:pt x="110" y="134"/>
                    <a:pt x="116" y="133"/>
                    <a:pt x="113" y="133"/>
                  </a:cubicBezTo>
                  <a:cubicBezTo>
                    <a:pt x="113" y="131"/>
                    <a:pt x="116" y="132"/>
                    <a:pt x="117" y="130"/>
                  </a:cubicBezTo>
                  <a:cubicBezTo>
                    <a:pt x="117" y="129"/>
                    <a:pt x="118" y="130"/>
                    <a:pt x="118" y="130"/>
                  </a:cubicBezTo>
                  <a:cubicBezTo>
                    <a:pt x="119" y="130"/>
                    <a:pt x="119" y="128"/>
                    <a:pt x="120" y="128"/>
                  </a:cubicBezTo>
                  <a:cubicBezTo>
                    <a:pt x="121" y="128"/>
                    <a:pt x="121" y="126"/>
                    <a:pt x="121" y="124"/>
                  </a:cubicBezTo>
                  <a:cubicBezTo>
                    <a:pt x="124" y="125"/>
                    <a:pt x="125" y="124"/>
                    <a:pt x="125" y="122"/>
                  </a:cubicBezTo>
                  <a:cubicBezTo>
                    <a:pt x="128" y="121"/>
                    <a:pt x="126" y="126"/>
                    <a:pt x="131" y="124"/>
                  </a:cubicBezTo>
                  <a:cubicBezTo>
                    <a:pt x="131" y="123"/>
                    <a:pt x="129" y="123"/>
                    <a:pt x="128" y="123"/>
                  </a:cubicBezTo>
                  <a:cubicBezTo>
                    <a:pt x="132" y="120"/>
                    <a:pt x="135" y="122"/>
                    <a:pt x="138" y="118"/>
                  </a:cubicBezTo>
                  <a:cubicBezTo>
                    <a:pt x="138" y="118"/>
                    <a:pt x="137" y="117"/>
                    <a:pt x="138" y="116"/>
                  </a:cubicBezTo>
                  <a:cubicBezTo>
                    <a:pt x="138" y="116"/>
                    <a:pt x="140" y="117"/>
                    <a:pt x="140" y="116"/>
                  </a:cubicBezTo>
                  <a:cubicBezTo>
                    <a:pt x="141" y="115"/>
                    <a:pt x="140" y="113"/>
                    <a:pt x="140" y="113"/>
                  </a:cubicBezTo>
                  <a:cubicBezTo>
                    <a:pt x="140" y="112"/>
                    <a:pt x="143" y="111"/>
                    <a:pt x="144" y="110"/>
                  </a:cubicBezTo>
                  <a:cubicBezTo>
                    <a:pt x="144" y="109"/>
                    <a:pt x="143" y="107"/>
                    <a:pt x="144" y="106"/>
                  </a:cubicBezTo>
                  <a:cubicBezTo>
                    <a:pt x="144" y="105"/>
                    <a:pt x="145" y="107"/>
                    <a:pt x="146" y="107"/>
                  </a:cubicBezTo>
                  <a:cubicBezTo>
                    <a:pt x="145" y="107"/>
                    <a:pt x="148" y="101"/>
                    <a:pt x="147" y="101"/>
                  </a:cubicBezTo>
                  <a:cubicBezTo>
                    <a:pt x="150" y="104"/>
                    <a:pt x="150" y="99"/>
                    <a:pt x="153" y="98"/>
                  </a:cubicBezTo>
                  <a:cubicBezTo>
                    <a:pt x="153" y="96"/>
                    <a:pt x="155" y="95"/>
                    <a:pt x="153" y="95"/>
                  </a:cubicBezTo>
                  <a:cubicBezTo>
                    <a:pt x="153" y="93"/>
                    <a:pt x="156" y="94"/>
                    <a:pt x="157" y="91"/>
                  </a:cubicBezTo>
                  <a:cubicBezTo>
                    <a:pt x="157" y="90"/>
                    <a:pt x="159" y="90"/>
                    <a:pt x="160" y="90"/>
                  </a:cubicBezTo>
                  <a:cubicBezTo>
                    <a:pt x="160" y="89"/>
                    <a:pt x="160" y="88"/>
                    <a:pt x="159" y="88"/>
                  </a:cubicBezTo>
                  <a:cubicBezTo>
                    <a:pt x="162" y="85"/>
                    <a:pt x="164" y="85"/>
                    <a:pt x="167" y="84"/>
                  </a:cubicBezTo>
                  <a:cubicBezTo>
                    <a:pt x="169" y="83"/>
                    <a:pt x="167" y="83"/>
                    <a:pt x="168" y="80"/>
                  </a:cubicBezTo>
                  <a:cubicBezTo>
                    <a:pt x="169" y="79"/>
                    <a:pt x="172" y="78"/>
                    <a:pt x="172" y="76"/>
                  </a:cubicBezTo>
                  <a:cubicBezTo>
                    <a:pt x="172" y="73"/>
                    <a:pt x="175" y="77"/>
                    <a:pt x="175" y="73"/>
                  </a:cubicBezTo>
                  <a:cubicBezTo>
                    <a:pt x="180" y="71"/>
                    <a:pt x="185" y="75"/>
                    <a:pt x="185" y="68"/>
                  </a:cubicBezTo>
                  <a:cubicBezTo>
                    <a:pt x="187" y="69"/>
                    <a:pt x="192" y="67"/>
                    <a:pt x="195" y="69"/>
                  </a:cubicBezTo>
                  <a:cubicBezTo>
                    <a:pt x="197" y="68"/>
                    <a:pt x="197" y="67"/>
                    <a:pt x="198" y="65"/>
                  </a:cubicBezTo>
                  <a:cubicBezTo>
                    <a:pt x="201" y="64"/>
                    <a:pt x="204" y="69"/>
                    <a:pt x="204" y="64"/>
                  </a:cubicBezTo>
                  <a:cubicBezTo>
                    <a:pt x="206" y="65"/>
                    <a:pt x="206" y="67"/>
                    <a:pt x="208" y="68"/>
                  </a:cubicBezTo>
                  <a:cubicBezTo>
                    <a:pt x="210" y="67"/>
                    <a:pt x="209" y="64"/>
                    <a:pt x="213" y="65"/>
                  </a:cubicBezTo>
                  <a:cubicBezTo>
                    <a:pt x="213" y="67"/>
                    <a:pt x="212" y="68"/>
                    <a:pt x="212" y="69"/>
                  </a:cubicBezTo>
                  <a:cubicBezTo>
                    <a:pt x="213" y="70"/>
                    <a:pt x="218" y="64"/>
                    <a:pt x="221" y="67"/>
                  </a:cubicBezTo>
                  <a:cubicBezTo>
                    <a:pt x="223" y="68"/>
                    <a:pt x="222" y="66"/>
                    <a:pt x="224" y="67"/>
                  </a:cubicBezTo>
                  <a:cubicBezTo>
                    <a:pt x="226" y="67"/>
                    <a:pt x="229" y="69"/>
                    <a:pt x="232" y="68"/>
                  </a:cubicBezTo>
                  <a:cubicBezTo>
                    <a:pt x="231" y="68"/>
                    <a:pt x="233" y="71"/>
                    <a:pt x="232" y="71"/>
                  </a:cubicBezTo>
                  <a:cubicBezTo>
                    <a:pt x="232" y="72"/>
                    <a:pt x="230" y="71"/>
                    <a:pt x="230" y="71"/>
                  </a:cubicBezTo>
                  <a:cubicBezTo>
                    <a:pt x="229" y="72"/>
                    <a:pt x="230" y="74"/>
                    <a:pt x="227" y="74"/>
                  </a:cubicBezTo>
                  <a:cubicBezTo>
                    <a:pt x="229" y="77"/>
                    <a:pt x="236" y="74"/>
                    <a:pt x="239" y="74"/>
                  </a:cubicBezTo>
                  <a:cubicBezTo>
                    <a:pt x="241" y="73"/>
                    <a:pt x="241" y="76"/>
                    <a:pt x="241" y="76"/>
                  </a:cubicBezTo>
                  <a:cubicBezTo>
                    <a:pt x="242" y="77"/>
                    <a:pt x="245" y="75"/>
                    <a:pt x="245" y="77"/>
                  </a:cubicBezTo>
                  <a:cubicBezTo>
                    <a:pt x="253" y="75"/>
                    <a:pt x="255" y="82"/>
                    <a:pt x="260" y="80"/>
                  </a:cubicBezTo>
                  <a:cubicBezTo>
                    <a:pt x="259" y="83"/>
                    <a:pt x="264" y="81"/>
                    <a:pt x="264" y="84"/>
                  </a:cubicBezTo>
                  <a:cubicBezTo>
                    <a:pt x="267" y="84"/>
                    <a:pt x="272" y="84"/>
                    <a:pt x="268" y="87"/>
                  </a:cubicBezTo>
                  <a:cubicBezTo>
                    <a:pt x="271" y="87"/>
                    <a:pt x="273" y="87"/>
                    <a:pt x="275" y="88"/>
                  </a:cubicBezTo>
                  <a:cubicBezTo>
                    <a:pt x="276" y="88"/>
                    <a:pt x="275" y="90"/>
                    <a:pt x="275" y="90"/>
                  </a:cubicBezTo>
                  <a:cubicBezTo>
                    <a:pt x="276" y="91"/>
                    <a:pt x="278" y="90"/>
                    <a:pt x="279" y="90"/>
                  </a:cubicBezTo>
                  <a:cubicBezTo>
                    <a:pt x="280" y="95"/>
                    <a:pt x="280" y="96"/>
                    <a:pt x="279" y="101"/>
                  </a:cubicBezTo>
                  <a:cubicBezTo>
                    <a:pt x="277" y="98"/>
                    <a:pt x="275" y="102"/>
                    <a:pt x="272" y="102"/>
                  </a:cubicBezTo>
                  <a:cubicBezTo>
                    <a:pt x="269" y="102"/>
                    <a:pt x="264" y="99"/>
                    <a:pt x="261" y="102"/>
                  </a:cubicBezTo>
                  <a:cubicBezTo>
                    <a:pt x="260" y="102"/>
                    <a:pt x="261" y="100"/>
                    <a:pt x="260" y="100"/>
                  </a:cubicBezTo>
                  <a:cubicBezTo>
                    <a:pt x="259" y="99"/>
                    <a:pt x="258" y="101"/>
                    <a:pt x="258" y="101"/>
                  </a:cubicBezTo>
                  <a:cubicBezTo>
                    <a:pt x="257" y="101"/>
                    <a:pt x="256" y="98"/>
                    <a:pt x="255" y="98"/>
                  </a:cubicBezTo>
                  <a:cubicBezTo>
                    <a:pt x="254" y="98"/>
                    <a:pt x="250" y="102"/>
                    <a:pt x="251" y="97"/>
                  </a:cubicBezTo>
                  <a:cubicBezTo>
                    <a:pt x="247" y="99"/>
                    <a:pt x="248" y="97"/>
                    <a:pt x="244" y="97"/>
                  </a:cubicBezTo>
                  <a:cubicBezTo>
                    <a:pt x="243" y="99"/>
                    <a:pt x="245" y="100"/>
                    <a:pt x="246" y="100"/>
                  </a:cubicBezTo>
                  <a:cubicBezTo>
                    <a:pt x="248" y="99"/>
                    <a:pt x="248" y="101"/>
                    <a:pt x="250" y="101"/>
                  </a:cubicBezTo>
                  <a:cubicBezTo>
                    <a:pt x="247" y="103"/>
                    <a:pt x="250" y="102"/>
                    <a:pt x="251" y="103"/>
                  </a:cubicBezTo>
                  <a:cubicBezTo>
                    <a:pt x="251" y="104"/>
                    <a:pt x="250" y="105"/>
                    <a:pt x="251" y="106"/>
                  </a:cubicBezTo>
                  <a:cubicBezTo>
                    <a:pt x="251" y="106"/>
                    <a:pt x="253" y="107"/>
                    <a:pt x="253" y="108"/>
                  </a:cubicBezTo>
                  <a:cubicBezTo>
                    <a:pt x="253" y="109"/>
                    <a:pt x="256" y="112"/>
                    <a:pt x="255" y="116"/>
                  </a:cubicBezTo>
                  <a:cubicBezTo>
                    <a:pt x="256" y="120"/>
                    <a:pt x="263" y="117"/>
                    <a:pt x="264" y="121"/>
                  </a:cubicBezTo>
                  <a:cubicBezTo>
                    <a:pt x="265" y="120"/>
                    <a:pt x="265" y="118"/>
                    <a:pt x="267" y="118"/>
                  </a:cubicBezTo>
                  <a:cubicBezTo>
                    <a:pt x="267" y="115"/>
                    <a:pt x="262" y="116"/>
                    <a:pt x="260" y="114"/>
                  </a:cubicBezTo>
                  <a:cubicBezTo>
                    <a:pt x="259" y="109"/>
                    <a:pt x="267" y="112"/>
                    <a:pt x="270" y="111"/>
                  </a:cubicBezTo>
                  <a:cubicBezTo>
                    <a:pt x="269" y="114"/>
                    <a:pt x="275" y="111"/>
                    <a:pt x="273" y="115"/>
                  </a:cubicBezTo>
                  <a:cubicBezTo>
                    <a:pt x="276" y="116"/>
                    <a:pt x="278" y="111"/>
                    <a:pt x="278" y="116"/>
                  </a:cubicBezTo>
                  <a:cubicBezTo>
                    <a:pt x="281" y="115"/>
                    <a:pt x="278" y="110"/>
                    <a:pt x="275" y="110"/>
                  </a:cubicBezTo>
                  <a:cubicBezTo>
                    <a:pt x="276" y="108"/>
                    <a:pt x="279" y="107"/>
                    <a:pt x="281" y="107"/>
                  </a:cubicBezTo>
                  <a:cubicBezTo>
                    <a:pt x="283" y="105"/>
                    <a:pt x="283" y="102"/>
                    <a:pt x="285" y="101"/>
                  </a:cubicBezTo>
                  <a:cubicBezTo>
                    <a:pt x="290" y="100"/>
                    <a:pt x="292" y="102"/>
                    <a:pt x="296" y="103"/>
                  </a:cubicBezTo>
                  <a:cubicBezTo>
                    <a:pt x="297" y="103"/>
                    <a:pt x="296" y="101"/>
                    <a:pt x="298" y="101"/>
                  </a:cubicBezTo>
                  <a:cubicBezTo>
                    <a:pt x="298" y="99"/>
                    <a:pt x="297" y="98"/>
                    <a:pt x="296" y="97"/>
                  </a:cubicBezTo>
                  <a:cubicBezTo>
                    <a:pt x="297" y="93"/>
                    <a:pt x="297" y="89"/>
                    <a:pt x="297" y="84"/>
                  </a:cubicBezTo>
                  <a:cubicBezTo>
                    <a:pt x="300" y="84"/>
                    <a:pt x="304" y="84"/>
                    <a:pt x="306" y="86"/>
                  </a:cubicBezTo>
                  <a:cubicBezTo>
                    <a:pt x="307" y="86"/>
                    <a:pt x="310" y="86"/>
                    <a:pt x="310" y="89"/>
                  </a:cubicBezTo>
                  <a:cubicBezTo>
                    <a:pt x="307" y="89"/>
                    <a:pt x="305" y="89"/>
                    <a:pt x="303" y="89"/>
                  </a:cubicBezTo>
                  <a:cubicBezTo>
                    <a:pt x="303" y="90"/>
                    <a:pt x="303" y="91"/>
                    <a:pt x="303" y="93"/>
                  </a:cubicBezTo>
                  <a:cubicBezTo>
                    <a:pt x="305" y="96"/>
                    <a:pt x="306" y="92"/>
                    <a:pt x="308" y="94"/>
                  </a:cubicBezTo>
                  <a:cubicBezTo>
                    <a:pt x="310" y="94"/>
                    <a:pt x="305" y="95"/>
                    <a:pt x="305" y="95"/>
                  </a:cubicBezTo>
                  <a:cubicBezTo>
                    <a:pt x="304" y="97"/>
                    <a:pt x="308" y="95"/>
                    <a:pt x="310" y="97"/>
                  </a:cubicBezTo>
                  <a:cubicBezTo>
                    <a:pt x="312" y="96"/>
                    <a:pt x="314" y="95"/>
                    <a:pt x="315" y="93"/>
                  </a:cubicBezTo>
                  <a:cubicBezTo>
                    <a:pt x="316" y="92"/>
                    <a:pt x="317" y="92"/>
                    <a:pt x="317" y="90"/>
                  </a:cubicBezTo>
                  <a:cubicBezTo>
                    <a:pt x="322" y="92"/>
                    <a:pt x="321" y="87"/>
                    <a:pt x="326" y="88"/>
                  </a:cubicBezTo>
                  <a:cubicBezTo>
                    <a:pt x="328" y="87"/>
                    <a:pt x="329" y="86"/>
                    <a:pt x="328" y="84"/>
                  </a:cubicBezTo>
                  <a:cubicBezTo>
                    <a:pt x="330" y="84"/>
                    <a:pt x="332" y="83"/>
                    <a:pt x="332" y="82"/>
                  </a:cubicBezTo>
                  <a:cubicBezTo>
                    <a:pt x="337" y="86"/>
                    <a:pt x="340" y="80"/>
                    <a:pt x="345" y="80"/>
                  </a:cubicBezTo>
                  <a:cubicBezTo>
                    <a:pt x="345" y="81"/>
                    <a:pt x="345" y="83"/>
                    <a:pt x="345" y="84"/>
                  </a:cubicBezTo>
                  <a:cubicBezTo>
                    <a:pt x="349" y="85"/>
                    <a:pt x="353" y="84"/>
                    <a:pt x="356" y="83"/>
                  </a:cubicBezTo>
                  <a:cubicBezTo>
                    <a:pt x="356" y="83"/>
                    <a:pt x="358" y="83"/>
                    <a:pt x="358" y="83"/>
                  </a:cubicBezTo>
                  <a:cubicBezTo>
                    <a:pt x="358" y="83"/>
                    <a:pt x="358" y="82"/>
                    <a:pt x="358" y="82"/>
                  </a:cubicBezTo>
                  <a:cubicBezTo>
                    <a:pt x="360" y="81"/>
                    <a:pt x="364" y="82"/>
                    <a:pt x="364" y="78"/>
                  </a:cubicBezTo>
                  <a:cubicBezTo>
                    <a:pt x="367" y="80"/>
                    <a:pt x="371" y="80"/>
                    <a:pt x="373" y="83"/>
                  </a:cubicBezTo>
                  <a:cubicBezTo>
                    <a:pt x="375" y="82"/>
                    <a:pt x="376" y="81"/>
                    <a:pt x="377" y="80"/>
                  </a:cubicBezTo>
                  <a:cubicBezTo>
                    <a:pt x="377" y="78"/>
                    <a:pt x="372" y="77"/>
                    <a:pt x="376" y="76"/>
                  </a:cubicBezTo>
                  <a:cubicBezTo>
                    <a:pt x="374" y="73"/>
                    <a:pt x="368" y="74"/>
                    <a:pt x="370" y="68"/>
                  </a:cubicBezTo>
                  <a:cubicBezTo>
                    <a:pt x="372" y="69"/>
                    <a:pt x="372" y="71"/>
                    <a:pt x="376" y="71"/>
                  </a:cubicBezTo>
                  <a:cubicBezTo>
                    <a:pt x="377" y="72"/>
                    <a:pt x="379" y="75"/>
                    <a:pt x="383" y="74"/>
                  </a:cubicBezTo>
                  <a:cubicBezTo>
                    <a:pt x="383" y="74"/>
                    <a:pt x="384" y="73"/>
                    <a:pt x="384" y="73"/>
                  </a:cubicBezTo>
                  <a:cubicBezTo>
                    <a:pt x="385" y="72"/>
                    <a:pt x="386" y="75"/>
                    <a:pt x="386" y="73"/>
                  </a:cubicBezTo>
                  <a:cubicBezTo>
                    <a:pt x="388" y="72"/>
                    <a:pt x="388" y="75"/>
                    <a:pt x="389" y="75"/>
                  </a:cubicBezTo>
                  <a:cubicBezTo>
                    <a:pt x="390" y="76"/>
                    <a:pt x="393" y="74"/>
                    <a:pt x="392" y="77"/>
                  </a:cubicBezTo>
                  <a:cubicBezTo>
                    <a:pt x="396" y="76"/>
                    <a:pt x="397" y="78"/>
                    <a:pt x="401" y="76"/>
                  </a:cubicBezTo>
                  <a:cubicBezTo>
                    <a:pt x="400" y="80"/>
                    <a:pt x="405" y="77"/>
                    <a:pt x="404" y="81"/>
                  </a:cubicBezTo>
                  <a:cubicBezTo>
                    <a:pt x="406" y="81"/>
                    <a:pt x="407" y="82"/>
                    <a:pt x="407" y="83"/>
                  </a:cubicBezTo>
                  <a:cubicBezTo>
                    <a:pt x="411" y="83"/>
                    <a:pt x="412" y="85"/>
                    <a:pt x="416" y="84"/>
                  </a:cubicBezTo>
                  <a:cubicBezTo>
                    <a:pt x="418" y="77"/>
                    <a:pt x="409" y="81"/>
                    <a:pt x="411" y="74"/>
                  </a:cubicBezTo>
                  <a:cubicBezTo>
                    <a:pt x="410" y="72"/>
                    <a:pt x="409" y="74"/>
                    <a:pt x="407" y="74"/>
                  </a:cubicBezTo>
                  <a:cubicBezTo>
                    <a:pt x="407" y="71"/>
                    <a:pt x="409" y="70"/>
                    <a:pt x="409" y="67"/>
                  </a:cubicBezTo>
                  <a:cubicBezTo>
                    <a:pt x="409" y="65"/>
                    <a:pt x="407" y="66"/>
                    <a:pt x="406" y="65"/>
                  </a:cubicBezTo>
                  <a:cubicBezTo>
                    <a:pt x="406" y="65"/>
                    <a:pt x="408" y="63"/>
                    <a:pt x="406" y="63"/>
                  </a:cubicBezTo>
                  <a:cubicBezTo>
                    <a:pt x="406" y="61"/>
                    <a:pt x="409" y="62"/>
                    <a:pt x="409" y="58"/>
                  </a:cubicBezTo>
                  <a:cubicBezTo>
                    <a:pt x="411" y="58"/>
                    <a:pt x="410" y="55"/>
                    <a:pt x="413" y="56"/>
                  </a:cubicBezTo>
                  <a:cubicBezTo>
                    <a:pt x="413" y="54"/>
                    <a:pt x="414" y="52"/>
                    <a:pt x="417" y="53"/>
                  </a:cubicBezTo>
                  <a:cubicBezTo>
                    <a:pt x="416" y="47"/>
                    <a:pt x="421" y="49"/>
                    <a:pt x="420" y="44"/>
                  </a:cubicBezTo>
                  <a:cubicBezTo>
                    <a:pt x="426" y="43"/>
                    <a:pt x="428" y="46"/>
                    <a:pt x="432" y="47"/>
                  </a:cubicBezTo>
                  <a:cubicBezTo>
                    <a:pt x="432" y="48"/>
                    <a:pt x="432" y="50"/>
                    <a:pt x="433" y="50"/>
                  </a:cubicBezTo>
                  <a:cubicBezTo>
                    <a:pt x="433" y="52"/>
                    <a:pt x="431" y="51"/>
                    <a:pt x="430" y="51"/>
                  </a:cubicBezTo>
                  <a:cubicBezTo>
                    <a:pt x="430" y="56"/>
                    <a:pt x="432" y="58"/>
                    <a:pt x="430" y="62"/>
                  </a:cubicBezTo>
                  <a:cubicBezTo>
                    <a:pt x="431" y="63"/>
                    <a:pt x="431" y="64"/>
                    <a:pt x="432" y="64"/>
                  </a:cubicBezTo>
                  <a:cubicBezTo>
                    <a:pt x="433" y="65"/>
                    <a:pt x="433" y="66"/>
                    <a:pt x="434" y="65"/>
                  </a:cubicBezTo>
                  <a:cubicBezTo>
                    <a:pt x="432" y="68"/>
                    <a:pt x="434" y="74"/>
                    <a:pt x="432" y="77"/>
                  </a:cubicBezTo>
                  <a:cubicBezTo>
                    <a:pt x="431" y="81"/>
                    <a:pt x="435" y="80"/>
                    <a:pt x="436" y="82"/>
                  </a:cubicBezTo>
                  <a:cubicBezTo>
                    <a:pt x="435" y="91"/>
                    <a:pt x="430" y="97"/>
                    <a:pt x="423" y="100"/>
                  </a:cubicBezTo>
                  <a:cubicBezTo>
                    <a:pt x="423" y="102"/>
                    <a:pt x="428" y="100"/>
                    <a:pt x="429" y="102"/>
                  </a:cubicBezTo>
                  <a:cubicBezTo>
                    <a:pt x="431" y="102"/>
                    <a:pt x="431" y="98"/>
                    <a:pt x="434" y="98"/>
                  </a:cubicBezTo>
                  <a:cubicBezTo>
                    <a:pt x="434" y="99"/>
                    <a:pt x="433" y="100"/>
                    <a:pt x="433" y="102"/>
                  </a:cubicBezTo>
                  <a:cubicBezTo>
                    <a:pt x="435" y="102"/>
                    <a:pt x="434" y="100"/>
                    <a:pt x="436" y="100"/>
                  </a:cubicBezTo>
                  <a:cubicBezTo>
                    <a:pt x="437" y="100"/>
                    <a:pt x="436" y="98"/>
                    <a:pt x="437" y="97"/>
                  </a:cubicBezTo>
                  <a:cubicBezTo>
                    <a:pt x="437" y="97"/>
                    <a:pt x="439" y="98"/>
                    <a:pt x="439" y="97"/>
                  </a:cubicBezTo>
                  <a:cubicBezTo>
                    <a:pt x="440" y="96"/>
                    <a:pt x="439" y="95"/>
                    <a:pt x="439" y="94"/>
                  </a:cubicBezTo>
                  <a:cubicBezTo>
                    <a:pt x="440" y="94"/>
                    <a:pt x="441" y="94"/>
                    <a:pt x="443" y="94"/>
                  </a:cubicBezTo>
                  <a:cubicBezTo>
                    <a:pt x="441" y="90"/>
                    <a:pt x="446" y="87"/>
                    <a:pt x="443" y="84"/>
                  </a:cubicBezTo>
                  <a:cubicBezTo>
                    <a:pt x="443" y="83"/>
                    <a:pt x="445" y="84"/>
                    <a:pt x="445" y="82"/>
                  </a:cubicBezTo>
                  <a:cubicBezTo>
                    <a:pt x="445" y="81"/>
                    <a:pt x="444" y="81"/>
                    <a:pt x="443" y="81"/>
                  </a:cubicBezTo>
                  <a:cubicBezTo>
                    <a:pt x="442" y="78"/>
                    <a:pt x="447" y="80"/>
                    <a:pt x="449" y="80"/>
                  </a:cubicBezTo>
                  <a:cubicBezTo>
                    <a:pt x="447" y="79"/>
                    <a:pt x="448" y="75"/>
                    <a:pt x="445" y="76"/>
                  </a:cubicBezTo>
                  <a:cubicBezTo>
                    <a:pt x="442" y="78"/>
                    <a:pt x="441" y="73"/>
                    <a:pt x="440" y="76"/>
                  </a:cubicBezTo>
                  <a:cubicBezTo>
                    <a:pt x="438" y="74"/>
                    <a:pt x="439" y="72"/>
                    <a:pt x="439" y="69"/>
                  </a:cubicBezTo>
                  <a:cubicBezTo>
                    <a:pt x="439" y="69"/>
                    <a:pt x="441" y="69"/>
                    <a:pt x="441" y="69"/>
                  </a:cubicBezTo>
                  <a:cubicBezTo>
                    <a:pt x="442" y="68"/>
                    <a:pt x="441" y="64"/>
                    <a:pt x="441" y="63"/>
                  </a:cubicBezTo>
                  <a:cubicBezTo>
                    <a:pt x="442" y="61"/>
                    <a:pt x="440" y="63"/>
                    <a:pt x="440" y="63"/>
                  </a:cubicBezTo>
                  <a:cubicBezTo>
                    <a:pt x="438" y="61"/>
                    <a:pt x="439" y="59"/>
                    <a:pt x="438" y="56"/>
                  </a:cubicBezTo>
                  <a:cubicBezTo>
                    <a:pt x="443" y="58"/>
                    <a:pt x="441" y="53"/>
                    <a:pt x="444" y="53"/>
                  </a:cubicBezTo>
                  <a:cubicBezTo>
                    <a:pt x="444" y="51"/>
                    <a:pt x="444" y="49"/>
                    <a:pt x="444" y="47"/>
                  </a:cubicBezTo>
                  <a:cubicBezTo>
                    <a:pt x="448" y="45"/>
                    <a:pt x="446" y="50"/>
                    <a:pt x="446" y="53"/>
                  </a:cubicBezTo>
                  <a:cubicBezTo>
                    <a:pt x="446" y="54"/>
                    <a:pt x="449" y="52"/>
                    <a:pt x="449" y="54"/>
                  </a:cubicBezTo>
                  <a:cubicBezTo>
                    <a:pt x="449" y="54"/>
                    <a:pt x="447" y="55"/>
                    <a:pt x="447" y="55"/>
                  </a:cubicBezTo>
                  <a:cubicBezTo>
                    <a:pt x="448" y="58"/>
                    <a:pt x="451" y="59"/>
                    <a:pt x="454" y="61"/>
                  </a:cubicBezTo>
                  <a:cubicBezTo>
                    <a:pt x="457" y="61"/>
                    <a:pt x="454" y="57"/>
                    <a:pt x="453" y="57"/>
                  </a:cubicBezTo>
                  <a:cubicBezTo>
                    <a:pt x="455" y="55"/>
                    <a:pt x="458" y="55"/>
                    <a:pt x="462" y="55"/>
                  </a:cubicBezTo>
                  <a:cubicBezTo>
                    <a:pt x="461" y="54"/>
                    <a:pt x="459" y="54"/>
                    <a:pt x="458" y="54"/>
                  </a:cubicBezTo>
                  <a:cubicBezTo>
                    <a:pt x="459" y="50"/>
                    <a:pt x="456" y="51"/>
                    <a:pt x="457" y="48"/>
                  </a:cubicBezTo>
                  <a:cubicBezTo>
                    <a:pt x="458" y="51"/>
                    <a:pt x="465" y="47"/>
                    <a:pt x="464" y="51"/>
                  </a:cubicBezTo>
                  <a:cubicBezTo>
                    <a:pt x="465" y="52"/>
                    <a:pt x="466" y="50"/>
                    <a:pt x="466" y="50"/>
                  </a:cubicBezTo>
                  <a:cubicBezTo>
                    <a:pt x="468" y="51"/>
                    <a:pt x="466" y="52"/>
                    <a:pt x="467" y="53"/>
                  </a:cubicBezTo>
                  <a:cubicBezTo>
                    <a:pt x="468" y="53"/>
                    <a:pt x="469" y="52"/>
                    <a:pt x="470" y="53"/>
                  </a:cubicBezTo>
                  <a:cubicBezTo>
                    <a:pt x="472" y="55"/>
                    <a:pt x="476" y="52"/>
                    <a:pt x="473" y="56"/>
                  </a:cubicBezTo>
                  <a:cubicBezTo>
                    <a:pt x="475" y="56"/>
                    <a:pt x="477" y="56"/>
                    <a:pt x="479" y="56"/>
                  </a:cubicBezTo>
                  <a:cubicBezTo>
                    <a:pt x="479" y="55"/>
                    <a:pt x="474" y="54"/>
                    <a:pt x="478" y="53"/>
                  </a:cubicBezTo>
                  <a:cubicBezTo>
                    <a:pt x="477" y="51"/>
                    <a:pt x="476" y="51"/>
                    <a:pt x="474" y="50"/>
                  </a:cubicBezTo>
                  <a:cubicBezTo>
                    <a:pt x="474" y="44"/>
                    <a:pt x="474" y="44"/>
                    <a:pt x="474" y="37"/>
                  </a:cubicBezTo>
                  <a:cubicBezTo>
                    <a:pt x="481" y="37"/>
                    <a:pt x="489" y="38"/>
                    <a:pt x="494" y="37"/>
                  </a:cubicBezTo>
                  <a:cubicBezTo>
                    <a:pt x="497" y="37"/>
                    <a:pt x="495" y="34"/>
                    <a:pt x="498" y="36"/>
                  </a:cubicBezTo>
                  <a:cubicBezTo>
                    <a:pt x="502" y="34"/>
                    <a:pt x="499" y="31"/>
                    <a:pt x="500" y="28"/>
                  </a:cubicBezTo>
                  <a:cubicBezTo>
                    <a:pt x="503" y="28"/>
                    <a:pt x="505" y="28"/>
                    <a:pt x="506" y="27"/>
                  </a:cubicBezTo>
                  <a:cubicBezTo>
                    <a:pt x="508" y="24"/>
                    <a:pt x="511" y="23"/>
                    <a:pt x="513" y="21"/>
                  </a:cubicBezTo>
                  <a:cubicBezTo>
                    <a:pt x="525" y="19"/>
                    <a:pt x="538" y="18"/>
                    <a:pt x="547" y="14"/>
                  </a:cubicBezTo>
                  <a:cubicBezTo>
                    <a:pt x="549" y="12"/>
                    <a:pt x="550" y="16"/>
                    <a:pt x="550" y="16"/>
                  </a:cubicBezTo>
                  <a:cubicBezTo>
                    <a:pt x="550" y="16"/>
                    <a:pt x="552" y="13"/>
                    <a:pt x="551" y="13"/>
                  </a:cubicBezTo>
                  <a:cubicBezTo>
                    <a:pt x="553" y="13"/>
                    <a:pt x="551" y="15"/>
                    <a:pt x="552" y="16"/>
                  </a:cubicBezTo>
                  <a:cubicBezTo>
                    <a:pt x="553" y="17"/>
                    <a:pt x="555" y="16"/>
                    <a:pt x="555" y="17"/>
                  </a:cubicBezTo>
                  <a:cubicBezTo>
                    <a:pt x="556" y="17"/>
                    <a:pt x="554" y="15"/>
                    <a:pt x="556" y="15"/>
                  </a:cubicBezTo>
                  <a:cubicBezTo>
                    <a:pt x="558" y="14"/>
                    <a:pt x="562" y="15"/>
                    <a:pt x="562" y="11"/>
                  </a:cubicBezTo>
                  <a:cubicBezTo>
                    <a:pt x="564" y="12"/>
                    <a:pt x="565" y="11"/>
                    <a:pt x="565" y="9"/>
                  </a:cubicBezTo>
                  <a:cubicBezTo>
                    <a:pt x="567" y="9"/>
                    <a:pt x="567" y="11"/>
                    <a:pt x="569" y="11"/>
                  </a:cubicBezTo>
                  <a:cubicBezTo>
                    <a:pt x="572" y="11"/>
                    <a:pt x="571" y="7"/>
                    <a:pt x="571" y="4"/>
                  </a:cubicBezTo>
                  <a:cubicBezTo>
                    <a:pt x="577" y="2"/>
                    <a:pt x="582" y="0"/>
                    <a:pt x="591" y="1"/>
                  </a:cubicBezTo>
                  <a:cubicBezTo>
                    <a:pt x="590" y="2"/>
                    <a:pt x="590" y="3"/>
                    <a:pt x="590" y="5"/>
                  </a:cubicBezTo>
                  <a:cubicBezTo>
                    <a:pt x="592" y="8"/>
                    <a:pt x="597" y="8"/>
                    <a:pt x="599" y="5"/>
                  </a:cubicBezTo>
                  <a:cubicBezTo>
                    <a:pt x="601" y="6"/>
                    <a:pt x="600" y="7"/>
                    <a:pt x="599" y="7"/>
                  </a:cubicBezTo>
                  <a:close/>
                  <a:moveTo>
                    <a:pt x="882" y="150"/>
                  </a:moveTo>
                  <a:cubicBezTo>
                    <a:pt x="882" y="149"/>
                    <a:pt x="880" y="149"/>
                    <a:pt x="879" y="148"/>
                  </a:cubicBezTo>
                  <a:cubicBezTo>
                    <a:pt x="875" y="147"/>
                    <a:pt x="875" y="150"/>
                    <a:pt x="879" y="149"/>
                  </a:cubicBezTo>
                  <a:cubicBezTo>
                    <a:pt x="880" y="150"/>
                    <a:pt x="880" y="150"/>
                    <a:pt x="882" y="150"/>
                  </a:cubicBezTo>
                  <a:close/>
                  <a:moveTo>
                    <a:pt x="254" y="239"/>
                  </a:moveTo>
                  <a:cubicBezTo>
                    <a:pt x="253" y="242"/>
                    <a:pt x="258" y="240"/>
                    <a:pt x="257" y="244"/>
                  </a:cubicBezTo>
                  <a:cubicBezTo>
                    <a:pt x="259" y="245"/>
                    <a:pt x="260" y="243"/>
                    <a:pt x="260" y="244"/>
                  </a:cubicBezTo>
                  <a:cubicBezTo>
                    <a:pt x="260" y="246"/>
                    <a:pt x="260" y="245"/>
                    <a:pt x="259" y="246"/>
                  </a:cubicBezTo>
                  <a:cubicBezTo>
                    <a:pt x="257" y="246"/>
                    <a:pt x="252" y="248"/>
                    <a:pt x="251" y="248"/>
                  </a:cubicBezTo>
                  <a:cubicBezTo>
                    <a:pt x="248" y="247"/>
                    <a:pt x="247" y="245"/>
                    <a:pt x="245" y="243"/>
                  </a:cubicBezTo>
                  <a:cubicBezTo>
                    <a:pt x="245" y="241"/>
                    <a:pt x="248" y="243"/>
                    <a:pt x="248" y="241"/>
                  </a:cubicBezTo>
                  <a:cubicBezTo>
                    <a:pt x="246" y="239"/>
                    <a:pt x="245" y="238"/>
                    <a:pt x="241" y="240"/>
                  </a:cubicBezTo>
                  <a:cubicBezTo>
                    <a:pt x="240" y="238"/>
                    <a:pt x="239" y="236"/>
                    <a:pt x="235" y="236"/>
                  </a:cubicBezTo>
                  <a:cubicBezTo>
                    <a:pt x="234" y="236"/>
                    <a:pt x="235" y="238"/>
                    <a:pt x="234" y="239"/>
                  </a:cubicBezTo>
                  <a:cubicBezTo>
                    <a:pt x="234" y="239"/>
                    <a:pt x="232" y="239"/>
                    <a:pt x="231" y="240"/>
                  </a:cubicBezTo>
                  <a:cubicBezTo>
                    <a:pt x="230" y="241"/>
                    <a:pt x="229" y="244"/>
                    <a:pt x="226" y="243"/>
                  </a:cubicBezTo>
                  <a:cubicBezTo>
                    <a:pt x="228" y="247"/>
                    <a:pt x="224" y="249"/>
                    <a:pt x="224" y="249"/>
                  </a:cubicBezTo>
                  <a:cubicBezTo>
                    <a:pt x="223" y="252"/>
                    <a:pt x="223" y="254"/>
                    <a:pt x="222" y="257"/>
                  </a:cubicBezTo>
                  <a:cubicBezTo>
                    <a:pt x="221" y="257"/>
                    <a:pt x="221" y="256"/>
                    <a:pt x="220" y="256"/>
                  </a:cubicBezTo>
                  <a:cubicBezTo>
                    <a:pt x="219" y="260"/>
                    <a:pt x="223" y="262"/>
                    <a:pt x="220" y="264"/>
                  </a:cubicBezTo>
                  <a:cubicBezTo>
                    <a:pt x="222" y="263"/>
                    <a:pt x="222" y="266"/>
                    <a:pt x="222" y="267"/>
                  </a:cubicBezTo>
                  <a:cubicBezTo>
                    <a:pt x="223" y="267"/>
                    <a:pt x="224" y="267"/>
                    <a:pt x="225" y="267"/>
                  </a:cubicBezTo>
                  <a:cubicBezTo>
                    <a:pt x="228" y="267"/>
                    <a:pt x="228" y="270"/>
                    <a:pt x="230" y="268"/>
                  </a:cubicBezTo>
                  <a:cubicBezTo>
                    <a:pt x="230" y="268"/>
                    <a:pt x="232" y="268"/>
                    <a:pt x="232" y="268"/>
                  </a:cubicBezTo>
                  <a:cubicBezTo>
                    <a:pt x="236" y="267"/>
                    <a:pt x="235" y="267"/>
                    <a:pt x="237" y="266"/>
                  </a:cubicBezTo>
                  <a:cubicBezTo>
                    <a:pt x="239" y="265"/>
                    <a:pt x="239" y="267"/>
                    <a:pt x="241" y="267"/>
                  </a:cubicBezTo>
                  <a:cubicBezTo>
                    <a:pt x="242" y="266"/>
                    <a:pt x="241" y="265"/>
                    <a:pt x="243" y="264"/>
                  </a:cubicBezTo>
                  <a:cubicBezTo>
                    <a:pt x="245" y="264"/>
                    <a:pt x="251" y="264"/>
                    <a:pt x="253" y="264"/>
                  </a:cubicBezTo>
                  <a:cubicBezTo>
                    <a:pt x="255" y="265"/>
                    <a:pt x="256" y="266"/>
                    <a:pt x="258" y="267"/>
                  </a:cubicBezTo>
                  <a:cubicBezTo>
                    <a:pt x="259" y="267"/>
                    <a:pt x="259" y="266"/>
                    <a:pt x="260" y="266"/>
                  </a:cubicBezTo>
                  <a:cubicBezTo>
                    <a:pt x="260" y="266"/>
                    <a:pt x="261" y="267"/>
                    <a:pt x="261" y="267"/>
                  </a:cubicBezTo>
                  <a:cubicBezTo>
                    <a:pt x="265" y="268"/>
                    <a:pt x="265" y="268"/>
                    <a:pt x="267" y="268"/>
                  </a:cubicBezTo>
                  <a:cubicBezTo>
                    <a:pt x="272" y="268"/>
                    <a:pt x="278" y="267"/>
                    <a:pt x="284" y="268"/>
                  </a:cubicBezTo>
                  <a:cubicBezTo>
                    <a:pt x="283" y="265"/>
                    <a:pt x="284" y="263"/>
                    <a:pt x="285" y="262"/>
                  </a:cubicBezTo>
                  <a:cubicBezTo>
                    <a:pt x="281" y="257"/>
                    <a:pt x="278" y="251"/>
                    <a:pt x="270" y="250"/>
                  </a:cubicBezTo>
                  <a:cubicBezTo>
                    <a:pt x="270" y="248"/>
                    <a:pt x="268" y="248"/>
                    <a:pt x="267" y="247"/>
                  </a:cubicBezTo>
                  <a:cubicBezTo>
                    <a:pt x="267" y="245"/>
                    <a:pt x="267" y="244"/>
                    <a:pt x="266" y="243"/>
                  </a:cubicBezTo>
                  <a:cubicBezTo>
                    <a:pt x="267" y="240"/>
                    <a:pt x="270" y="240"/>
                    <a:pt x="270" y="235"/>
                  </a:cubicBezTo>
                  <a:cubicBezTo>
                    <a:pt x="263" y="234"/>
                    <a:pt x="259" y="237"/>
                    <a:pt x="254" y="239"/>
                  </a:cubicBezTo>
                  <a:close/>
                  <a:moveTo>
                    <a:pt x="336" y="293"/>
                  </a:moveTo>
                  <a:cubicBezTo>
                    <a:pt x="334" y="293"/>
                    <a:pt x="333" y="293"/>
                    <a:pt x="334" y="294"/>
                  </a:cubicBezTo>
                  <a:cubicBezTo>
                    <a:pt x="336" y="292"/>
                    <a:pt x="341" y="292"/>
                    <a:pt x="343" y="292"/>
                  </a:cubicBezTo>
                  <a:cubicBezTo>
                    <a:pt x="343" y="291"/>
                    <a:pt x="342" y="289"/>
                    <a:pt x="343" y="289"/>
                  </a:cubicBezTo>
                  <a:cubicBezTo>
                    <a:pt x="343" y="289"/>
                    <a:pt x="345" y="291"/>
                    <a:pt x="345" y="290"/>
                  </a:cubicBezTo>
                  <a:cubicBezTo>
                    <a:pt x="345" y="288"/>
                    <a:pt x="345" y="285"/>
                    <a:pt x="345" y="282"/>
                  </a:cubicBezTo>
                  <a:cubicBezTo>
                    <a:pt x="344" y="280"/>
                    <a:pt x="342" y="280"/>
                    <a:pt x="341" y="279"/>
                  </a:cubicBezTo>
                  <a:cubicBezTo>
                    <a:pt x="341" y="278"/>
                    <a:pt x="342" y="277"/>
                    <a:pt x="341" y="276"/>
                  </a:cubicBezTo>
                  <a:cubicBezTo>
                    <a:pt x="341" y="274"/>
                    <a:pt x="337" y="273"/>
                    <a:pt x="340" y="273"/>
                  </a:cubicBezTo>
                  <a:cubicBezTo>
                    <a:pt x="343" y="273"/>
                    <a:pt x="345" y="273"/>
                    <a:pt x="347" y="273"/>
                  </a:cubicBezTo>
                  <a:cubicBezTo>
                    <a:pt x="348" y="268"/>
                    <a:pt x="345" y="268"/>
                    <a:pt x="345" y="267"/>
                  </a:cubicBezTo>
                  <a:cubicBezTo>
                    <a:pt x="345" y="264"/>
                    <a:pt x="342" y="265"/>
                    <a:pt x="341" y="263"/>
                  </a:cubicBezTo>
                  <a:cubicBezTo>
                    <a:pt x="342" y="263"/>
                    <a:pt x="343" y="262"/>
                    <a:pt x="343" y="261"/>
                  </a:cubicBezTo>
                  <a:cubicBezTo>
                    <a:pt x="339" y="262"/>
                    <a:pt x="338" y="260"/>
                    <a:pt x="336" y="260"/>
                  </a:cubicBezTo>
                  <a:cubicBezTo>
                    <a:pt x="336" y="253"/>
                    <a:pt x="328" y="255"/>
                    <a:pt x="328" y="249"/>
                  </a:cubicBezTo>
                  <a:cubicBezTo>
                    <a:pt x="331" y="247"/>
                    <a:pt x="334" y="243"/>
                    <a:pt x="340" y="244"/>
                  </a:cubicBezTo>
                  <a:cubicBezTo>
                    <a:pt x="341" y="244"/>
                    <a:pt x="340" y="242"/>
                    <a:pt x="341" y="242"/>
                  </a:cubicBezTo>
                  <a:cubicBezTo>
                    <a:pt x="342" y="239"/>
                    <a:pt x="338" y="239"/>
                    <a:pt x="338" y="236"/>
                  </a:cubicBezTo>
                  <a:cubicBezTo>
                    <a:pt x="332" y="235"/>
                    <a:pt x="330" y="238"/>
                    <a:pt x="326" y="236"/>
                  </a:cubicBezTo>
                  <a:cubicBezTo>
                    <a:pt x="326" y="238"/>
                    <a:pt x="326" y="239"/>
                    <a:pt x="325" y="237"/>
                  </a:cubicBezTo>
                  <a:cubicBezTo>
                    <a:pt x="324" y="237"/>
                    <a:pt x="324" y="239"/>
                    <a:pt x="324" y="239"/>
                  </a:cubicBezTo>
                  <a:cubicBezTo>
                    <a:pt x="321" y="240"/>
                    <a:pt x="317" y="242"/>
                    <a:pt x="315" y="242"/>
                  </a:cubicBezTo>
                  <a:cubicBezTo>
                    <a:pt x="312" y="243"/>
                    <a:pt x="313" y="244"/>
                    <a:pt x="312" y="246"/>
                  </a:cubicBezTo>
                  <a:cubicBezTo>
                    <a:pt x="312" y="246"/>
                    <a:pt x="310" y="245"/>
                    <a:pt x="310" y="246"/>
                  </a:cubicBezTo>
                  <a:cubicBezTo>
                    <a:pt x="309" y="246"/>
                    <a:pt x="310" y="249"/>
                    <a:pt x="310" y="249"/>
                  </a:cubicBezTo>
                  <a:cubicBezTo>
                    <a:pt x="310" y="252"/>
                    <a:pt x="313" y="247"/>
                    <a:pt x="313" y="252"/>
                  </a:cubicBezTo>
                  <a:cubicBezTo>
                    <a:pt x="313" y="253"/>
                    <a:pt x="314" y="253"/>
                    <a:pt x="314" y="254"/>
                  </a:cubicBezTo>
                  <a:cubicBezTo>
                    <a:pt x="313" y="258"/>
                    <a:pt x="315" y="260"/>
                    <a:pt x="315" y="261"/>
                  </a:cubicBezTo>
                  <a:cubicBezTo>
                    <a:pt x="316" y="262"/>
                    <a:pt x="316" y="262"/>
                    <a:pt x="317" y="263"/>
                  </a:cubicBezTo>
                  <a:cubicBezTo>
                    <a:pt x="317" y="263"/>
                    <a:pt x="318" y="267"/>
                    <a:pt x="318" y="267"/>
                  </a:cubicBezTo>
                  <a:cubicBezTo>
                    <a:pt x="319" y="270"/>
                    <a:pt x="319" y="269"/>
                    <a:pt x="320" y="272"/>
                  </a:cubicBezTo>
                  <a:cubicBezTo>
                    <a:pt x="321" y="273"/>
                    <a:pt x="320" y="274"/>
                    <a:pt x="320" y="275"/>
                  </a:cubicBezTo>
                  <a:cubicBezTo>
                    <a:pt x="321" y="276"/>
                    <a:pt x="323" y="276"/>
                    <a:pt x="323" y="279"/>
                  </a:cubicBezTo>
                  <a:cubicBezTo>
                    <a:pt x="318" y="277"/>
                    <a:pt x="321" y="284"/>
                    <a:pt x="319" y="284"/>
                  </a:cubicBezTo>
                  <a:cubicBezTo>
                    <a:pt x="324" y="285"/>
                    <a:pt x="324" y="293"/>
                    <a:pt x="330" y="289"/>
                  </a:cubicBezTo>
                  <a:cubicBezTo>
                    <a:pt x="325" y="294"/>
                    <a:pt x="335" y="290"/>
                    <a:pt x="336" y="293"/>
                  </a:cubicBezTo>
                  <a:close/>
                  <a:moveTo>
                    <a:pt x="371" y="239"/>
                  </a:moveTo>
                  <a:cubicBezTo>
                    <a:pt x="370" y="239"/>
                    <a:pt x="370" y="241"/>
                    <a:pt x="370" y="242"/>
                  </a:cubicBezTo>
                  <a:cubicBezTo>
                    <a:pt x="369" y="243"/>
                    <a:pt x="367" y="243"/>
                    <a:pt x="366" y="244"/>
                  </a:cubicBezTo>
                  <a:cubicBezTo>
                    <a:pt x="367" y="245"/>
                    <a:pt x="370" y="248"/>
                    <a:pt x="370" y="249"/>
                  </a:cubicBezTo>
                  <a:cubicBezTo>
                    <a:pt x="370" y="249"/>
                    <a:pt x="368" y="249"/>
                    <a:pt x="368" y="250"/>
                  </a:cubicBezTo>
                  <a:cubicBezTo>
                    <a:pt x="369" y="251"/>
                    <a:pt x="372" y="251"/>
                    <a:pt x="373" y="253"/>
                  </a:cubicBezTo>
                  <a:cubicBezTo>
                    <a:pt x="373" y="251"/>
                    <a:pt x="375" y="251"/>
                    <a:pt x="376" y="250"/>
                  </a:cubicBezTo>
                  <a:cubicBezTo>
                    <a:pt x="377" y="247"/>
                    <a:pt x="374" y="247"/>
                    <a:pt x="373" y="244"/>
                  </a:cubicBezTo>
                  <a:cubicBezTo>
                    <a:pt x="375" y="243"/>
                    <a:pt x="377" y="243"/>
                    <a:pt x="377" y="240"/>
                  </a:cubicBezTo>
                  <a:cubicBezTo>
                    <a:pt x="375" y="240"/>
                    <a:pt x="374" y="239"/>
                    <a:pt x="376" y="237"/>
                  </a:cubicBezTo>
                  <a:cubicBezTo>
                    <a:pt x="374" y="238"/>
                    <a:pt x="372" y="238"/>
                    <a:pt x="371" y="239"/>
                  </a:cubicBezTo>
                  <a:close/>
                  <a:moveTo>
                    <a:pt x="217" y="270"/>
                  </a:moveTo>
                  <a:cubicBezTo>
                    <a:pt x="216" y="275"/>
                    <a:pt x="225" y="272"/>
                    <a:pt x="225" y="270"/>
                  </a:cubicBezTo>
                  <a:cubicBezTo>
                    <a:pt x="222" y="269"/>
                    <a:pt x="220" y="269"/>
                    <a:pt x="217" y="270"/>
                  </a:cubicBezTo>
                  <a:close/>
                  <a:moveTo>
                    <a:pt x="244" y="489"/>
                  </a:moveTo>
                  <a:cubicBezTo>
                    <a:pt x="245" y="485"/>
                    <a:pt x="252" y="485"/>
                    <a:pt x="251" y="478"/>
                  </a:cubicBezTo>
                  <a:cubicBezTo>
                    <a:pt x="247" y="480"/>
                    <a:pt x="241" y="475"/>
                    <a:pt x="238" y="479"/>
                  </a:cubicBezTo>
                  <a:cubicBezTo>
                    <a:pt x="243" y="479"/>
                    <a:pt x="237" y="480"/>
                    <a:pt x="237" y="481"/>
                  </a:cubicBezTo>
                  <a:cubicBezTo>
                    <a:pt x="237" y="480"/>
                    <a:pt x="238" y="484"/>
                    <a:pt x="238" y="485"/>
                  </a:cubicBezTo>
                  <a:cubicBezTo>
                    <a:pt x="238" y="486"/>
                    <a:pt x="238" y="488"/>
                    <a:pt x="237" y="488"/>
                  </a:cubicBezTo>
                  <a:cubicBezTo>
                    <a:pt x="237" y="488"/>
                    <a:pt x="236" y="487"/>
                    <a:pt x="235" y="488"/>
                  </a:cubicBezTo>
                  <a:cubicBezTo>
                    <a:pt x="237" y="490"/>
                    <a:pt x="241" y="489"/>
                    <a:pt x="244" y="489"/>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9" name="Freeform 88"/>
            <p:cNvSpPr/>
            <p:nvPr/>
          </p:nvSpPr>
          <p:spPr bwMode="auto">
            <a:xfrm>
              <a:off x="9003889" y="1395262"/>
              <a:ext cx="55563" cy="30162"/>
            </a:xfrm>
            <a:custGeom>
              <a:avLst/>
              <a:gdLst>
                <a:gd name="T0" fmla="*/ 26 w 15"/>
                <a:gd name="T1" fmla="*/ 0 h 8"/>
                <a:gd name="T2" fmla="*/ 30 w 15"/>
                <a:gd name="T3" fmla="*/ 17 h 8"/>
                <a:gd name="T4" fmla="*/ 0 w 15"/>
                <a:gd name="T5" fmla="*/ 7 h 8"/>
                <a:gd name="T6" fmla="*/ 26 w 15"/>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8">
                  <a:moveTo>
                    <a:pt x="11" y="0"/>
                  </a:moveTo>
                  <a:cubicBezTo>
                    <a:pt x="10" y="3"/>
                    <a:pt x="15" y="2"/>
                    <a:pt x="13" y="7"/>
                  </a:cubicBezTo>
                  <a:cubicBezTo>
                    <a:pt x="7" y="8"/>
                    <a:pt x="3" y="6"/>
                    <a:pt x="0" y="3"/>
                  </a:cubicBezTo>
                  <a:cubicBezTo>
                    <a:pt x="2" y="1"/>
                    <a:pt x="7" y="1"/>
                    <a:pt x="1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0" name="Freeform 89"/>
            <p:cNvSpPr>
              <a:spLocks noEditPoints="1"/>
            </p:cNvSpPr>
            <p:nvPr/>
          </p:nvSpPr>
          <p:spPr bwMode="auto">
            <a:xfrm>
              <a:off x="9116602" y="1447649"/>
              <a:ext cx="528638" cy="371475"/>
            </a:xfrm>
            <a:custGeom>
              <a:avLst/>
              <a:gdLst>
                <a:gd name="T0" fmla="*/ 33 w 141"/>
                <a:gd name="T1" fmla="*/ 14 h 99"/>
                <a:gd name="T2" fmla="*/ 43 w 141"/>
                <a:gd name="T3" fmla="*/ 12 h 99"/>
                <a:gd name="T4" fmla="*/ 43 w 141"/>
                <a:gd name="T5" fmla="*/ 17 h 99"/>
                <a:gd name="T6" fmla="*/ 43 w 141"/>
                <a:gd name="T7" fmla="*/ 28 h 99"/>
                <a:gd name="T8" fmla="*/ 52 w 141"/>
                <a:gd name="T9" fmla="*/ 50 h 99"/>
                <a:gd name="T10" fmla="*/ 71 w 141"/>
                <a:gd name="T11" fmla="*/ 14 h 99"/>
                <a:gd name="T12" fmla="*/ 97 w 141"/>
                <a:gd name="T13" fmla="*/ 12 h 99"/>
                <a:gd name="T14" fmla="*/ 113 w 141"/>
                <a:gd name="T15" fmla="*/ 38 h 99"/>
                <a:gd name="T16" fmla="*/ 132 w 141"/>
                <a:gd name="T17" fmla="*/ 33 h 99"/>
                <a:gd name="T18" fmla="*/ 161 w 141"/>
                <a:gd name="T19" fmla="*/ 31 h 99"/>
                <a:gd name="T20" fmla="*/ 170 w 141"/>
                <a:gd name="T21" fmla="*/ 43 h 99"/>
                <a:gd name="T22" fmla="*/ 182 w 141"/>
                <a:gd name="T23" fmla="*/ 47 h 99"/>
                <a:gd name="T24" fmla="*/ 189 w 141"/>
                <a:gd name="T25" fmla="*/ 50 h 99"/>
                <a:gd name="T26" fmla="*/ 213 w 141"/>
                <a:gd name="T27" fmla="*/ 54 h 99"/>
                <a:gd name="T28" fmla="*/ 236 w 141"/>
                <a:gd name="T29" fmla="*/ 66 h 99"/>
                <a:gd name="T30" fmla="*/ 243 w 141"/>
                <a:gd name="T31" fmla="*/ 76 h 99"/>
                <a:gd name="T32" fmla="*/ 260 w 141"/>
                <a:gd name="T33" fmla="*/ 90 h 99"/>
                <a:gd name="T34" fmla="*/ 248 w 141"/>
                <a:gd name="T35" fmla="*/ 111 h 99"/>
                <a:gd name="T36" fmla="*/ 274 w 141"/>
                <a:gd name="T37" fmla="*/ 113 h 99"/>
                <a:gd name="T38" fmla="*/ 279 w 141"/>
                <a:gd name="T39" fmla="*/ 128 h 99"/>
                <a:gd name="T40" fmla="*/ 302 w 141"/>
                <a:gd name="T41" fmla="*/ 130 h 99"/>
                <a:gd name="T42" fmla="*/ 316 w 141"/>
                <a:gd name="T43" fmla="*/ 144 h 99"/>
                <a:gd name="T44" fmla="*/ 321 w 141"/>
                <a:gd name="T45" fmla="*/ 156 h 99"/>
                <a:gd name="T46" fmla="*/ 307 w 141"/>
                <a:gd name="T47" fmla="*/ 175 h 99"/>
                <a:gd name="T48" fmla="*/ 288 w 141"/>
                <a:gd name="T49" fmla="*/ 173 h 99"/>
                <a:gd name="T50" fmla="*/ 272 w 141"/>
                <a:gd name="T51" fmla="*/ 156 h 99"/>
                <a:gd name="T52" fmla="*/ 257 w 141"/>
                <a:gd name="T53" fmla="*/ 170 h 99"/>
                <a:gd name="T54" fmla="*/ 276 w 141"/>
                <a:gd name="T55" fmla="*/ 180 h 99"/>
                <a:gd name="T56" fmla="*/ 288 w 141"/>
                <a:gd name="T57" fmla="*/ 201 h 99"/>
                <a:gd name="T58" fmla="*/ 279 w 141"/>
                <a:gd name="T59" fmla="*/ 220 h 99"/>
                <a:gd name="T60" fmla="*/ 243 w 141"/>
                <a:gd name="T61" fmla="*/ 206 h 99"/>
                <a:gd name="T62" fmla="*/ 255 w 141"/>
                <a:gd name="T63" fmla="*/ 220 h 99"/>
                <a:gd name="T64" fmla="*/ 269 w 141"/>
                <a:gd name="T65" fmla="*/ 227 h 99"/>
                <a:gd name="T66" fmla="*/ 255 w 141"/>
                <a:gd name="T67" fmla="*/ 227 h 99"/>
                <a:gd name="T68" fmla="*/ 224 w 141"/>
                <a:gd name="T69" fmla="*/ 217 h 99"/>
                <a:gd name="T70" fmla="*/ 208 w 141"/>
                <a:gd name="T71" fmla="*/ 208 h 99"/>
                <a:gd name="T72" fmla="*/ 198 w 141"/>
                <a:gd name="T73" fmla="*/ 194 h 99"/>
                <a:gd name="T74" fmla="*/ 182 w 141"/>
                <a:gd name="T75" fmla="*/ 163 h 99"/>
                <a:gd name="T76" fmla="*/ 184 w 141"/>
                <a:gd name="T77" fmla="*/ 156 h 99"/>
                <a:gd name="T78" fmla="*/ 191 w 141"/>
                <a:gd name="T79" fmla="*/ 144 h 99"/>
                <a:gd name="T80" fmla="*/ 198 w 141"/>
                <a:gd name="T81" fmla="*/ 130 h 99"/>
                <a:gd name="T82" fmla="*/ 191 w 141"/>
                <a:gd name="T83" fmla="*/ 113 h 99"/>
                <a:gd name="T84" fmla="*/ 179 w 141"/>
                <a:gd name="T85" fmla="*/ 106 h 99"/>
                <a:gd name="T86" fmla="*/ 170 w 141"/>
                <a:gd name="T87" fmla="*/ 106 h 99"/>
                <a:gd name="T88" fmla="*/ 161 w 141"/>
                <a:gd name="T89" fmla="*/ 102 h 99"/>
                <a:gd name="T90" fmla="*/ 137 w 141"/>
                <a:gd name="T91" fmla="*/ 78 h 99"/>
                <a:gd name="T92" fmla="*/ 116 w 141"/>
                <a:gd name="T93" fmla="*/ 83 h 99"/>
                <a:gd name="T94" fmla="*/ 97 w 141"/>
                <a:gd name="T95" fmla="*/ 83 h 99"/>
                <a:gd name="T96" fmla="*/ 73 w 141"/>
                <a:gd name="T97" fmla="*/ 83 h 99"/>
                <a:gd name="T98" fmla="*/ 33 w 141"/>
                <a:gd name="T99" fmla="*/ 76 h 99"/>
                <a:gd name="T100" fmla="*/ 12 w 141"/>
                <a:gd name="T101" fmla="*/ 64 h 99"/>
                <a:gd name="T102" fmla="*/ 7 w 141"/>
                <a:gd name="T103" fmla="*/ 50 h 99"/>
                <a:gd name="T104" fmla="*/ 9 w 141"/>
                <a:gd name="T105" fmla="*/ 38 h 99"/>
                <a:gd name="T106" fmla="*/ 215 w 141"/>
                <a:gd name="T107" fmla="*/ 161 h 99"/>
                <a:gd name="T108" fmla="*/ 229 w 141"/>
                <a:gd name="T109" fmla="*/ 149 h 99"/>
                <a:gd name="T110" fmla="*/ 215 w 141"/>
                <a:gd name="T111" fmla="*/ 161 h 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1" h="99">
                  <a:moveTo>
                    <a:pt x="5" y="7"/>
                  </a:moveTo>
                  <a:cubicBezTo>
                    <a:pt x="8" y="10"/>
                    <a:pt x="12" y="3"/>
                    <a:pt x="14" y="6"/>
                  </a:cubicBezTo>
                  <a:cubicBezTo>
                    <a:pt x="15" y="6"/>
                    <a:pt x="14" y="4"/>
                    <a:pt x="15" y="3"/>
                  </a:cubicBezTo>
                  <a:cubicBezTo>
                    <a:pt x="16" y="3"/>
                    <a:pt x="17" y="5"/>
                    <a:pt x="18" y="5"/>
                  </a:cubicBezTo>
                  <a:cubicBezTo>
                    <a:pt x="20" y="4"/>
                    <a:pt x="20" y="0"/>
                    <a:pt x="23" y="3"/>
                  </a:cubicBezTo>
                  <a:cubicBezTo>
                    <a:pt x="23" y="9"/>
                    <a:pt x="20" y="5"/>
                    <a:pt x="18" y="7"/>
                  </a:cubicBezTo>
                  <a:cubicBezTo>
                    <a:pt x="18" y="8"/>
                    <a:pt x="21" y="8"/>
                    <a:pt x="21" y="8"/>
                  </a:cubicBezTo>
                  <a:cubicBezTo>
                    <a:pt x="20" y="10"/>
                    <a:pt x="19" y="10"/>
                    <a:pt x="18" y="12"/>
                  </a:cubicBezTo>
                  <a:cubicBezTo>
                    <a:pt x="18" y="13"/>
                    <a:pt x="19" y="14"/>
                    <a:pt x="20" y="15"/>
                  </a:cubicBezTo>
                  <a:cubicBezTo>
                    <a:pt x="20" y="17"/>
                    <a:pt x="19" y="21"/>
                    <a:pt x="22" y="21"/>
                  </a:cubicBezTo>
                  <a:cubicBezTo>
                    <a:pt x="25" y="20"/>
                    <a:pt x="22" y="14"/>
                    <a:pt x="23" y="12"/>
                  </a:cubicBezTo>
                  <a:cubicBezTo>
                    <a:pt x="29" y="13"/>
                    <a:pt x="28" y="8"/>
                    <a:pt x="30" y="6"/>
                  </a:cubicBezTo>
                  <a:cubicBezTo>
                    <a:pt x="32" y="9"/>
                    <a:pt x="35" y="3"/>
                    <a:pt x="36" y="7"/>
                  </a:cubicBezTo>
                  <a:cubicBezTo>
                    <a:pt x="38" y="7"/>
                    <a:pt x="38" y="4"/>
                    <a:pt x="41" y="5"/>
                  </a:cubicBezTo>
                  <a:cubicBezTo>
                    <a:pt x="40" y="9"/>
                    <a:pt x="44" y="10"/>
                    <a:pt x="47" y="10"/>
                  </a:cubicBezTo>
                  <a:cubicBezTo>
                    <a:pt x="45" y="14"/>
                    <a:pt x="46" y="14"/>
                    <a:pt x="48" y="16"/>
                  </a:cubicBezTo>
                  <a:cubicBezTo>
                    <a:pt x="50" y="15"/>
                    <a:pt x="51" y="15"/>
                    <a:pt x="52" y="16"/>
                  </a:cubicBezTo>
                  <a:cubicBezTo>
                    <a:pt x="55" y="17"/>
                    <a:pt x="55" y="14"/>
                    <a:pt x="56" y="14"/>
                  </a:cubicBezTo>
                  <a:cubicBezTo>
                    <a:pt x="57" y="13"/>
                    <a:pt x="60" y="15"/>
                    <a:pt x="60" y="13"/>
                  </a:cubicBezTo>
                  <a:cubicBezTo>
                    <a:pt x="63" y="14"/>
                    <a:pt x="64" y="14"/>
                    <a:pt x="68" y="13"/>
                  </a:cubicBezTo>
                  <a:cubicBezTo>
                    <a:pt x="68" y="15"/>
                    <a:pt x="71" y="14"/>
                    <a:pt x="70" y="14"/>
                  </a:cubicBezTo>
                  <a:cubicBezTo>
                    <a:pt x="71" y="15"/>
                    <a:pt x="71" y="17"/>
                    <a:pt x="72" y="18"/>
                  </a:cubicBezTo>
                  <a:cubicBezTo>
                    <a:pt x="73" y="18"/>
                    <a:pt x="75" y="18"/>
                    <a:pt x="76" y="19"/>
                  </a:cubicBezTo>
                  <a:cubicBezTo>
                    <a:pt x="77" y="19"/>
                    <a:pt x="76" y="20"/>
                    <a:pt x="77" y="20"/>
                  </a:cubicBezTo>
                  <a:cubicBezTo>
                    <a:pt x="80" y="20"/>
                    <a:pt x="76" y="22"/>
                    <a:pt x="78" y="23"/>
                  </a:cubicBezTo>
                  <a:cubicBezTo>
                    <a:pt x="79" y="24"/>
                    <a:pt x="80" y="22"/>
                    <a:pt x="80" y="21"/>
                  </a:cubicBezTo>
                  <a:cubicBezTo>
                    <a:pt x="81" y="22"/>
                    <a:pt x="81" y="24"/>
                    <a:pt x="84" y="25"/>
                  </a:cubicBezTo>
                  <a:cubicBezTo>
                    <a:pt x="87" y="25"/>
                    <a:pt x="88" y="24"/>
                    <a:pt x="90" y="23"/>
                  </a:cubicBezTo>
                  <a:cubicBezTo>
                    <a:pt x="90" y="28"/>
                    <a:pt x="97" y="25"/>
                    <a:pt x="97" y="29"/>
                  </a:cubicBezTo>
                  <a:cubicBezTo>
                    <a:pt x="99" y="30"/>
                    <a:pt x="99" y="29"/>
                    <a:pt x="100" y="28"/>
                  </a:cubicBezTo>
                  <a:cubicBezTo>
                    <a:pt x="101" y="29"/>
                    <a:pt x="102" y="31"/>
                    <a:pt x="102" y="33"/>
                  </a:cubicBezTo>
                  <a:cubicBezTo>
                    <a:pt x="103" y="33"/>
                    <a:pt x="103" y="32"/>
                    <a:pt x="103" y="32"/>
                  </a:cubicBezTo>
                  <a:cubicBezTo>
                    <a:pt x="105" y="33"/>
                    <a:pt x="106" y="36"/>
                    <a:pt x="110" y="35"/>
                  </a:cubicBezTo>
                  <a:cubicBezTo>
                    <a:pt x="109" y="36"/>
                    <a:pt x="109" y="37"/>
                    <a:pt x="110" y="38"/>
                  </a:cubicBezTo>
                  <a:cubicBezTo>
                    <a:pt x="111" y="40"/>
                    <a:pt x="107" y="41"/>
                    <a:pt x="110" y="42"/>
                  </a:cubicBezTo>
                  <a:cubicBezTo>
                    <a:pt x="109" y="44"/>
                    <a:pt x="105" y="44"/>
                    <a:pt x="105" y="47"/>
                  </a:cubicBezTo>
                  <a:cubicBezTo>
                    <a:pt x="108" y="51"/>
                    <a:pt x="114" y="46"/>
                    <a:pt x="115" y="51"/>
                  </a:cubicBezTo>
                  <a:cubicBezTo>
                    <a:pt x="116" y="50"/>
                    <a:pt x="116" y="49"/>
                    <a:pt x="116" y="48"/>
                  </a:cubicBezTo>
                  <a:cubicBezTo>
                    <a:pt x="118" y="48"/>
                    <a:pt x="117" y="51"/>
                    <a:pt x="117" y="52"/>
                  </a:cubicBezTo>
                  <a:cubicBezTo>
                    <a:pt x="117" y="52"/>
                    <a:pt x="118" y="54"/>
                    <a:pt x="118" y="54"/>
                  </a:cubicBezTo>
                  <a:cubicBezTo>
                    <a:pt x="120" y="54"/>
                    <a:pt x="121" y="51"/>
                    <a:pt x="121" y="56"/>
                  </a:cubicBezTo>
                  <a:cubicBezTo>
                    <a:pt x="124" y="56"/>
                    <a:pt x="124" y="54"/>
                    <a:pt x="128" y="55"/>
                  </a:cubicBezTo>
                  <a:cubicBezTo>
                    <a:pt x="128" y="56"/>
                    <a:pt x="129" y="57"/>
                    <a:pt x="129" y="59"/>
                  </a:cubicBezTo>
                  <a:cubicBezTo>
                    <a:pt x="131" y="59"/>
                    <a:pt x="135" y="58"/>
                    <a:pt x="134" y="61"/>
                  </a:cubicBezTo>
                  <a:cubicBezTo>
                    <a:pt x="138" y="59"/>
                    <a:pt x="136" y="62"/>
                    <a:pt x="140" y="62"/>
                  </a:cubicBezTo>
                  <a:cubicBezTo>
                    <a:pt x="141" y="65"/>
                    <a:pt x="136" y="66"/>
                    <a:pt x="136" y="66"/>
                  </a:cubicBezTo>
                  <a:cubicBezTo>
                    <a:pt x="135" y="66"/>
                    <a:pt x="137" y="67"/>
                    <a:pt x="137" y="67"/>
                  </a:cubicBezTo>
                  <a:cubicBezTo>
                    <a:pt x="134" y="70"/>
                    <a:pt x="132" y="70"/>
                    <a:pt x="130" y="74"/>
                  </a:cubicBezTo>
                  <a:cubicBezTo>
                    <a:pt x="129" y="74"/>
                    <a:pt x="128" y="74"/>
                    <a:pt x="128" y="75"/>
                  </a:cubicBezTo>
                  <a:cubicBezTo>
                    <a:pt x="127" y="75"/>
                    <a:pt x="122" y="75"/>
                    <a:pt x="122" y="73"/>
                  </a:cubicBezTo>
                  <a:cubicBezTo>
                    <a:pt x="122" y="70"/>
                    <a:pt x="116" y="73"/>
                    <a:pt x="117" y="68"/>
                  </a:cubicBezTo>
                  <a:cubicBezTo>
                    <a:pt x="115" y="69"/>
                    <a:pt x="115" y="67"/>
                    <a:pt x="115" y="66"/>
                  </a:cubicBezTo>
                  <a:cubicBezTo>
                    <a:pt x="113" y="66"/>
                    <a:pt x="112" y="66"/>
                    <a:pt x="110" y="66"/>
                  </a:cubicBezTo>
                  <a:cubicBezTo>
                    <a:pt x="108" y="66"/>
                    <a:pt x="110" y="70"/>
                    <a:pt x="109" y="72"/>
                  </a:cubicBezTo>
                  <a:cubicBezTo>
                    <a:pt x="109" y="74"/>
                    <a:pt x="112" y="74"/>
                    <a:pt x="113" y="76"/>
                  </a:cubicBezTo>
                  <a:cubicBezTo>
                    <a:pt x="115" y="75"/>
                    <a:pt x="117" y="79"/>
                    <a:pt x="117" y="76"/>
                  </a:cubicBezTo>
                  <a:cubicBezTo>
                    <a:pt x="119" y="78"/>
                    <a:pt x="119" y="80"/>
                    <a:pt x="120" y="83"/>
                  </a:cubicBezTo>
                  <a:cubicBezTo>
                    <a:pt x="119" y="85"/>
                    <a:pt x="122" y="84"/>
                    <a:pt x="122" y="85"/>
                  </a:cubicBezTo>
                  <a:cubicBezTo>
                    <a:pt x="123" y="88"/>
                    <a:pt x="121" y="93"/>
                    <a:pt x="121" y="95"/>
                  </a:cubicBezTo>
                  <a:cubicBezTo>
                    <a:pt x="118" y="96"/>
                    <a:pt x="119" y="93"/>
                    <a:pt x="118" y="93"/>
                  </a:cubicBezTo>
                  <a:cubicBezTo>
                    <a:pt x="117" y="92"/>
                    <a:pt x="113" y="92"/>
                    <a:pt x="113" y="89"/>
                  </a:cubicBezTo>
                  <a:cubicBezTo>
                    <a:pt x="108" y="90"/>
                    <a:pt x="108" y="86"/>
                    <a:pt x="103" y="87"/>
                  </a:cubicBezTo>
                  <a:cubicBezTo>
                    <a:pt x="103" y="89"/>
                    <a:pt x="107" y="88"/>
                    <a:pt x="108" y="89"/>
                  </a:cubicBezTo>
                  <a:cubicBezTo>
                    <a:pt x="104" y="93"/>
                    <a:pt x="112" y="91"/>
                    <a:pt x="108" y="93"/>
                  </a:cubicBezTo>
                  <a:cubicBezTo>
                    <a:pt x="108" y="95"/>
                    <a:pt x="111" y="94"/>
                    <a:pt x="113" y="95"/>
                  </a:cubicBezTo>
                  <a:cubicBezTo>
                    <a:pt x="113" y="96"/>
                    <a:pt x="112" y="96"/>
                    <a:pt x="114" y="96"/>
                  </a:cubicBezTo>
                  <a:cubicBezTo>
                    <a:pt x="116" y="97"/>
                    <a:pt x="116" y="97"/>
                    <a:pt x="116" y="99"/>
                  </a:cubicBezTo>
                  <a:cubicBezTo>
                    <a:pt x="113" y="99"/>
                    <a:pt x="110" y="98"/>
                    <a:pt x="108" y="96"/>
                  </a:cubicBezTo>
                  <a:cubicBezTo>
                    <a:pt x="106" y="95"/>
                    <a:pt x="103" y="96"/>
                    <a:pt x="101" y="94"/>
                  </a:cubicBezTo>
                  <a:cubicBezTo>
                    <a:pt x="99" y="93"/>
                    <a:pt x="96" y="92"/>
                    <a:pt x="95" y="92"/>
                  </a:cubicBezTo>
                  <a:cubicBezTo>
                    <a:pt x="93" y="92"/>
                    <a:pt x="93" y="90"/>
                    <a:pt x="93" y="89"/>
                  </a:cubicBezTo>
                  <a:cubicBezTo>
                    <a:pt x="91" y="89"/>
                    <a:pt x="89" y="89"/>
                    <a:pt x="88" y="88"/>
                  </a:cubicBezTo>
                  <a:cubicBezTo>
                    <a:pt x="87" y="87"/>
                    <a:pt x="87" y="86"/>
                    <a:pt x="87" y="85"/>
                  </a:cubicBezTo>
                  <a:cubicBezTo>
                    <a:pt x="86" y="84"/>
                    <a:pt x="83" y="85"/>
                    <a:pt x="84" y="82"/>
                  </a:cubicBezTo>
                  <a:cubicBezTo>
                    <a:pt x="79" y="82"/>
                    <a:pt x="79" y="78"/>
                    <a:pt x="76" y="75"/>
                  </a:cubicBezTo>
                  <a:cubicBezTo>
                    <a:pt x="77" y="75"/>
                    <a:pt x="76" y="71"/>
                    <a:pt x="77" y="69"/>
                  </a:cubicBezTo>
                  <a:cubicBezTo>
                    <a:pt x="77" y="69"/>
                    <a:pt x="79" y="70"/>
                    <a:pt x="80" y="69"/>
                  </a:cubicBezTo>
                  <a:cubicBezTo>
                    <a:pt x="80" y="69"/>
                    <a:pt x="78" y="67"/>
                    <a:pt x="78" y="66"/>
                  </a:cubicBezTo>
                  <a:cubicBezTo>
                    <a:pt x="78" y="66"/>
                    <a:pt x="81" y="66"/>
                    <a:pt x="81" y="66"/>
                  </a:cubicBezTo>
                  <a:cubicBezTo>
                    <a:pt x="81" y="65"/>
                    <a:pt x="80" y="62"/>
                    <a:pt x="81" y="61"/>
                  </a:cubicBezTo>
                  <a:cubicBezTo>
                    <a:pt x="81" y="61"/>
                    <a:pt x="83" y="61"/>
                    <a:pt x="83" y="61"/>
                  </a:cubicBezTo>
                  <a:cubicBezTo>
                    <a:pt x="85" y="60"/>
                    <a:pt x="83" y="56"/>
                    <a:pt x="84" y="55"/>
                  </a:cubicBezTo>
                  <a:cubicBezTo>
                    <a:pt x="84" y="54"/>
                    <a:pt x="82" y="54"/>
                    <a:pt x="81" y="54"/>
                  </a:cubicBezTo>
                  <a:cubicBezTo>
                    <a:pt x="81" y="52"/>
                    <a:pt x="81" y="50"/>
                    <a:pt x="81" y="48"/>
                  </a:cubicBezTo>
                  <a:cubicBezTo>
                    <a:pt x="79" y="48"/>
                    <a:pt x="79" y="48"/>
                    <a:pt x="78" y="49"/>
                  </a:cubicBezTo>
                  <a:cubicBezTo>
                    <a:pt x="76" y="48"/>
                    <a:pt x="77" y="46"/>
                    <a:pt x="76" y="45"/>
                  </a:cubicBezTo>
                  <a:cubicBezTo>
                    <a:pt x="76" y="44"/>
                    <a:pt x="74" y="46"/>
                    <a:pt x="74" y="46"/>
                  </a:cubicBezTo>
                  <a:cubicBezTo>
                    <a:pt x="74" y="46"/>
                    <a:pt x="73" y="45"/>
                    <a:pt x="72" y="45"/>
                  </a:cubicBezTo>
                  <a:cubicBezTo>
                    <a:pt x="72" y="44"/>
                    <a:pt x="71" y="42"/>
                    <a:pt x="70" y="42"/>
                  </a:cubicBezTo>
                  <a:cubicBezTo>
                    <a:pt x="69" y="42"/>
                    <a:pt x="69" y="44"/>
                    <a:pt x="68" y="43"/>
                  </a:cubicBezTo>
                  <a:cubicBezTo>
                    <a:pt x="67" y="43"/>
                    <a:pt x="66" y="41"/>
                    <a:pt x="63" y="41"/>
                  </a:cubicBezTo>
                  <a:cubicBezTo>
                    <a:pt x="68" y="36"/>
                    <a:pt x="57" y="39"/>
                    <a:pt x="58" y="33"/>
                  </a:cubicBezTo>
                  <a:cubicBezTo>
                    <a:pt x="55" y="33"/>
                    <a:pt x="52" y="33"/>
                    <a:pt x="52" y="36"/>
                  </a:cubicBezTo>
                  <a:cubicBezTo>
                    <a:pt x="51" y="38"/>
                    <a:pt x="49" y="35"/>
                    <a:pt x="49" y="35"/>
                  </a:cubicBezTo>
                  <a:cubicBezTo>
                    <a:pt x="48" y="35"/>
                    <a:pt x="47" y="37"/>
                    <a:pt x="45" y="36"/>
                  </a:cubicBezTo>
                  <a:cubicBezTo>
                    <a:pt x="43" y="36"/>
                    <a:pt x="43" y="35"/>
                    <a:pt x="41" y="35"/>
                  </a:cubicBezTo>
                  <a:cubicBezTo>
                    <a:pt x="39" y="35"/>
                    <a:pt x="38" y="36"/>
                    <a:pt x="36" y="36"/>
                  </a:cubicBezTo>
                  <a:cubicBezTo>
                    <a:pt x="34" y="36"/>
                    <a:pt x="33" y="35"/>
                    <a:pt x="31" y="35"/>
                  </a:cubicBezTo>
                  <a:cubicBezTo>
                    <a:pt x="26" y="35"/>
                    <a:pt x="21" y="36"/>
                    <a:pt x="16" y="34"/>
                  </a:cubicBezTo>
                  <a:cubicBezTo>
                    <a:pt x="15" y="34"/>
                    <a:pt x="14" y="32"/>
                    <a:pt x="14" y="32"/>
                  </a:cubicBezTo>
                  <a:cubicBezTo>
                    <a:pt x="12" y="31"/>
                    <a:pt x="10" y="32"/>
                    <a:pt x="10" y="29"/>
                  </a:cubicBezTo>
                  <a:cubicBezTo>
                    <a:pt x="8" y="29"/>
                    <a:pt x="4" y="31"/>
                    <a:pt x="5" y="27"/>
                  </a:cubicBezTo>
                  <a:cubicBezTo>
                    <a:pt x="9" y="28"/>
                    <a:pt x="10" y="26"/>
                    <a:pt x="12" y="25"/>
                  </a:cubicBezTo>
                  <a:cubicBezTo>
                    <a:pt x="11" y="22"/>
                    <a:pt x="4" y="24"/>
                    <a:pt x="3" y="21"/>
                  </a:cubicBezTo>
                  <a:cubicBezTo>
                    <a:pt x="2" y="21"/>
                    <a:pt x="2" y="22"/>
                    <a:pt x="2" y="22"/>
                  </a:cubicBezTo>
                  <a:cubicBezTo>
                    <a:pt x="0" y="22"/>
                    <a:pt x="3" y="17"/>
                    <a:pt x="4" y="16"/>
                  </a:cubicBezTo>
                  <a:cubicBezTo>
                    <a:pt x="3" y="12"/>
                    <a:pt x="6" y="11"/>
                    <a:pt x="5" y="7"/>
                  </a:cubicBezTo>
                  <a:close/>
                  <a:moveTo>
                    <a:pt x="91" y="68"/>
                  </a:moveTo>
                  <a:cubicBezTo>
                    <a:pt x="92" y="66"/>
                    <a:pt x="97" y="68"/>
                    <a:pt x="100" y="67"/>
                  </a:cubicBezTo>
                  <a:cubicBezTo>
                    <a:pt x="100" y="65"/>
                    <a:pt x="98" y="65"/>
                    <a:pt x="97" y="63"/>
                  </a:cubicBezTo>
                  <a:cubicBezTo>
                    <a:pt x="96" y="62"/>
                    <a:pt x="93" y="63"/>
                    <a:pt x="90" y="61"/>
                  </a:cubicBezTo>
                  <a:cubicBezTo>
                    <a:pt x="91" y="63"/>
                    <a:pt x="89" y="68"/>
                    <a:pt x="91" y="68"/>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1" name="Freeform 90"/>
            <p:cNvSpPr/>
            <p:nvPr/>
          </p:nvSpPr>
          <p:spPr bwMode="auto">
            <a:xfrm>
              <a:off x="8594314" y="1466699"/>
              <a:ext cx="330200" cy="165100"/>
            </a:xfrm>
            <a:custGeom>
              <a:avLst/>
              <a:gdLst>
                <a:gd name="T0" fmla="*/ 24 w 88"/>
                <a:gd name="T1" fmla="*/ 80 h 44"/>
                <a:gd name="T2" fmla="*/ 26 w 88"/>
                <a:gd name="T3" fmla="*/ 71 h 44"/>
                <a:gd name="T4" fmla="*/ 38 w 88"/>
                <a:gd name="T5" fmla="*/ 69 h 44"/>
                <a:gd name="T6" fmla="*/ 43 w 88"/>
                <a:gd name="T7" fmla="*/ 66 h 44"/>
                <a:gd name="T8" fmla="*/ 73 w 88"/>
                <a:gd name="T9" fmla="*/ 64 h 44"/>
                <a:gd name="T10" fmla="*/ 43 w 88"/>
                <a:gd name="T11" fmla="*/ 59 h 44"/>
                <a:gd name="T12" fmla="*/ 40 w 88"/>
                <a:gd name="T13" fmla="*/ 57 h 44"/>
                <a:gd name="T14" fmla="*/ 33 w 88"/>
                <a:gd name="T15" fmla="*/ 59 h 44"/>
                <a:gd name="T16" fmla="*/ 17 w 88"/>
                <a:gd name="T17" fmla="*/ 57 h 44"/>
                <a:gd name="T18" fmla="*/ 31 w 88"/>
                <a:gd name="T19" fmla="*/ 47 h 44"/>
                <a:gd name="T20" fmla="*/ 38 w 88"/>
                <a:gd name="T21" fmla="*/ 47 h 44"/>
                <a:gd name="T22" fmla="*/ 7 w 88"/>
                <a:gd name="T23" fmla="*/ 40 h 44"/>
                <a:gd name="T24" fmla="*/ 2 w 88"/>
                <a:gd name="T25" fmla="*/ 33 h 44"/>
                <a:gd name="T26" fmla="*/ 17 w 88"/>
                <a:gd name="T27" fmla="*/ 21 h 44"/>
                <a:gd name="T28" fmla="*/ 17 w 88"/>
                <a:gd name="T29" fmla="*/ 19 h 44"/>
                <a:gd name="T30" fmla="*/ 43 w 88"/>
                <a:gd name="T31" fmla="*/ 7 h 44"/>
                <a:gd name="T32" fmla="*/ 52 w 88"/>
                <a:gd name="T33" fmla="*/ 2 h 44"/>
                <a:gd name="T34" fmla="*/ 57 w 88"/>
                <a:gd name="T35" fmla="*/ 5 h 44"/>
                <a:gd name="T36" fmla="*/ 64 w 88"/>
                <a:gd name="T37" fmla="*/ 17 h 44"/>
                <a:gd name="T38" fmla="*/ 57 w 88"/>
                <a:gd name="T39" fmla="*/ 19 h 44"/>
                <a:gd name="T40" fmla="*/ 64 w 88"/>
                <a:gd name="T41" fmla="*/ 21 h 44"/>
                <a:gd name="T42" fmla="*/ 66 w 88"/>
                <a:gd name="T43" fmla="*/ 17 h 44"/>
                <a:gd name="T44" fmla="*/ 83 w 88"/>
                <a:gd name="T45" fmla="*/ 12 h 44"/>
                <a:gd name="T46" fmla="*/ 90 w 88"/>
                <a:gd name="T47" fmla="*/ 26 h 44"/>
                <a:gd name="T48" fmla="*/ 102 w 88"/>
                <a:gd name="T49" fmla="*/ 21 h 44"/>
                <a:gd name="T50" fmla="*/ 111 w 88"/>
                <a:gd name="T51" fmla="*/ 12 h 44"/>
                <a:gd name="T52" fmla="*/ 118 w 88"/>
                <a:gd name="T53" fmla="*/ 17 h 44"/>
                <a:gd name="T54" fmla="*/ 121 w 88"/>
                <a:gd name="T55" fmla="*/ 26 h 44"/>
                <a:gd name="T56" fmla="*/ 128 w 88"/>
                <a:gd name="T57" fmla="*/ 38 h 44"/>
                <a:gd name="T58" fmla="*/ 137 w 88"/>
                <a:gd name="T59" fmla="*/ 31 h 44"/>
                <a:gd name="T60" fmla="*/ 130 w 88"/>
                <a:gd name="T61" fmla="*/ 24 h 44"/>
                <a:gd name="T62" fmla="*/ 130 w 88"/>
                <a:gd name="T63" fmla="*/ 7 h 44"/>
                <a:gd name="T64" fmla="*/ 142 w 88"/>
                <a:gd name="T65" fmla="*/ 5 h 44"/>
                <a:gd name="T66" fmla="*/ 151 w 88"/>
                <a:gd name="T67" fmla="*/ 24 h 44"/>
                <a:gd name="T68" fmla="*/ 161 w 88"/>
                <a:gd name="T69" fmla="*/ 31 h 44"/>
                <a:gd name="T70" fmla="*/ 165 w 88"/>
                <a:gd name="T71" fmla="*/ 38 h 44"/>
                <a:gd name="T72" fmla="*/ 163 w 88"/>
                <a:gd name="T73" fmla="*/ 47 h 44"/>
                <a:gd name="T74" fmla="*/ 173 w 88"/>
                <a:gd name="T75" fmla="*/ 57 h 44"/>
                <a:gd name="T76" fmla="*/ 196 w 88"/>
                <a:gd name="T77" fmla="*/ 59 h 44"/>
                <a:gd name="T78" fmla="*/ 206 w 88"/>
                <a:gd name="T79" fmla="*/ 69 h 44"/>
                <a:gd name="T80" fmla="*/ 208 w 88"/>
                <a:gd name="T81" fmla="*/ 73 h 44"/>
                <a:gd name="T82" fmla="*/ 184 w 88"/>
                <a:gd name="T83" fmla="*/ 73 h 44"/>
                <a:gd name="T84" fmla="*/ 191 w 88"/>
                <a:gd name="T85" fmla="*/ 95 h 44"/>
                <a:gd name="T86" fmla="*/ 161 w 88"/>
                <a:gd name="T87" fmla="*/ 95 h 44"/>
                <a:gd name="T88" fmla="*/ 121 w 88"/>
                <a:gd name="T89" fmla="*/ 95 h 44"/>
                <a:gd name="T90" fmla="*/ 109 w 88"/>
                <a:gd name="T91" fmla="*/ 97 h 44"/>
                <a:gd name="T92" fmla="*/ 104 w 88"/>
                <a:gd name="T93" fmla="*/ 102 h 44"/>
                <a:gd name="T94" fmla="*/ 69 w 88"/>
                <a:gd name="T95" fmla="*/ 102 h 44"/>
                <a:gd name="T96" fmla="*/ 57 w 88"/>
                <a:gd name="T97" fmla="*/ 85 h 44"/>
                <a:gd name="T98" fmla="*/ 35 w 88"/>
                <a:gd name="T99" fmla="*/ 80 h 44"/>
                <a:gd name="T100" fmla="*/ 33 w 88"/>
                <a:gd name="T101" fmla="*/ 83 h 44"/>
                <a:gd name="T102" fmla="*/ 33 w 88"/>
                <a:gd name="T103" fmla="*/ 78 h 44"/>
                <a:gd name="T104" fmla="*/ 24 w 88"/>
                <a:gd name="T105" fmla="*/ 80 h 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8" h="44">
                  <a:moveTo>
                    <a:pt x="10" y="34"/>
                  </a:moveTo>
                  <a:cubicBezTo>
                    <a:pt x="8" y="34"/>
                    <a:pt x="10" y="30"/>
                    <a:pt x="11" y="30"/>
                  </a:cubicBezTo>
                  <a:cubicBezTo>
                    <a:pt x="12" y="28"/>
                    <a:pt x="14" y="29"/>
                    <a:pt x="16" y="29"/>
                  </a:cubicBezTo>
                  <a:cubicBezTo>
                    <a:pt x="17" y="29"/>
                    <a:pt x="17" y="28"/>
                    <a:pt x="18" y="28"/>
                  </a:cubicBezTo>
                  <a:cubicBezTo>
                    <a:pt x="23" y="27"/>
                    <a:pt x="28" y="29"/>
                    <a:pt x="31" y="27"/>
                  </a:cubicBezTo>
                  <a:cubicBezTo>
                    <a:pt x="30" y="24"/>
                    <a:pt x="23" y="27"/>
                    <a:pt x="18" y="25"/>
                  </a:cubicBezTo>
                  <a:cubicBezTo>
                    <a:pt x="18" y="25"/>
                    <a:pt x="17" y="24"/>
                    <a:pt x="17" y="24"/>
                  </a:cubicBezTo>
                  <a:cubicBezTo>
                    <a:pt x="16" y="24"/>
                    <a:pt x="15" y="26"/>
                    <a:pt x="14" y="25"/>
                  </a:cubicBezTo>
                  <a:cubicBezTo>
                    <a:pt x="11" y="25"/>
                    <a:pt x="9" y="24"/>
                    <a:pt x="7" y="24"/>
                  </a:cubicBezTo>
                  <a:cubicBezTo>
                    <a:pt x="4" y="21"/>
                    <a:pt x="12" y="22"/>
                    <a:pt x="13" y="20"/>
                  </a:cubicBezTo>
                  <a:cubicBezTo>
                    <a:pt x="13" y="17"/>
                    <a:pt x="15" y="19"/>
                    <a:pt x="16" y="20"/>
                  </a:cubicBezTo>
                  <a:cubicBezTo>
                    <a:pt x="16" y="13"/>
                    <a:pt x="9" y="19"/>
                    <a:pt x="3" y="17"/>
                  </a:cubicBezTo>
                  <a:cubicBezTo>
                    <a:pt x="0" y="16"/>
                    <a:pt x="5" y="14"/>
                    <a:pt x="1" y="14"/>
                  </a:cubicBezTo>
                  <a:cubicBezTo>
                    <a:pt x="2" y="12"/>
                    <a:pt x="2" y="8"/>
                    <a:pt x="7" y="9"/>
                  </a:cubicBezTo>
                  <a:cubicBezTo>
                    <a:pt x="8" y="9"/>
                    <a:pt x="7" y="8"/>
                    <a:pt x="7" y="8"/>
                  </a:cubicBezTo>
                  <a:cubicBezTo>
                    <a:pt x="9" y="5"/>
                    <a:pt x="14" y="4"/>
                    <a:pt x="18" y="3"/>
                  </a:cubicBezTo>
                  <a:cubicBezTo>
                    <a:pt x="20" y="2"/>
                    <a:pt x="20" y="0"/>
                    <a:pt x="22" y="1"/>
                  </a:cubicBezTo>
                  <a:cubicBezTo>
                    <a:pt x="22" y="2"/>
                    <a:pt x="23" y="2"/>
                    <a:pt x="24" y="2"/>
                  </a:cubicBezTo>
                  <a:cubicBezTo>
                    <a:pt x="24" y="5"/>
                    <a:pt x="22" y="7"/>
                    <a:pt x="27" y="7"/>
                  </a:cubicBezTo>
                  <a:cubicBezTo>
                    <a:pt x="27" y="8"/>
                    <a:pt x="25" y="8"/>
                    <a:pt x="24" y="8"/>
                  </a:cubicBezTo>
                  <a:cubicBezTo>
                    <a:pt x="24" y="9"/>
                    <a:pt x="26" y="9"/>
                    <a:pt x="27" y="9"/>
                  </a:cubicBezTo>
                  <a:cubicBezTo>
                    <a:pt x="28" y="9"/>
                    <a:pt x="27" y="7"/>
                    <a:pt x="28" y="7"/>
                  </a:cubicBezTo>
                  <a:cubicBezTo>
                    <a:pt x="30" y="6"/>
                    <a:pt x="32" y="6"/>
                    <a:pt x="35" y="5"/>
                  </a:cubicBezTo>
                  <a:cubicBezTo>
                    <a:pt x="36" y="7"/>
                    <a:pt x="39" y="8"/>
                    <a:pt x="38" y="11"/>
                  </a:cubicBezTo>
                  <a:cubicBezTo>
                    <a:pt x="41" y="11"/>
                    <a:pt x="40" y="8"/>
                    <a:pt x="43" y="9"/>
                  </a:cubicBezTo>
                  <a:cubicBezTo>
                    <a:pt x="44" y="8"/>
                    <a:pt x="46" y="7"/>
                    <a:pt x="47" y="5"/>
                  </a:cubicBezTo>
                  <a:cubicBezTo>
                    <a:pt x="48" y="6"/>
                    <a:pt x="49" y="7"/>
                    <a:pt x="50" y="7"/>
                  </a:cubicBezTo>
                  <a:cubicBezTo>
                    <a:pt x="51" y="8"/>
                    <a:pt x="51" y="10"/>
                    <a:pt x="51" y="11"/>
                  </a:cubicBezTo>
                  <a:cubicBezTo>
                    <a:pt x="52" y="13"/>
                    <a:pt x="55" y="13"/>
                    <a:pt x="54" y="16"/>
                  </a:cubicBezTo>
                  <a:cubicBezTo>
                    <a:pt x="56" y="16"/>
                    <a:pt x="56" y="13"/>
                    <a:pt x="58" y="13"/>
                  </a:cubicBezTo>
                  <a:cubicBezTo>
                    <a:pt x="58" y="11"/>
                    <a:pt x="55" y="11"/>
                    <a:pt x="55" y="10"/>
                  </a:cubicBezTo>
                  <a:cubicBezTo>
                    <a:pt x="54" y="8"/>
                    <a:pt x="56" y="6"/>
                    <a:pt x="55" y="3"/>
                  </a:cubicBezTo>
                  <a:cubicBezTo>
                    <a:pt x="57" y="3"/>
                    <a:pt x="57" y="2"/>
                    <a:pt x="60" y="2"/>
                  </a:cubicBezTo>
                  <a:cubicBezTo>
                    <a:pt x="60" y="4"/>
                    <a:pt x="63" y="7"/>
                    <a:pt x="64" y="10"/>
                  </a:cubicBezTo>
                  <a:cubicBezTo>
                    <a:pt x="65" y="11"/>
                    <a:pt x="67" y="15"/>
                    <a:pt x="68" y="13"/>
                  </a:cubicBezTo>
                  <a:cubicBezTo>
                    <a:pt x="70" y="13"/>
                    <a:pt x="68" y="16"/>
                    <a:pt x="70" y="16"/>
                  </a:cubicBezTo>
                  <a:cubicBezTo>
                    <a:pt x="70" y="18"/>
                    <a:pt x="70" y="19"/>
                    <a:pt x="69" y="20"/>
                  </a:cubicBezTo>
                  <a:cubicBezTo>
                    <a:pt x="70" y="22"/>
                    <a:pt x="74" y="21"/>
                    <a:pt x="73" y="24"/>
                  </a:cubicBezTo>
                  <a:cubicBezTo>
                    <a:pt x="77" y="22"/>
                    <a:pt x="77" y="26"/>
                    <a:pt x="83" y="25"/>
                  </a:cubicBezTo>
                  <a:cubicBezTo>
                    <a:pt x="81" y="30"/>
                    <a:pt x="86" y="28"/>
                    <a:pt x="87" y="29"/>
                  </a:cubicBezTo>
                  <a:cubicBezTo>
                    <a:pt x="87" y="29"/>
                    <a:pt x="85" y="32"/>
                    <a:pt x="88" y="31"/>
                  </a:cubicBezTo>
                  <a:cubicBezTo>
                    <a:pt x="86" y="37"/>
                    <a:pt x="84" y="30"/>
                    <a:pt x="78" y="31"/>
                  </a:cubicBezTo>
                  <a:cubicBezTo>
                    <a:pt x="77" y="36"/>
                    <a:pt x="83" y="34"/>
                    <a:pt x="81" y="40"/>
                  </a:cubicBezTo>
                  <a:cubicBezTo>
                    <a:pt x="77" y="41"/>
                    <a:pt x="71" y="42"/>
                    <a:pt x="68" y="40"/>
                  </a:cubicBezTo>
                  <a:cubicBezTo>
                    <a:pt x="64" y="37"/>
                    <a:pt x="56" y="36"/>
                    <a:pt x="51" y="40"/>
                  </a:cubicBezTo>
                  <a:cubicBezTo>
                    <a:pt x="50" y="40"/>
                    <a:pt x="49" y="40"/>
                    <a:pt x="46" y="41"/>
                  </a:cubicBezTo>
                  <a:cubicBezTo>
                    <a:pt x="44" y="41"/>
                    <a:pt x="44" y="42"/>
                    <a:pt x="44" y="43"/>
                  </a:cubicBezTo>
                  <a:cubicBezTo>
                    <a:pt x="41" y="41"/>
                    <a:pt x="35" y="44"/>
                    <a:pt x="29" y="43"/>
                  </a:cubicBezTo>
                  <a:cubicBezTo>
                    <a:pt x="28" y="41"/>
                    <a:pt x="26" y="39"/>
                    <a:pt x="24" y="36"/>
                  </a:cubicBezTo>
                  <a:cubicBezTo>
                    <a:pt x="21" y="36"/>
                    <a:pt x="15" y="37"/>
                    <a:pt x="15" y="34"/>
                  </a:cubicBezTo>
                  <a:cubicBezTo>
                    <a:pt x="14" y="34"/>
                    <a:pt x="14" y="34"/>
                    <a:pt x="14" y="35"/>
                  </a:cubicBezTo>
                  <a:cubicBezTo>
                    <a:pt x="12" y="35"/>
                    <a:pt x="13" y="33"/>
                    <a:pt x="14" y="33"/>
                  </a:cubicBezTo>
                  <a:cubicBezTo>
                    <a:pt x="14" y="30"/>
                    <a:pt x="10" y="33"/>
                    <a:pt x="10" y="3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2" name="Freeform 91"/>
            <p:cNvSpPr>
              <a:spLocks noEditPoints="1"/>
            </p:cNvSpPr>
            <p:nvPr/>
          </p:nvSpPr>
          <p:spPr bwMode="auto">
            <a:xfrm>
              <a:off x="7724364" y="1507974"/>
              <a:ext cx="2339975" cy="2714625"/>
            </a:xfrm>
            <a:custGeom>
              <a:avLst/>
              <a:gdLst>
                <a:gd name="T0" fmla="*/ 964 w 624"/>
                <a:gd name="T1" fmla="*/ 111 h 724"/>
                <a:gd name="T2" fmla="*/ 867 w 624"/>
                <a:gd name="T3" fmla="*/ 180 h 724"/>
                <a:gd name="T4" fmla="*/ 855 w 624"/>
                <a:gd name="T5" fmla="*/ 279 h 724"/>
                <a:gd name="T6" fmla="*/ 976 w 624"/>
                <a:gd name="T7" fmla="*/ 359 h 724"/>
                <a:gd name="T8" fmla="*/ 1013 w 624"/>
                <a:gd name="T9" fmla="*/ 250 h 724"/>
                <a:gd name="T10" fmla="*/ 1115 w 624"/>
                <a:gd name="T11" fmla="*/ 248 h 724"/>
                <a:gd name="T12" fmla="*/ 1207 w 624"/>
                <a:gd name="T13" fmla="*/ 274 h 724"/>
                <a:gd name="T14" fmla="*/ 1243 w 624"/>
                <a:gd name="T15" fmla="*/ 368 h 724"/>
                <a:gd name="T16" fmla="*/ 1129 w 624"/>
                <a:gd name="T17" fmla="*/ 409 h 724"/>
                <a:gd name="T18" fmla="*/ 1198 w 624"/>
                <a:gd name="T19" fmla="*/ 451 h 724"/>
                <a:gd name="T20" fmla="*/ 1169 w 624"/>
                <a:gd name="T21" fmla="*/ 465 h 724"/>
                <a:gd name="T22" fmla="*/ 1044 w 624"/>
                <a:gd name="T23" fmla="*/ 557 h 724"/>
                <a:gd name="T24" fmla="*/ 992 w 624"/>
                <a:gd name="T25" fmla="*/ 713 h 724"/>
                <a:gd name="T26" fmla="*/ 883 w 624"/>
                <a:gd name="T27" fmla="*/ 652 h 724"/>
                <a:gd name="T28" fmla="*/ 798 w 624"/>
                <a:gd name="T29" fmla="*/ 768 h 724"/>
                <a:gd name="T30" fmla="*/ 895 w 624"/>
                <a:gd name="T31" fmla="*/ 815 h 724"/>
                <a:gd name="T32" fmla="*/ 1030 w 624"/>
                <a:gd name="T33" fmla="*/ 907 h 724"/>
                <a:gd name="T34" fmla="*/ 1143 w 624"/>
                <a:gd name="T35" fmla="*/ 890 h 724"/>
                <a:gd name="T36" fmla="*/ 1318 w 624"/>
                <a:gd name="T37" fmla="*/ 966 h 724"/>
                <a:gd name="T38" fmla="*/ 1474 w 624"/>
                <a:gd name="T39" fmla="*/ 1060 h 724"/>
                <a:gd name="T40" fmla="*/ 1405 w 624"/>
                <a:gd name="T41" fmla="*/ 1275 h 724"/>
                <a:gd name="T42" fmla="*/ 1320 w 624"/>
                <a:gd name="T43" fmla="*/ 1370 h 724"/>
                <a:gd name="T44" fmla="*/ 1238 w 624"/>
                <a:gd name="T45" fmla="*/ 1460 h 724"/>
                <a:gd name="T46" fmla="*/ 1162 w 624"/>
                <a:gd name="T47" fmla="*/ 1547 h 724"/>
                <a:gd name="T48" fmla="*/ 1129 w 624"/>
                <a:gd name="T49" fmla="*/ 1613 h 724"/>
                <a:gd name="T50" fmla="*/ 1068 w 624"/>
                <a:gd name="T51" fmla="*/ 1679 h 724"/>
                <a:gd name="T52" fmla="*/ 1046 w 624"/>
                <a:gd name="T53" fmla="*/ 1590 h 724"/>
                <a:gd name="T54" fmla="*/ 1096 w 624"/>
                <a:gd name="T55" fmla="*/ 1396 h 724"/>
                <a:gd name="T56" fmla="*/ 1089 w 624"/>
                <a:gd name="T57" fmla="*/ 1214 h 724"/>
                <a:gd name="T58" fmla="*/ 992 w 624"/>
                <a:gd name="T59" fmla="*/ 1089 h 724"/>
                <a:gd name="T60" fmla="*/ 1011 w 624"/>
                <a:gd name="T61" fmla="*/ 985 h 724"/>
                <a:gd name="T62" fmla="*/ 926 w 624"/>
                <a:gd name="T63" fmla="*/ 876 h 724"/>
                <a:gd name="T64" fmla="*/ 834 w 624"/>
                <a:gd name="T65" fmla="*/ 822 h 724"/>
                <a:gd name="T66" fmla="*/ 692 w 624"/>
                <a:gd name="T67" fmla="*/ 742 h 724"/>
                <a:gd name="T68" fmla="*/ 612 w 624"/>
                <a:gd name="T69" fmla="*/ 657 h 724"/>
                <a:gd name="T70" fmla="*/ 612 w 624"/>
                <a:gd name="T71" fmla="*/ 690 h 724"/>
                <a:gd name="T72" fmla="*/ 527 w 624"/>
                <a:gd name="T73" fmla="*/ 586 h 724"/>
                <a:gd name="T74" fmla="*/ 475 w 624"/>
                <a:gd name="T75" fmla="*/ 399 h 724"/>
                <a:gd name="T76" fmla="*/ 444 w 624"/>
                <a:gd name="T77" fmla="*/ 350 h 724"/>
                <a:gd name="T78" fmla="*/ 364 w 624"/>
                <a:gd name="T79" fmla="*/ 260 h 724"/>
                <a:gd name="T80" fmla="*/ 224 w 624"/>
                <a:gd name="T81" fmla="*/ 215 h 724"/>
                <a:gd name="T82" fmla="*/ 156 w 624"/>
                <a:gd name="T83" fmla="*/ 250 h 724"/>
                <a:gd name="T84" fmla="*/ 85 w 624"/>
                <a:gd name="T85" fmla="*/ 295 h 724"/>
                <a:gd name="T86" fmla="*/ 35 w 624"/>
                <a:gd name="T87" fmla="*/ 229 h 724"/>
                <a:gd name="T88" fmla="*/ 14 w 624"/>
                <a:gd name="T89" fmla="*/ 146 h 724"/>
                <a:gd name="T90" fmla="*/ 40 w 624"/>
                <a:gd name="T91" fmla="*/ 92 h 724"/>
                <a:gd name="T92" fmla="*/ 142 w 624"/>
                <a:gd name="T93" fmla="*/ 31 h 724"/>
                <a:gd name="T94" fmla="*/ 380 w 624"/>
                <a:gd name="T95" fmla="*/ 57 h 724"/>
                <a:gd name="T96" fmla="*/ 494 w 624"/>
                <a:gd name="T97" fmla="*/ 61 h 724"/>
                <a:gd name="T98" fmla="*/ 673 w 624"/>
                <a:gd name="T99" fmla="*/ 109 h 724"/>
                <a:gd name="T100" fmla="*/ 801 w 624"/>
                <a:gd name="T101" fmla="*/ 78 h 724"/>
                <a:gd name="T102" fmla="*/ 836 w 624"/>
                <a:gd name="T103" fmla="*/ 17 h 724"/>
                <a:gd name="T104" fmla="*/ 902 w 624"/>
                <a:gd name="T105" fmla="*/ 76 h 724"/>
                <a:gd name="T106" fmla="*/ 482 w 624"/>
                <a:gd name="T107" fmla="*/ 130 h 724"/>
                <a:gd name="T108" fmla="*/ 621 w 624"/>
                <a:gd name="T109" fmla="*/ 201 h 724"/>
                <a:gd name="T110" fmla="*/ 600 w 624"/>
                <a:gd name="T111" fmla="*/ 198 h 724"/>
                <a:gd name="T112" fmla="*/ 794 w 624"/>
                <a:gd name="T113" fmla="*/ 373 h 724"/>
                <a:gd name="T114" fmla="*/ 857 w 624"/>
                <a:gd name="T115" fmla="*/ 439 h 724"/>
                <a:gd name="T116" fmla="*/ 914 w 624"/>
                <a:gd name="T117" fmla="*/ 404 h 724"/>
                <a:gd name="T118" fmla="*/ 902 w 624"/>
                <a:gd name="T119" fmla="*/ 508 h 724"/>
                <a:gd name="T120" fmla="*/ 999 w 624"/>
                <a:gd name="T121" fmla="*/ 475 h 724"/>
                <a:gd name="T122" fmla="*/ 973 w 624"/>
                <a:gd name="T123" fmla="*/ 503 h 7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24" h="724">
                  <a:moveTo>
                    <a:pt x="380" y="39"/>
                  </a:moveTo>
                  <a:cubicBezTo>
                    <a:pt x="380" y="42"/>
                    <a:pt x="383" y="37"/>
                    <a:pt x="382" y="43"/>
                  </a:cubicBezTo>
                  <a:cubicBezTo>
                    <a:pt x="383" y="43"/>
                    <a:pt x="385" y="43"/>
                    <a:pt x="386" y="43"/>
                  </a:cubicBezTo>
                  <a:cubicBezTo>
                    <a:pt x="388" y="42"/>
                    <a:pt x="388" y="40"/>
                    <a:pt x="388" y="37"/>
                  </a:cubicBezTo>
                  <a:cubicBezTo>
                    <a:pt x="390" y="36"/>
                    <a:pt x="391" y="35"/>
                    <a:pt x="391" y="33"/>
                  </a:cubicBezTo>
                  <a:cubicBezTo>
                    <a:pt x="394" y="35"/>
                    <a:pt x="391" y="30"/>
                    <a:pt x="395" y="31"/>
                  </a:cubicBezTo>
                  <a:cubicBezTo>
                    <a:pt x="395" y="28"/>
                    <a:pt x="395" y="25"/>
                    <a:pt x="395" y="23"/>
                  </a:cubicBezTo>
                  <a:cubicBezTo>
                    <a:pt x="399" y="22"/>
                    <a:pt x="401" y="21"/>
                    <a:pt x="405" y="23"/>
                  </a:cubicBezTo>
                  <a:cubicBezTo>
                    <a:pt x="406" y="23"/>
                    <a:pt x="405" y="25"/>
                    <a:pt x="406" y="26"/>
                  </a:cubicBezTo>
                  <a:cubicBezTo>
                    <a:pt x="406" y="27"/>
                    <a:pt x="408" y="26"/>
                    <a:pt x="408" y="26"/>
                  </a:cubicBezTo>
                  <a:cubicBezTo>
                    <a:pt x="410" y="27"/>
                    <a:pt x="410" y="28"/>
                    <a:pt x="412" y="29"/>
                  </a:cubicBezTo>
                  <a:cubicBezTo>
                    <a:pt x="412" y="32"/>
                    <a:pt x="410" y="33"/>
                    <a:pt x="408" y="35"/>
                  </a:cubicBezTo>
                  <a:cubicBezTo>
                    <a:pt x="411" y="36"/>
                    <a:pt x="410" y="41"/>
                    <a:pt x="413" y="42"/>
                  </a:cubicBezTo>
                  <a:cubicBezTo>
                    <a:pt x="412" y="44"/>
                    <a:pt x="409" y="45"/>
                    <a:pt x="408" y="47"/>
                  </a:cubicBezTo>
                  <a:cubicBezTo>
                    <a:pt x="406" y="47"/>
                    <a:pt x="405" y="49"/>
                    <a:pt x="405" y="47"/>
                  </a:cubicBezTo>
                  <a:cubicBezTo>
                    <a:pt x="403" y="49"/>
                    <a:pt x="402" y="52"/>
                    <a:pt x="401" y="53"/>
                  </a:cubicBezTo>
                  <a:cubicBezTo>
                    <a:pt x="400" y="52"/>
                    <a:pt x="402" y="50"/>
                    <a:pt x="396" y="51"/>
                  </a:cubicBezTo>
                  <a:cubicBezTo>
                    <a:pt x="396" y="50"/>
                    <a:pt x="398" y="50"/>
                    <a:pt x="399" y="50"/>
                  </a:cubicBezTo>
                  <a:cubicBezTo>
                    <a:pt x="396" y="46"/>
                    <a:pt x="392" y="51"/>
                    <a:pt x="388" y="50"/>
                  </a:cubicBezTo>
                  <a:cubicBezTo>
                    <a:pt x="389" y="54"/>
                    <a:pt x="388" y="52"/>
                    <a:pt x="388" y="57"/>
                  </a:cubicBezTo>
                  <a:cubicBezTo>
                    <a:pt x="387" y="57"/>
                    <a:pt x="387" y="55"/>
                    <a:pt x="387" y="55"/>
                  </a:cubicBezTo>
                  <a:cubicBezTo>
                    <a:pt x="384" y="55"/>
                    <a:pt x="385" y="59"/>
                    <a:pt x="381" y="58"/>
                  </a:cubicBezTo>
                  <a:cubicBezTo>
                    <a:pt x="381" y="59"/>
                    <a:pt x="383" y="59"/>
                    <a:pt x="383" y="60"/>
                  </a:cubicBezTo>
                  <a:cubicBezTo>
                    <a:pt x="384" y="63"/>
                    <a:pt x="382" y="63"/>
                    <a:pt x="382" y="65"/>
                  </a:cubicBezTo>
                  <a:cubicBezTo>
                    <a:pt x="379" y="63"/>
                    <a:pt x="376" y="70"/>
                    <a:pt x="375" y="69"/>
                  </a:cubicBezTo>
                  <a:cubicBezTo>
                    <a:pt x="375" y="68"/>
                    <a:pt x="373" y="67"/>
                    <a:pt x="373" y="71"/>
                  </a:cubicBezTo>
                  <a:cubicBezTo>
                    <a:pt x="371" y="71"/>
                    <a:pt x="370" y="71"/>
                    <a:pt x="368" y="71"/>
                  </a:cubicBezTo>
                  <a:cubicBezTo>
                    <a:pt x="367" y="71"/>
                    <a:pt x="367" y="74"/>
                    <a:pt x="367" y="76"/>
                  </a:cubicBezTo>
                  <a:cubicBezTo>
                    <a:pt x="366" y="74"/>
                    <a:pt x="365" y="75"/>
                    <a:pt x="365" y="77"/>
                  </a:cubicBezTo>
                  <a:cubicBezTo>
                    <a:pt x="362" y="75"/>
                    <a:pt x="362" y="77"/>
                    <a:pt x="359" y="77"/>
                  </a:cubicBezTo>
                  <a:cubicBezTo>
                    <a:pt x="360" y="78"/>
                    <a:pt x="360" y="80"/>
                    <a:pt x="360" y="82"/>
                  </a:cubicBezTo>
                  <a:cubicBezTo>
                    <a:pt x="357" y="79"/>
                    <a:pt x="358" y="82"/>
                    <a:pt x="356" y="85"/>
                  </a:cubicBezTo>
                  <a:cubicBezTo>
                    <a:pt x="355" y="88"/>
                    <a:pt x="352" y="90"/>
                    <a:pt x="352" y="96"/>
                  </a:cubicBezTo>
                  <a:cubicBezTo>
                    <a:pt x="349" y="97"/>
                    <a:pt x="348" y="101"/>
                    <a:pt x="346" y="103"/>
                  </a:cubicBezTo>
                  <a:cubicBezTo>
                    <a:pt x="346" y="105"/>
                    <a:pt x="347" y="103"/>
                    <a:pt x="347" y="103"/>
                  </a:cubicBezTo>
                  <a:cubicBezTo>
                    <a:pt x="348" y="103"/>
                    <a:pt x="347" y="103"/>
                    <a:pt x="348" y="104"/>
                  </a:cubicBezTo>
                  <a:cubicBezTo>
                    <a:pt x="349" y="104"/>
                    <a:pt x="350" y="106"/>
                    <a:pt x="350" y="106"/>
                  </a:cubicBezTo>
                  <a:cubicBezTo>
                    <a:pt x="351" y="107"/>
                    <a:pt x="353" y="104"/>
                    <a:pt x="355" y="106"/>
                  </a:cubicBezTo>
                  <a:cubicBezTo>
                    <a:pt x="356" y="107"/>
                    <a:pt x="356" y="108"/>
                    <a:pt x="358" y="107"/>
                  </a:cubicBezTo>
                  <a:cubicBezTo>
                    <a:pt x="358" y="109"/>
                    <a:pt x="358" y="111"/>
                    <a:pt x="358" y="112"/>
                  </a:cubicBezTo>
                  <a:cubicBezTo>
                    <a:pt x="358" y="113"/>
                    <a:pt x="360" y="113"/>
                    <a:pt x="360" y="115"/>
                  </a:cubicBezTo>
                  <a:cubicBezTo>
                    <a:pt x="361" y="116"/>
                    <a:pt x="363" y="116"/>
                    <a:pt x="362" y="118"/>
                  </a:cubicBezTo>
                  <a:cubicBezTo>
                    <a:pt x="368" y="117"/>
                    <a:pt x="373" y="120"/>
                    <a:pt x="376" y="118"/>
                  </a:cubicBezTo>
                  <a:cubicBezTo>
                    <a:pt x="377" y="122"/>
                    <a:pt x="382" y="121"/>
                    <a:pt x="385" y="124"/>
                  </a:cubicBezTo>
                  <a:cubicBezTo>
                    <a:pt x="385" y="125"/>
                    <a:pt x="386" y="124"/>
                    <a:pt x="386" y="125"/>
                  </a:cubicBezTo>
                  <a:cubicBezTo>
                    <a:pt x="386" y="127"/>
                    <a:pt x="387" y="125"/>
                    <a:pt x="387" y="125"/>
                  </a:cubicBezTo>
                  <a:cubicBezTo>
                    <a:pt x="388" y="125"/>
                    <a:pt x="388" y="127"/>
                    <a:pt x="389" y="128"/>
                  </a:cubicBezTo>
                  <a:cubicBezTo>
                    <a:pt x="391" y="128"/>
                    <a:pt x="393" y="127"/>
                    <a:pt x="393" y="130"/>
                  </a:cubicBezTo>
                  <a:cubicBezTo>
                    <a:pt x="399" y="130"/>
                    <a:pt x="403" y="132"/>
                    <a:pt x="408" y="132"/>
                  </a:cubicBezTo>
                  <a:cubicBezTo>
                    <a:pt x="408" y="136"/>
                    <a:pt x="407" y="139"/>
                    <a:pt x="409" y="142"/>
                  </a:cubicBezTo>
                  <a:cubicBezTo>
                    <a:pt x="409" y="141"/>
                    <a:pt x="411" y="143"/>
                    <a:pt x="411" y="143"/>
                  </a:cubicBezTo>
                  <a:cubicBezTo>
                    <a:pt x="411" y="144"/>
                    <a:pt x="409" y="145"/>
                    <a:pt x="409" y="145"/>
                  </a:cubicBezTo>
                  <a:cubicBezTo>
                    <a:pt x="410" y="147"/>
                    <a:pt x="411" y="145"/>
                    <a:pt x="412" y="146"/>
                  </a:cubicBezTo>
                  <a:cubicBezTo>
                    <a:pt x="412" y="147"/>
                    <a:pt x="410" y="150"/>
                    <a:pt x="413" y="149"/>
                  </a:cubicBezTo>
                  <a:cubicBezTo>
                    <a:pt x="412" y="150"/>
                    <a:pt x="412" y="151"/>
                    <a:pt x="412" y="152"/>
                  </a:cubicBezTo>
                  <a:cubicBezTo>
                    <a:pt x="412" y="154"/>
                    <a:pt x="413" y="153"/>
                    <a:pt x="413" y="152"/>
                  </a:cubicBezTo>
                  <a:cubicBezTo>
                    <a:pt x="414" y="152"/>
                    <a:pt x="413" y="154"/>
                    <a:pt x="414" y="155"/>
                  </a:cubicBezTo>
                  <a:cubicBezTo>
                    <a:pt x="414" y="155"/>
                    <a:pt x="416" y="154"/>
                    <a:pt x="416" y="155"/>
                  </a:cubicBezTo>
                  <a:cubicBezTo>
                    <a:pt x="418" y="156"/>
                    <a:pt x="422" y="156"/>
                    <a:pt x="426" y="155"/>
                  </a:cubicBezTo>
                  <a:cubicBezTo>
                    <a:pt x="427" y="150"/>
                    <a:pt x="427" y="148"/>
                    <a:pt x="426" y="143"/>
                  </a:cubicBezTo>
                  <a:cubicBezTo>
                    <a:pt x="426" y="141"/>
                    <a:pt x="424" y="142"/>
                    <a:pt x="423" y="142"/>
                  </a:cubicBezTo>
                  <a:cubicBezTo>
                    <a:pt x="422" y="140"/>
                    <a:pt x="425" y="136"/>
                    <a:pt x="421" y="137"/>
                  </a:cubicBezTo>
                  <a:cubicBezTo>
                    <a:pt x="422" y="136"/>
                    <a:pt x="424" y="136"/>
                    <a:pt x="423" y="133"/>
                  </a:cubicBezTo>
                  <a:cubicBezTo>
                    <a:pt x="428" y="135"/>
                    <a:pt x="428" y="131"/>
                    <a:pt x="432" y="131"/>
                  </a:cubicBezTo>
                  <a:cubicBezTo>
                    <a:pt x="434" y="131"/>
                    <a:pt x="432" y="128"/>
                    <a:pt x="433" y="128"/>
                  </a:cubicBezTo>
                  <a:cubicBezTo>
                    <a:pt x="433" y="127"/>
                    <a:pt x="436" y="129"/>
                    <a:pt x="436" y="128"/>
                  </a:cubicBezTo>
                  <a:cubicBezTo>
                    <a:pt x="433" y="123"/>
                    <a:pt x="438" y="117"/>
                    <a:pt x="435" y="115"/>
                  </a:cubicBezTo>
                  <a:cubicBezTo>
                    <a:pt x="435" y="113"/>
                    <a:pt x="434" y="114"/>
                    <a:pt x="434" y="115"/>
                  </a:cubicBezTo>
                  <a:cubicBezTo>
                    <a:pt x="432" y="113"/>
                    <a:pt x="434" y="110"/>
                    <a:pt x="431" y="111"/>
                  </a:cubicBezTo>
                  <a:cubicBezTo>
                    <a:pt x="431" y="109"/>
                    <a:pt x="429" y="109"/>
                    <a:pt x="429" y="106"/>
                  </a:cubicBezTo>
                  <a:cubicBezTo>
                    <a:pt x="429" y="104"/>
                    <a:pt x="430" y="103"/>
                    <a:pt x="433" y="103"/>
                  </a:cubicBezTo>
                  <a:cubicBezTo>
                    <a:pt x="431" y="102"/>
                    <a:pt x="434" y="95"/>
                    <a:pt x="429" y="95"/>
                  </a:cubicBezTo>
                  <a:cubicBezTo>
                    <a:pt x="430" y="94"/>
                    <a:pt x="430" y="93"/>
                    <a:pt x="431" y="91"/>
                  </a:cubicBezTo>
                  <a:cubicBezTo>
                    <a:pt x="431" y="91"/>
                    <a:pt x="429" y="91"/>
                    <a:pt x="429" y="90"/>
                  </a:cubicBezTo>
                  <a:cubicBezTo>
                    <a:pt x="429" y="90"/>
                    <a:pt x="431" y="90"/>
                    <a:pt x="431" y="89"/>
                  </a:cubicBezTo>
                  <a:cubicBezTo>
                    <a:pt x="430" y="88"/>
                    <a:pt x="429" y="88"/>
                    <a:pt x="429" y="86"/>
                  </a:cubicBezTo>
                  <a:cubicBezTo>
                    <a:pt x="429" y="85"/>
                    <a:pt x="432" y="82"/>
                    <a:pt x="429" y="82"/>
                  </a:cubicBezTo>
                  <a:cubicBezTo>
                    <a:pt x="430" y="80"/>
                    <a:pt x="439" y="79"/>
                    <a:pt x="438" y="83"/>
                  </a:cubicBezTo>
                  <a:cubicBezTo>
                    <a:pt x="442" y="82"/>
                    <a:pt x="449" y="84"/>
                    <a:pt x="451" y="80"/>
                  </a:cubicBezTo>
                  <a:cubicBezTo>
                    <a:pt x="453" y="84"/>
                    <a:pt x="459" y="84"/>
                    <a:pt x="459" y="90"/>
                  </a:cubicBezTo>
                  <a:cubicBezTo>
                    <a:pt x="462" y="90"/>
                    <a:pt x="465" y="90"/>
                    <a:pt x="468" y="90"/>
                  </a:cubicBezTo>
                  <a:cubicBezTo>
                    <a:pt x="468" y="92"/>
                    <a:pt x="469" y="92"/>
                    <a:pt x="471" y="92"/>
                  </a:cubicBezTo>
                  <a:cubicBezTo>
                    <a:pt x="471" y="95"/>
                    <a:pt x="470" y="97"/>
                    <a:pt x="471" y="99"/>
                  </a:cubicBezTo>
                  <a:cubicBezTo>
                    <a:pt x="471" y="102"/>
                    <a:pt x="474" y="105"/>
                    <a:pt x="472" y="105"/>
                  </a:cubicBezTo>
                  <a:cubicBezTo>
                    <a:pt x="472" y="107"/>
                    <a:pt x="474" y="106"/>
                    <a:pt x="475" y="106"/>
                  </a:cubicBezTo>
                  <a:cubicBezTo>
                    <a:pt x="475" y="110"/>
                    <a:pt x="480" y="108"/>
                    <a:pt x="476" y="111"/>
                  </a:cubicBezTo>
                  <a:cubicBezTo>
                    <a:pt x="481" y="112"/>
                    <a:pt x="483" y="109"/>
                    <a:pt x="487" y="110"/>
                  </a:cubicBezTo>
                  <a:cubicBezTo>
                    <a:pt x="487" y="108"/>
                    <a:pt x="487" y="108"/>
                    <a:pt x="486" y="107"/>
                  </a:cubicBezTo>
                  <a:cubicBezTo>
                    <a:pt x="487" y="105"/>
                    <a:pt x="488" y="105"/>
                    <a:pt x="489" y="106"/>
                  </a:cubicBezTo>
                  <a:cubicBezTo>
                    <a:pt x="488" y="103"/>
                    <a:pt x="492" y="103"/>
                    <a:pt x="493" y="102"/>
                  </a:cubicBezTo>
                  <a:cubicBezTo>
                    <a:pt x="494" y="101"/>
                    <a:pt x="492" y="101"/>
                    <a:pt x="492" y="100"/>
                  </a:cubicBezTo>
                  <a:cubicBezTo>
                    <a:pt x="492" y="99"/>
                    <a:pt x="494" y="98"/>
                    <a:pt x="496" y="98"/>
                  </a:cubicBezTo>
                  <a:cubicBezTo>
                    <a:pt x="494" y="101"/>
                    <a:pt x="496" y="101"/>
                    <a:pt x="499" y="104"/>
                  </a:cubicBezTo>
                  <a:cubicBezTo>
                    <a:pt x="500" y="106"/>
                    <a:pt x="501" y="108"/>
                    <a:pt x="506" y="109"/>
                  </a:cubicBezTo>
                  <a:cubicBezTo>
                    <a:pt x="506" y="110"/>
                    <a:pt x="504" y="109"/>
                    <a:pt x="504" y="111"/>
                  </a:cubicBezTo>
                  <a:cubicBezTo>
                    <a:pt x="504" y="112"/>
                    <a:pt x="506" y="112"/>
                    <a:pt x="506" y="115"/>
                  </a:cubicBezTo>
                  <a:cubicBezTo>
                    <a:pt x="507" y="115"/>
                    <a:pt x="507" y="112"/>
                    <a:pt x="507" y="112"/>
                  </a:cubicBezTo>
                  <a:cubicBezTo>
                    <a:pt x="510" y="111"/>
                    <a:pt x="506" y="117"/>
                    <a:pt x="511" y="116"/>
                  </a:cubicBezTo>
                  <a:cubicBezTo>
                    <a:pt x="509" y="119"/>
                    <a:pt x="511" y="120"/>
                    <a:pt x="508" y="123"/>
                  </a:cubicBezTo>
                  <a:cubicBezTo>
                    <a:pt x="508" y="125"/>
                    <a:pt x="512" y="124"/>
                    <a:pt x="513" y="125"/>
                  </a:cubicBezTo>
                  <a:cubicBezTo>
                    <a:pt x="513" y="125"/>
                    <a:pt x="511" y="127"/>
                    <a:pt x="512" y="128"/>
                  </a:cubicBezTo>
                  <a:cubicBezTo>
                    <a:pt x="512" y="128"/>
                    <a:pt x="515" y="128"/>
                    <a:pt x="515" y="129"/>
                  </a:cubicBezTo>
                  <a:cubicBezTo>
                    <a:pt x="516" y="129"/>
                    <a:pt x="517" y="131"/>
                    <a:pt x="518" y="131"/>
                  </a:cubicBezTo>
                  <a:cubicBezTo>
                    <a:pt x="519" y="132"/>
                    <a:pt x="522" y="133"/>
                    <a:pt x="524" y="135"/>
                  </a:cubicBezTo>
                  <a:cubicBezTo>
                    <a:pt x="525" y="135"/>
                    <a:pt x="526" y="130"/>
                    <a:pt x="527" y="133"/>
                  </a:cubicBezTo>
                  <a:cubicBezTo>
                    <a:pt x="527" y="137"/>
                    <a:pt x="524" y="137"/>
                    <a:pt x="521" y="137"/>
                  </a:cubicBezTo>
                  <a:cubicBezTo>
                    <a:pt x="523" y="139"/>
                    <a:pt x="527" y="140"/>
                    <a:pt x="531" y="140"/>
                  </a:cubicBezTo>
                  <a:cubicBezTo>
                    <a:pt x="530" y="142"/>
                    <a:pt x="532" y="143"/>
                    <a:pt x="533" y="143"/>
                  </a:cubicBezTo>
                  <a:cubicBezTo>
                    <a:pt x="533" y="145"/>
                    <a:pt x="533" y="147"/>
                    <a:pt x="535" y="146"/>
                  </a:cubicBezTo>
                  <a:cubicBezTo>
                    <a:pt x="534" y="148"/>
                    <a:pt x="534" y="150"/>
                    <a:pt x="534" y="152"/>
                  </a:cubicBezTo>
                  <a:cubicBezTo>
                    <a:pt x="532" y="153"/>
                    <a:pt x="529" y="153"/>
                    <a:pt x="527" y="155"/>
                  </a:cubicBezTo>
                  <a:cubicBezTo>
                    <a:pt x="526" y="155"/>
                    <a:pt x="527" y="156"/>
                    <a:pt x="526" y="156"/>
                  </a:cubicBezTo>
                  <a:cubicBezTo>
                    <a:pt x="525" y="156"/>
                    <a:pt x="524" y="156"/>
                    <a:pt x="524" y="157"/>
                  </a:cubicBezTo>
                  <a:cubicBezTo>
                    <a:pt x="523" y="159"/>
                    <a:pt x="521" y="157"/>
                    <a:pt x="521" y="157"/>
                  </a:cubicBezTo>
                  <a:cubicBezTo>
                    <a:pt x="521" y="157"/>
                    <a:pt x="519" y="159"/>
                    <a:pt x="519" y="159"/>
                  </a:cubicBezTo>
                  <a:cubicBezTo>
                    <a:pt x="519" y="160"/>
                    <a:pt x="518" y="162"/>
                    <a:pt x="518" y="163"/>
                  </a:cubicBezTo>
                  <a:cubicBezTo>
                    <a:pt x="517" y="164"/>
                    <a:pt x="512" y="163"/>
                    <a:pt x="515" y="164"/>
                  </a:cubicBezTo>
                  <a:cubicBezTo>
                    <a:pt x="514" y="166"/>
                    <a:pt x="510" y="165"/>
                    <a:pt x="508" y="165"/>
                  </a:cubicBezTo>
                  <a:cubicBezTo>
                    <a:pt x="506" y="165"/>
                    <a:pt x="503" y="165"/>
                    <a:pt x="501" y="165"/>
                  </a:cubicBezTo>
                  <a:cubicBezTo>
                    <a:pt x="499" y="165"/>
                    <a:pt x="499" y="164"/>
                    <a:pt x="498" y="164"/>
                  </a:cubicBezTo>
                  <a:cubicBezTo>
                    <a:pt x="492" y="163"/>
                    <a:pt x="487" y="165"/>
                    <a:pt x="482" y="165"/>
                  </a:cubicBezTo>
                  <a:cubicBezTo>
                    <a:pt x="478" y="167"/>
                    <a:pt x="477" y="171"/>
                    <a:pt x="472" y="172"/>
                  </a:cubicBezTo>
                  <a:cubicBezTo>
                    <a:pt x="474" y="175"/>
                    <a:pt x="470" y="175"/>
                    <a:pt x="468" y="177"/>
                  </a:cubicBezTo>
                  <a:cubicBezTo>
                    <a:pt x="469" y="178"/>
                    <a:pt x="469" y="179"/>
                    <a:pt x="469" y="180"/>
                  </a:cubicBezTo>
                  <a:cubicBezTo>
                    <a:pt x="471" y="180"/>
                    <a:pt x="471" y="177"/>
                    <a:pt x="473" y="176"/>
                  </a:cubicBezTo>
                  <a:cubicBezTo>
                    <a:pt x="474" y="175"/>
                    <a:pt x="478" y="176"/>
                    <a:pt x="478" y="173"/>
                  </a:cubicBezTo>
                  <a:cubicBezTo>
                    <a:pt x="478" y="169"/>
                    <a:pt x="480" y="176"/>
                    <a:pt x="480" y="171"/>
                  </a:cubicBezTo>
                  <a:cubicBezTo>
                    <a:pt x="481" y="170"/>
                    <a:pt x="482" y="172"/>
                    <a:pt x="482" y="172"/>
                  </a:cubicBezTo>
                  <a:cubicBezTo>
                    <a:pt x="484" y="172"/>
                    <a:pt x="483" y="170"/>
                    <a:pt x="484" y="170"/>
                  </a:cubicBezTo>
                  <a:cubicBezTo>
                    <a:pt x="486" y="169"/>
                    <a:pt x="488" y="170"/>
                    <a:pt x="492" y="170"/>
                  </a:cubicBezTo>
                  <a:cubicBezTo>
                    <a:pt x="492" y="171"/>
                    <a:pt x="493" y="171"/>
                    <a:pt x="493" y="170"/>
                  </a:cubicBezTo>
                  <a:cubicBezTo>
                    <a:pt x="495" y="170"/>
                    <a:pt x="495" y="176"/>
                    <a:pt x="492" y="175"/>
                  </a:cubicBezTo>
                  <a:cubicBezTo>
                    <a:pt x="494" y="177"/>
                    <a:pt x="490" y="178"/>
                    <a:pt x="491" y="183"/>
                  </a:cubicBezTo>
                  <a:cubicBezTo>
                    <a:pt x="491" y="184"/>
                    <a:pt x="492" y="185"/>
                    <a:pt x="492" y="186"/>
                  </a:cubicBezTo>
                  <a:cubicBezTo>
                    <a:pt x="493" y="186"/>
                    <a:pt x="494" y="185"/>
                    <a:pt x="494" y="186"/>
                  </a:cubicBezTo>
                  <a:cubicBezTo>
                    <a:pt x="494" y="188"/>
                    <a:pt x="496" y="187"/>
                    <a:pt x="496" y="188"/>
                  </a:cubicBezTo>
                  <a:cubicBezTo>
                    <a:pt x="497" y="188"/>
                    <a:pt x="498" y="190"/>
                    <a:pt x="499" y="190"/>
                  </a:cubicBezTo>
                  <a:cubicBezTo>
                    <a:pt x="500" y="190"/>
                    <a:pt x="500" y="190"/>
                    <a:pt x="501" y="190"/>
                  </a:cubicBezTo>
                  <a:cubicBezTo>
                    <a:pt x="502" y="190"/>
                    <a:pt x="502" y="191"/>
                    <a:pt x="502" y="191"/>
                  </a:cubicBezTo>
                  <a:cubicBezTo>
                    <a:pt x="504" y="192"/>
                    <a:pt x="506" y="188"/>
                    <a:pt x="507" y="191"/>
                  </a:cubicBezTo>
                  <a:cubicBezTo>
                    <a:pt x="508" y="191"/>
                    <a:pt x="508" y="189"/>
                    <a:pt x="508" y="189"/>
                  </a:cubicBezTo>
                  <a:cubicBezTo>
                    <a:pt x="509" y="189"/>
                    <a:pt x="510" y="189"/>
                    <a:pt x="511" y="189"/>
                  </a:cubicBezTo>
                  <a:cubicBezTo>
                    <a:pt x="511" y="188"/>
                    <a:pt x="510" y="186"/>
                    <a:pt x="511" y="185"/>
                  </a:cubicBezTo>
                  <a:cubicBezTo>
                    <a:pt x="513" y="185"/>
                    <a:pt x="513" y="186"/>
                    <a:pt x="513" y="188"/>
                  </a:cubicBezTo>
                  <a:cubicBezTo>
                    <a:pt x="513" y="189"/>
                    <a:pt x="517" y="189"/>
                    <a:pt x="515" y="192"/>
                  </a:cubicBezTo>
                  <a:cubicBezTo>
                    <a:pt x="514" y="193"/>
                    <a:pt x="513" y="191"/>
                    <a:pt x="512" y="191"/>
                  </a:cubicBezTo>
                  <a:cubicBezTo>
                    <a:pt x="510" y="192"/>
                    <a:pt x="510" y="194"/>
                    <a:pt x="508" y="195"/>
                  </a:cubicBezTo>
                  <a:cubicBezTo>
                    <a:pt x="507" y="195"/>
                    <a:pt x="506" y="194"/>
                    <a:pt x="505" y="195"/>
                  </a:cubicBezTo>
                  <a:cubicBezTo>
                    <a:pt x="502" y="195"/>
                    <a:pt x="503" y="198"/>
                    <a:pt x="499" y="197"/>
                  </a:cubicBezTo>
                  <a:cubicBezTo>
                    <a:pt x="497" y="196"/>
                    <a:pt x="497" y="200"/>
                    <a:pt x="496" y="201"/>
                  </a:cubicBezTo>
                  <a:cubicBezTo>
                    <a:pt x="496" y="201"/>
                    <a:pt x="495" y="200"/>
                    <a:pt x="495" y="199"/>
                  </a:cubicBezTo>
                  <a:cubicBezTo>
                    <a:pt x="493" y="201"/>
                    <a:pt x="493" y="203"/>
                    <a:pt x="489" y="203"/>
                  </a:cubicBezTo>
                  <a:cubicBezTo>
                    <a:pt x="491" y="201"/>
                    <a:pt x="489" y="201"/>
                    <a:pt x="489" y="198"/>
                  </a:cubicBezTo>
                  <a:cubicBezTo>
                    <a:pt x="491" y="197"/>
                    <a:pt x="493" y="194"/>
                    <a:pt x="495" y="197"/>
                  </a:cubicBezTo>
                  <a:cubicBezTo>
                    <a:pt x="496" y="193"/>
                    <a:pt x="493" y="193"/>
                    <a:pt x="492" y="192"/>
                  </a:cubicBezTo>
                  <a:cubicBezTo>
                    <a:pt x="489" y="191"/>
                    <a:pt x="487" y="196"/>
                    <a:pt x="485" y="196"/>
                  </a:cubicBezTo>
                  <a:cubicBezTo>
                    <a:pt x="485" y="196"/>
                    <a:pt x="482" y="197"/>
                    <a:pt x="481" y="197"/>
                  </a:cubicBezTo>
                  <a:cubicBezTo>
                    <a:pt x="480" y="197"/>
                    <a:pt x="480" y="198"/>
                    <a:pt x="480" y="199"/>
                  </a:cubicBezTo>
                  <a:cubicBezTo>
                    <a:pt x="473" y="198"/>
                    <a:pt x="474" y="203"/>
                    <a:pt x="468" y="201"/>
                  </a:cubicBezTo>
                  <a:cubicBezTo>
                    <a:pt x="470" y="202"/>
                    <a:pt x="471" y="203"/>
                    <a:pt x="466" y="203"/>
                  </a:cubicBezTo>
                  <a:cubicBezTo>
                    <a:pt x="463" y="205"/>
                    <a:pt x="462" y="211"/>
                    <a:pt x="466" y="212"/>
                  </a:cubicBezTo>
                  <a:cubicBezTo>
                    <a:pt x="466" y="215"/>
                    <a:pt x="463" y="214"/>
                    <a:pt x="464" y="217"/>
                  </a:cubicBezTo>
                  <a:cubicBezTo>
                    <a:pt x="462" y="217"/>
                    <a:pt x="461" y="217"/>
                    <a:pt x="460" y="217"/>
                  </a:cubicBezTo>
                  <a:cubicBezTo>
                    <a:pt x="459" y="217"/>
                    <a:pt x="459" y="219"/>
                    <a:pt x="458" y="219"/>
                  </a:cubicBezTo>
                  <a:cubicBezTo>
                    <a:pt x="455" y="220"/>
                    <a:pt x="452" y="220"/>
                    <a:pt x="451" y="222"/>
                  </a:cubicBezTo>
                  <a:cubicBezTo>
                    <a:pt x="450" y="223"/>
                    <a:pt x="449" y="223"/>
                    <a:pt x="448" y="224"/>
                  </a:cubicBezTo>
                  <a:cubicBezTo>
                    <a:pt x="447" y="226"/>
                    <a:pt x="447" y="228"/>
                    <a:pt x="445" y="230"/>
                  </a:cubicBezTo>
                  <a:cubicBezTo>
                    <a:pt x="444" y="231"/>
                    <a:pt x="441" y="231"/>
                    <a:pt x="442" y="236"/>
                  </a:cubicBezTo>
                  <a:cubicBezTo>
                    <a:pt x="440" y="235"/>
                    <a:pt x="440" y="233"/>
                    <a:pt x="438" y="232"/>
                  </a:cubicBezTo>
                  <a:cubicBezTo>
                    <a:pt x="436" y="233"/>
                    <a:pt x="437" y="235"/>
                    <a:pt x="435" y="235"/>
                  </a:cubicBezTo>
                  <a:cubicBezTo>
                    <a:pt x="440" y="239"/>
                    <a:pt x="439" y="243"/>
                    <a:pt x="440" y="250"/>
                  </a:cubicBezTo>
                  <a:cubicBezTo>
                    <a:pt x="437" y="249"/>
                    <a:pt x="438" y="252"/>
                    <a:pt x="438" y="252"/>
                  </a:cubicBezTo>
                  <a:cubicBezTo>
                    <a:pt x="437" y="253"/>
                    <a:pt x="436" y="252"/>
                    <a:pt x="435" y="252"/>
                  </a:cubicBezTo>
                  <a:cubicBezTo>
                    <a:pt x="434" y="253"/>
                    <a:pt x="434" y="254"/>
                    <a:pt x="433" y="255"/>
                  </a:cubicBezTo>
                  <a:cubicBezTo>
                    <a:pt x="432" y="256"/>
                    <a:pt x="430" y="258"/>
                    <a:pt x="429" y="258"/>
                  </a:cubicBezTo>
                  <a:cubicBezTo>
                    <a:pt x="428" y="259"/>
                    <a:pt x="426" y="258"/>
                    <a:pt x="425" y="259"/>
                  </a:cubicBezTo>
                  <a:cubicBezTo>
                    <a:pt x="422" y="260"/>
                    <a:pt x="421" y="263"/>
                    <a:pt x="420" y="265"/>
                  </a:cubicBezTo>
                  <a:cubicBezTo>
                    <a:pt x="417" y="265"/>
                    <a:pt x="417" y="269"/>
                    <a:pt x="414" y="269"/>
                  </a:cubicBezTo>
                  <a:cubicBezTo>
                    <a:pt x="415" y="273"/>
                    <a:pt x="411" y="282"/>
                    <a:pt x="416" y="282"/>
                  </a:cubicBezTo>
                  <a:cubicBezTo>
                    <a:pt x="414" y="286"/>
                    <a:pt x="418" y="286"/>
                    <a:pt x="418" y="292"/>
                  </a:cubicBezTo>
                  <a:cubicBezTo>
                    <a:pt x="418" y="293"/>
                    <a:pt x="419" y="293"/>
                    <a:pt x="420" y="294"/>
                  </a:cubicBezTo>
                  <a:cubicBezTo>
                    <a:pt x="418" y="297"/>
                    <a:pt x="420" y="297"/>
                    <a:pt x="420" y="302"/>
                  </a:cubicBezTo>
                  <a:cubicBezTo>
                    <a:pt x="418" y="302"/>
                    <a:pt x="416" y="303"/>
                    <a:pt x="415" y="304"/>
                  </a:cubicBezTo>
                  <a:cubicBezTo>
                    <a:pt x="413" y="304"/>
                    <a:pt x="415" y="302"/>
                    <a:pt x="414" y="301"/>
                  </a:cubicBezTo>
                  <a:cubicBezTo>
                    <a:pt x="413" y="299"/>
                    <a:pt x="412" y="300"/>
                    <a:pt x="411" y="299"/>
                  </a:cubicBezTo>
                  <a:cubicBezTo>
                    <a:pt x="410" y="299"/>
                    <a:pt x="410" y="296"/>
                    <a:pt x="408" y="297"/>
                  </a:cubicBezTo>
                  <a:cubicBezTo>
                    <a:pt x="409" y="294"/>
                    <a:pt x="410" y="292"/>
                    <a:pt x="406" y="291"/>
                  </a:cubicBezTo>
                  <a:cubicBezTo>
                    <a:pt x="408" y="286"/>
                    <a:pt x="405" y="286"/>
                    <a:pt x="405" y="281"/>
                  </a:cubicBezTo>
                  <a:cubicBezTo>
                    <a:pt x="404" y="281"/>
                    <a:pt x="403" y="282"/>
                    <a:pt x="402" y="282"/>
                  </a:cubicBezTo>
                  <a:cubicBezTo>
                    <a:pt x="402" y="281"/>
                    <a:pt x="402" y="280"/>
                    <a:pt x="402" y="279"/>
                  </a:cubicBezTo>
                  <a:cubicBezTo>
                    <a:pt x="400" y="280"/>
                    <a:pt x="394" y="281"/>
                    <a:pt x="393" y="279"/>
                  </a:cubicBezTo>
                  <a:cubicBezTo>
                    <a:pt x="392" y="278"/>
                    <a:pt x="392" y="277"/>
                    <a:pt x="391" y="277"/>
                  </a:cubicBezTo>
                  <a:cubicBezTo>
                    <a:pt x="390" y="277"/>
                    <a:pt x="388" y="279"/>
                    <a:pt x="386" y="278"/>
                  </a:cubicBezTo>
                  <a:cubicBezTo>
                    <a:pt x="386" y="278"/>
                    <a:pt x="390" y="274"/>
                    <a:pt x="386" y="276"/>
                  </a:cubicBezTo>
                  <a:cubicBezTo>
                    <a:pt x="385" y="276"/>
                    <a:pt x="386" y="277"/>
                    <a:pt x="385" y="277"/>
                  </a:cubicBezTo>
                  <a:cubicBezTo>
                    <a:pt x="382" y="277"/>
                    <a:pt x="377" y="277"/>
                    <a:pt x="374" y="276"/>
                  </a:cubicBezTo>
                  <a:cubicBezTo>
                    <a:pt x="371" y="276"/>
                    <a:pt x="373" y="280"/>
                    <a:pt x="373" y="282"/>
                  </a:cubicBezTo>
                  <a:cubicBezTo>
                    <a:pt x="366" y="281"/>
                    <a:pt x="359" y="280"/>
                    <a:pt x="352" y="279"/>
                  </a:cubicBezTo>
                  <a:cubicBezTo>
                    <a:pt x="351" y="280"/>
                    <a:pt x="350" y="281"/>
                    <a:pt x="349" y="281"/>
                  </a:cubicBezTo>
                  <a:cubicBezTo>
                    <a:pt x="348" y="281"/>
                    <a:pt x="349" y="283"/>
                    <a:pt x="347" y="283"/>
                  </a:cubicBezTo>
                  <a:cubicBezTo>
                    <a:pt x="346" y="283"/>
                    <a:pt x="346" y="284"/>
                    <a:pt x="346" y="285"/>
                  </a:cubicBezTo>
                  <a:cubicBezTo>
                    <a:pt x="344" y="286"/>
                    <a:pt x="343" y="285"/>
                    <a:pt x="341" y="285"/>
                  </a:cubicBezTo>
                  <a:cubicBezTo>
                    <a:pt x="340" y="286"/>
                    <a:pt x="340" y="288"/>
                    <a:pt x="338" y="288"/>
                  </a:cubicBezTo>
                  <a:cubicBezTo>
                    <a:pt x="338" y="290"/>
                    <a:pt x="336" y="295"/>
                    <a:pt x="339" y="296"/>
                  </a:cubicBezTo>
                  <a:cubicBezTo>
                    <a:pt x="338" y="297"/>
                    <a:pt x="337" y="299"/>
                    <a:pt x="335" y="301"/>
                  </a:cubicBezTo>
                  <a:cubicBezTo>
                    <a:pt x="335" y="304"/>
                    <a:pt x="335" y="307"/>
                    <a:pt x="335" y="310"/>
                  </a:cubicBezTo>
                  <a:cubicBezTo>
                    <a:pt x="335" y="312"/>
                    <a:pt x="336" y="312"/>
                    <a:pt x="336" y="314"/>
                  </a:cubicBezTo>
                  <a:cubicBezTo>
                    <a:pt x="337" y="316"/>
                    <a:pt x="337" y="320"/>
                    <a:pt x="335" y="322"/>
                  </a:cubicBezTo>
                  <a:cubicBezTo>
                    <a:pt x="335" y="324"/>
                    <a:pt x="338" y="322"/>
                    <a:pt x="339" y="323"/>
                  </a:cubicBezTo>
                  <a:cubicBezTo>
                    <a:pt x="339" y="323"/>
                    <a:pt x="337" y="325"/>
                    <a:pt x="338" y="325"/>
                  </a:cubicBezTo>
                  <a:cubicBezTo>
                    <a:pt x="337" y="325"/>
                    <a:pt x="339" y="326"/>
                    <a:pt x="339" y="326"/>
                  </a:cubicBezTo>
                  <a:cubicBezTo>
                    <a:pt x="339" y="328"/>
                    <a:pt x="340" y="327"/>
                    <a:pt x="341" y="328"/>
                  </a:cubicBezTo>
                  <a:cubicBezTo>
                    <a:pt x="341" y="328"/>
                    <a:pt x="341" y="330"/>
                    <a:pt x="341" y="330"/>
                  </a:cubicBezTo>
                  <a:cubicBezTo>
                    <a:pt x="341" y="330"/>
                    <a:pt x="342" y="330"/>
                    <a:pt x="342" y="330"/>
                  </a:cubicBezTo>
                  <a:cubicBezTo>
                    <a:pt x="342" y="330"/>
                    <a:pt x="342" y="332"/>
                    <a:pt x="342" y="332"/>
                  </a:cubicBezTo>
                  <a:cubicBezTo>
                    <a:pt x="343" y="333"/>
                    <a:pt x="346" y="335"/>
                    <a:pt x="346" y="337"/>
                  </a:cubicBezTo>
                  <a:cubicBezTo>
                    <a:pt x="355" y="338"/>
                    <a:pt x="360" y="335"/>
                    <a:pt x="365" y="337"/>
                  </a:cubicBezTo>
                  <a:cubicBezTo>
                    <a:pt x="366" y="337"/>
                    <a:pt x="366" y="336"/>
                    <a:pt x="367" y="335"/>
                  </a:cubicBezTo>
                  <a:cubicBezTo>
                    <a:pt x="368" y="333"/>
                    <a:pt x="370" y="331"/>
                    <a:pt x="371" y="329"/>
                  </a:cubicBezTo>
                  <a:cubicBezTo>
                    <a:pt x="371" y="328"/>
                    <a:pt x="372" y="327"/>
                    <a:pt x="371" y="326"/>
                  </a:cubicBezTo>
                  <a:cubicBezTo>
                    <a:pt x="374" y="323"/>
                    <a:pt x="382" y="320"/>
                    <a:pt x="388" y="323"/>
                  </a:cubicBezTo>
                  <a:cubicBezTo>
                    <a:pt x="385" y="326"/>
                    <a:pt x="385" y="331"/>
                    <a:pt x="382" y="334"/>
                  </a:cubicBezTo>
                  <a:cubicBezTo>
                    <a:pt x="381" y="337"/>
                    <a:pt x="384" y="337"/>
                    <a:pt x="383" y="339"/>
                  </a:cubicBezTo>
                  <a:cubicBezTo>
                    <a:pt x="381" y="340"/>
                    <a:pt x="380" y="343"/>
                    <a:pt x="379" y="345"/>
                  </a:cubicBezTo>
                  <a:cubicBezTo>
                    <a:pt x="378" y="346"/>
                    <a:pt x="379" y="347"/>
                    <a:pt x="378" y="346"/>
                  </a:cubicBezTo>
                  <a:cubicBezTo>
                    <a:pt x="377" y="349"/>
                    <a:pt x="383" y="346"/>
                    <a:pt x="381" y="350"/>
                  </a:cubicBezTo>
                  <a:cubicBezTo>
                    <a:pt x="384" y="350"/>
                    <a:pt x="385" y="348"/>
                    <a:pt x="388" y="349"/>
                  </a:cubicBezTo>
                  <a:cubicBezTo>
                    <a:pt x="388" y="351"/>
                    <a:pt x="390" y="351"/>
                    <a:pt x="391" y="352"/>
                  </a:cubicBezTo>
                  <a:cubicBezTo>
                    <a:pt x="397" y="350"/>
                    <a:pt x="397" y="354"/>
                    <a:pt x="405" y="354"/>
                  </a:cubicBezTo>
                  <a:cubicBezTo>
                    <a:pt x="402" y="357"/>
                    <a:pt x="406" y="360"/>
                    <a:pt x="402" y="362"/>
                  </a:cubicBezTo>
                  <a:cubicBezTo>
                    <a:pt x="405" y="365"/>
                    <a:pt x="403" y="372"/>
                    <a:pt x="402" y="375"/>
                  </a:cubicBezTo>
                  <a:cubicBezTo>
                    <a:pt x="403" y="377"/>
                    <a:pt x="404" y="377"/>
                    <a:pt x="407" y="377"/>
                  </a:cubicBezTo>
                  <a:cubicBezTo>
                    <a:pt x="406" y="380"/>
                    <a:pt x="409" y="379"/>
                    <a:pt x="409" y="381"/>
                  </a:cubicBezTo>
                  <a:cubicBezTo>
                    <a:pt x="409" y="382"/>
                    <a:pt x="413" y="381"/>
                    <a:pt x="413" y="383"/>
                  </a:cubicBezTo>
                  <a:cubicBezTo>
                    <a:pt x="417" y="380"/>
                    <a:pt x="424" y="384"/>
                    <a:pt x="427" y="382"/>
                  </a:cubicBezTo>
                  <a:cubicBezTo>
                    <a:pt x="427" y="383"/>
                    <a:pt x="427" y="383"/>
                    <a:pt x="427" y="384"/>
                  </a:cubicBezTo>
                  <a:cubicBezTo>
                    <a:pt x="429" y="384"/>
                    <a:pt x="433" y="382"/>
                    <a:pt x="433" y="385"/>
                  </a:cubicBezTo>
                  <a:cubicBezTo>
                    <a:pt x="434" y="385"/>
                    <a:pt x="435" y="384"/>
                    <a:pt x="436" y="384"/>
                  </a:cubicBezTo>
                  <a:cubicBezTo>
                    <a:pt x="437" y="383"/>
                    <a:pt x="438" y="383"/>
                    <a:pt x="439" y="382"/>
                  </a:cubicBezTo>
                  <a:cubicBezTo>
                    <a:pt x="439" y="381"/>
                    <a:pt x="440" y="382"/>
                    <a:pt x="440" y="381"/>
                  </a:cubicBezTo>
                  <a:cubicBezTo>
                    <a:pt x="440" y="379"/>
                    <a:pt x="442" y="381"/>
                    <a:pt x="442" y="379"/>
                  </a:cubicBezTo>
                  <a:cubicBezTo>
                    <a:pt x="442" y="379"/>
                    <a:pt x="442" y="377"/>
                    <a:pt x="442" y="377"/>
                  </a:cubicBezTo>
                  <a:cubicBezTo>
                    <a:pt x="443" y="376"/>
                    <a:pt x="444" y="378"/>
                    <a:pt x="443" y="378"/>
                  </a:cubicBezTo>
                  <a:cubicBezTo>
                    <a:pt x="444" y="378"/>
                    <a:pt x="445" y="377"/>
                    <a:pt x="446" y="376"/>
                  </a:cubicBezTo>
                  <a:cubicBezTo>
                    <a:pt x="447" y="375"/>
                    <a:pt x="449" y="374"/>
                    <a:pt x="451" y="372"/>
                  </a:cubicBezTo>
                  <a:cubicBezTo>
                    <a:pt x="451" y="372"/>
                    <a:pt x="452" y="371"/>
                    <a:pt x="452" y="370"/>
                  </a:cubicBezTo>
                  <a:cubicBezTo>
                    <a:pt x="453" y="371"/>
                    <a:pt x="465" y="372"/>
                    <a:pt x="459" y="374"/>
                  </a:cubicBezTo>
                  <a:cubicBezTo>
                    <a:pt x="459" y="375"/>
                    <a:pt x="462" y="375"/>
                    <a:pt x="464" y="375"/>
                  </a:cubicBezTo>
                  <a:cubicBezTo>
                    <a:pt x="465" y="375"/>
                    <a:pt x="464" y="373"/>
                    <a:pt x="465" y="372"/>
                  </a:cubicBezTo>
                  <a:cubicBezTo>
                    <a:pt x="468" y="372"/>
                    <a:pt x="471" y="372"/>
                    <a:pt x="474" y="372"/>
                  </a:cubicBezTo>
                  <a:cubicBezTo>
                    <a:pt x="472" y="376"/>
                    <a:pt x="479" y="375"/>
                    <a:pt x="482" y="376"/>
                  </a:cubicBezTo>
                  <a:cubicBezTo>
                    <a:pt x="483" y="376"/>
                    <a:pt x="482" y="377"/>
                    <a:pt x="484" y="377"/>
                  </a:cubicBezTo>
                  <a:cubicBezTo>
                    <a:pt x="484" y="377"/>
                    <a:pt x="485" y="378"/>
                    <a:pt x="486" y="378"/>
                  </a:cubicBezTo>
                  <a:cubicBezTo>
                    <a:pt x="488" y="379"/>
                    <a:pt x="489" y="377"/>
                    <a:pt x="491" y="377"/>
                  </a:cubicBezTo>
                  <a:cubicBezTo>
                    <a:pt x="496" y="376"/>
                    <a:pt x="502" y="378"/>
                    <a:pt x="508" y="378"/>
                  </a:cubicBezTo>
                  <a:cubicBezTo>
                    <a:pt x="508" y="381"/>
                    <a:pt x="509" y="383"/>
                    <a:pt x="509" y="381"/>
                  </a:cubicBezTo>
                  <a:cubicBezTo>
                    <a:pt x="511" y="381"/>
                    <a:pt x="510" y="382"/>
                    <a:pt x="509" y="382"/>
                  </a:cubicBezTo>
                  <a:cubicBezTo>
                    <a:pt x="509" y="385"/>
                    <a:pt x="512" y="382"/>
                    <a:pt x="514" y="384"/>
                  </a:cubicBezTo>
                  <a:cubicBezTo>
                    <a:pt x="514" y="384"/>
                    <a:pt x="514" y="386"/>
                    <a:pt x="514" y="387"/>
                  </a:cubicBezTo>
                  <a:cubicBezTo>
                    <a:pt x="515" y="387"/>
                    <a:pt x="517" y="386"/>
                    <a:pt x="519" y="387"/>
                  </a:cubicBezTo>
                  <a:cubicBezTo>
                    <a:pt x="518" y="389"/>
                    <a:pt x="520" y="390"/>
                    <a:pt x="521" y="391"/>
                  </a:cubicBezTo>
                  <a:cubicBezTo>
                    <a:pt x="523" y="393"/>
                    <a:pt x="525" y="394"/>
                    <a:pt x="526" y="397"/>
                  </a:cubicBezTo>
                  <a:cubicBezTo>
                    <a:pt x="533" y="397"/>
                    <a:pt x="536" y="401"/>
                    <a:pt x="542" y="398"/>
                  </a:cubicBezTo>
                  <a:cubicBezTo>
                    <a:pt x="541" y="403"/>
                    <a:pt x="549" y="398"/>
                    <a:pt x="547" y="403"/>
                  </a:cubicBezTo>
                  <a:cubicBezTo>
                    <a:pt x="551" y="401"/>
                    <a:pt x="551" y="406"/>
                    <a:pt x="554" y="407"/>
                  </a:cubicBezTo>
                  <a:cubicBezTo>
                    <a:pt x="555" y="407"/>
                    <a:pt x="555" y="410"/>
                    <a:pt x="558" y="409"/>
                  </a:cubicBezTo>
                  <a:cubicBezTo>
                    <a:pt x="554" y="412"/>
                    <a:pt x="559" y="411"/>
                    <a:pt x="559" y="415"/>
                  </a:cubicBezTo>
                  <a:cubicBezTo>
                    <a:pt x="559" y="417"/>
                    <a:pt x="561" y="416"/>
                    <a:pt x="562" y="417"/>
                  </a:cubicBezTo>
                  <a:cubicBezTo>
                    <a:pt x="563" y="418"/>
                    <a:pt x="562" y="420"/>
                    <a:pt x="565" y="419"/>
                  </a:cubicBezTo>
                  <a:cubicBezTo>
                    <a:pt x="560" y="424"/>
                    <a:pt x="571" y="425"/>
                    <a:pt x="567" y="429"/>
                  </a:cubicBezTo>
                  <a:cubicBezTo>
                    <a:pt x="569" y="429"/>
                    <a:pt x="571" y="429"/>
                    <a:pt x="571" y="431"/>
                  </a:cubicBezTo>
                  <a:cubicBezTo>
                    <a:pt x="577" y="430"/>
                    <a:pt x="585" y="432"/>
                    <a:pt x="587" y="437"/>
                  </a:cubicBezTo>
                  <a:cubicBezTo>
                    <a:pt x="593" y="437"/>
                    <a:pt x="596" y="439"/>
                    <a:pt x="602" y="438"/>
                  </a:cubicBezTo>
                  <a:cubicBezTo>
                    <a:pt x="603" y="439"/>
                    <a:pt x="600" y="440"/>
                    <a:pt x="600" y="440"/>
                  </a:cubicBezTo>
                  <a:cubicBezTo>
                    <a:pt x="601" y="442"/>
                    <a:pt x="609" y="440"/>
                    <a:pt x="613" y="441"/>
                  </a:cubicBezTo>
                  <a:cubicBezTo>
                    <a:pt x="613" y="442"/>
                    <a:pt x="614" y="442"/>
                    <a:pt x="615" y="442"/>
                  </a:cubicBezTo>
                  <a:cubicBezTo>
                    <a:pt x="615" y="444"/>
                    <a:pt x="618" y="443"/>
                    <a:pt x="619" y="444"/>
                  </a:cubicBezTo>
                  <a:cubicBezTo>
                    <a:pt x="619" y="445"/>
                    <a:pt x="619" y="446"/>
                    <a:pt x="619" y="447"/>
                  </a:cubicBezTo>
                  <a:cubicBezTo>
                    <a:pt x="619" y="447"/>
                    <a:pt x="621" y="446"/>
                    <a:pt x="621" y="447"/>
                  </a:cubicBezTo>
                  <a:cubicBezTo>
                    <a:pt x="622" y="447"/>
                    <a:pt x="621" y="450"/>
                    <a:pt x="624" y="449"/>
                  </a:cubicBezTo>
                  <a:cubicBezTo>
                    <a:pt x="624" y="461"/>
                    <a:pt x="624" y="473"/>
                    <a:pt x="624" y="485"/>
                  </a:cubicBezTo>
                  <a:cubicBezTo>
                    <a:pt x="619" y="484"/>
                    <a:pt x="624" y="492"/>
                    <a:pt x="619" y="490"/>
                  </a:cubicBezTo>
                  <a:cubicBezTo>
                    <a:pt x="618" y="494"/>
                    <a:pt x="618" y="498"/>
                    <a:pt x="618" y="502"/>
                  </a:cubicBezTo>
                  <a:cubicBezTo>
                    <a:pt x="618" y="504"/>
                    <a:pt x="620" y="509"/>
                    <a:pt x="619" y="514"/>
                  </a:cubicBezTo>
                  <a:cubicBezTo>
                    <a:pt x="619" y="514"/>
                    <a:pt x="618" y="514"/>
                    <a:pt x="618" y="515"/>
                  </a:cubicBezTo>
                  <a:cubicBezTo>
                    <a:pt x="618" y="515"/>
                    <a:pt x="618" y="517"/>
                    <a:pt x="618" y="517"/>
                  </a:cubicBezTo>
                  <a:cubicBezTo>
                    <a:pt x="617" y="518"/>
                    <a:pt x="614" y="519"/>
                    <a:pt x="615" y="523"/>
                  </a:cubicBezTo>
                  <a:cubicBezTo>
                    <a:pt x="613" y="524"/>
                    <a:pt x="612" y="526"/>
                    <a:pt x="610" y="527"/>
                  </a:cubicBezTo>
                  <a:cubicBezTo>
                    <a:pt x="609" y="527"/>
                    <a:pt x="610" y="529"/>
                    <a:pt x="610" y="530"/>
                  </a:cubicBezTo>
                  <a:cubicBezTo>
                    <a:pt x="609" y="531"/>
                    <a:pt x="607" y="530"/>
                    <a:pt x="607" y="530"/>
                  </a:cubicBezTo>
                  <a:cubicBezTo>
                    <a:pt x="607" y="531"/>
                    <a:pt x="608" y="532"/>
                    <a:pt x="607" y="533"/>
                  </a:cubicBezTo>
                  <a:cubicBezTo>
                    <a:pt x="606" y="533"/>
                    <a:pt x="603" y="533"/>
                    <a:pt x="602" y="535"/>
                  </a:cubicBezTo>
                  <a:cubicBezTo>
                    <a:pt x="602" y="536"/>
                    <a:pt x="600" y="536"/>
                    <a:pt x="598" y="537"/>
                  </a:cubicBezTo>
                  <a:cubicBezTo>
                    <a:pt x="597" y="538"/>
                    <a:pt x="596" y="539"/>
                    <a:pt x="595" y="540"/>
                  </a:cubicBezTo>
                  <a:cubicBezTo>
                    <a:pt x="595" y="540"/>
                    <a:pt x="594" y="538"/>
                    <a:pt x="593" y="538"/>
                  </a:cubicBezTo>
                  <a:cubicBezTo>
                    <a:pt x="593" y="538"/>
                    <a:pt x="593" y="540"/>
                    <a:pt x="592" y="540"/>
                  </a:cubicBezTo>
                  <a:cubicBezTo>
                    <a:pt x="590" y="540"/>
                    <a:pt x="590" y="540"/>
                    <a:pt x="589" y="542"/>
                  </a:cubicBezTo>
                  <a:cubicBezTo>
                    <a:pt x="585" y="540"/>
                    <a:pt x="582" y="545"/>
                    <a:pt x="580" y="547"/>
                  </a:cubicBezTo>
                  <a:cubicBezTo>
                    <a:pt x="580" y="547"/>
                    <a:pt x="578" y="546"/>
                    <a:pt x="578" y="547"/>
                  </a:cubicBezTo>
                  <a:cubicBezTo>
                    <a:pt x="577" y="547"/>
                    <a:pt x="576" y="548"/>
                    <a:pt x="575" y="549"/>
                  </a:cubicBezTo>
                  <a:cubicBezTo>
                    <a:pt x="575" y="550"/>
                    <a:pt x="573" y="551"/>
                    <a:pt x="573" y="551"/>
                  </a:cubicBezTo>
                  <a:cubicBezTo>
                    <a:pt x="573" y="552"/>
                    <a:pt x="575" y="555"/>
                    <a:pt x="572" y="554"/>
                  </a:cubicBezTo>
                  <a:cubicBezTo>
                    <a:pt x="573" y="559"/>
                    <a:pt x="570" y="561"/>
                    <a:pt x="571" y="567"/>
                  </a:cubicBezTo>
                  <a:cubicBezTo>
                    <a:pt x="567" y="566"/>
                    <a:pt x="569" y="569"/>
                    <a:pt x="568" y="570"/>
                  </a:cubicBezTo>
                  <a:cubicBezTo>
                    <a:pt x="568" y="570"/>
                    <a:pt x="566" y="570"/>
                    <a:pt x="566" y="570"/>
                  </a:cubicBezTo>
                  <a:cubicBezTo>
                    <a:pt x="566" y="571"/>
                    <a:pt x="568" y="572"/>
                    <a:pt x="566" y="573"/>
                  </a:cubicBezTo>
                  <a:cubicBezTo>
                    <a:pt x="564" y="573"/>
                    <a:pt x="564" y="577"/>
                    <a:pt x="561" y="577"/>
                  </a:cubicBezTo>
                  <a:cubicBezTo>
                    <a:pt x="561" y="577"/>
                    <a:pt x="559" y="579"/>
                    <a:pt x="559" y="580"/>
                  </a:cubicBezTo>
                  <a:cubicBezTo>
                    <a:pt x="558" y="581"/>
                    <a:pt x="556" y="585"/>
                    <a:pt x="553" y="587"/>
                  </a:cubicBezTo>
                  <a:cubicBezTo>
                    <a:pt x="553" y="588"/>
                    <a:pt x="553" y="590"/>
                    <a:pt x="553" y="591"/>
                  </a:cubicBezTo>
                  <a:cubicBezTo>
                    <a:pt x="551" y="592"/>
                    <a:pt x="549" y="593"/>
                    <a:pt x="549" y="596"/>
                  </a:cubicBezTo>
                  <a:cubicBezTo>
                    <a:pt x="547" y="596"/>
                    <a:pt x="546" y="596"/>
                    <a:pt x="544" y="596"/>
                  </a:cubicBezTo>
                  <a:cubicBezTo>
                    <a:pt x="544" y="597"/>
                    <a:pt x="545" y="597"/>
                    <a:pt x="546" y="597"/>
                  </a:cubicBezTo>
                  <a:cubicBezTo>
                    <a:pt x="546" y="599"/>
                    <a:pt x="544" y="598"/>
                    <a:pt x="542" y="598"/>
                  </a:cubicBezTo>
                  <a:cubicBezTo>
                    <a:pt x="541" y="599"/>
                    <a:pt x="540" y="601"/>
                    <a:pt x="540" y="603"/>
                  </a:cubicBezTo>
                  <a:cubicBezTo>
                    <a:pt x="539" y="602"/>
                    <a:pt x="538" y="602"/>
                    <a:pt x="538" y="604"/>
                  </a:cubicBezTo>
                  <a:cubicBezTo>
                    <a:pt x="537" y="604"/>
                    <a:pt x="537" y="603"/>
                    <a:pt x="537" y="602"/>
                  </a:cubicBezTo>
                  <a:cubicBezTo>
                    <a:pt x="535" y="602"/>
                    <a:pt x="533" y="602"/>
                    <a:pt x="533" y="601"/>
                  </a:cubicBezTo>
                  <a:cubicBezTo>
                    <a:pt x="532" y="602"/>
                    <a:pt x="532" y="604"/>
                    <a:pt x="529" y="603"/>
                  </a:cubicBezTo>
                  <a:cubicBezTo>
                    <a:pt x="529" y="606"/>
                    <a:pt x="532" y="607"/>
                    <a:pt x="532" y="609"/>
                  </a:cubicBezTo>
                  <a:cubicBezTo>
                    <a:pt x="532" y="612"/>
                    <a:pt x="528" y="614"/>
                    <a:pt x="531" y="616"/>
                  </a:cubicBezTo>
                  <a:cubicBezTo>
                    <a:pt x="530" y="619"/>
                    <a:pt x="524" y="616"/>
                    <a:pt x="524" y="618"/>
                  </a:cubicBezTo>
                  <a:cubicBezTo>
                    <a:pt x="522" y="618"/>
                    <a:pt x="523" y="620"/>
                    <a:pt x="522" y="621"/>
                  </a:cubicBezTo>
                  <a:cubicBezTo>
                    <a:pt x="521" y="622"/>
                    <a:pt x="517" y="621"/>
                    <a:pt x="518" y="624"/>
                  </a:cubicBezTo>
                  <a:cubicBezTo>
                    <a:pt x="515" y="622"/>
                    <a:pt x="507" y="622"/>
                    <a:pt x="506" y="626"/>
                  </a:cubicBezTo>
                  <a:cubicBezTo>
                    <a:pt x="506" y="627"/>
                    <a:pt x="507" y="626"/>
                    <a:pt x="507" y="626"/>
                  </a:cubicBezTo>
                  <a:cubicBezTo>
                    <a:pt x="510" y="626"/>
                    <a:pt x="507" y="629"/>
                    <a:pt x="505" y="628"/>
                  </a:cubicBezTo>
                  <a:cubicBezTo>
                    <a:pt x="505" y="631"/>
                    <a:pt x="501" y="634"/>
                    <a:pt x="504" y="635"/>
                  </a:cubicBezTo>
                  <a:cubicBezTo>
                    <a:pt x="504" y="636"/>
                    <a:pt x="502" y="636"/>
                    <a:pt x="501" y="636"/>
                  </a:cubicBezTo>
                  <a:cubicBezTo>
                    <a:pt x="501" y="636"/>
                    <a:pt x="500" y="635"/>
                    <a:pt x="500" y="635"/>
                  </a:cubicBezTo>
                  <a:cubicBezTo>
                    <a:pt x="499" y="635"/>
                    <a:pt x="496" y="638"/>
                    <a:pt x="496" y="634"/>
                  </a:cubicBezTo>
                  <a:cubicBezTo>
                    <a:pt x="495" y="634"/>
                    <a:pt x="495" y="637"/>
                    <a:pt x="494" y="635"/>
                  </a:cubicBezTo>
                  <a:cubicBezTo>
                    <a:pt x="492" y="636"/>
                    <a:pt x="495" y="642"/>
                    <a:pt x="495" y="644"/>
                  </a:cubicBezTo>
                  <a:cubicBezTo>
                    <a:pt x="496" y="647"/>
                    <a:pt x="494" y="647"/>
                    <a:pt x="493" y="649"/>
                  </a:cubicBezTo>
                  <a:cubicBezTo>
                    <a:pt x="493" y="651"/>
                    <a:pt x="493" y="653"/>
                    <a:pt x="489" y="653"/>
                  </a:cubicBezTo>
                  <a:cubicBezTo>
                    <a:pt x="489" y="654"/>
                    <a:pt x="492" y="655"/>
                    <a:pt x="492" y="655"/>
                  </a:cubicBezTo>
                  <a:cubicBezTo>
                    <a:pt x="492" y="657"/>
                    <a:pt x="490" y="655"/>
                    <a:pt x="489" y="655"/>
                  </a:cubicBezTo>
                  <a:cubicBezTo>
                    <a:pt x="489" y="656"/>
                    <a:pt x="488" y="659"/>
                    <a:pt x="489" y="658"/>
                  </a:cubicBezTo>
                  <a:cubicBezTo>
                    <a:pt x="489" y="660"/>
                    <a:pt x="488" y="659"/>
                    <a:pt x="487" y="658"/>
                  </a:cubicBezTo>
                  <a:cubicBezTo>
                    <a:pt x="487" y="659"/>
                    <a:pt x="486" y="660"/>
                    <a:pt x="486" y="660"/>
                  </a:cubicBezTo>
                  <a:cubicBezTo>
                    <a:pt x="484" y="657"/>
                    <a:pt x="486" y="660"/>
                    <a:pt x="485" y="662"/>
                  </a:cubicBezTo>
                  <a:cubicBezTo>
                    <a:pt x="483" y="664"/>
                    <a:pt x="482" y="661"/>
                    <a:pt x="480" y="663"/>
                  </a:cubicBezTo>
                  <a:cubicBezTo>
                    <a:pt x="478" y="666"/>
                    <a:pt x="485" y="666"/>
                    <a:pt x="481" y="668"/>
                  </a:cubicBezTo>
                  <a:cubicBezTo>
                    <a:pt x="481" y="669"/>
                    <a:pt x="483" y="669"/>
                    <a:pt x="485" y="669"/>
                  </a:cubicBezTo>
                  <a:cubicBezTo>
                    <a:pt x="484" y="671"/>
                    <a:pt x="485" y="673"/>
                    <a:pt x="487" y="673"/>
                  </a:cubicBezTo>
                  <a:cubicBezTo>
                    <a:pt x="489" y="675"/>
                    <a:pt x="485" y="676"/>
                    <a:pt x="485" y="677"/>
                  </a:cubicBezTo>
                  <a:cubicBezTo>
                    <a:pt x="485" y="678"/>
                    <a:pt x="485" y="679"/>
                    <a:pt x="486" y="679"/>
                  </a:cubicBezTo>
                  <a:cubicBezTo>
                    <a:pt x="485" y="680"/>
                    <a:pt x="485" y="678"/>
                    <a:pt x="485" y="679"/>
                  </a:cubicBezTo>
                  <a:cubicBezTo>
                    <a:pt x="483" y="679"/>
                    <a:pt x="483" y="681"/>
                    <a:pt x="480" y="681"/>
                  </a:cubicBezTo>
                  <a:cubicBezTo>
                    <a:pt x="482" y="683"/>
                    <a:pt x="481" y="684"/>
                    <a:pt x="478" y="683"/>
                  </a:cubicBezTo>
                  <a:cubicBezTo>
                    <a:pt x="479" y="687"/>
                    <a:pt x="476" y="686"/>
                    <a:pt x="476" y="689"/>
                  </a:cubicBezTo>
                  <a:cubicBezTo>
                    <a:pt x="472" y="690"/>
                    <a:pt x="477" y="694"/>
                    <a:pt x="473" y="691"/>
                  </a:cubicBezTo>
                  <a:cubicBezTo>
                    <a:pt x="474" y="694"/>
                    <a:pt x="472" y="697"/>
                    <a:pt x="473" y="700"/>
                  </a:cubicBezTo>
                  <a:cubicBezTo>
                    <a:pt x="473" y="700"/>
                    <a:pt x="474" y="701"/>
                    <a:pt x="474" y="701"/>
                  </a:cubicBezTo>
                  <a:cubicBezTo>
                    <a:pt x="474" y="703"/>
                    <a:pt x="472" y="703"/>
                    <a:pt x="474" y="706"/>
                  </a:cubicBezTo>
                  <a:cubicBezTo>
                    <a:pt x="476" y="707"/>
                    <a:pt x="474" y="708"/>
                    <a:pt x="475" y="711"/>
                  </a:cubicBezTo>
                  <a:cubicBezTo>
                    <a:pt x="476" y="714"/>
                    <a:pt x="479" y="715"/>
                    <a:pt x="480" y="717"/>
                  </a:cubicBezTo>
                  <a:cubicBezTo>
                    <a:pt x="483" y="720"/>
                    <a:pt x="485" y="716"/>
                    <a:pt x="487" y="719"/>
                  </a:cubicBezTo>
                  <a:cubicBezTo>
                    <a:pt x="488" y="723"/>
                    <a:pt x="484" y="720"/>
                    <a:pt x="481" y="721"/>
                  </a:cubicBezTo>
                  <a:cubicBezTo>
                    <a:pt x="476" y="722"/>
                    <a:pt x="471" y="724"/>
                    <a:pt x="467" y="723"/>
                  </a:cubicBezTo>
                  <a:cubicBezTo>
                    <a:pt x="467" y="723"/>
                    <a:pt x="467" y="721"/>
                    <a:pt x="467" y="721"/>
                  </a:cubicBezTo>
                  <a:cubicBezTo>
                    <a:pt x="462" y="722"/>
                    <a:pt x="460" y="719"/>
                    <a:pt x="456" y="719"/>
                  </a:cubicBezTo>
                  <a:cubicBezTo>
                    <a:pt x="456" y="717"/>
                    <a:pt x="456" y="716"/>
                    <a:pt x="456" y="715"/>
                  </a:cubicBezTo>
                  <a:cubicBezTo>
                    <a:pt x="456" y="712"/>
                    <a:pt x="452" y="714"/>
                    <a:pt x="452" y="711"/>
                  </a:cubicBezTo>
                  <a:cubicBezTo>
                    <a:pt x="452" y="711"/>
                    <a:pt x="451" y="710"/>
                    <a:pt x="451" y="709"/>
                  </a:cubicBezTo>
                  <a:cubicBezTo>
                    <a:pt x="451" y="708"/>
                    <a:pt x="449" y="708"/>
                    <a:pt x="449" y="708"/>
                  </a:cubicBezTo>
                  <a:cubicBezTo>
                    <a:pt x="449" y="707"/>
                    <a:pt x="452" y="705"/>
                    <a:pt x="449" y="704"/>
                  </a:cubicBezTo>
                  <a:cubicBezTo>
                    <a:pt x="448" y="704"/>
                    <a:pt x="449" y="703"/>
                    <a:pt x="449" y="702"/>
                  </a:cubicBezTo>
                  <a:cubicBezTo>
                    <a:pt x="449" y="701"/>
                    <a:pt x="447" y="701"/>
                    <a:pt x="447" y="700"/>
                  </a:cubicBezTo>
                  <a:cubicBezTo>
                    <a:pt x="447" y="699"/>
                    <a:pt x="448" y="698"/>
                    <a:pt x="448" y="697"/>
                  </a:cubicBezTo>
                  <a:cubicBezTo>
                    <a:pt x="448" y="697"/>
                    <a:pt x="447" y="697"/>
                    <a:pt x="447" y="696"/>
                  </a:cubicBezTo>
                  <a:cubicBezTo>
                    <a:pt x="447" y="695"/>
                    <a:pt x="446" y="693"/>
                    <a:pt x="445" y="693"/>
                  </a:cubicBezTo>
                  <a:cubicBezTo>
                    <a:pt x="444" y="691"/>
                    <a:pt x="446" y="690"/>
                    <a:pt x="446" y="689"/>
                  </a:cubicBezTo>
                  <a:cubicBezTo>
                    <a:pt x="446" y="689"/>
                    <a:pt x="444" y="688"/>
                    <a:pt x="443" y="688"/>
                  </a:cubicBezTo>
                  <a:cubicBezTo>
                    <a:pt x="444" y="687"/>
                    <a:pt x="448" y="686"/>
                    <a:pt x="445" y="684"/>
                  </a:cubicBezTo>
                  <a:cubicBezTo>
                    <a:pt x="445" y="683"/>
                    <a:pt x="446" y="683"/>
                    <a:pt x="447" y="683"/>
                  </a:cubicBezTo>
                  <a:cubicBezTo>
                    <a:pt x="447" y="680"/>
                    <a:pt x="447" y="678"/>
                    <a:pt x="447" y="675"/>
                  </a:cubicBezTo>
                  <a:cubicBezTo>
                    <a:pt x="446" y="674"/>
                    <a:pt x="445" y="673"/>
                    <a:pt x="443" y="673"/>
                  </a:cubicBezTo>
                  <a:cubicBezTo>
                    <a:pt x="445" y="669"/>
                    <a:pt x="448" y="666"/>
                    <a:pt x="446" y="662"/>
                  </a:cubicBezTo>
                  <a:cubicBezTo>
                    <a:pt x="449" y="663"/>
                    <a:pt x="449" y="660"/>
                    <a:pt x="452" y="661"/>
                  </a:cubicBezTo>
                  <a:cubicBezTo>
                    <a:pt x="452" y="657"/>
                    <a:pt x="452" y="654"/>
                    <a:pt x="452" y="650"/>
                  </a:cubicBezTo>
                  <a:cubicBezTo>
                    <a:pt x="457" y="650"/>
                    <a:pt x="455" y="643"/>
                    <a:pt x="458" y="640"/>
                  </a:cubicBezTo>
                  <a:cubicBezTo>
                    <a:pt x="457" y="640"/>
                    <a:pt x="456" y="641"/>
                    <a:pt x="455" y="640"/>
                  </a:cubicBezTo>
                  <a:cubicBezTo>
                    <a:pt x="453" y="641"/>
                    <a:pt x="452" y="643"/>
                    <a:pt x="452" y="647"/>
                  </a:cubicBezTo>
                  <a:cubicBezTo>
                    <a:pt x="450" y="646"/>
                    <a:pt x="448" y="645"/>
                    <a:pt x="448" y="642"/>
                  </a:cubicBezTo>
                  <a:cubicBezTo>
                    <a:pt x="446" y="640"/>
                    <a:pt x="452" y="638"/>
                    <a:pt x="451" y="637"/>
                  </a:cubicBezTo>
                  <a:cubicBezTo>
                    <a:pt x="448" y="635"/>
                    <a:pt x="451" y="638"/>
                    <a:pt x="453" y="636"/>
                  </a:cubicBezTo>
                  <a:cubicBezTo>
                    <a:pt x="454" y="630"/>
                    <a:pt x="451" y="625"/>
                    <a:pt x="452" y="620"/>
                  </a:cubicBezTo>
                  <a:cubicBezTo>
                    <a:pt x="452" y="620"/>
                    <a:pt x="454" y="620"/>
                    <a:pt x="454" y="620"/>
                  </a:cubicBezTo>
                  <a:cubicBezTo>
                    <a:pt x="453" y="614"/>
                    <a:pt x="454" y="613"/>
                    <a:pt x="454" y="607"/>
                  </a:cubicBezTo>
                  <a:cubicBezTo>
                    <a:pt x="457" y="603"/>
                    <a:pt x="461" y="600"/>
                    <a:pt x="459" y="595"/>
                  </a:cubicBezTo>
                  <a:cubicBezTo>
                    <a:pt x="463" y="600"/>
                    <a:pt x="459" y="586"/>
                    <a:pt x="464" y="591"/>
                  </a:cubicBezTo>
                  <a:cubicBezTo>
                    <a:pt x="463" y="589"/>
                    <a:pt x="463" y="586"/>
                    <a:pt x="462" y="583"/>
                  </a:cubicBezTo>
                  <a:cubicBezTo>
                    <a:pt x="462" y="582"/>
                    <a:pt x="460" y="580"/>
                    <a:pt x="460" y="578"/>
                  </a:cubicBezTo>
                  <a:cubicBezTo>
                    <a:pt x="460" y="577"/>
                    <a:pt x="461" y="576"/>
                    <a:pt x="461" y="575"/>
                  </a:cubicBezTo>
                  <a:cubicBezTo>
                    <a:pt x="462" y="572"/>
                    <a:pt x="460" y="569"/>
                    <a:pt x="464" y="571"/>
                  </a:cubicBezTo>
                  <a:cubicBezTo>
                    <a:pt x="463" y="568"/>
                    <a:pt x="464" y="565"/>
                    <a:pt x="465" y="562"/>
                  </a:cubicBezTo>
                  <a:cubicBezTo>
                    <a:pt x="466" y="560"/>
                    <a:pt x="465" y="561"/>
                    <a:pt x="465" y="558"/>
                  </a:cubicBezTo>
                  <a:cubicBezTo>
                    <a:pt x="465" y="557"/>
                    <a:pt x="467" y="554"/>
                    <a:pt x="466" y="553"/>
                  </a:cubicBezTo>
                  <a:cubicBezTo>
                    <a:pt x="465" y="552"/>
                    <a:pt x="466" y="551"/>
                    <a:pt x="466" y="549"/>
                  </a:cubicBezTo>
                  <a:cubicBezTo>
                    <a:pt x="466" y="547"/>
                    <a:pt x="466" y="546"/>
                    <a:pt x="466" y="544"/>
                  </a:cubicBezTo>
                  <a:cubicBezTo>
                    <a:pt x="466" y="542"/>
                    <a:pt x="467" y="542"/>
                    <a:pt x="467" y="541"/>
                  </a:cubicBezTo>
                  <a:cubicBezTo>
                    <a:pt x="467" y="536"/>
                    <a:pt x="467" y="532"/>
                    <a:pt x="467" y="528"/>
                  </a:cubicBezTo>
                  <a:cubicBezTo>
                    <a:pt x="467" y="526"/>
                    <a:pt x="468" y="525"/>
                    <a:pt x="468" y="524"/>
                  </a:cubicBezTo>
                  <a:cubicBezTo>
                    <a:pt x="468" y="521"/>
                    <a:pt x="464" y="517"/>
                    <a:pt x="465" y="514"/>
                  </a:cubicBezTo>
                  <a:cubicBezTo>
                    <a:pt x="464" y="512"/>
                    <a:pt x="463" y="514"/>
                    <a:pt x="461" y="514"/>
                  </a:cubicBezTo>
                  <a:cubicBezTo>
                    <a:pt x="460" y="511"/>
                    <a:pt x="456" y="508"/>
                    <a:pt x="453" y="508"/>
                  </a:cubicBezTo>
                  <a:cubicBezTo>
                    <a:pt x="452" y="508"/>
                    <a:pt x="451" y="505"/>
                    <a:pt x="451" y="505"/>
                  </a:cubicBezTo>
                  <a:cubicBezTo>
                    <a:pt x="449" y="507"/>
                    <a:pt x="451" y="505"/>
                    <a:pt x="449" y="504"/>
                  </a:cubicBezTo>
                  <a:cubicBezTo>
                    <a:pt x="448" y="503"/>
                    <a:pt x="444" y="505"/>
                    <a:pt x="447" y="502"/>
                  </a:cubicBezTo>
                  <a:cubicBezTo>
                    <a:pt x="447" y="500"/>
                    <a:pt x="444" y="502"/>
                    <a:pt x="442" y="501"/>
                  </a:cubicBezTo>
                  <a:cubicBezTo>
                    <a:pt x="442" y="500"/>
                    <a:pt x="443" y="499"/>
                    <a:pt x="442" y="498"/>
                  </a:cubicBezTo>
                  <a:cubicBezTo>
                    <a:pt x="442" y="498"/>
                    <a:pt x="440" y="498"/>
                    <a:pt x="440" y="497"/>
                  </a:cubicBezTo>
                  <a:cubicBezTo>
                    <a:pt x="439" y="496"/>
                    <a:pt x="437" y="493"/>
                    <a:pt x="436" y="489"/>
                  </a:cubicBezTo>
                  <a:cubicBezTo>
                    <a:pt x="437" y="488"/>
                    <a:pt x="435" y="488"/>
                    <a:pt x="434" y="488"/>
                  </a:cubicBezTo>
                  <a:cubicBezTo>
                    <a:pt x="433" y="487"/>
                    <a:pt x="434" y="482"/>
                    <a:pt x="432" y="482"/>
                  </a:cubicBezTo>
                  <a:cubicBezTo>
                    <a:pt x="430" y="482"/>
                    <a:pt x="429" y="475"/>
                    <a:pt x="427" y="472"/>
                  </a:cubicBezTo>
                  <a:cubicBezTo>
                    <a:pt x="426" y="471"/>
                    <a:pt x="424" y="468"/>
                    <a:pt x="422" y="465"/>
                  </a:cubicBezTo>
                  <a:cubicBezTo>
                    <a:pt x="422" y="464"/>
                    <a:pt x="420" y="464"/>
                    <a:pt x="420" y="463"/>
                  </a:cubicBezTo>
                  <a:cubicBezTo>
                    <a:pt x="420" y="462"/>
                    <a:pt x="420" y="461"/>
                    <a:pt x="420" y="461"/>
                  </a:cubicBezTo>
                  <a:cubicBezTo>
                    <a:pt x="419" y="460"/>
                    <a:pt x="418" y="460"/>
                    <a:pt x="418" y="460"/>
                  </a:cubicBezTo>
                  <a:cubicBezTo>
                    <a:pt x="418" y="459"/>
                    <a:pt x="416" y="451"/>
                    <a:pt x="415" y="457"/>
                  </a:cubicBezTo>
                  <a:cubicBezTo>
                    <a:pt x="413" y="456"/>
                    <a:pt x="415" y="450"/>
                    <a:pt x="414" y="447"/>
                  </a:cubicBezTo>
                  <a:cubicBezTo>
                    <a:pt x="417" y="447"/>
                    <a:pt x="417" y="443"/>
                    <a:pt x="419" y="442"/>
                  </a:cubicBezTo>
                  <a:cubicBezTo>
                    <a:pt x="420" y="439"/>
                    <a:pt x="416" y="440"/>
                    <a:pt x="415" y="438"/>
                  </a:cubicBezTo>
                  <a:cubicBezTo>
                    <a:pt x="415" y="435"/>
                    <a:pt x="417" y="433"/>
                    <a:pt x="416" y="429"/>
                  </a:cubicBezTo>
                  <a:cubicBezTo>
                    <a:pt x="417" y="428"/>
                    <a:pt x="418" y="428"/>
                    <a:pt x="420" y="428"/>
                  </a:cubicBezTo>
                  <a:cubicBezTo>
                    <a:pt x="420" y="427"/>
                    <a:pt x="419" y="425"/>
                    <a:pt x="420" y="424"/>
                  </a:cubicBezTo>
                  <a:cubicBezTo>
                    <a:pt x="420" y="424"/>
                    <a:pt x="422" y="425"/>
                    <a:pt x="422" y="424"/>
                  </a:cubicBezTo>
                  <a:cubicBezTo>
                    <a:pt x="422" y="424"/>
                    <a:pt x="422" y="423"/>
                    <a:pt x="422" y="423"/>
                  </a:cubicBezTo>
                  <a:cubicBezTo>
                    <a:pt x="422" y="423"/>
                    <a:pt x="425" y="421"/>
                    <a:pt x="425" y="421"/>
                  </a:cubicBezTo>
                  <a:cubicBezTo>
                    <a:pt x="425" y="421"/>
                    <a:pt x="424" y="421"/>
                    <a:pt x="423" y="421"/>
                  </a:cubicBezTo>
                  <a:cubicBezTo>
                    <a:pt x="424" y="421"/>
                    <a:pt x="424" y="419"/>
                    <a:pt x="425" y="419"/>
                  </a:cubicBezTo>
                  <a:cubicBezTo>
                    <a:pt x="427" y="423"/>
                    <a:pt x="425" y="417"/>
                    <a:pt x="428" y="417"/>
                  </a:cubicBezTo>
                  <a:cubicBezTo>
                    <a:pt x="430" y="417"/>
                    <a:pt x="429" y="415"/>
                    <a:pt x="431" y="412"/>
                  </a:cubicBezTo>
                  <a:cubicBezTo>
                    <a:pt x="430" y="413"/>
                    <a:pt x="436" y="408"/>
                    <a:pt x="433" y="405"/>
                  </a:cubicBezTo>
                  <a:cubicBezTo>
                    <a:pt x="432" y="404"/>
                    <a:pt x="433" y="405"/>
                    <a:pt x="433" y="403"/>
                  </a:cubicBezTo>
                  <a:cubicBezTo>
                    <a:pt x="433" y="400"/>
                    <a:pt x="430" y="392"/>
                    <a:pt x="432" y="389"/>
                  </a:cubicBezTo>
                  <a:cubicBezTo>
                    <a:pt x="426" y="390"/>
                    <a:pt x="426" y="385"/>
                    <a:pt x="420" y="387"/>
                  </a:cubicBezTo>
                  <a:cubicBezTo>
                    <a:pt x="418" y="388"/>
                    <a:pt x="420" y="388"/>
                    <a:pt x="419" y="391"/>
                  </a:cubicBezTo>
                  <a:cubicBezTo>
                    <a:pt x="413" y="391"/>
                    <a:pt x="410" y="388"/>
                    <a:pt x="405" y="388"/>
                  </a:cubicBezTo>
                  <a:cubicBezTo>
                    <a:pt x="405" y="385"/>
                    <a:pt x="401" y="386"/>
                    <a:pt x="402" y="383"/>
                  </a:cubicBezTo>
                  <a:cubicBezTo>
                    <a:pt x="401" y="382"/>
                    <a:pt x="399" y="383"/>
                    <a:pt x="398" y="382"/>
                  </a:cubicBezTo>
                  <a:cubicBezTo>
                    <a:pt x="397" y="382"/>
                    <a:pt x="398" y="380"/>
                    <a:pt x="398" y="379"/>
                  </a:cubicBezTo>
                  <a:cubicBezTo>
                    <a:pt x="397" y="379"/>
                    <a:pt x="396" y="380"/>
                    <a:pt x="395" y="379"/>
                  </a:cubicBezTo>
                  <a:cubicBezTo>
                    <a:pt x="394" y="378"/>
                    <a:pt x="395" y="376"/>
                    <a:pt x="393" y="376"/>
                  </a:cubicBezTo>
                  <a:cubicBezTo>
                    <a:pt x="393" y="373"/>
                    <a:pt x="395" y="374"/>
                    <a:pt x="393" y="371"/>
                  </a:cubicBezTo>
                  <a:cubicBezTo>
                    <a:pt x="393" y="370"/>
                    <a:pt x="392" y="371"/>
                    <a:pt x="392" y="371"/>
                  </a:cubicBezTo>
                  <a:cubicBezTo>
                    <a:pt x="390" y="370"/>
                    <a:pt x="389" y="367"/>
                    <a:pt x="386" y="368"/>
                  </a:cubicBezTo>
                  <a:cubicBezTo>
                    <a:pt x="387" y="364"/>
                    <a:pt x="382" y="367"/>
                    <a:pt x="383" y="363"/>
                  </a:cubicBezTo>
                  <a:cubicBezTo>
                    <a:pt x="382" y="363"/>
                    <a:pt x="376" y="362"/>
                    <a:pt x="378" y="363"/>
                  </a:cubicBezTo>
                  <a:cubicBezTo>
                    <a:pt x="376" y="363"/>
                    <a:pt x="377" y="361"/>
                    <a:pt x="376" y="361"/>
                  </a:cubicBezTo>
                  <a:cubicBezTo>
                    <a:pt x="376" y="360"/>
                    <a:pt x="375" y="361"/>
                    <a:pt x="374" y="361"/>
                  </a:cubicBezTo>
                  <a:cubicBezTo>
                    <a:pt x="373" y="360"/>
                    <a:pt x="371" y="359"/>
                    <a:pt x="367" y="359"/>
                  </a:cubicBezTo>
                  <a:cubicBezTo>
                    <a:pt x="368" y="355"/>
                    <a:pt x="364" y="358"/>
                    <a:pt x="362" y="356"/>
                  </a:cubicBezTo>
                  <a:cubicBezTo>
                    <a:pt x="362" y="356"/>
                    <a:pt x="363" y="354"/>
                    <a:pt x="362" y="354"/>
                  </a:cubicBezTo>
                  <a:cubicBezTo>
                    <a:pt x="362" y="353"/>
                    <a:pt x="360" y="354"/>
                    <a:pt x="360" y="354"/>
                  </a:cubicBezTo>
                  <a:cubicBezTo>
                    <a:pt x="360" y="353"/>
                    <a:pt x="360" y="352"/>
                    <a:pt x="360" y="351"/>
                  </a:cubicBezTo>
                  <a:cubicBezTo>
                    <a:pt x="360" y="351"/>
                    <a:pt x="358" y="352"/>
                    <a:pt x="358" y="351"/>
                  </a:cubicBezTo>
                  <a:cubicBezTo>
                    <a:pt x="357" y="351"/>
                    <a:pt x="358" y="349"/>
                    <a:pt x="358" y="349"/>
                  </a:cubicBezTo>
                  <a:cubicBezTo>
                    <a:pt x="356" y="348"/>
                    <a:pt x="357" y="350"/>
                    <a:pt x="356" y="350"/>
                  </a:cubicBezTo>
                  <a:cubicBezTo>
                    <a:pt x="356" y="350"/>
                    <a:pt x="353" y="348"/>
                    <a:pt x="353" y="348"/>
                  </a:cubicBezTo>
                  <a:cubicBezTo>
                    <a:pt x="351" y="350"/>
                    <a:pt x="351" y="347"/>
                    <a:pt x="349" y="348"/>
                  </a:cubicBezTo>
                  <a:cubicBezTo>
                    <a:pt x="348" y="348"/>
                    <a:pt x="345" y="350"/>
                    <a:pt x="343" y="350"/>
                  </a:cubicBezTo>
                  <a:cubicBezTo>
                    <a:pt x="341" y="350"/>
                    <a:pt x="340" y="349"/>
                    <a:pt x="339" y="349"/>
                  </a:cubicBezTo>
                  <a:cubicBezTo>
                    <a:pt x="336" y="349"/>
                    <a:pt x="337" y="351"/>
                    <a:pt x="334" y="349"/>
                  </a:cubicBezTo>
                  <a:cubicBezTo>
                    <a:pt x="332" y="348"/>
                    <a:pt x="331" y="349"/>
                    <a:pt x="328" y="348"/>
                  </a:cubicBezTo>
                  <a:cubicBezTo>
                    <a:pt x="327" y="347"/>
                    <a:pt x="327" y="346"/>
                    <a:pt x="327" y="345"/>
                  </a:cubicBezTo>
                  <a:cubicBezTo>
                    <a:pt x="326" y="345"/>
                    <a:pt x="325" y="345"/>
                    <a:pt x="325" y="345"/>
                  </a:cubicBezTo>
                  <a:cubicBezTo>
                    <a:pt x="323" y="345"/>
                    <a:pt x="318" y="344"/>
                    <a:pt x="321" y="342"/>
                  </a:cubicBezTo>
                  <a:cubicBezTo>
                    <a:pt x="318" y="342"/>
                    <a:pt x="317" y="339"/>
                    <a:pt x="314" y="339"/>
                  </a:cubicBezTo>
                  <a:cubicBezTo>
                    <a:pt x="313" y="338"/>
                    <a:pt x="313" y="338"/>
                    <a:pt x="313" y="336"/>
                  </a:cubicBezTo>
                  <a:cubicBezTo>
                    <a:pt x="308" y="335"/>
                    <a:pt x="306" y="331"/>
                    <a:pt x="301" y="331"/>
                  </a:cubicBezTo>
                  <a:cubicBezTo>
                    <a:pt x="300" y="327"/>
                    <a:pt x="298" y="325"/>
                    <a:pt x="299" y="319"/>
                  </a:cubicBezTo>
                  <a:cubicBezTo>
                    <a:pt x="299" y="315"/>
                    <a:pt x="292" y="317"/>
                    <a:pt x="295" y="312"/>
                  </a:cubicBezTo>
                  <a:cubicBezTo>
                    <a:pt x="294" y="312"/>
                    <a:pt x="293" y="313"/>
                    <a:pt x="293" y="314"/>
                  </a:cubicBezTo>
                  <a:cubicBezTo>
                    <a:pt x="291" y="314"/>
                    <a:pt x="292" y="312"/>
                    <a:pt x="292" y="311"/>
                  </a:cubicBezTo>
                  <a:cubicBezTo>
                    <a:pt x="291" y="310"/>
                    <a:pt x="288" y="310"/>
                    <a:pt x="288" y="308"/>
                  </a:cubicBezTo>
                  <a:cubicBezTo>
                    <a:pt x="288" y="306"/>
                    <a:pt x="286" y="307"/>
                    <a:pt x="285" y="306"/>
                  </a:cubicBezTo>
                  <a:cubicBezTo>
                    <a:pt x="284" y="306"/>
                    <a:pt x="286" y="305"/>
                    <a:pt x="286" y="304"/>
                  </a:cubicBezTo>
                  <a:cubicBezTo>
                    <a:pt x="286" y="304"/>
                    <a:pt x="285" y="302"/>
                    <a:pt x="285" y="302"/>
                  </a:cubicBezTo>
                  <a:cubicBezTo>
                    <a:pt x="284" y="302"/>
                    <a:pt x="283" y="302"/>
                    <a:pt x="282" y="302"/>
                  </a:cubicBezTo>
                  <a:cubicBezTo>
                    <a:pt x="281" y="301"/>
                    <a:pt x="282" y="299"/>
                    <a:pt x="281" y="298"/>
                  </a:cubicBezTo>
                  <a:cubicBezTo>
                    <a:pt x="278" y="296"/>
                    <a:pt x="275" y="295"/>
                    <a:pt x="274" y="290"/>
                  </a:cubicBezTo>
                  <a:cubicBezTo>
                    <a:pt x="272" y="288"/>
                    <a:pt x="272" y="291"/>
                    <a:pt x="269" y="289"/>
                  </a:cubicBezTo>
                  <a:cubicBezTo>
                    <a:pt x="270" y="286"/>
                    <a:pt x="267" y="286"/>
                    <a:pt x="267" y="285"/>
                  </a:cubicBezTo>
                  <a:cubicBezTo>
                    <a:pt x="266" y="283"/>
                    <a:pt x="267" y="279"/>
                    <a:pt x="263" y="279"/>
                  </a:cubicBezTo>
                  <a:cubicBezTo>
                    <a:pt x="264" y="274"/>
                    <a:pt x="261" y="271"/>
                    <a:pt x="257" y="270"/>
                  </a:cubicBezTo>
                  <a:cubicBezTo>
                    <a:pt x="256" y="271"/>
                    <a:pt x="256" y="272"/>
                    <a:pt x="255" y="274"/>
                  </a:cubicBezTo>
                  <a:cubicBezTo>
                    <a:pt x="254" y="276"/>
                    <a:pt x="258" y="277"/>
                    <a:pt x="259" y="278"/>
                  </a:cubicBezTo>
                  <a:cubicBezTo>
                    <a:pt x="259" y="279"/>
                    <a:pt x="258" y="280"/>
                    <a:pt x="259" y="281"/>
                  </a:cubicBezTo>
                  <a:cubicBezTo>
                    <a:pt x="259" y="281"/>
                    <a:pt x="260" y="280"/>
                    <a:pt x="260" y="281"/>
                  </a:cubicBezTo>
                  <a:cubicBezTo>
                    <a:pt x="261" y="282"/>
                    <a:pt x="259" y="285"/>
                    <a:pt x="261" y="285"/>
                  </a:cubicBezTo>
                  <a:cubicBezTo>
                    <a:pt x="263" y="285"/>
                    <a:pt x="262" y="288"/>
                    <a:pt x="263" y="291"/>
                  </a:cubicBezTo>
                  <a:cubicBezTo>
                    <a:pt x="264" y="292"/>
                    <a:pt x="264" y="291"/>
                    <a:pt x="265" y="292"/>
                  </a:cubicBezTo>
                  <a:cubicBezTo>
                    <a:pt x="265" y="295"/>
                    <a:pt x="268" y="294"/>
                    <a:pt x="267" y="298"/>
                  </a:cubicBezTo>
                  <a:cubicBezTo>
                    <a:pt x="267" y="300"/>
                    <a:pt x="269" y="299"/>
                    <a:pt x="270" y="299"/>
                  </a:cubicBezTo>
                  <a:cubicBezTo>
                    <a:pt x="270" y="301"/>
                    <a:pt x="272" y="301"/>
                    <a:pt x="272" y="302"/>
                  </a:cubicBezTo>
                  <a:cubicBezTo>
                    <a:pt x="272" y="303"/>
                    <a:pt x="270" y="304"/>
                    <a:pt x="270" y="304"/>
                  </a:cubicBezTo>
                  <a:cubicBezTo>
                    <a:pt x="271" y="306"/>
                    <a:pt x="274" y="305"/>
                    <a:pt x="273" y="309"/>
                  </a:cubicBezTo>
                  <a:cubicBezTo>
                    <a:pt x="271" y="307"/>
                    <a:pt x="271" y="305"/>
                    <a:pt x="267" y="306"/>
                  </a:cubicBezTo>
                  <a:cubicBezTo>
                    <a:pt x="269" y="302"/>
                    <a:pt x="264" y="303"/>
                    <a:pt x="265" y="299"/>
                  </a:cubicBezTo>
                  <a:cubicBezTo>
                    <a:pt x="264" y="297"/>
                    <a:pt x="262" y="297"/>
                    <a:pt x="261" y="296"/>
                  </a:cubicBezTo>
                  <a:cubicBezTo>
                    <a:pt x="260" y="295"/>
                    <a:pt x="259" y="294"/>
                    <a:pt x="259" y="292"/>
                  </a:cubicBezTo>
                  <a:cubicBezTo>
                    <a:pt x="256" y="292"/>
                    <a:pt x="255" y="292"/>
                    <a:pt x="254" y="290"/>
                  </a:cubicBezTo>
                  <a:cubicBezTo>
                    <a:pt x="254" y="287"/>
                    <a:pt x="255" y="289"/>
                    <a:pt x="256" y="289"/>
                  </a:cubicBezTo>
                  <a:cubicBezTo>
                    <a:pt x="258" y="284"/>
                    <a:pt x="252" y="285"/>
                    <a:pt x="253" y="281"/>
                  </a:cubicBezTo>
                  <a:cubicBezTo>
                    <a:pt x="251" y="280"/>
                    <a:pt x="250" y="278"/>
                    <a:pt x="247" y="278"/>
                  </a:cubicBezTo>
                  <a:cubicBezTo>
                    <a:pt x="247" y="275"/>
                    <a:pt x="249" y="275"/>
                    <a:pt x="247" y="272"/>
                  </a:cubicBezTo>
                  <a:cubicBezTo>
                    <a:pt x="247" y="272"/>
                    <a:pt x="246" y="271"/>
                    <a:pt x="246" y="271"/>
                  </a:cubicBezTo>
                  <a:cubicBezTo>
                    <a:pt x="244" y="269"/>
                    <a:pt x="245" y="264"/>
                    <a:pt x="240" y="265"/>
                  </a:cubicBezTo>
                  <a:cubicBezTo>
                    <a:pt x="241" y="264"/>
                    <a:pt x="241" y="263"/>
                    <a:pt x="240" y="262"/>
                  </a:cubicBezTo>
                  <a:cubicBezTo>
                    <a:pt x="240" y="262"/>
                    <a:pt x="239" y="259"/>
                    <a:pt x="239" y="259"/>
                  </a:cubicBezTo>
                  <a:cubicBezTo>
                    <a:pt x="238" y="259"/>
                    <a:pt x="236" y="260"/>
                    <a:pt x="235" y="259"/>
                  </a:cubicBezTo>
                  <a:cubicBezTo>
                    <a:pt x="234" y="259"/>
                    <a:pt x="237" y="258"/>
                    <a:pt x="237" y="258"/>
                  </a:cubicBezTo>
                  <a:cubicBezTo>
                    <a:pt x="237" y="256"/>
                    <a:pt x="230" y="255"/>
                    <a:pt x="227" y="253"/>
                  </a:cubicBezTo>
                  <a:cubicBezTo>
                    <a:pt x="226" y="253"/>
                    <a:pt x="226" y="252"/>
                    <a:pt x="226" y="251"/>
                  </a:cubicBezTo>
                  <a:cubicBezTo>
                    <a:pt x="225" y="250"/>
                    <a:pt x="224" y="249"/>
                    <a:pt x="223" y="248"/>
                  </a:cubicBezTo>
                  <a:cubicBezTo>
                    <a:pt x="222" y="247"/>
                    <a:pt x="222" y="243"/>
                    <a:pt x="221" y="241"/>
                  </a:cubicBezTo>
                  <a:cubicBezTo>
                    <a:pt x="221" y="240"/>
                    <a:pt x="219" y="240"/>
                    <a:pt x="219" y="239"/>
                  </a:cubicBezTo>
                  <a:cubicBezTo>
                    <a:pt x="218" y="238"/>
                    <a:pt x="219" y="235"/>
                    <a:pt x="216" y="236"/>
                  </a:cubicBezTo>
                  <a:cubicBezTo>
                    <a:pt x="217" y="231"/>
                    <a:pt x="214" y="228"/>
                    <a:pt x="212" y="225"/>
                  </a:cubicBezTo>
                  <a:cubicBezTo>
                    <a:pt x="210" y="224"/>
                    <a:pt x="211" y="221"/>
                    <a:pt x="208" y="222"/>
                  </a:cubicBezTo>
                  <a:cubicBezTo>
                    <a:pt x="210" y="208"/>
                    <a:pt x="208" y="200"/>
                    <a:pt x="208" y="183"/>
                  </a:cubicBezTo>
                  <a:cubicBezTo>
                    <a:pt x="208" y="182"/>
                    <a:pt x="207" y="182"/>
                    <a:pt x="207" y="180"/>
                  </a:cubicBezTo>
                  <a:cubicBezTo>
                    <a:pt x="206" y="180"/>
                    <a:pt x="205" y="179"/>
                    <a:pt x="204" y="178"/>
                  </a:cubicBezTo>
                  <a:cubicBezTo>
                    <a:pt x="204" y="178"/>
                    <a:pt x="204" y="177"/>
                    <a:pt x="202" y="177"/>
                  </a:cubicBezTo>
                  <a:cubicBezTo>
                    <a:pt x="201" y="171"/>
                    <a:pt x="197" y="168"/>
                    <a:pt x="193" y="164"/>
                  </a:cubicBezTo>
                  <a:cubicBezTo>
                    <a:pt x="192" y="163"/>
                    <a:pt x="191" y="163"/>
                    <a:pt x="192" y="162"/>
                  </a:cubicBezTo>
                  <a:cubicBezTo>
                    <a:pt x="192" y="162"/>
                    <a:pt x="195" y="163"/>
                    <a:pt x="195" y="162"/>
                  </a:cubicBezTo>
                  <a:cubicBezTo>
                    <a:pt x="197" y="162"/>
                    <a:pt x="197" y="165"/>
                    <a:pt x="200" y="164"/>
                  </a:cubicBezTo>
                  <a:cubicBezTo>
                    <a:pt x="201" y="165"/>
                    <a:pt x="201" y="167"/>
                    <a:pt x="201" y="169"/>
                  </a:cubicBezTo>
                  <a:cubicBezTo>
                    <a:pt x="207" y="168"/>
                    <a:pt x="208" y="172"/>
                    <a:pt x="212" y="173"/>
                  </a:cubicBezTo>
                  <a:cubicBezTo>
                    <a:pt x="211" y="178"/>
                    <a:pt x="213" y="179"/>
                    <a:pt x="215" y="180"/>
                  </a:cubicBezTo>
                  <a:cubicBezTo>
                    <a:pt x="216" y="180"/>
                    <a:pt x="217" y="178"/>
                    <a:pt x="216" y="177"/>
                  </a:cubicBezTo>
                  <a:cubicBezTo>
                    <a:pt x="216" y="176"/>
                    <a:pt x="214" y="175"/>
                    <a:pt x="214" y="175"/>
                  </a:cubicBezTo>
                  <a:cubicBezTo>
                    <a:pt x="213" y="173"/>
                    <a:pt x="213" y="171"/>
                    <a:pt x="213" y="170"/>
                  </a:cubicBezTo>
                  <a:cubicBezTo>
                    <a:pt x="213" y="169"/>
                    <a:pt x="212" y="169"/>
                    <a:pt x="212" y="169"/>
                  </a:cubicBezTo>
                  <a:cubicBezTo>
                    <a:pt x="211" y="168"/>
                    <a:pt x="212" y="167"/>
                    <a:pt x="213" y="168"/>
                  </a:cubicBezTo>
                  <a:cubicBezTo>
                    <a:pt x="211" y="165"/>
                    <a:pt x="209" y="165"/>
                    <a:pt x="209" y="163"/>
                  </a:cubicBezTo>
                  <a:cubicBezTo>
                    <a:pt x="204" y="163"/>
                    <a:pt x="203" y="159"/>
                    <a:pt x="197" y="159"/>
                  </a:cubicBezTo>
                  <a:cubicBezTo>
                    <a:pt x="199" y="155"/>
                    <a:pt x="194" y="158"/>
                    <a:pt x="195" y="155"/>
                  </a:cubicBezTo>
                  <a:cubicBezTo>
                    <a:pt x="194" y="153"/>
                    <a:pt x="192" y="155"/>
                    <a:pt x="190" y="152"/>
                  </a:cubicBezTo>
                  <a:cubicBezTo>
                    <a:pt x="190" y="151"/>
                    <a:pt x="192" y="151"/>
                    <a:pt x="193" y="151"/>
                  </a:cubicBezTo>
                  <a:cubicBezTo>
                    <a:pt x="194" y="148"/>
                    <a:pt x="189" y="150"/>
                    <a:pt x="189" y="150"/>
                  </a:cubicBezTo>
                  <a:cubicBezTo>
                    <a:pt x="188" y="149"/>
                    <a:pt x="189" y="148"/>
                    <a:pt x="188" y="148"/>
                  </a:cubicBezTo>
                  <a:cubicBezTo>
                    <a:pt x="188" y="147"/>
                    <a:pt x="186" y="148"/>
                    <a:pt x="186" y="148"/>
                  </a:cubicBezTo>
                  <a:cubicBezTo>
                    <a:pt x="185" y="147"/>
                    <a:pt x="187" y="146"/>
                    <a:pt x="187" y="145"/>
                  </a:cubicBezTo>
                  <a:cubicBezTo>
                    <a:pt x="186" y="143"/>
                    <a:pt x="185" y="146"/>
                    <a:pt x="183" y="145"/>
                  </a:cubicBezTo>
                  <a:cubicBezTo>
                    <a:pt x="181" y="143"/>
                    <a:pt x="182" y="141"/>
                    <a:pt x="181" y="139"/>
                  </a:cubicBezTo>
                  <a:cubicBezTo>
                    <a:pt x="180" y="138"/>
                    <a:pt x="179" y="138"/>
                    <a:pt x="177" y="138"/>
                  </a:cubicBezTo>
                  <a:cubicBezTo>
                    <a:pt x="182" y="131"/>
                    <a:pt x="168" y="136"/>
                    <a:pt x="169" y="129"/>
                  </a:cubicBezTo>
                  <a:cubicBezTo>
                    <a:pt x="170" y="129"/>
                    <a:pt x="172" y="129"/>
                    <a:pt x="173" y="129"/>
                  </a:cubicBezTo>
                  <a:cubicBezTo>
                    <a:pt x="173" y="126"/>
                    <a:pt x="167" y="129"/>
                    <a:pt x="169" y="125"/>
                  </a:cubicBezTo>
                  <a:cubicBezTo>
                    <a:pt x="167" y="125"/>
                    <a:pt x="164" y="125"/>
                    <a:pt x="162" y="125"/>
                  </a:cubicBezTo>
                  <a:cubicBezTo>
                    <a:pt x="165" y="123"/>
                    <a:pt x="161" y="122"/>
                    <a:pt x="163" y="122"/>
                  </a:cubicBezTo>
                  <a:cubicBezTo>
                    <a:pt x="164" y="119"/>
                    <a:pt x="160" y="120"/>
                    <a:pt x="161" y="120"/>
                  </a:cubicBezTo>
                  <a:cubicBezTo>
                    <a:pt x="159" y="118"/>
                    <a:pt x="161" y="117"/>
                    <a:pt x="159" y="115"/>
                  </a:cubicBezTo>
                  <a:cubicBezTo>
                    <a:pt x="156" y="115"/>
                    <a:pt x="154" y="115"/>
                    <a:pt x="152" y="115"/>
                  </a:cubicBezTo>
                  <a:cubicBezTo>
                    <a:pt x="152" y="113"/>
                    <a:pt x="153" y="112"/>
                    <a:pt x="154" y="110"/>
                  </a:cubicBezTo>
                  <a:cubicBezTo>
                    <a:pt x="153" y="108"/>
                    <a:pt x="150" y="109"/>
                    <a:pt x="153" y="106"/>
                  </a:cubicBezTo>
                  <a:cubicBezTo>
                    <a:pt x="149" y="107"/>
                    <a:pt x="146" y="108"/>
                    <a:pt x="141" y="107"/>
                  </a:cubicBezTo>
                  <a:cubicBezTo>
                    <a:pt x="141" y="104"/>
                    <a:pt x="138" y="103"/>
                    <a:pt x="135" y="102"/>
                  </a:cubicBezTo>
                  <a:cubicBezTo>
                    <a:pt x="134" y="101"/>
                    <a:pt x="132" y="101"/>
                    <a:pt x="132" y="100"/>
                  </a:cubicBezTo>
                  <a:cubicBezTo>
                    <a:pt x="131" y="100"/>
                    <a:pt x="132" y="98"/>
                    <a:pt x="132" y="98"/>
                  </a:cubicBezTo>
                  <a:cubicBezTo>
                    <a:pt x="131" y="98"/>
                    <a:pt x="129" y="98"/>
                    <a:pt x="129" y="97"/>
                  </a:cubicBezTo>
                  <a:cubicBezTo>
                    <a:pt x="125" y="95"/>
                    <a:pt x="117" y="99"/>
                    <a:pt x="115" y="97"/>
                  </a:cubicBezTo>
                  <a:cubicBezTo>
                    <a:pt x="115" y="97"/>
                    <a:pt x="115" y="96"/>
                    <a:pt x="115" y="96"/>
                  </a:cubicBezTo>
                  <a:cubicBezTo>
                    <a:pt x="114" y="96"/>
                    <a:pt x="113" y="97"/>
                    <a:pt x="113" y="97"/>
                  </a:cubicBezTo>
                  <a:cubicBezTo>
                    <a:pt x="111" y="97"/>
                    <a:pt x="111" y="93"/>
                    <a:pt x="107" y="95"/>
                  </a:cubicBezTo>
                  <a:cubicBezTo>
                    <a:pt x="107" y="92"/>
                    <a:pt x="101" y="93"/>
                    <a:pt x="104" y="90"/>
                  </a:cubicBezTo>
                  <a:cubicBezTo>
                    <a:pt x="103" y="90"/>
                    <a:pt x="103" y="91"/>
                    <a:pt x="102" y="91"/>
                  </a:cubicBezTo>
                  <a:cubicBezTo>
                    <a:pt x="102" y="91"/>
                    <a:pt x="100" y="90"/>
                    <a:pt x="101" y="90"/>
                  </a:cubicBezTo>
                  <a:cubicBezTo>
                    <a:pt x="98" y="90"/>
                    <a:pt x="97" y="93"/>
                    <a:pt x="95" y="91"/>
                  </a:cubicBezTo>
                  <a:cubicBezTo>
                    <a:pt x="92" y="91"/>
                    <a:pt x="94" y="95"/>
                    <a:pt x="94" y="97"/>
                  </a:cubicBezTo>
                  <a:cubicBezTo>
                    <a:pt x="93" y="96"/>
                    <a:pt x="92" y="95"/>
                    <a:pt x="90" y="96"/>
                  </a:cubicBezTo>
                  <a:cubicBezTo>
                    <a:pt x="89" y="96"/>
                    <a:pt x="90" y="98"/>
                    <a:pt x="89" y="98"/>
                  </a:cubicBezTo>
                  <a:cubicBezTo>
                    <a:pt x="88" y="99"/>
                    <a:pt x="84" y="98"/>
                    <a:pt x="82" y="99"/>
                  </a:cubicBezTo>
                  <a:cubicBezTo>
                    <a:pt x="81" y="100"/>
                    <a:pt x="81" y="101"/>
                    <a:pt x="80" y="102"/>
                  </a:cubicBezTo>
                  <a:cubicBezTo>
                    <a:pt x="78" y="102"/>
                    <a:pt x="77" y="100"/>
                    <a:pt x="75" y="100"/>
                  </a:cubicBezTo>
                  <a:cubicBezTo>
                    <a:pt x="77" y="99"/>
                    <a:pt x="80" y="98"/>
                    <a:pt x="79" y="93"/>
                  </a:cubicBezTo>
                  <a:cubicBezTo>
                    <a:pt x="81" y="94"/>
                    <a:pt x="81" y="92"/>
                    <a:pt x="81" y="91"/>
                  </a:cubicBezTo>
                  <a:cubicBezTo>
                    <a:pt x="81" y="90"/>
                    <a:pt x="79" y="90"/>
                    <a:pt x="77" y="90"/>
                  </a:cubicBezTo>
                  <a:cubicBezTo>
                    <a:pt x="76" y="91"/>
                    <a:pt x="76" y="93"/>
                    <a:pt x="74" y="95"/>
                  </a:cubicBezTo>
                  <a:cubicBezTo>
                    <a:pt x="73" y="95"/>
                    <a:pt x="73" y="97"/>
                    <a:pt x="71" y="97"/>
                  </a:cubicBezTo>
                  <a:cubicBezTo>
                    <a:pt x="70" y="97"/>
                    <a:pt x="70" y="100"/>
                    <a:pt x="68" y="99"/>
                  </a:cubicBezTo>
                  <a:cubicBezTo>
                    <a:pt x="68" y="101"/>
                    <a:pt x="67" y="101"/>
                    <a:pt x="66" y="102"/>
                  </a:cubicBezTo>
                  <a:cubicBezTo>
                    <a:pt x="66" y="103"/>
                    <a:pt x="66" y="105"/>
                    <a:pt x="66" y="106"/>
                  </a:cubicBezTo>
                  <a:cubicBezTo>
                    <a:pt x="62" y="108"/>
                    <a:pt x="61" y="111"/>
                    <a:pt x="59" y="113"/>
                  </a:cubicBezTo>
                  <a:cubicBezTo>
                    <a:pt x="58" y="114"/>
                    <a:pt x="57" y="113"/>
                    <a:pt x="56" y="113"/>
                  </a:cubicBezTo>
                  <a:cubicBezTo>
                    <a:pt x="56" y="114"/>
                    <a:pt x="57" y="115"/>
                    <a:pt x="56" y="116"/>
                  </a:cubicBezTo>
                  <a:cubicBezTo>
                    <a:pt x="56" y="116"/>
                    <a:pt x="51" y="116"/>
                    <a:pt x="53" y="117"/>
                  </a:cubicBezTo>
                  <a:cubicBezTo>
                    <a:pt x="55" y="119"/>
                    <a:pt x="50" y="118"/>
                    <a:pt x="48" y="120"/>
                  </a:cubicBezTo>
                  <a:cubicBezTo>
                    <a:pt x="48" y="121"/>
                    <a:pt x="46" y="125"/>
                    <a:pt x="46" y="124"/>
                  </a:cubicBezTo>
                  <a:cubicBezTo>
                    <a:pt x="44" y="123"/>
                    <a:pt x="45" y="123"/>
                    <a:pt x="44" y="125"/>
                  </a:cubicBezTo>
                  <a:cubicBezTo>
                    <a:pt x="43" y="125"/>
                    <a:pt x="41" y="125"/>
                    <a:pt x="40" y="125"/>
                  </a:cubicBezTo>
                  <a:cubicBezTo>
                    <a:pt x="37" y="126"/>
                    <a:pt x="42" y="127"/>
                    <a:pt x="36" y="128"/>
                  </a:cubicBezTo>
                  <a:cubicBezTo>
                    <a:pt x="34" y="128"/>
                    <a:pt x="32" y="127"/>
                    <a:pt x="29" y="129"/>
                  </a:cubicBezTo>
                  <a:cubicBezTo>
                    <a:pt x="27" y="130"/>
                    <a:pt x="27" y="133"/>
                    <a:pt x="24" y="131"/>
                  </a:cubicBezTo>
                  <a:cubicBezTo>
                    <a:pt x="24" y="128"/>
                    <a:pt x="28" y="129"/>
                    <a:pt x="30" y="128"/>
                  </a:cubicBezTo>
                  <a:cubicBezTo>
                    <a:pt x="31" y="127"/>
                    <a:pt x="31" y="128"/>
                    <a:pt x="31" y="126"/>
                  </a:cubicBezTo>
                  <a:cubicBezTo>
                    <a:pt x="32" y="125"/>
                    <a:pt x="35" y="125"/>
                    <a:pt x="36" y="125"/>
                  </a:cubicBezTo>
                  <a:cubicBezTo>
                    <a:pt x="38" y="125"/>
                    <a:pt x="37" y="122"/>
                    <a:pt x="37" y="122"/>
                  </a:cubicBezTo>
                  <a:cubicBezTo>
                    <a:pt x="38" y="121"/>
                    <a:pt x="39" y="124"/>
                    <a:pt x="41" y="120"/>
                  </a:cubicBezTo>
                  <a:cubicBezTo>
                    <a:pt x="41" y="120"/>
                    <a:pt x="42" y="121"/>
                    <a:pt x="42" y="119"/>
                  </a:cubicBezTo>
                  <a:cubicBezTo>
                    <a:pt x="42" y="118"/>
                    <a:pt x="45" y="118"/>
                    <a:pt x="47" y="117"/>
                  </a:cubicBezTo>
                  <a:cubicBezTo>
                    <a:pt x="47" y="115"/>
                    <a:pt x="47" y="113"/>
                    <a:pt x="47" y="111"/>
                  </a:cubicBezTo>
                  <a:cubicBezTo>
                    <a:pt x="50" y="115"/>
                    <a:pt x="47" y="108"/>
                    <a:pt x="51" y="109"/>
                  </a:cubicBezTo>
                  <a:cubicBezTo>
                    <a:pt x="52" y="106"/>
                    <a:pt x="46" y="109"/>
                    <a:pt x="48" y="105"/>
                  </a:cubicBezTo>
                  <a:cubicBezTo>
                    <a:pt x="47" y="108"/>
                    <a:pt x="40" y="105"/>
                    <a:pt x="39" y="107"/>
                  </a:cubicBezTo>
                  <a:cubicBezTo>
                    <a:pt x="37" y="108"/>
                    <a:pt x="38" y="106"/>
                    <a:pt x="37" y="105"/>
                  </a:cubicBezTo>
                  <a:cubicBezTo>
                    <a:pt x="36" y="104"/>
                    <a:pt x="32" y="106"/>
                    <a:pt x="30" y="105"/>
                  </a:cubicBezTo>
                  <a:cubicBezTo>
                    <a:pt x="31" y="103"/>
                    <a:pt x="28" y="104"/>
                    <a:pt x="28" y="103"/>
                  </a:cubicBezTo>
                  <a:cubicBezTo>
                    <a:pt x="27" y="102"/>
                    <a:pt x="29" y="101"/>
                    <a:pt x="29" y="102"/>
                  </a:cubicBezTo>
                  <a:cubicBezTo>
                    <a:pt x="27" y="98"/>
                    <a:pt x="25" y="99"/>
                    <a:pt x="23" y="96"/>
                  </a:cubicBezTo>
                  <a:cubicBezTo>
                    <a:pt x="22" y="97"/>
                    <a:pt x="18" y="97"/>
                    <a:pt x="15" y="97"/>
                  </a:cubicBezTo>
                  <a:cubicBezTo>
                    <a:pt x="15" y="96"/>
                    <a:pt x="15" y="95"/>
                    <a:pt x="16" y="95"/>
                  </a:cubicBezTo>
                  <a:cubicBezTo>
                    <a:pt x="15" y="92"/>
                    <a:pt x="11" y="93"/>
                    <a:pt x="13" y="89"/>
                  </a:cubicBezTo>
                  <a:cubicBezTo>
                    <a:pt x="12" y="87"/>
                    <a:pt x="11" y="86"/>
                    <a:pt x="10" y="87"/>
                  </a:cubicBezTo>
                  <a:cubicBezTo>
                    <a:pt x="7" y="87"/>
                    <a:pt x="10" y="84"/>
                    <a:pt x="10" y="83"/>
                  </a:cubicBezTo>
                  <a:cubicBezTo>
                    <a:pt x="10" y="82"/>
                    <a:pt x="10" y="81"/>
                    <a:pt x="10" y="80"/>
                  </a:cubicBezTo>
                  <a:cubicBezTo>
                    <a:pt x="10" y="80"/>
                    <a:pt x="12" y="81"/>
                    <a:pt x="13" y="80"/>
                  </a:cubicBezTo>
                  <a:cubicBezTo>
                    <a:pt x="13" y="79"/>
                    <a:pt x="13" y="78"/>
                    <a:pt x="14" y="77"/>
                  </a:cubicBezTo>
                  <a:cubicBezTo>
                    <a:pt x="17" y="76"/>
                    <a:pt x="21" y="76"/>
                    <a:pt x="23" y="75"/>
                  </a:cubicBezTo>
                  <a:cubicBezTo>
                    <a:pt x="25" y="74"/>
                    <a:pt x="26" y="74"/>
                    <a:pt x="28" y="73"/>
                  </a:cubicBezTo>
                  <a:cubicBezTo>
                    <a:pt x="30" y="72"/>
                    <a:pt x="26" y="70"/>
                    <a:pt x="33" y="71"/>
                  </a:cubicBezTo>
                  <a:cubicBezTo>
                    <a:pt x="32" y="68"/>
                    <a:pt x="32" y="66"/>
                    <a:pt x="30" y="62"/>
                  </a:cubicBezTo>
                  <a:cubicBezTo>
                    <a:pt x="28" y="59"/>
                    <a:pt x="21" y="66"/>
                    <a:pt x="18" y="63"/>
                  </a:cubicBezTo>
                  <a:cubicBezTo>
                    <a:pt x="16" y="61"/>
                    <a:pt x="18" y="64"/>
                    <a:pt x="14" y="64"/>
                  </a:cubicBezTo>
                  <a:cubicBezTo>
                    <a:pt x="13" y="62"/>
                    <a:pt x="8" y="63"/>
                    <a:pt x="6" y="62"/>
                  </a:cubicBezTo>
                  <a:cubicBezTo>
                    <a:pt x="5" y="61"/>
                    <a:pt x="8" y="59"/>
                    <a:pt x="6" y="59"/>
                  </a:cubicBezTo>
                  <a:cubicBezTo>
                    <a:pt x="3" y="59"/>
                    <a:pt x="1" y="58"/>
                    <a:pt x="1" y="55"/>
                  </a:cubicBezTo>
                  <a:cubicBezTo>
                    <a:pt x="8" y="55"/>
                    <a:pt x="0" y="51"/>
                    <a:pt x="8" y="52"/>
                  </a:cubicBezTo>
                  <a:cubicBezTo>
                    <a:pt x="9" y="52"/>
                    <a:pt x="9" y="51"/>
                    <a:pt x="8" y="51"/>
                  </a:cubicBezTo>
                  <a:cubicBezTo>
                    <a:pt x="8" y="49"/>
                    <a:pt x="10" y="51"/>
                    <a:pt x="10" y="51"/>
                  </a:cubicBezTo>
                  <a:cubicBezTo>
                    <a:pt x="12" y="51"/>
                    <a:pt x="13" y="49"/>
                    <a:pt x="15" y="50"/>
                  </a:cubicBezTo>
                  <a:cubicBezTo>
                    <a:pt x="15" y="50"/>
                    <a:pt x="16" y="52"/>
                    <a:pt x="17" y="52"/>
                  </a:cubicBezTo>
                  <a:cubicBezTo>
                    <a:pt x="20" y="53"/>
                    <a:pt x="22" y="51"/>
                    <a:pt x="26" y="52"/>
                  </a:cubicBezTo>
                  <a:cubicBezTo>
                    <a:pt x="27" y="53"/>
                    <a:pt x="27" y="53"/>
                    <a:pt x="29" y="52"/>
                  </a:cubicBezTo>
                  <a:cubicBezTo>
                    <a:pt x="31" y="52"/>
                    <a:pt x="29" y="51"/>
                    <a:pt x="29" y="50"/>
                  </a:cubicBezTo>
                  <a:cubicBezTo>
                    <a:pt x="30" y="50"/>
                    <a:pt x="31" y="50"/>
                    <a:pt x="31" y="49"/>
                  </a:cubicBezTo>
                  <a:cubicBezTo>
                    <a:pt x="32" y="46"/>
                    <a:pt x="26" y="49"/>
                    <a:pt x="28" y="45"/>
                  </a:cubicBezTo>
                  <a:cubicBezTo>
                    <a:pt x="25" y="44"/>
                    <a:pt x="22" y="43"/>
                    <a:pt x="18" y="43"/>
                  </a:cubicBezTo>
                  <a:cubicBezTo>
                    <a:pt x="20" y="41"/>
                    <a:pt x="20" y="41"/>
                    <a:pt x="17" y="39"/>
                  </a:cubicBezTo>
                  <a:cubicBezTo>
                    <a:pt x="17" y="39"/>
                    <a:pt x="16" y="38"/>
                    <a:pt x="16" y="38"/>
                  </a:cubicBezTo>
                  <a:cubicBezTo>
                    <a:pt x="15" y="37"/>
                    <a:pt x="13" y="38"/>
                    <a:pt x="11" y="37"/>
                  </a:cubicBezTo>
                  <a:cubicBezTo>
                    <a:pt x="12" y="37"/>
                    <a:pt x="14" y="33"/>
                    <a:pt x="11" y="33"/>
                  </a:cubicBezTo>
                  <a:cubicBezTo>
                    <a:pt x="11" y="33"/>
                    <a:pt x="11" y="35"/>
                    <a:pt x="10" y="35"/>
                  </a:cubicBezTo>
                  <a:cubicBezTo>
                    <a:pt x="9" y="34"/>
                    <a:pt x="8" y="33"/>
                    <a:pt x="7" y="33"/>
                  </a:cubicBezTo>
                  <a:cubicBezTo>
                    <a:pt x="9" y="30"/>
                    <a:pt x="14" y="29"/>
                    <a:pt x="18" y="27"/>
                  </a:cubicBezTo>
                  <a:cubicBezTo>
                    <a:pt x="17" y="23"/>
                    <a:pt x="22" y="23"/>
                    <a:pt x="23" y="22"/>
                  </a:cubicBezTo>
                  <a:cubicBezTo>
                    <a:pt x="24" y="20"/>
                    <a:pt x="23" y="18"/>
                    <a:pt x="24" y="17"/>
                  </a:cubicBezTo>
                  <a:cubicBezTo>
                    <a:pt x="27" y="20"/>
                    <a:pt x="27" y="18"/>
                    <a:pt x="33" y="18"/>
                  </a:cubicBezTo>
                  <a:cubicBezTo>
                    <a:pt x="35" y="15"/>
                    <a:pt x="39" y="12"/>
                    <a:pt x="46" y="13"/>
                  </a:cubicBezTo>
                  <a:cubicBezTo>
                    <a:pt x="47" y="14"/>
                    <a:pt x="46" y="11"/>
                    <a:pt x="47" y="11"/>
                  </a:cubicBezTo>
                  <a:cubicBezTo>
                    <a:pt x="49" y="10"/>
                    <a:pt x="53" y="12"/>
                    <a:pt x="54" y="9"/>
                  </a:cubicBezTo>
                  <a:cubicBezTo>
                    <a:pt x="55" y="8"/>
                    <a:pt x="55" y="11"/>
                    <a:pt x="56" y="11"/>
                  </a:cubicBezTo>
                  <a:cubicBezTo>
                    <a:pt x="58" y="12"/>
                    <a:pt x="60" y="10"/>
                    <a:pt x="60" y="13"/>
                  </a:cubicBezTo>
                  <a:cubicBezTo>
                    <a:pt x="65" y="13"/>
                    <a:pt x="70" y="13"/>
                    <a:pt x="75" y="13"/>
                  </a:cubicBezTo>
                  <a:cubicBezTo>
                    <a:pt x="70" y="18"/>
                    <a:pt x="83" y="11"/>
                    <a:pt x="79" y="17"/>
                  </a:cubicBezTo>
                  <a:cubicBezTo>
                    <a:pt x="81" y="17"/>
                    <a:pt x="83" y="17"/>
                    <a:pt x="83" y="14"/>
                  </a:cubicBezTo>
                  <a:cubicBezTo>
                    <a:pt x="86" y="17"/>
                    <a:pt x="90" y="16"/>
                    <a:pt x="94" y="17"/>
                  </a:cubicBezTo>
                  <a:cubicBezTo>
                    <a:pt x="94" y="17"/>
                    <a:pt x="94" y="18"/>
                    <a:pt x="95" y="18"/>
                  </a:cubicBezTo>
                  <a:cubicBezTo>
                    <a:pt x="96" y="18"/>
                    <a:pt x="96" y="19"/>
                    <a:pt x="97" y="19"/>
                  </a:cubicBezTo>
                  <a:cubicBezTo>
                    <a:pt x="100" y="20"/>
                    <a:pt x="101" y="17"/>
                    <a:pt x="103" y="19"/>
                  </a:cubicBezTo>
                  <a:cubicBezTo>
                    <a:pt x="104" y="20"/>
                    <a:pt x="117" y="19"/>
                    <a:pt x="119" y="20"/>
                  </a:cubicBezTo>
                  <a:cubicBezTo>
                    <a:pt x="120" y="21"/>
                    <a:pt x="127" y="22"/>
                    <a:pt x="132" y="23"/>
                  </a:cubicBezTo>
                  <a:cubicBezTo>
                    <a:pt x="133" y="24"/>
                    <a:pt x="135" y="25"/>
                    <a:pt x="135" y="27"/>
                  </a:cubicBezTo>
                  <a:cubicBezTo>
                    <a:pt x="139" y="28"/>
                    <a:pt x="141" y="30"/>
                    <a:pt x="144" y="29"/>
                  </a:cubicBezTo>
                  <a:cubicBezTo>
                    <a:pt x="145" y="32"/>
                    <a:pt x="150" y="31"/>
                    <a:pt x="154" y="31"/>
                  </a:cubicBezTo>
                  <a:cubicBezTo>
                    <a:pt x="154" y="30"/>
                    <a:pt x="152" y="30"/>
                    <a:pt x="152" y="30"/>
                  </a:cubicBezTo>
                  <a:cubicBezTo>
                    <a:pt x="154" y="27"/>
                    <a:pt x="157" y="25"/>
                    <a:pt x="161" y="24"/>
                  </a:cubicBezTo>
                  <a:cubicBezTo>
                    <a:pt x="161" y="26"/>
                    <a:pt x="162" y="26"/>
                    <a:pt x="162" y="25"/>
                  </a:cubicBezTo>
                  <a:cubicBezTo>
                    <a:pt x="163" y="25"/>
                    <a:pt x="163" y="27"/>
                    <a:pt x="164" y="27"/>
                  </a:cubicBezTo>
                  <a:cubicBezTo>
                    <a:pt x="167" y="28"/>
                    <a:pt x="167" y="26"/>
                    <a:pt x="167" y="24"/>
                  </a:cubicBezTo>
                  <a:cubicBezTo>
                    <a:pt x="169" y="23"/>
                    <a:pt x="170" y="25"/>
                    <a:pt x="172" y="25"/>
                  </a:cubicBezTo>
                  <a:cubicBezTo>
                    <a:pt x="173" y="24"/>
                    <a:pt x="171" y="22"/>
                    <a:pt x="174" y="20"/>
                  </a:cubicBezTo>
                  <a:cubicBezTo>
                    <a:pt x="176" y="20"/>
                    <a:pt x="177" y="22"/>
                    <a:pt x="177" y="20"/>
                  </a:cubicBezTo>
                  <a:cubicBezTo>
                    <a:pt x="179" y="21"/>
                    <a:pt x="178" y="23"/>
                    <a:pt x="176" y="23"/>
                  </a:cubicBezTo>
                  <a:cubicBezTo>
                    <a:pt x="178" y="26"/>
                    <a:pt x="186" y="20"/>
                    <a:pt x="188" y="24"/>
                  </a:cubicBezTo>
                  <a:cubicBezTo>
                    <a:pt x="192" y="24"/>
                    <a:pt x="185" y="21"/>
                    <a:pt x="189" y="20"/>
                  </a:cubicBezTo>
                  <a:cubicBezTo>
                    <a:pt x="190" y="19"/>
                    <a:pt x="191" y="18"/>
                    <a:pt x="193" y="18"/>
                  </a:cubicBezTo>
                  <a:cubicBezTo>
                    <a:pt x="193" y="19"/>
                    <a:pt x="193" y="20"/>
                    <a:pt x="193" y="22"/>
                  </a:cubicBezTo>
                  <a:cubicBezTo>
                    <a:pt x="195" y="19"/>
                    <a:pt x="196" y="23"/>
                    <a:pt x="199" y="24"/>
                  </a:cubicBezTo>
                  <a:cubicBezTo>
                    <a:pt x="202" y="24"/>
                    <a:pt x="205" y="24"/>
                    <a:pt x="206" y="22"/>
                  </a:cubicBezTo>
                  <a:cubicBezTo>
                    <a:pt x="207" y="23"/>
                    <a:pt x="210" y="22"/>
                    <a:pt x="209" y="26"/>
                  </a:cubicBezTo>
                  <a:cubicBezTo>
                    <a:pt x="212" y="26"/>
                    <a:pt x="215" y="25"/>
                    <a:pt x="215" y="22"/>
                  </a:cubicBezTo>
                  <a:cubicBezTo>
                    <a:pt x="218" y="24"/>
                    <a:pt x="220" y="21"/>
                    <a:pt x="222" y="24"/>
                  </a:cubicBezTo>
                  <a:cubicBezTo>
                    <a:pt x="225" y="24"/>
                    <a:pt x="228" y="24"/>
                    <a:pt x="230" y="24"/>
                  </a:cubicBezTo>
                  <a:cubicBezTo>
                    <a:pt x="231" y="24"/>
                    <a:pt x="229" y="26"/>
                    <a:pt x="229" y="26"/>
                  </a:cubicBezTo>
                  <a:cubicBezTo>
                    <a:pt x="229" y="26"/>
                    <a:pt x="232" y="28"/>
                    <a:pt x="232" y="27"/>
                  </a:cubicBezTo>
                  <a:cubicBezTo>
                    <a:pt x="233" y="28"/>
                    <a:pt x="233" y="26"/>
                    <a:pt x="235" y="26"/>
                  </a:cubicBezTo>
                  <a:cubicBezTo>
                    <a:pt x="235" y="26"/>
                    <a:pt x="235" y="28"/>
                    <a:pt x="235" y="29"/>
                  </a:cubicBezTo>
                  <a:cubicBezTo>
                    <a:pt x="239" y="31"/>
                    <a:pt x="243" y="28"/>
                    <a:pt x="247" y="29"/>
                  </a:cubicBezTo>
                  <a:cubicBezTo>
                    <a:pt x="247" y="30"/>
                    <a:pt x="249" y="30"/>
                    <a:pt x="250" y="30"/>
                  </a:cubicBezTo>
                  <a:cubicBezTo>
                    <a:pt x="249" y="34"/>
                    <a:pt x="254" y="31"/>
                    <a:pt x="254" y="33"/>
                  </a:cubicBezTo>
                  <a:cubicBezTo>
                    <a:pt x="255" y="36"/>
                    <a:pt x="252" y="35"/>
                    <a:pt x="252" y="37"/>
                  </a:cubicBezTo>
                  <a:cubicBezTo>
                    <a:pt x="251" y="39"/>
                    <a:pt x="253" y="39"/>
                    <a:pt x="253" y="40"/>
                  </a:cubicBezTo>
                  <a:cubicBezTo>
                    <a:pt x="265" y="39"/>
                    <a:pt x="276" y="39"/>
                    <a:pt x="286" y="43"/>
                  </a:cubicBezTo>
                  <a:cubicBezTo>
                    <a:pt x="285" y="44"/>
                    <a:pt x="285" y="45"/>
                    <a:pt x="285" y="46"/>
                  </a:cubicBezTo>
                  <a:cubicBezTo>
                    <a:pt x="287" y="46"/>
                    <a:pt x="287" y="45"/>
                    <a:pt x="289" y="45"/>
                  </a:cubicBezTo>
                  <a:cubicBezTo>
                    <a:pt x="288" y="41"/>
                    <a:pt x="289" y="42"/>
                    <a:pt x="288" y="38"/>
                  </a:cubicBezTo>
                  <a:cubicBezTo>
                    <a:pt x="289" y="36"/>
                    <a:pt x="298" y="36"/>
                    <a:pt x="295" y="35"/>
                  </a:cubicBezTo>
                  <a:cubicBezTo>
                    <a:pt x="296" y="32"/>
                    <a:pt x="297" y="34"/>
                    <a:pt x="299" y="35"/>
                  </a:cubicBezTo>
                  <a:cubicBezTo>
                    <a:pt x="299" y="36"/>
                    <a:pt x="301" y="35"/>
                    <a:pt x="301" y="37"/>
                  </a:cubicBezTo>
                  <a:cubicBezTo>
                    <a:pt x="306" y="38"/>
                    <a:pt x="309" y="36"/>
                    <a:pt x="313" y="37"/>
                  </a:cubicBezTo>
                  <a:cubicBezTo>
                    <a:pt x="313" y="37"/>
                    <a:pt x="313" y="38"/>
                    <a:pt x="314" y="38"/>
                  </a:cubicBezTo>
                  <a:cubicBezTo>
                    <a:pt x="315" y="38"/>
                    <a:pt x="315" y="39"/>
                    <a:pt x="316" y="39"/>
                  </a:cubicBezTo>
                  <a:cubicBezTo>
                    <a:pt x="321" y="39"/>
                    <a:pt x="324" y="37"/>
                    <a:pt x="330" y="38"/>
                  </a:cubicBezTo>
                  <a:cubicBezTo>
                    <a:pt x="334" y="36"/>
                    <a:pt x="333" y="34"/>
                    <a:pt x="334" y="31"/>
                  </a:cubicBezTo>
                  <a:cubicBezTo>
                    <a:pt x="333" y="27"/>
                    <a:pt x="330" y="29"/>
                    <a:pt x="329" y="27"/>
                  </a:cubicBezTo>
                  <a:cubicBezTo>
                    <a:pt x="330" y="21"/>
                    <a:pt x="340" y="24"/>
                    <a:pt x="343" y="26"/>
                  </a:cubicBezTo>
                  <a:cubicBezTo>
                    <a:pt x="343" y="28"/>
                    <a:pt x="342" y="29"/>
                    <a:pt x="340" y="29"/>
                  </a:cubicBezTo>
                  <a:cubicBezTo>
                    <a:pt x="342" y="31"/>
                    <a:pt x="340" y="32"/>
                    <a:pt x="339" y="33"/>
                  </a:cubicBezTo>
                  <a:cubicBezTo>
                    <a:pt x="338" y="36"/>
                    <a:pt x="340" y="36"/>
                    <a:pt x="342" y="36"/>
                  </a:cubicBezTo>
                  <a:cubicBezTo>
                    <a:pt x="341" y="39"/>
                    <a:pt x="343" y="40"/>
                    <a:pt x="341" y="43"/>
                  </a:cubicBezTo>
                  <a:cubicBezTo>
                    <a:pt x="345" y="45"/>
                    <a:pt x="347" y="37"/>
                    <a:pt x="346" y="38"/>
                  </a:cubicBezTo>
                  <a:cubicBezTo>
                    <a:pt x="346" y="38"/>
                    <a:pt x="349" y="41"/>
                    <a:pt x="348" y="36"/>
                  </a:cubicBezTo>
                  <a:cubicBezTo>
                    <a:pt x="353" y="37"/>
                    <a:pt x="352" y="31"/>
                    <a:pt x="355" y="30"/>
                  </a:cubicBezTo>
                  <a:cubicBezTo>
                    <a:pt x="354" y="27"/>
                    <a:pt x="352" y="24"/>
                    <a:pt x="347" y="24"/>
                  </a:cubicBezTo>
                  <a:cubicBezTo>
                    <a:pt x="349" y="22"/>
                    <a:pt x="345" y="19"/>
                    <a:pt x="341" y="18"/>
                  </a:cubicBezTo>
                  <a:cubicBezTo>
                    <a:pt x="341" y="16"/>
                    <a:pt x="341" y="15"/>
                    <a:pt x="340" y="14"/>
                  </a:cubicBezTo>
                  <a:cubicBezTo>
                    <a:pt x="340" y="12"/>
                    <a:pt x="343" y="11"/>
                    <a:pt x="343" y="9"/>
                  </a:cubicBezTo>
                  <a:cubicBezTo>
                    <a:pt x="343" y="8"/>
                    <a:pt x="346" y="7"/>
                    <a:pt x="346" y="6"/>
                  </a:cubicBezTo>
                  <a:cubicBezTo>
                    <a:pt x="343" y="3"/>
                    <a:pt x="350" y="7"/>
                    <a:pt x="347" y="4"/>
                  </a:cubicBezTo>
                  <a:cubicBezTo>
                    <a:pt x="347" y="0"/>
                    <a:pt x="350" y="5"/>
                    <a:pt x="350" y="5"/>
                  </a:cubicBezTo>
                  <a:cubicBezTo>
                    <a:pt x="352" y="5"/>
                    <a:pt x="354" y="4"/>
                    <a:pt x="355" y="5"/>
                  </a:cubicBezTo>
                  <a:cubicBezTo>
                    <a:pt x="356" y="5"/>
                    <a:pt x="354" y="7"/>
                    <a:pt x="354" y="7"/>
                  </a:cubicBezTo>
                  <a:cubicBezTo>
                    <a:pt x="355" y="8"/>
                    <a:pt x="357" y="7"/>
                    <a:pt x="358" y="7"/>
                  </a:cubicBezTo>
                  <a:cubicBezTo>
                    <a:pt x="358" y="8"/>
                    <a:pt x="357" y="10"/>
                    <a:pt x="358" y="11"/>
                  </a:cubicBezTo>
                  <a:cubicBezTo>
                    <a:pt x="358" y="11"/>
                    <a:pt x="360" y="11"/>
                    <a:pt x="360" y="11"/>
                  </a:cubicBezTo>
                  <a:cubicBezTo>
                    <a:pt x="361" y="14"/>
                    <a:pt x="358" y="13"/>
                    <a:pt x="360" y="16"/>
                  </a:cubicBezTo>
                  <a:cubicBezTo>
                    <a:pt x="360" y="16"/>
                    <a:pt x="361" y="17"/>
                    <a:pt x="361" y="18"/>
                  </a:cubicBezTo>
                  <a:cubicBezTo>
                    <a:pt x="361" y="18"/>
                    <a:pt x="360" y="18"/>
                    <a:pt x="360" y="19"/>
                  </a:cubicBezTo>
                  <a:cubicBezTo>
                    <a:pt x="360" y="21"/>
                    <a:pt x="359" y="21"/>
                    <a:pt x="359" y="23"/>
                  </a:cubicBezTo>
                  <a:cubicBezTo>
                    <a:pt x="359" y="25"/>
                    <a:pt x="366" y="25"/>
                    <a:pt x="365" y="22"/>
                  </a:cubicBezTo>
                  <a:cubicBezTo>
                    <a:pt x="367" y="22"/>
                    <a:pt x="366" y="25"/>
                    <a:pt x="369" y="24"/>
                  </a:cubicBezTo>
                  <a:cubicBezTo>
                    <a:pt x="367" y="26"/>
                    <a:pt x="370" y="26"/>
                    <a:pt x="369" y="30"/>
                  </a:cubicBezTo>
                  <a:cubicBezTo>
                    <a:pt x="374" y="30"/>
                    <a:pt x="373" y="26"/>
                    <a:pt x="378" y="29"/>
                  </a:cubicBezTo>
                  <a:cubicBezTo>
                    <a:pt x="379" y="29"/>
                    <a:pt x="379" y="28"/>
                    <a:pt x="379" y="27"/>
                  </a:cubicBezTo>
                  <a:cubicBezTo>
                    <a:pt x="381" y="28"/>
                    <a:pt x="377" y="29"/>
                    <a:pt x="380" y="31"/>
                  </a:cubicBezTo>
                  <a:cubicBezTo>
                    <a:pt x="380" y="31"/>
                    <a:pt x="382" y="32"/>
                    <a:pt x="382" y="32"/>
                  </a:cubicBezTo>
                  <a:cubicBezTo>
                    <a:pt x="382" y="34"/>
                    <a:pt x="378" y="36"/>
                    <a:pt x="380" y="39"/>
                  </a:cubicBezTo>
                  <a:close/>
                  <a:moveTo>
                    <a:pt x="240" y="52"/>
                  </a:moveTo>
                  <a:cubicBezTo>
                    <a:pt x="239" y="50"/>
                    <a:pt x="242" y="49"/>
                    <a:pt x="240" y="49"/>
                  </a:cubicBezTo>
                  <a:cubicBezTo>
                    <a:pt x="240" y="49"/>
                    <a:pt x="240" y="50"/>
                    <a:pt x="239" y="50"/>
                  </a:cubicBezTo>
                  <a:cubicBezTo>
                    <a:pt x="238" y="48"/>
                    <a:pt x="239" y="46"/>
                    <a:pt x="237" y="46"/>
                  </a:cubicBezTo>
                  <a:cubicBezTo>
                    <a:pt x="236" y="48"/>
                    <a:pt x="231" y="52"/>
                    <a:pt x="228" y="49"/>
                  </a:cubicBezTo>
                  <a:cubicBezTo>
                    <a:pt x="228" y="46"/>
                    <a:pt x="233" y="49"/>
                    <a:pt x="232" y="45"/>
                  </a:cubicBezTo>
                  <a:cubicBezTo>
                    <a:pt x="231" y="45"/>
                    <a:pt x="229" y="45"/>
                    <a:pt x="229" y="44"/>
                  </a:cubicBezTo>
                  <a:cubicBezTo>
                    <a:pt x="227" y="43"/>
                    <a:pt x="226" y="46"/>
                    <a:pt x="225" y="46"/>
                  </a:cubicBezTo>
                  <a:cubicBezTo>
                    <a:pt x="222" y="47"/>
                    <a:pt x="219" y="47"/>
                    <a:pt x="216" y="47"/>
                  </a:cubicBezTo>
                  <a:cubicBezTo>
                    <a:pt x="216" y="48"/>
                    <a:pt x="216" y="48"/>
                    <a:pt x="215" y="49"/>
                  </a:cubicBezTo>
                  <a:cubicBezTo>
                    <a:pt x="211" y="50"/>
                    <a:pt x="207" y="50"/>
                    <a:pt x="203" y="50"/>
                  </a:cubicBezTo>
                  <a:cubicBezTo>
                    <a:pt x="204" y="52"/>
                    <a:pt x="202" y="53"/>
                    <a:pt x="203" y="53"/>
                  </a:cubicBezTo>
                  <a:cubicBezTo>
                    <a:pt x="203" y="52"/>
                    <a:pt x="205" y="52"/>
                    <a:pt x="204" y="55"/>
                  </a:cubicBezTo>
                  <a:cubicBezTo>
                    <a:pt x="210" y="55"/>
                    <a:pt x="217" y="50"/>
                    <a:pt x="219" y="55"/>
                  </a:cubicBezTo>
                  <a:cubicBezTo>
                    <a:pt x="216" y="52"/>
                    <a:pt x="217" y="55"/>
                    <a:pt x="215" y="56"/>
                  </a:cubicBezTo>
                  <a:cubicBezTo>
                    <a:pt x="213" y="56"/>
                    <a:pt x="211" y="56"/>
                    <a:pt x="210" y="58"/>
                  </a:cubicBezTo>
                  <a:cubicBezTo>
                    <a:pt x="217" y="59"/>
                    <a:pt x="220" y="57"/>
                    <a:pt x="226" y="57"/>
                  </a:cubicBezTo>
                  <a:cubicBezTo>
                    <a:pt x="226" y="58"/>
                    <a:pt x="225" y="60"/>
                    <a:pt x="227" y="60"/>
                  </a:cubicBezTo>
                  <a:cubicBezTo>
                    <a:pt x="227" y="59"/>
                    <a:pt x="229" y="59"/>
                    <a:pt x="230" y="59"/>
                  </a:cubicBezTo>
                  <a:cubicBezTo>
                    <a:pt x="231" y="57"/>
                    <a:pt x="231" y="55"/>
                    <a:pt x="233" y="55"/>
                  </a:cubicBezTo>
                  <a:cubicBezTo>
                    <a:pt x="235" y="53"/>
                    <a:pt x="234" y="55"/>
                    <a:pt x="237" y="55"/>
                  </a:cubicBezTo>
                  <a:cubicBezTo>
                    <a:pt x="238" y="53"/>
                    <a:pt x="238" y="52"/>
                    <a:pt x="240" y="52"/>
                  </a:cubicBezTo>
                  <a:close/>
                  <a:moveTo>
                    <a:pt x="248" y="92"/>
                  </a:moveTo>
                  <a:cubicBezTo>
                    <a:pt x="249" y="89"/>
                    <a:pt x="253" y="90"/>
                    <a:pt x="254" y="89"/>
                  </a:cubicBezTo>
                  <a:cubicBezTo>
                    <a:pt x="254" y="88"/>
                    <a:pt x="256" y="89"/>
                    <a:pt x="256" y="89"/>
                  </a:cubicBezTo>
                  <a:cubicBezTo>
                    <a:pt x="258" y="88"/>
                    <a:pt x="260" y="88"/>
                    <a:pt x="262" y="87"/>
                  </a:cubicBezTo>
                  <a:cubicBezTo>
                    <a:pt x="262" y="87"/>
                    <a:pt x="263" y="85"/>
                    <a:pt x="263" y="85"/>
                  </a:cubicBezTo>
                  <a:cubicBezTo>
                    <a:pt x="266" y="83"/>
                    <a:pt x="269" y="86"/>
                    <a:pt x="269" y="84"/>
                  </a:cubicBezTo>
                  <a:cubicBezTo>
                    <a:pt x="269" y="84"/>
                    <a:pt x="268" y="83"/>
                    <a:pt x="269" y="83"/>
                  </a:cubicBezTo>
                  <a:cubicBezTo>
                    <a:pt x="272" y="83"/>
                    <a:pt x="272" y="81"/>
                    <a:pt x="273" y="83"/>
                  </a:cubicBezTo>
                  <a:cubicBezTo>
                    <a:pt x="273" y="84"/>
                    <a:pt x="274" y="82"/>
                    <a:pt x="274" y="82"/>
                  </a:cubicBezTo>
                  <a:cubicBezTo>
                    <a:pt x="272" y="82"/>
                    <a:pt x="274" y="79"/>
                    <a:pt x="276" y="82"/>
                  </a:cubicBezTo>
                  <a:cubicBezTo>
                    <a:pt x="277" y="79"/>
                    <a:pt x="279" y="79"/>
                    <a:pt x="279" y="76"/>
                  </a:cubicBezTo>
                  <a:cubicBezTo>
                    <a:pt x="274" y="75"/>
                    <a:pt x="274" y="78"/>
                    <a:pt x="269" y="77"/>
                  </a:cubicBezTo>
                  <a:cubicBezTo>
                    <a:pt x="269" y="79"/>
                    <a:pt x="268" y="80"/>
                    <a:pt x="267" y="80"/>
                  </a:cubicBezTo>
                  <a:cubicBezTo>
                    <a:pt x="263" y="82"/>
                    <a:pt x="264" y="80"/>
                    <a:pt x="261" y="80"/>
                  </a:cubicBezTo>
                  <a:cubicBezTo>
                    <a:pt x="260" y="81"/>
                    <a:pt x="261" y="82"/>
                    <a:pt x="259" y="82"/>
                  </a:cubicBezTo>
                  <a:cubicBezTo>
                    <a:pt x="257" y="81"/>
                    <a:pt x="256" y="80"/>
                    <a:pt x="254" y="80"/>
                  </a:cubicBezTo>
                  <a:cubicBezTo>
                    <a:pt x="254" y="80"/>
                    <a:pt x="254" y="78"/>
                    <a:pt x="253" y="78"/>
                  </a:cubicBezTo>
                  <a:cubicBezTo>
                    <a:pt x="253" y="80"/>
                    <a:pt x="252" y="81"/>
                    <a:pt x="252" y="82"/>
                  </a:cubicBezTo>
                  <a:cubicBezTo>
                    <a:pt x="252" y="83"/>
                    <a:pt x="254" y="83"/>
                    <a:pt x="254" y="84"/>
                  </a:cubicBezTo>
                  <a:cubicBezTo>
                    <a:pt x="250" y="83"/>
                    <a:pt x="250" y="85"/>
                    <a:pt x="249" y="86"/>
                  </a:cubicBezTo>
                  <a:cubicBezTo>
                    <a:pt x="248" y="88"/>
                    <a:pt x="245" y="87"/>
                    <a:pt x="245" y="89"/>
                  </a:cubicBezTo>
                  <a:cubicBezTo>
                    <a:pt x="244" y="91"/>
                    <a:pt x="239" y="88"/>
                    <a:pt x="241" y="92"/>
                  </a:cubicBezTo>
                  <a:cubicBezTo>
                    <a:pt x="243" y="92"/>
                    <a:pt x="246" y="92"/>
                    <a:pt x="248" y="92"/>
                  </a:cubicBezTo>
                  <a:close/>
                  <a:moveTo>
                    <a:pt x="334" y="138"/>
                  </a:moveTo>
                  <a:cubicBezTo>
                    <a:pt x="333" y="138"/>
                    <a:pt x="333" y="139"/>
                    <a:pt x="333" y="139"/>
                  </a:cubicBezTo>
                  <a:cubicBezTo>
                    <a:pt x="332" y="139"/>
                    <a:pt x="329" y="140"/>
                    <a:pt x="329" y="140"/>
                  </a:cubicBezTo>
                  <a:cubicBezTo>
                    <a:pt x="328" y="142"/>
                    <a:pt x="330" y="145"/>
                    <a:pt x="328" y="145"/>
                  </a:cubicBezTo>
                  <a:cubicBezTo>
                    <a:pt x="328" y="144"/>
                    <a:pt x="328" y="142"/>
                    <a:pt x="327" y="142"/>
                  </a:cubicBezTo>
                  <a:cubicBezTo>
                    <a:pt x="327" y="143"/>
                    <a:pt x="327" y="145"/>
                    <a:pt x="327" y="146"/>
                  </a:cubicBezTo>
                  <a:cubicBezTo>
                    <a:pt x="329" y="146"/>
                    <a:pt x="331" y="146"/>
                    <a:pt x="333" y="146"/>
                  </a:cubicBezTo>
                  <a:cubicBezTo>
                    <a:pt x="332" y="148"/>
                    <a:pt x="335" y="150"/>
                    <a:pt x="335" y="151"/>
                  </a:cubicBezTo>
                  <a:cubicBezTo>
                    <a:pt x="336" y="155"/>
                    <a:pt x="337" y="154"/>
                    <a:pt x="339" y="156"/>
                  </a:cubicBezTo>
                  <a:cubicBezTo>
                    <a:pt x="337" y="156"/>
                    <a:pt x="336" y="156"/>
                    <a:pt x="336" y="158"/>
                  </a:cubicBezTo>
                  <a:cubicBezTo>
                    <a:pt x="336" y="160"/>
                    <a:pt x="338" y="160"/>
                    <a:pt x="338" y="162"/>
                  </a:cubicBezTo>
                  <a:cubicBezTo>
                    <a:pt x="339" y="162"/>
                    <a:pt x="341" y="162"/>
                    <a:pt x="342" y="162"/>
                  </a:cubicBezTo>
                  <a:cubicBezTo>
                    <a:pt x="344" y="160"/>
                    <a:pt x="344" y="157"/>
                    <a:pt x="343" y="155"/>
                  </a:cubicBezTo>
                  <a:cubicBezTo>
                    <a:pt x="342" y="154"/>
                    <a:pt x="341" y="153"/>
                    <a:pt x="340" y="152"/>
                  </a:cubicBezTo>
                  <a:cubicBezTo>
                    <a:pt x="342" y="146"/>
                    <a:pt x="340" y="149"/>
                    <a:pt x="339" y="148"/>
                  </a:cubicBezTo>
                  <a:cubicBezTo>
                    <a:pt x="337" y="145"/>
                    <a:pt x="338" y="141"/>
                    <a:pt x="336" y="138"/>
                  </a:cubicBezTo>
                  <a:cubicBezTo>
                    <a:pt x="336" y="138"/>
                    <a:pt x="335" y="138"/>
                    <a:pt x="334" y="138"/>
                  </a:cubicBezTo>
                  <a:close/>
                  <a:moveTo>
                    <a:pt x="380" y="175"/>
                  </a:moveTo>
                  <a:cubicBezTo>
                    <a:pt x="376" y="173"/>
                    <a:pt x="377" y="176"/>
                    <a:pt x="375" y="177"/>
                  </a:cubicBezTo>
                  <a:cubicBezTo>
                    <a:pt x="375" y="176"/>
                    <a:pt x="374" y="176"/>
                    <a:pt x="373" y="176"/>
                  </a:cubicBezTo>
                  <a:cubicBezTo>
                    <a:pt x="373" y="180"/>
                    <a:pt x="369" y="178"/>
                    <a:pt x="367" y="179"/>
                  </a:cubicBezTo>
                  <a:cubicBezTo>
                    <a:pt x="366" y="180"/>
                    <a:pt x="367" y="181"/>
                    <a:pt x="366" y="182"/>
                  </a:cubicBezTo>
                  <a:cubicBezTo>
                    <a:pt x="365" y="182"/>
                    <a:pt x="363" y="182"/>
                    <a:pt x="363" y="183"/>
                  </a:cubicBezTo>
                  <a:cubicBezTo>
                    <a:pt x="365" y="183"/>
                    <a:pt x="363" y="184"/>
                    <a:pt x="363" y="186"/>
                  </a:cubicBezTo>
                  <a:cubicBezTo>
                    <a:pt x="366" y="188"/>
                    <a:pt x="366" y="185"/>
                    <a:pt x="368" y="184"/>
                  </a:cubicBezTo>
                  <a:cubicBezTo>
                    <a:pt x="370" y="183"/>
                    <a:pt x="373" y="184"/>
                    <a:pt x="375" y="184"/>
                  </a:cubicBezTo>
                  <a:cubicBezTo>
                    <a:pt x="377" y="184"/>
                    <a:pt x="377" y="183"/>
                    <a:pt x="379" y="183"/>
                  </a:cubicBezTo>
                  <a:cubicBezTo>
                    <a:pt x="382" y="183"/>
                    <a:pt x="385" y="184"/>
                    <a:pt x="386" y="185"/>
                  </a:cubicBezTo>
                  <a:cubicBezTo>
                    <a:pt x="385" y="185"/>
                    <a:pt x="383" y="185"/>
                    <a:pt x="383" y="186"/>
                  </a:cubicBezTo>
                  <a:cubicBezTo>
                    <a:pt x="384" y="186"/>
                    <a:pt x="385" y="188"/>
                    <a:pt x="385" y="188"/>
                  </a:cubicBezTo>
                  <a:cubicBezTo>
                    <a:pt x="385" y="188"/>
                    <a:pt x="386" y="186"/>
                    <a:pt x="386" y="186"/>
                  </a:cubicBezTo>
                  <a:cubicBezTo>
                    <a:pt x="390" y="187"/>
                    <a:pt x="389" y="187"/>
                    <a:pt x="392" y="185"/>
                  </a:cubicBezTo>
                  <a:cubicBezTo>
                    <a:pt x="395" y="183"/>
                    <a:pt x="398" y="187"/>
                    <a:pt x="400" y="184"/>
                  </a:cubicBezTo>
                  <a:cubicBezTo>
                    <a:pt x="397" y="183"/>
                    <a:pt x="401" y="179"/>
                    <a:pt x="398" y="182"/>
                  </a:cubicBezTo>
                  <a:cubicBezTo>
                    <a:pt x="396" y="184"/>
                    <a:pt x="395" y="177"/>
                    <a:pt x="395" y="177"/>
                  </a:cubicBezTo>
                  <a:cubicBezTo>
                    <a:pt x="395" y="176"/>
                    <a:pt x="392" y="177"/>
                    <a:pt x="393" y="175"/>
                  </a:cubicBezTo>
                  <a:cubicBezTo>
                    <a:pt x="391" y="175"/>
                    <a:pt x="389" y="175"/>
                    <a:pt x="387" y="175"/>
                  </a:cubicBezTo>
                  <a:cubicBezTo>
                    <a:pt x="387" y="173"/>
                    <a:pt x="388" y="173"/>
                    <a:pt x="387" y="171"/>
                  </a:cubicBezTo>
                  <a:cubicBezTo>
                    <a:pt x="383" y="172"/>
                    <a:pt x="384" y="171"/>
                    <a:pt x="380" y="171"/>
                  </a:cubicBezTo>
                  <a:cubicBezTo>
                    <a:pt x="379" y="173"/>
                    <a:pt x="379" y="173"/>
                    <a:pt x="380" y="175"/>
                  </a:cubicBezTo>
                  <a:close/>
                  <a:moveTo>
                    <a:pt x="412" y="204"/>
                  </a:moveTo>
                  <a:cubicBezTo>
                    <a:pt x="411" y="204"/>
                    <a:pt x="410" y="204"/>
                    <a:pt x="411" y="203"/>
                  </a:cubicBezTo>
                  <a:cubicBezTo>
                    <a:pt x="416" y="204"/>
                    <a:pt x="411" y="195"/>
                    <a:pt x="415" y="196"/>
                  </a:cubicBezTo>
                  <a:cubicBezTo>
                    <a:pt x="418" y="198"/>
                    <a:pt x="419" y="195"/>
                    <a:pt x="422" y="196"/>
                  </a:cubicBezTo>
                  <a:cubicBezTo>
                    <a:pt x="420" y="189"/>
                    <a:pt x="412" y="187"/>
                    <a:pt x="405" y="189"/>
                  </a:cubicBezTo>
                  <a:cubicBezTo>
                    <a:pt x="404" y="188"/>
                    <a:pt x="403" y="188"/>
                    <a:pt x="403" y="186"/>
                  </a:cubicBezTo>
                  <a:cubicBezTo>
                    <a:pt x="401" y="186"/>
                    <a:pt x="400" y="189"/>
                    <a:pt x="398" y="189"/>
                  </a:cubicBezTo>
                  <a:cubicBezTo>
                    <a:pt x="396" y="189"/>
                    <a:pt x="396" y="187"/>
                    <a:pt x="394" y="188"/>
                  </a:cubicBezTo>
                  <a:cubicBezTo>
                    <a:pt x="392" y="188"/>
                    <a:pt x="392" y="189"/>
                    <a:pt x="391" y="190"/>
                  </a:cubicBezTo>
                  <a:cubicBezTo>
                    <a:pt x="389" y="191"/>
                    <a:pt x="388" y="190"/>
                    <a:pt x="386" y="191"/>
                  </a:cubicBezTo>
                  <a:cubicBezTo>
                    <a:pt x="386" y="193"/>
                    <a:pt x="385" y="194"/>
                    <a:pt x="383" y="195"/>
                  </a:cubicBezTo>
                  <a:cubicBezTo>
                    <a:pt x="384" y="204"/>
                    <a:pt x="382" y="205"/>
                    <a:pt x="382" y="215"/>
                  </a:cubicBezTo>
                  <a:cubicBezTo>
                    <a:pt x="387" y="216"/>
                    <a:pt x="385" y="211"/>
                    <a:pt x="388" y="212"/>
                  </a:cubicBezTo>
                  <a:cubicBezTo>
                    <a:pt x="388" y="210"/>
                    <a:pt x="389" y="209"/>
                    <a:pt x="389" y="208"/>
                  </a:cubicBezTo>
                  <a:cubicBezTo>
                    <a:pt x="391" y="205"/>
                    <a:pt x="390" y="202"/>
                    <a:pt x="391" y="198"/>
                  </a:cubicBezTo>
                  <a:cubicBezTo>
                    <a:pt x="391" y="198"/>
                    <a:pt x="393" y="196"/>
                    <a:pt x="393" y="196"/>
                  </a:cubicBezTo>
                  <a:cubicBezTo>
                    <a:pt x="393" y="195"/>
                    <a:pt x="392" y="192"/>
                    <a:pt x="394" y="192"/>
                  </a:cubicBezTo>
                  <a:cubicBezTo>
                    <a:pt x="396" y="192"/>
                    <a:pt x="398" y="192"/>
                    <a:pt x="399" y="191"/>
                  </a:cubicBezTo>
                  <a:cubicBezTo>
                    <a:pt x="397" y="195"/>
                    <a:pt x="403" y="192"/>
                    <a:pt x="402" y="195"/>
                  </a:cubicBezTo>
                  <a:cubicBezTo>
                    <a:pt x="403" y="198"/>
                    <a:pt x="403" y="197"/>
                    <a:pt x="402" y="201"/>
                  </a:cubicBezTo>
                  <a:cubicBezTo>
                    <a:pt x="403" y="201"/>
                    <a:pt x="405" y="201"/>
                    <a:pt x="405" y="202"/>
                  </a:cubicBezTo>
                  <a:cubicBezTo>
                    <a:pt x="404" y="202"/>
                    <a:pt x="402" y="202"/>
                    <a:pt x="402" y="203"/>
                  </a:cubicBezTo>
                  <a:cubicBezTo>
                    <a:pt x="406" y="202"/>
                    <a:pt x="410" y="206"/>
                    <a:pt x="412" y="204"/>
                  </a:cubicBezTo>
                  <a:close/>
                  <a:moveTo>
                    <a:pt x="433" y="199"/>
                  </a:moveTo>
                  <a:cubicBezTo>
                    <a:pt x="433" y="199"/>
                    <a:pt x="433" y="202"/>
                    <a:pt x="433" y="202"/>
                  </a:cubicBezTo>
                  <a:cubicBezTo>
                    <a:pt x="431" y="204"/>
                    <a:pt x="426" y="198"/>
                    <a:pt x="423" y="201"/>
                  </a:cubicBezTo>
                  <a:cubicBezTo>
                    <a:pt x="424" y="203"/>
                    <a:pt x="422" y="203"/>
                    <a:pt x="421" y="204"/>
                  </a:cubicBezTo>
                  <a:cubicBezTo>
                    <a:pt x="424" y="207"/>
                    <a:pt x="425" y="205"/>
                    <a:pt x="428" y="205"/>
                  </a:cubicBezTo>
                  <a:cubicBezTo>
                    <a:pt x="431" y="205"/>
                    <a:pt x="435" y="206"/>
                    <a:pt x="436" y="204"/>
                  </a:cubicBezTo>
                  <a:cubicBezTo>
                    <a:pt x="436" y="204"/>
                    <a:pt x="435" y="203"/>
                    <a:pt x="436" y="203"/>
                  </a:cubicBezTo>
                  <a:cubicBezTo>
                    <a:pt x="437" y="203"/>
                    <a:pt x="439" y="203"/>
                    <a:pt x="439" y="202"/>
                  </a:cubicBezTo>
                  <a:cubicBezTo>
                    <a:pt x="436" y="202"/>
                    <a:pt x="435" y="199"/>
                    <a:pt x="433" y="199"/>
                  </a:cubicBezTo>
                  <a:close/>
                  <a:moveTo>
                    <a:pt x="416" y="209"/>
                  </a:moveTo>
                  <a:cubicBezTo>
                    <a:pt x="416" y="209"/>
                    <a:pt x="416" y="207"/>
                    <a:pt x="414" y="208"/>
                  </a:cubicBezTo>
                  <a:cubicBezTo>
                    <a:pt x="414" y="208"/>
                    <a:pt x="414" y="210"/>
                    <a:pt x="414" y="210"/>
                  </a:cubicBezTo>
                  <a:cubicBezTo>
                    <a:pt x="412" y="210"/>
                    <a:pt x="410" y="210"/>
                    <a:pt x="408" y="210"/>
                  </a:cubicBezTo>
                  <a:cubicBezTo>
                    <a:pt x="410" y="214"/>
                    <a:pt x="404" y="211"/>
                    <a:pt x="405" y="213"/>
                  </a:cubicBezTo>
                  <a:cubicBezTo>
                    <a:pt x="406" y="213"/>
                    <a:pt x="407" y="213"/>
                    <a:pt x="408" y="213"/>
                  </a:cubicBezTo>
                  <a:cubicBezTo>
                    <a:pt x="408" y="215"/>
                    <a:pt x="407" y="215"/>
                    <a:pt x="407" y="216"/>
                  </a:cubicBezTo>
                  <a:cubicBezTo>
                    <a:pt x="410" y="217"/>
                    <a:pt x="409" y="213"/>
                    <a:pt x="412" y="213"/>
                  </a:cubicBezTo>
                  <a:cubicBezTo>
                    <a:pt x="413" y="214"/>
                    <a:pt x="415" y="215"/>
                    <a:pt x="418" y="215"/>
                  </a:cubicBezTo>
                  <a:cubicBezTo>
                    <a:pt x="417" y="210"/>
                    <a:pt x="425" y="214"/>
                    <a:pt x="423" y="208"/>
                  </a:cubicBezTo>
                  <a:cubicBezTo>
                    <a:pt x="420" y="206"/>
                    <a:pt x="418" y="209"/>
                    <a:pt x="416" y="209"/>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3" name="Freeform 92"/>
            <p:cNvSpPr/>
            <p:nvPr/>
          </p:nvSpPr>
          <p:spPr bwMode="auto">
            <a:xfrm>
              <a:off x="3956400" y="1913657"/>
              <a:ext cx="142875" cy="217487"/>
            </a:xfrm>
            <a:custGeom>
              <a:avLst/>
              <a:gdLst>
                <a:gd name="T0" fmla="*/ 26 w 38"/>
                <a:gd name="T1" fmla="*/ 14 h 58"/>
                <a:gd name="T2" fmla="*/ 45 w 38"/>
                <a:gd name="T3" fmla="*/ 9 h 58"/>
                <a:gd name="T4" fmla="*/ 47 w 38"/>
                <a:gd name="T5" fmla="*/ 26 h 58"/>
                <a:gd name="T6" fmla="*/ 33 w 38"/>
                <a:gd name="T7" fmla="*/ 35 h 58"/>
                <a:gd name="T8" fmla="*/ 50 w 38"/>
                <a:gd name="T9" fmla="*/ 45 h 58"/>
                <a:gd name="T10" fmla="*/ 59 w 38"/>
                <a:gd name="T11" fmla="*/ 64 h 58"/>
                <a:gd name="T12" fmla="*/ 64 w 38"/>
                <a:gd name="T13" fmla="*/ 69 h 58"/>
                <a:gd name="T14" fmla="*/ 76 w 38"/>
                <a:gd name="T15" fmla="*/ 73 h 58"/>
                <a:gd name="T16" fmla="*/ 71 w 38"/>
                <a:gd name="T17" fmla="*/ 85 h 58"/>
                <a:gd name="T18" fmla="*/ 88 w 38"/>
                <a:gd name="T19" fmla="*/ 87 h 58"/>
                <a:gd name="T20" fmla="*/ 88 w 38"/>
                <a:gd name="T21" fmla="*/ 104 h 58"/>
                <a:gd name="T22" fmla="*/ 81 w 38"/>
                <a:gd name="T23" fmla="*/ 104 h 58"/>
                <a:gd name="T24" fmla="*/ 88 w 38"/>
                <a:gd name="T25" fmla="*/ 109 h 58"/>
                <a:gd name="T26" fmla="*/ 81 w 38"/>
                <a:gd name="T27" fmla="*/ 116 h 58"/>
                <a:gd name="T28" fmla="*/ 73 w 38"/>
                <a:gd name="T29" fmla="*/ 120 h 58"/>
                <a:gd name="T30" fmla="*/ 45 w 38"/>
                <a:gd name="T31" fmla="*/ 118 h 58"/>
                <a:gd name="T32" fmla="*/ 33 w 38"/>
                <a:gd name="T33" fmla="*/ 120 h 58"/>
                <a:gd name="T34" fmla="*/ 14 w 38"/>
                <a:gd name="T35" fmla="*/ 120 h 58"/>
                <a:gd name="T36" fmla="*/ 19 w 38"/>
                <a:gd name="T37" fmla="*/ 118 h 58"/>
                <a:gd name="T38" fmla="*/ 24 w 38"/>
                <a:gd name="T39" fmla="*/ 120 h 58"/>
                <a:gd name="T40" fmla="*/ 26 w 38"/>
                <a:gd name="T41" fmla="*/ 116 h 58"/>
                <a:gd name="T42" fmla="*/ 43 w 38"/>
                <a:gd name="T43" fmla="*/ 113 h 58"/>
                <a:gd name="T44" fmla="*/ 19 w 38"/>
                <a:gd name="T45" fmla="*/ 104 h 58"/>
                <a:gd name="T46" fmla="*/ 19 w 38"/>
                <a:gd name="T47" fmla="*/ 87 h 58"/>
                <a:gd name="T48" fmla="*/ 26 w 38"/>
                <a:gd name="T49" fmla="*/ 85 h 58"/>
                <a:gd name="T50" fmla="*/ 36 w 38"/>
                <a:gd name="T51" fmla="*/ 85 h 58"/>
                <a:gd name="T52" fmla="*/ 40 w 38"/>
                <a:gd name="T53" fmla="*/ 69 h 58"/>
                <a:gd name="T54" fmla="*/ 31 w 38"/>
                <a:gd name="T55" fmla="*/ 57 h 58"/>
                <a:gd name="T56" fmla="*/ 19 w 38"/>
                <a:gd name="T57" fmla="*/ 61 h 58"/>
                <a:gd name="T58" fmla="*/ 19 w 38"/>
                <a:gd name="T59" fmla="*/ 47 h 58"/>
                <a:gd name="T60" fmla="*/ 9 w 38"/>
                <a:gd name="T61" fmla="*/ 40 h 58"/>
                <a:gd name="T62" fmla="*/ 0 w 38"/>
                <a:gd name="T63" fmla="*/ 14 h 58"/>
                <a:gd name="T64" fmla="*/ 14 w 38"/>
                <a:gd name="T65" fmla="*/ 0 h 58"/>
                <a:gd name="T66" fmla="*/ 40 w 38"/>
                <a:gd name="T67" fmla="*/ 0 h 58"/>
                <a:gd name="T68" fmla="*/ 26 w 38"/>
                <a:gd name="T69" fmla="*/ 14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 h="58">
                  <a:moveTo>
                    <a:pt x="11" y="6"/>
                  </a:moveTo>
                  <a:cubicBezTo>
                    <a:pt x="11" y="8"/>
                    <a:pt x="16" y="4"/>
                    <a:pt x="19" y="4"/>
                  </a:cubicBezTo>
                  <a:cubicBezTo>
                    <a:pt x="20" y="6"/>
                    <a:pt x="20" y="9"/>
                    <a:pt x="20" y="11"/>
                  </a:cubicBezTo>
                  <a:cubicBezTo>
                    <a:pt x="17" y="12"/>
                    <a:pt x="15" y="13"/>
                    <a:pt x="14" y="15"/>
                  </a:cubicBezTo>
                  <a:cubicBezTo>
                    <a:pt x="15" y="17"/>
                    <a:pt x="18" y="19"/>
                    <a:pt x="21" y="19"/>
                  </a:cubicBezTo>
                  <a:cubicBezTo>
                    <a:pt x="21" y="23"/>
                    <a:pt x="26" y="22"/>
                    <a:pt x="25" y="27"/>
                  </a:cubicBezTo>
                  <a:cubicBezTo>
                    <a:pt x="25" y="28"/>
                    <a:pt x="27" y="28"/>
                    <a:pt x="27" y="29"/>
                  </a:cubicBezTo>
                  <a:cubicBezTo>
                    <a:pt x="27" y="31"/>
                    <a:pt x="31" y="30"/>
                    <a:pt x="32" y="31"/>
                  </a:cubicBezTo>
                  <a:cubicBezTo>
                    <a:pt x="31" y="33"/>
                    <a:pt x="30" y="34"/>
                    <a:pt x="30" y="36"/>
                  </a:cubicBezTo>
                  <a:cubicBezTo>
                    <a:pt x="32" y="36"/>
                    <a:pt x="35" y="36"/>
                    <a:pt x="37" y="37"/>
                  </a:cubicBezTo>
                  <a:cubicBezTo>
                    <a:pt x="35" y="39"/>
                    <a:pt x="38" y="42"/>
                    <a:pt x="37" y="44"/>
                  </a:cubicBezTo>
                  <a:cubicBezTo>
                    <a:pt x="36" y="45"/>
                    <a:pt x="34" y="44"/>
                    <a:pt x="34" y="44"/>
                  </a:cubicBezTo>
                  <a:cubicBezTo>
                    <a:pt x="34" y="46"/>
                    <a:pt x="36" y="45"/>
                    <a:pt x="37" y="46"/>
                  </a:cubicBezTo>
                  <a:cubicBezTo>
                    <a:pt x="36" y="47"/>
                    <a:pt x="34" y="47"/>
                    <a:pt x="34" y="49"/>
                  </a:cubicBezTo>
                  <a:cubicBezTo>
                    <a:pt x="33" y="50"/>
                    <a:pt x="32" y="51"/>
                    <a:pt x="31" y="51"/>
                  </a:cubicBezTo>
                  <a:cubicBezTo>
                    <a:pt x="27" y="51"/>
                    <a:pt x="24" y="50"/>
                    <a:pt x="19" y="50"/>
                  </a:cubicBezTo>
                  <a:cubicBezTo>
                    <a:pt x="17" y="52"/>
                    <a:pt x="18" y="52"/>
                    <a:pt x="14" y="51"/>
                  </a:cubicBezTo>
                  <a:cubicBezTo>
                    <a:pt x="13" y="54"/>
                    <a:pt x="6" y="58"/>
                    <a:pt x="6" y="51"/>
                  </a:cubicBezTo>
                  <a:cubicBezTo>
                    <a:pt x="7" y="52"/>
                    <a:pt x="8" y="50"/>
                    <a:pt x="8" y="50"/>
                  </a:cubicBezTo>
                  <a:cubicBezTo>
                    <a:pt x="9" y="50"/>
                    <a:pt x="10" y="51"/>
                    <a:pt x="10" y="51"/>
                  </a:cubicBezTo>
                  <a:cubicBezTo>
                    <a:pt x="11" y="51"/>
                    <a:pt x="10" y="50"/>
                    <a:pt x="11" y="49"/>
                  </a:cubicBezTo>
                  <a:cubicBezTo>
                    <a:pt x="12" y="48"/>
                    <a:pt x="15" y="49"/>
                    <a:pt x="18" y="48"/>
                  </a:cubicBezTo>
                  <a:cubicBezTo>
                    <a:pt x="17" y="42"/>
                    <a:pt x="11" y="46"/>
                    <a:pt x="8" y="44"/>
                  </a:cubicBezTo>
                  <a:cubicBezTo>
                    <a:pt x="8" y="42"/>
                    <a:pt x="8" y="40"/>
                    <a:pt x="8" y="37"/>
                  </a:cubicBezTo>
                  <a:cubicBezTo>
                    <a:pt x="11" y="38"/>
                    <a:pt x="13" y="37"/>
                    <a:pt x="11" y="36"/>
                  </a:cubicBezTo>
                  <a:cubicBezTo>
                    <a:pt x="12" y="33"/>
                    <a:pt x="13" y="37"/>
                    <a:pt x="15" y="36"/>
                  </a:cubicBezTo>
                  <a:cubicBezTo>
                    <a:pt x="18" y="36"/>
                    <a:pt x="14" y="31"/>
                    <a:pt x="17" y="29"/>
                  </a:cubicBezTo>
                  <a:cubicBezTo>
                    <a:pt x="16" y="27"/>
                    <a:pt x="12" y="28"/>
                    <a:pt x="13" y="24"/>
                  </a:cubicBezTo>
                  <a:cubicBezTo>
                    <a:pt x="12" y="25"/>
                    <a:pt x="10" y="26"/>
                    <a:pt x="8" y="26"/>
                  </a:cubicBezTo>
                  <a:cubicBezTo>
                    <a:pt x="8" y="24"/>
                    <a:pt x="8" y="22"/>
                    <a:pt x="8" y="20"/>
                  </a:cubicBezTo>
                  <a:cubicBezTo>
                    <a:pt x="8" y="18"/>
                    <a:pt x="4" y="19"/>
                    <a:pt x="4" y="17"/>
                  </a:cubicBezTo>
                  <a:cubicBezTo>
                    <a:pt x="6" y="13"/>
                    <a:pt x="5" y="6"/>
                    <a:pt x="0" y="6"/>
                  </a:cubicBezTo>
                  <a:cubicBezTo>
                    <a:pt x="2" y="3"/>
                    <a:pt x="5" y="3"/>
                    <a:pt x="6" y="0"/>
                  </a:cubicBezTo>
                  <a:cubicBezTo>
                    <a:pt x="10" y="0"/>
                    <a:pt x="13" y="0"/>
                    <a:pt x="17" y="0"/>
                  </a:cubicBezTo>
                  <a:cubicBezTo>
                    <a:pt x="14" y="1"/>
                    <a:pt x="12" y="3"/>
                    <a:pt x="11" y="6"/>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4" name="Freeform 93"/>
            <p:cNvSpPr/>
            <p:nvPr/>
          </p:nvSpPr>
          <p:spPr bwMode="auto">
            <a:xfrm>
              <a:off x="7952964" y="1923899"/>
              <a:ext cx="38100" cy="30162"/>
            </a:xfrm>
            <a:custGeom>
              <a:avLst/>
              <a:gdLst>
                <a:gd name="T0" fmla="*/ 22 w 10"/>
                <a:gd name="T1" fmla="*/ 2 h 8"/>
                <a:gd name="T2" fmla="*/ 24 w 10"/>
                <a:gd name="T3" fmla="*/ 14 h 8"/>
                <a:gd name="T4" fmla="*/ 12 w 10"/>
                <a:gd name="T5" fmla="*/ 19 h 8"/>
                <a:gd name="T6" fmla="*/ 12 w 10"/>
                <a:gd name="T7" fmla="*/ 14 h 8"/>
                <a:gd name="T8" fmla="*/ 5 w 10"/>
                <a:gd name="T9" fmla="*/ 17 h 8"/>
                <a:gd name="T10" fmla="*/ 7 w 10"/>
                <a:gd name="T11" fmla="*/ 14 h 8"/>
                <a:gd name="T12" fmla="*/ 22 w 10"/>
                <a:gd name="T13" fmla="*/ 2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8">
                  <a:moveTo>
                    <a:pt x="9" y="1"/>
                  </a:moveTo>
                  <a:cubicBezTo>
                    <a:pt x="8" y="3"/>
                    <a:pt x="9" y="5"/>
                    <a:pt x="10" y="6"/>
                  </a:cubicBezTo>
                  <a:cubicBezTo>
                    <a:pt x="9" y="8"/>
                    <a:pt x="7" y="8"/>
                    <a:pt x="5" y="8"/>
                  </a:cubicBezTo>
                  <a:cubicBezTo>
                    <a:pt x="5" y="7"/>
                    <a:pt x="5" y="7"/>
                    <a:pt x="5" y="6"/>
                  </a:cubicBezTo>
                  <a:cubicBezTo>
                    <a:pt x="4" y="6"/>
                    <a:pt x="3" y="7"/>
                    <a:pt x="2" y="7"/>
                  </a:cubicBezTo>
                  <a:cubicBezTo>
                    <a:pt x="0" y="6"/>
                    <a:pt x="3" y="7"/>
                    <a:pt x="3" y="6"/>
                  </a:cubicBezTo>
                  <a:cubicBezTo>
                    <a:pt x="4" y="5"/>
                    <a:pt x="7" y="0"/>
                    <a:pt x="9"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5" name="Freeform 94"/>
            <p:cNvSpPr/>
            <p:nvPr/>
          </p:nvSpPr>
          <p:spPr bwMode="auto">
            <a:xfrm>
              <a:off x="6590063" y="2278782"/>
              <a:ext cx="22225" cy="25400"/>
            </a:xfrm>
            <a:custGeom>
              <a:avLst/>
              <a:gdLst>
                <a:gd name="T0" fmla="*/ 2 w 6"/>
                <a:gd name="T1" fmla="*/ 5 h 7"/>
                <a:gd name="T2" fmla="*/ 14 w 6"/>
                <a:gd name="T3" fmla="*/ 0 h 7"/>
                <a:gd name="T4" fmla="*/ 0 w 6"/>
                <a:gd name="T5" fmla="*/ 14 h 7"/>
                <a:gd name="T6" fmla="*/ 2 w 6"/>
                <a:gd name="T7" fmla="*/ 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7">
                  <a:moveTo>
                    <a:pt x="1" y="2"/>
                  </a:moveTo>
                  <a:cubicBezTo>
                    <a:pt x="2" y="0"/>
                    <a:pt x="3" y="2"/>
                    <a:pt x="6" y="0"/>
                  </a:cubicBezTo>
                  <a:cubicBezTo>
                    <a:pt x="5" y="3"/>
                    <a:pt x="4" y="7"/>
                    <a:pt x="0" y="6"/>
                  </a:cubicBezTo>
                  <a:cubicBezTo>
                    <a:pt x="0" y="5"/>
                    <a:pt x="5" y="3"/>
                    <a:pt x="1"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6" name="Freeform 95"/>
            <p:cNvSpPr/>
            <p:nvPr/>
          </p:nvSpPr>
          <p:spPr bwMode="auto">
            <a:xfrm>
              <a:off x="6031263" y="2975694"/>
              <a:ext cx="179388" cy="201612"/>
            </a:xfrm>
            <a:custGeom>
              <a:avLst/>
              <a:gdLst>
                <a:gd name="T0" fmla="*/ 89 w 48"/>
                <a:gd name="T1" fmla="*/ 7 h 54"/>
                <a:gd name="T2" fmla="*/ 101 w 48"/>
                <a:gd name="T3" fmla="*/ 12 h 54"/>
                <a:gd name="T4" fmla="*/ 113 w 48"/>
                <a:gd name="T5" fmla="*/ 21 h 54"/>
                <a:gd name="T6" fmla="*/ 101 w 48"/>
                <a:gd name="T7" fmla="*/ 35 h 54"/>
                <a:gd name="T8" fmla="*/ 99 w 48"/>
                <a:gd name="T9" fmla="*/ 52 h 54"/>
                <a:gd name="T10" fmla="*/ 104 w 48"/>
                <a:gd name="T11" fmla="*/ 56 h 54"/>
                <a:gd name="T12" fmla="*/ 104 w 48"/>
                <a:gd name="T13" fmla="*/ 64 h 54"/>
                <a:gd name="T14" fmla="*/ 108 w 48"/>
                <a:gd name="T15" fmla="*/ 71 h 54"/>
                <a:gd name="T16" fmla="*/ 97 w 48"/>
                <a:gd name="T17" fmla="*/ 78 h 54"/>
                <a:gd name="T18" fmla="*/ 92 w 48"/>
                <a:gd name="T19" fmla="*/ 92 h 54"/>
                <a:gd name="T20" fmla="*/ 92 w 48"/>
                <a:gd name="T21" fmla="*/ 99 h 54"/>
                <a:gd name="T22" fmla="*/ 87 w 48"/>
                <a:gd name="T23" fmla="*/ 99 h 54"/>
                <a:gd name="T24" fmla="*/ 78 w 48"/>
                <a:gd name="T25" fmla="*/ 108 h 54"/>
                <a:gd name="T26" fmla="*/ 78 w 48"/>
                <a:gd name="T27" fmla="*/ 125 h 54"/>
                <a:gd name="T28" fmla="*/ 52 w 48"/>
                <a:gd name="T29" fmla="*/ 118 h 54"/>
                <a:gd name="T30" fmla="*/ 49 w 48"/>
                <a:gd name="T31" fmla="*/ 122 h 54"/>
                <a:gd name="T32" fmla="*/ 40 w 48"/>
                <a:gd name="T33" fmla="*/ 118 h 54"/>
                <a:gd name="T34" fmla="*/ 26 w 48"/>
                <a:gd name="T35" fmla="*/ 118 h 54"/>
                <a:gd name="T36" fmla="*/ 19 w 48"/>
                <a:gd name="T37" fmla="*/ 115 h 54"/>
                <a:gd name="T38" fmla="*/ 7 w 48"/>
                <a:gd name="T39" fmla="*/ 99 h 54"/>
                <a:gd name="T40" fmla="*/ 9 w 48"/>
                <a:gd name="T41" fmla="*/ 87 h 54"/>
                <a:gd name="T42" fmla="*/ 7 w 48"/>
                <a:gd name="T43" fmla="*/ 87 h 54"/>
                <a:gd name="T44" fmla="*/ 5 w 48"/>
                <a:gd name="T45" fmla="*/ 64 h 54"/>
                <a:gd name="T46" fmla="*/ 31 w 48"/>
                <a:gd name="T47" fmla="*/ 61 h 54"/>
                <a:gd name="T48" fmla="*/ 31 w 48"/>
                <a:gd name="T49" fmla="*/ 54 h 54"/>
                <a:gd name="T50" fmla="*/ 52 w 48"/>
                <a:gd name="T51" fmla="*/ 40 h 54"/>
                <a:gd name="T52" fmla="*/ 68 w 48"/>
                <a:gd name="T53" fmla="*/ 35 h 54"/>
                <a:gd name="T54" fmla="*/ 71 w 48"/>
                <a:gd name="T55" fmla="*/ 26 h 54"/>
                <a:gd name="T56" fmla="*/ 75 w 48"/>
                <a:gd name="T57" fmla="*/ 26 h 54"/>
                <a:gd name="T58" fmla="*/ 82 w 48"/>
                <a:gd name="T59" fmla="*/ 21 h 54"/>
                <a:gd name="T60" fmla="*/ 92 w 48"/>
                <a:gd name="T61" fmla="*/ 7 h 54"/>
                <a:gd name="T62" fmla="*/ 89 w 48"/>
                <a:gd name="T63" fmla="*/ 7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8" h="54">
                  <a:moveTo>
                    <a:pt x="38" y="3"/>
                  </a:moveTo>
                  <a:cubicBezTo>
                    <a:pt x="39" y="0"/>
                    <a:pt x="41" y="5"/>
                    <a:pt x="43" y="5"/>
                  </a:cubicBezTo>
                  <a:cubicBezTo>
                    <a:pt x="44" y="6"/>
                    <a:pt x="45" y="8"/>
                    <a:pt x="48" y="9"/>
                  </a:cubicBezTo>
                  <a:cubicBezTo>
                    <a:pt x="47" y="12"/>
                    <a:pt x="47" y="15"/>
                    <a:pt x="43" y="15"/>
                  </a:cubicBezTo>
                  <a:cubicBezTo>
                    <a:pt x="42" y="17"/>
                    <a:pt x="44" y="21"/>
                    <a:pt x="42" y="22"/>
                  </a:cubicBezTo>
                  <a:cubicBezTo>
                    <a:pt x="41" y="23"/>
                    <a:pt x="44" y="23"/>
                    <a:pt x="44" y="24"/>
                  </a:cubicBezTo>
                  <a:cubicBezTo>
                    <a:pt x="44" y="25"/>
                    <a:pt x="44" y="27"/>
                    <a:pt x="44" y="27"/>
                  </a:cubicBezTo>
                  <a:cubicBezTo>
                    <a:pt x="45" y="29"/>
                    <a:pt x="46" y="28"/>
                    <a:pt x="46" y="30"/>
                  </a:cubicBezTo>
                  <a:cubicBezTo>
                    <a:pt x="46" y="33"/>
                    <a:pt x="42" y="35"/>
                    <a:pt x="41" y="33"/>
                  </a:cubicBezTo>
                  <a:cubicBezTo>
                    <a:pt x="41" y="36"/>
                    <a:pt x="42" y="37"/>
                    <a:pt x="39" y="39"/>
                  </a:cubicBezTo>
                  <a:cubicBezTo>
                    <a:pt x="39" y="40"/>
                    <a:pt x="40" y="41"/>
                    <a:pt x="39" y="42"/>
                  </a:cubicBezTo>
                  <a:cubicBezTo>
                    <a:pt x="39" y="42"/>
                    <a:pt x="37" y="41"/>
                    <a:pt x="37" y="42"/>
                  </a:cubicBezTo>
                  <a:cubicBezTo>
                    <a:pt x="36" y="43"/>
                    <a:pt x="37" y="48"/>
                    <a:pt x="33" y="46"/>
                  </a:cubicBezTo>
                  <a:cubicBezTo>
                    <a:pt x="36" y="48"/>
                    <a:pt x="33" y="49"/>
                    <a:pt x="33" y="53"/>
                  </a:cubicBezTo>
                  <a:cubicBezTo>
                    <a:pt x="27" y="54"/>
                    <a:pt x="26" y="51"/>
                    <a:pt x="22" y="50"/>
                  </a:cubicBezTo>
                  <a:cubicBezTo>
                    <a:pt x="21" y="50"/>
                    <a:pt x="21" y="51"/>
                    <a:pt x="21" y="52"/>
                  </a:cubicBezTo>
                  <a:cubicBezTo>
                    <a:pt x="18" y="53"/>
                    <a:pt x="18" y="50"/>
                    <a:pt x="17" y="50"/>
                  </a:cubicBezTo>
                  <a:cubicBezTo>
                    <a:pt x="15" y="49"/>
                    <a:pt x="13" y="51"/>
                    <a:pt x="11" y="50"/>
                  </a:cubicBezTo>
                  <a:cubicBezTo>
                    <a:pt x="10" y="49"/>
                    <a:pt x="12" y="46"/>
                    <a:pt x="8" y="49"/>
                  </a:cubicBezTo>
                  <a:cubicBezTo>
                    <a:pt x="7" y="46"/>
                    <a:pt x="7" y="42"/>
                    <a:pt x="3" y="42"/>
                  </a:cubicBezTo>
                  <a:cubicBezTo>
                    <a:pt x="3" y="40"/>
                    <a:pt x="4" y="39"/>
                    <a:pt x="4" y="37"/>
                  </a:cubicBezTo>
                  <a:cubicBezTo>
                    <a:pt x="4" y="35"/>
                    <a:pt x="3" y="37"/>
                    <a:pt x="3" y="37"/>
                  </a:cubicBezTo>
                  <a:cubicBezTo>
                    <a:pt x="0" y="35"/>
                    <a:pt x="2" y="32"/>
                    <a:pt x="2" y="27"/>
                  </a:cubicBezTo>
                  <a:cubicBezTo>
                    <a:pt x="6" y="28"/>
                    <a:pt x="10" y="28"/>
                    <a:pt x="13" y="26"/>
                  </a:cubicBezTo>
                  <a:cubicBezTo>
                    <a:pt x="13" y="24"/>
                    <a:pt x="15" y="23"/>
                    <a:pt x="13" y="23"/>
                  </a:cubicBezTo>
                  <a:cubicBezTo>
                    <a:pt x="15" y="21"/>
                    <a:pt x="24" y="18"/>
                    <a:pt x="22" y="17"/>
                  </a:cubicBezTo>
                  <a:cubicBezTo>
                    <a:pt x="23" y="15"/>
                    <a:pt x="26" y="15"/>
                    <a:pt x="29" y="15"/>
                  </a:cubicBezTo>
                  <a:cubicBezTo>
                    <a:pt x="31" y="15"/>
                    <a:pt x="29" y="12"/>
                    <a:pt x="30" y="11"/>
                  </a:cubicBezTo>
                  <a:cubicBezTo>
                    <a:pt x="30" y="11"/>
                    <a:pt x="32" y="11"/>
                    <a:pt x="32" y="11"/>
                  </a:cubicBezTo>
                  <a:cubicBezTo>
                    <a:pt x="33" y="10"/>
                    <a:pt x="32" y="8"/>
                    <a:pt x="35" y="9"/>
                  </a:cubicBezTo>
                  <a:cubicBezTo>
                    <a:pt x="33" y="4"/>
                    <a:pt x="38" y="5"/>
                    <a:pt x="39" y="3"/>
                  </a:cubicBezTo>
                  <a:cubicBezTo>
                    <a:pt x="39" y="3"/>
                    <a:pt x="39" y="3"/>
                    <a:pt x="38"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7" name="Freeform 96"/>
            <p:cNvSpPr/>
            <p:nvPr/>
          </p:nvSpPr>
          <p:spPr bwMode="auto">
            <a:xfrm>
              <a:off x="6215413" y="3121744"/>
              <a:ext cx="77788" cy="90487"/>
            </a:xfrm>
            <a:custGeom>
              <a:avLst/>
              <a:gdLst>
                <a:gd name="T0" fmla="*/ 44 w 21"/>
                <a:gd name="T1" fmla="*/ 0 h 24"/>
                <a:gd name="T2" fmla="*/ 35 w 21"/>
                <a:gd name="T3" fmla="*/ 12 h 24"/>
                <a:gd name="T4" fmla="*/ 33 w 21"/>
                <a:gd name="T5" fmla="*/ 12 h 24"/>
                <a:gd name="T6" fmla="*/ 35 w 21"/>
                <a:gd name="T7" fmla="*/ 21 h 24"/>
                <a:gd name="T8" fmla="*/ 40 w 21"/>
                <a:gd name="T9" fmla="*/ 26 h 24"/>
                <a:gd name="T10" fmla="*/ 44 w 21"/>
                <a:gd name="T11" fmla="*/ 50 h 24"/>
                <a:gd name="T12" fmla="*/ 33 w 21"/>
                <a:gd name="T13" fmla="*/ 50 h 24"/>
                <a:gd name="T14" fmla="*/ 23 w 21"/>
                <a:gd name="T15" fmla="*/ 24 h 24"/>
                <a:gd name="T16" fmla="*/ 14 w 21"/>
                <a:gd name="T17" fmla="*/ 31 h 24"/>
                <a:gd name="T18" fmla="*/ 14 w 21"/>
                <a:gd name="T19" fmla="*/ 48 h 24"/>
                <a:gd name="T20" fmla="*/ 5 w 21"/>
                <a:gd name="T21" fmla="*/ 57 h 24"/>
                <a:gd name="T22" fmla="*/ 2 w 21"/>
                <a:gd name="T23" fmla="*/ 43 h 24"/>
                <a:gd name="T24" fmla="*/ 5 w 21"/>
                <a:gd name="T25" fmla="*/ 40 h 24"/>
                <a:gd name="T26" fmla="*/ 2 w 21"/>
                <a:gd name="T27" fmla="*/ 38 h 24"/>
                <a:gd name="T28" fmla="*/ 5 w 21"/>
                <a:gd name="T29" fmla="*/ 26 h 24"/>
                <a:gd name="T30" fmla="*/ 0 w 21"/>
                <a:gd name="T31" fmla="*/ 21 h 24"/>
                <a:gd name="T32" fmla="*/ 21 w 21"/>
                <a:gd name="T33" fmla="*/ 0 h 24"/>
                <a:gd name="T34" fmla="*/ 44 w 21"/>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 h="24">
                  <a:moveTo>
                    <a:pt x="19" y="0"/>
                  </a:moveTo>
                  <a:cubicBezTo>
                    <a:pt x="21" y="5"/>
                    <a:pt x="13" y="3"/>
                    <a:pt x="15" y="5"/>
                  </a:cubicBezTo>
                  <a:cubicBezTo>
                    <a:pt x="17" y="7"/>
                    <a:pt x="15" y="5"/>
                    <a:pt x="14" y="5"/>
                  </a:cubicBezTo>
                  <a:cubicBezTo>
                    <a:pt x="14" y="7"/>
                    <a:pt x="14" y="7"/>
                    <a:pt x="15" y="9"/>
                  </a:cubicBezTo>
                  <a:cubicBezTo>
                    <a:pt x="15" y="9"/>
                    <a:pt x="17" y="10"/>
                    <a:pt x="17" y="11"/>
                  </a:cubicBezTo>
                  <a:cubicBezTo>
                    <a:pt x="18" y="14"/>
                    <a:pt x="18" y="18"/>
                    <a:pt x="19" y="21"/>
                  </a:cubicBezTo>
                  <a:cubicBezTo>
                    <a:pt x="17" y="21"/>
                    <a:pt x="15" y="21"/>
                    <a:pt x="14" y="21"/>
                  </a:cubicBezTo>
                  <a:cubicBezTo>
                    <a:pt x="13" y="18"/>
                    <a:pt x="11" y="14"/>
                    <a:pt x="10" y="10"/>
                  </a:cubicBezTo>
                  <a:cubicBezTo>
                    <a:pt x="8" y="10"/>
                    <a:pt x="9" y="14"/>
                    <a:pt x="6" y="13"/>
                  </a:cubicBezTo>
                  <a:cubicBezTo>
                    <a:pt x="6" y="16"/>
                    <a:pt x="6" y="18"/>
                    <a:pt x="6" y="20"/>
                  </a:cubicBezTo>
                  <a:cubicBezTo>
                    <a:pt x="6" y="23"/>
                    <a:pt x="2" y="22"/>
                    <a:pt x="2" y="24"/>
                  </a:cubicBezTo>
                  <a:cubicBezTo>
                    <a:pt x="0" y="24"/>
                    <a:pt x="0" y="20"/>
                    <a:pt x="1" y="18"/>
                  </a:cubicBezTo>
                  <a:cubicBezTo>
                    <a:pt x="1" y="17"/>
                    <a:pt x="2" y="17"/>
                    <a:pt x="2" y="17"/>
                  </a:cubicBezTo>
                  <a:cubicBezTo>
                    <a:pt x="2" y="15"/>
                    <a:pt x="1" y="16"/>
                    <a:pt x="1" y="16"/>
                  </a:cubicBezTo>
                  <a:cubicBezTo>
                    <a:pt x="1" y="15"/>
                    <a:pt x="3" y="13"/>
                    <a:pt x="2" y="11"/>
                  </a:cubicBezTo>
                  <a:cubicBezTo>
                    <a:pt x="3" y="9"/>
                    <a:pt x="1" y="9"/>
                    <a:pt x="0" y="9"/>
                  </a:cubicBezTo>
                  <a:cubicBezTo>
                    <a:pt x="1" y="4"/>
                    <a:pt x="3" y="0"/>
                    <a:pt x="9" y="0"/>
                  </a:cubicBezTo>
                  <a:cubicBezTo>
                    <a:pt x="5" y="4"/>
                    <a:pt x="16" y="0"/>
                    <a:pt x="19"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8" name="Freeform 97"/>
            <p:cNvSpPr/>
            <p:nvPr/>
          </p:nvSpPr>
          <p:spPr bwMode="auto">
            <a:xfrm>
              <a:off x="5970938" y="3212232"/>
              <a:ext cx="187325" cy="52387"/>
            </a:xfrm>
            <a:custGeom>
              <a:avLst/>
              <a:gdLst>
                <a:gd name="T0" fmla="*/ 2 w 50"/>
                <a:gd name="T1" fmla="*/ 12 h 14"/>
                <a:gd name="T2" fmla="*/ 14 w 50"/>
                <a:gd name="T3" fmla="*/ 2 h 14"/>
                <a:gd name="T4" fmla="*/ 19 w 50"/>
                <a:gd name="T5" fmla="*/ 7 h 14"/>
                <a:gd name="T6" fmla="*/ 26 w 50"/>
                <a:gd name="T7" fmla="*/ 12 h 14"/>
                <a:gd name="T8" fmla="*/ 52 w 50"/>
                <a:gd name="T9" fmla="*/ 17 h 14"/>
                <a:gd name="T10" fmla="*/ 80 w 50"/>
                <a:gd name="T11" fmla="*/ 14 h 14"/>
                <a:gd name="T12" fmla="*/ 87 w 50"/>
                <a:gd name="T13" fmla="*/ 19 h 14"/>
                <a:gd name="T14" fmla="*/ 94 w 50"/>
                <a:gd name="T15" fmla="*/ 21 h 14"/>
                <a:gd name="T16" fmla="*/ 109 w 50"/>
                <a:gd name="T17" fmla="*/ 21 h 14"/>
                <a:gd name="T18" fmla="*/ 111 w 50"/>
                <a:gd name="T19" fmla="*/ 31 h 14"/>
                <a:gd name="T20" fmla="*/ 106 w 50"/>
                <a:gd name="T21" fmla="*/ 31 h 14"/>
                <a:gd name="T22" fmla="*/ 50 w 50"/>
                <a:gd name="T23" fmla="*/ 21 h 14"/>
                <a:gd name="T24" fmla="*/ 35 w 50"/>
                <a:gd name="T25" fmla="*/ 21 h 14"/>
                <a:gd name="T26" fmla="*/ 17 w 50"/>
                <a:gd name="T27" fmla="*/ 17 h 14"/>
                <a:gd name="T28" fmla="*/ 2 w 50"/>
                <a:gd name="T29" fmla="*/ 12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 h="14">
                  <a:moveTo>
                    <a:pt x="1" y="5"/>
                  </a:moveTo>
                  <a:cubicBezTo>
                    <a:pt x="0" y="1"/>
                    <a:pt x="5" y="3"/>
                    <a:pt x="6" y="1"/>
                  </a:cubicBezTo>
                  <a:cubicBezTo>
                    <a:pt x="8" y="0"/>
                    <a:pt x="7" y="3"/>
                    <a:pt x="8" y="3"/>
                  </a:cubicBezTo>
                  <a:cubicBezTo>
                    <a:pt x="9" y="4"/>
                    <a:pt x="11" y="3"/>
                    <a:pt x="11" y="5"/>
                  </a:cubicBezTo>
                  <a:cubicBezTo>
                    <a:pt x="16" y="3"/>
                    <a:pt x="18" y="4"/>
                    <a:pt x="22" y="7"/>
                  </a:cubicBezTo>
                  <a:cubicBezTo>
                    <a:pt x="27" y="4"/>
                    <a:pt x="28" y="6"/>
                    <a:pt x="34" y="6"/>
                  </a:cubicBezTo>
                  <a:cubicBezTo>
                    <a:pt x="36" y="5"/>
                    <a:pt x="36" y="7"/>
                    <a:pt x="37" y="8"/>
                  </a:cubicBezTo>
                  <a:cubicBezTo>
                    <a:pt x="38" y="8"/>
                    <a:pt x="40" y="8"/>
                    <a:pt x="40" y="9"/>
                  </a:cubicBezTo>
                  <a:cubicBezTo>
                    <a:pt x="43" y="8"/>
                    <a:pt x="46" y="12"/>
                    <a:pt x="46" y="9"/>
                  </a:cubicBezTo>
                  <a:cubicBezTo>
                    <a:pt x="50" y="9"/>
                    <a:pt x="43" y="13"/>
                    <a:pt x="47" y="13"/>
                  </a:cubicBezTo>
                  <a:cubicBezTo>
                    <a:pt x="47" y="14"/>
                    <a:pt x="46" y="13"/>
                    <a:pt x="45" y="13"/>
                  </a:cubicBezTo>
                  <a:cubicBezTo>
                    <a:pt x="36" y="14"/>
                    <a:pt x="28" y="11"/>
                    <a:pt x="21" y="9"/>
                  </a:cubicBezTo>
                  <a:cubicBezTo>
                    <a:pt x="19" y="9"/>
                    <a:pt x="17" y="10"/>
                    <a:pt x="15" y="9"/>
                  </a:cubicBezTo>
                  <a:cubicBezTo>
                    <a:pt x="12" y="9"/>
                    <a:pt x="10" y="8"/>
                    <a:pt x="7" y="7"/>
                  </a:cubicBezTo>
                  <a:cubicBezTo>
                    <a:pt x="5" y="6"/>
                    <a:pt x="2" y="7"/>
                    <a:pt x="1" y="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9" name="Freeform 98"/>
            <p:cNvSpPr/>
            <p:nvPr/>
          </p:nvSpPr>
          <p:spPr bwMode="auto">
            <a:xfrm>
              <a:off x="6221763" y="3275732"/>
              <a:ext cx="26988" cy="11112"/>
            </a:xfrm>
            <a:custGeom>
              <a:avLst/>
              <a:gdLst>
                <a:gd name="T0" fmla="*/ 5 w 7"/>
                <a:gd name="T1" fmla="*/ 5 h 3"/>
                <a:gd name="T2" fmla="*/ 17 w 7"/>
                <a:gd name="T3" fmla="*/ 7 h 3"/>
                <a:gd name="T4" fmla="*/ 5 w 7"/>
                <a:gd name="T5" fmla="*/ 7 h 3"/>
                <a:gd name="T6" fmla="*/ 2 w 7"/>
                <a:gd name="T7" fmla="*/ 5 h 3"/>
                <a:gd name="T8" fmla="*/ 5 w 7"/>
                <a:gd name="T9" fmla="*/ 5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2" y="2"/>
                  </a:moveTo>
                  <a:cubicBezTo>
                    <a:pt x="4" y="2"/>
                    <a:pt x="7" y="1"/>
                    <a:pt x="7" y="3"/>
                  </a:cubicBezTo>
                  <a:cubicBezTo>
                    <a:pt x="6" y="3"/>
                    <a:pt x="4" y="3"/>
                    <a:pt x="2" y="3"/>
                  </a:cubicBezTo>
                  <a:cubicBezTo>
                    <a:pt x="3" y="2"/>
                    <a:pt x="2" y="2"/>
                    <a:pt x="1" y="2"/>
                  </a:cubicBezTo>
                  <a:cubicBezTo>
                    <a:pt x="0" y="0"/>
                    <a:pt x="2" y="0"/>
                    <a:pt x="2"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0" name="Freeform 99"/>
            <p:cNvSpPr/>
            <p:nvPr/>
          </p:nvSpPr>
          <p:spPr bwMode="auto">
            <a:xfrm>
              <a:off x="7063138" y="3882157"/>
              <a:ext cx="138113" cy="139700"/>
            </a:xfrm>
            <a:custGeom>
              <a:avLst/>
              <a:gdLst>
                <a:gd name="T0" fmla="*/ 2 w 37"/>
                <a:gd name="T1" fmla="*/ 76 h 37"/>
                <a:gd name="T2" fmla="*/ 7 w 37"/>
                <a:gd name="T3" fmla="*/ 64 h 37"/>
                <a:gd name="T4" fmla="*/ 14 w 37"/>
                <a:gd name="T5" fmla="*/ 62 h 37"/>
                <a:gd name="T6" fmla="*/ 14 w 37"/>
                <a:gd name="T7" fmla="*/ 55 h 37"/>
                <a:gd name="T8" fmla="*/ 19 w 37"/>
                <a:gd name="T9" fmla="*/ 55 h 37"/>
                <a:gd name="T10" fmla="*/ 21 w 37"/>
                <a:gd name="T11" fmla="*/ 50 h 37"/>
                <a:gd name="T12" fmla="*/ 33 w 37"/>
                <a:gd name="T13" fmla="*/ 48 h 37"/>
                <a:gd name="T14" fmla="*/ 38 w 37"/>
                <a:gd name="T15" fmla="*/ 40 h 37"/>
                <a:gd name="T16" fmla="*/ 45 w 37"/>
                <a:gd name="T17" fmla="*/ 33 h 37"/>
                <a:gd name="T18" fmla="*/ 49 w 37"/>
                <a:gd name="T19" fmla="*/ 29 h 37"/>
                <a:gd name="T20" fmla="*/ 59 w 37"/>
                <a:gd name="T21" fmla="*/ 31 h 37"/>
                <a:gd name="T22" fmla="*/ 54 w 37"/>
                <a:gd name="T23" fmla="*/ 19 h 37"/>
                <a:gd name="T24" fmla="*/ 66 w 37"/>
                <a:gd name="T25" fmla="*/ 5 h 37"/>
                <a:gd name="T26" fmla="*/ 75 w 37"/>
                <a:gd name="T27" fmla="*/ 0 h 37"/>
                <a:gd name="T28" fmla="*/ 82 w 37"/>
                <a:gd name="T29" fmla="*/ 5 h 37"/>
                <a:gd name="T30" fmla="*/ 85 w 37"/>
                <a:gd name="T31" fmla="*/ 19 h 37"/>
                <a:gd name="T32" fmla="*/ 82 w 37"/>
                <a:gd name="T33" fmla="*/ 29 h 37"/>
                <a:gd name="T34" fmla="*/ 78 w 37"/>
                <a:gd name="T35" fmla="*/ 29 h 37"/>
                <a:gd name="T36" fmla="*/ 75 w 37"/>
                <a:gd name="T37" fmla="*/ 40 h 37"/>
                <a:gd name="T38" fmla="*/ 63 w 37"/>
                <a:gd name="T39" fmla="*/ 45 h 37"/>
                <a:gd name="T40" fmla="*/ 54 w 37"/>
                <a:gd name="T41" fmla="*/ 64 h 37"/>
                <a:gd name="T42" fmla="*/ 49 w 37"/>
                <a:gd name="T43" fmla="*/ 76 h 37"/>
                <a:gd name="T44" fmla="*/ 45 w 37"/>
                <a:gd name="T45" fmla="*/ 81 h 37"/>
                <a:gd name="T46" fmla="*/ 21 w 37"/>
                <a:gd name="T47" fmla="*/ 71 h 37"/>
                <a:gd name="T48" fmla="*/ 12 w 37"/>
                <a:gd name="T49" fmla="*/ 76 h 37"/>
                <a:gd name="T50" fmla="*/ 7 w 37"/>
                <a:gd name="T51" fmla="*/ 69 h 37"/>
                <a:gd name="T52" fmla="*/ 2 w 37"/>
                <a:gd name="T53" fmla="*/ 76 h 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 h="37">
                  <a:moveTo>
                    <a:pt x="1" y="32"/>
                  </a:moveTo>
                  <a:cubicBezTo>
                    <a:pt x="0" y="30"/>
                    <a:pt x="2" y="28"/>
                    <a:pt x="3" y="27"/>
                  </a:cubicBezTo>
                  <a:cubicBezTo>
                    <a:pt x="4" y="26"/>
                    <a:pt x="6" y="26"/>
                    <a:pt x="6" y="26"/>
                  </a:cubicBezTo>
                  <a:cubicBezTo>
                    <a:pt x="6" y="25"/>
                    <a:pt x="5" y="24"/>
                    <a:pt x="6" y="23"/>
                  </a:cubicBezTo>
                  <a:cubicBezTo>
                    <a:pt x="6" y="23"/>
                    <a:pt x="8" y="24"/>
                    <a:pt x="8" y="23"/>
                  </a:cubicBezTo>
                  <a:cubicBezTo>
                    <a:pt x="8" y="23"/>
                    <a:pt x="9" y="21"/>
                    <a:pt x="9" y="21"/>
                  </a:cubicBezTo>
                  <a:cubicBezTo>
                    <a:pt x="11" y="20"/>
                    <a:pt x="13" y="21"/>
                    <a:pt x="14" y="20"/>
                  </a:cubicBezTo>
                  <a:cubicBezTo>
                    <a:pt x="15" y="18"/>
                    <a:pt x="14" y="18"/>
                    <a:pt x="16" y="17"/>
                  </a:cubicBezTo>
                  <a:cubicBezTo>
                    <a:pt x="19" y="17"/>
                    <a:pt x="18" y="15"/>
                    <a:pt x="19" y="14"/>
                  </a:cubicBezTo>
                  <a:cubicBezTo>
                    <a:pt x="19" y="14"/>
                    <a:pt x="22" y="17"/>
                    <a:pt x="21" y="12"/>
                  </a:cubicBezTo>
                  <a:cubicBezTo>
                    <a:pt x="23" y="11"/>
                    <a:pt x="23" y="13"/>
                    <a:pt x="25" y="13"/>
                  </a:cubicBezTo>
                  <a:cubicBezTo>
                    <a:pt x="25" y="11"/>
                    <a:pt x="23" y="10"/>
                    <a:pt x="23" y="8"/>
                  </a:cubicBezTo>
                  <a:cubicBezTo>
                    <a:pt x="28" y="9"/>
                    <a:pt x="27" y="4"/>
                    <a:pt x="28" y="2"/>
                  </a:cubicBezTo>
                  <a:cubicBezTo>
                    <a:pt x="29" y="1"/>
                    <a:pt x="32" y="2"/>
                    <a:pt x="32" y="0"/>
                  </a:cubicBezTo>
                  <a:cubicBezTo>
                    <a:pt x="33" y="1"/>
                    <a:pt x="33" y="2"/>
                    <a:pt x="35" y="2"/>
                  </a:cubicBezTo>
                  <a:cubicBezTo>
                    <a:pt x="34" y="5"/>
                    <a:pt x="37" y="5"/>
                    <a:pt x="36" y="8"/>
                  </a:cubicBezTo>
                  <a:cubicBezTo>
                    <a:pt x="35" y="8"/>
                    <a:pt x="36" y="10"/>
                    <a:pt x="35" y="12"/>
                  </a:cubicBezTo>
                  <a:cubicBezTo>
                    <a:pt x="35" y="12"/>
                    <a:pt x="33" y="11"/>
                    <a:pt x="33" y="12"/>
                  </a:cubicBezTo>
                  <a:cubicBezTo>
                    <a:pt x="32" y="12"/>
                    <a:pt x="32" y="15"/>
                    <a:pt x="32" y="17"/>
                  </a:cubicBezTo>
                  <a:cubicBezTo>
                    <a:pt x="29" y="19"/>
                    <a:pt x="29" y="17"/>
                    <a:pt x="27" y="19"/>
                  </a:cubicBezTo>
                  <a:cubicBezTo>
                    <a:pt x="24" y="20"/>
                    <a:pt x="25" y="24"/>
                    <a:pt x="23" y="27"/>
                  </a:cubicBezTo>
                  <a:cubicBezTo>
                    <a:pt x="23" y="28"/>
                    <a:pt x="20" y="28"/>
                    <a:pt x="21" y="32"/>
                  </a:cubicBezTo>
                  <a:cubicBezTo>
                    <a:pt x="19" y="31"/>
                    <a:pt x="19" y="32"/>
                    <a:pt x="19" y="34"/>
                  </a:cubicBezTo>
                  <a:cubicBezTo>
                    <a:pt x="16" y="31"/>
                    <a:pt x="10" y="37"/>
                    <a:pt x="9" y="30"/>
                  </a:cubicBezTo>
                  <a:cubicBezTo>
                    <a:pt x="8" y="31"/>
                    <a:pt x="6" y="32"/>
                    <a:pt x="5" y="32"/>
                  </a:cubicBezTo>
                  <a:cubicBezTo>
                    <a:pt x="4" y="32"/>
                    <a:pt x="3" y="29"/>
                    <a:pt x="3" y="29"/>
                  </a:cubicBezTo>
                  <a:cubicBezTo>
                    <a:pt x="1" y="29"/>
                    <a:pt x="6" y="34"/>
                    <a:pt x="1" y="3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1" name="Freeform 100"/>
            <p:cNvSpPr/>
            <p:nvPr/>
          </p:nvSpPr>
          <p:spPr bwMode="auto">
            <a:xfrm>
              <a:off x="9003889" y="1166662"/>
              <a:ext cx="195263" cy="142875"/>
            </a:xfrm>
            <a:custGeom>
              <a:avLst/>
              <a:gdLst>
                <a:gd name="T0" fmla="*/ 33 w 52"/>
                <a:gd name="T1" fmla="*/ 0 h 38"/>
                <a:gd name="T2" fmla="*/ 47 w 52"/>
                <a:gd name="T3" fmla="*/ 9 h 38"/>
                <a:gd name="T4" fmla="*/ 57 w 52"/>
                <a:gd name="T5" fmla="*/ 12 h 38"/>
                <a:gd name="T6" fmla="*/ 62 w 52"/>
                <a:gd name="T7" fmla="*/ 12 h 38"/>
                <a:gd name="T8" fmla="*/ 64 w 52"/>
                <a:gd name="T9" fmla="*/ 17 h 38"/>
                <a:gd name="T10" fmla="*/ 73 w 52"/>
                <a:gd name="T11" fmla="*/ 21 h 38"/>
                <a:gd name="T12" fmla="*/ 80 w 52"/>
                <a:gd name="T13" fmla="*/ 21 h 38"/>
                <a:gd name="T14" fmla="*/ 97 w 52"/>
                <a:gd name="T15" fmla="*/ 26 h 38"/>
                <a:gd name="T16" fmla="*/ 97 w 52"/>
                <a:gd name="T17" fmla="*/ 36 h 38"/>
                <a:gd name="T18" fmla="*/ 106 w 52"/>
                <a:gd name="T19" fmla="*/ 36 h 38"/>
                <a:gd name="T20" fmla="*/ 106 w 52"/>
                <a:gd name="T21" fmla="*/ 40 h 38"/>
                <a:gd name="T22" fmla="*/ 123 w 52"/>
                <a:gd name="T23" fmla="*/ 52 h 38"/>
                <a:gd name="T24" fmla="*/ 121 w 52"/>
                <a:gd name="T25" fmla="*/ 59 h 38"/>
                <a:gd name="T26" fmla="*/ 114 w 52"/>
                <a:gd name="T27" fmla="*/ 57 h 38"/>
                <a:gd name="T28" fmla="*/ 99 w 52"/>
                <a:gd name="T29" fmla="*/ 66 h 38"/>
                <a:gd name="T30" fmla="*/ 97 w 52"/>
                <a:gd name="T31" fmla="*/ 71 h 38"/>
                <a:gd name="T32" fmla="*/ 92 w 52"/>
                <a:gd name="T33" fmla="*/ 78 h 38"/>
                <a:gd name="T34" fmla="*/ 76 w 52"/>
                <a:gd name="T35" fmla="*/ 78 h 38"/>
                <a:gd name="T36" fmla="*/ 76 w 52"/>
                <a:gd name="T37" fmla="*/ 81 h 38"/>
                <a:gd name="T38" fmla="*/ 64 w 52"/>
                <a:gd name="T39" fmla="*/ 83 h 38"/>
                <a:gd name="T40" fmla="*/ 62 w 52"/>
                <a:gd name="T41" fmla="*/ 78 h 38"/>
                <a:gd name="T42" fmla="*/ 45 w 52"/>
                <a:gd name="T43" fmla="*/ 78 h 38"/>
                <a:gd name="T44" fmla="*/ 40 w 52"/>
                <a:gd name="T45" fmla="*/ 71 h 38"/>
                <a:gd name="T46" fmla="*/ 47 w 52"/>
                <a:gd name="T47" fmla="*/ 66 h 38"/>
                <a:gd name="T48" fmla="*/ 33 w 52"/>
                <a:gd name="T49" fmla="*/ 64 h 38"/>
                <a:gd name="T50" fmla="*/ 43 w 52"/>
                <a:gd name="T51" fmla="*/ 57 h 38"/>
                <a:gd name="T52" fmla="*/ 47 w 52"/>
                <a:gd name="T53" fmla="*/ 52 h 38"/>
                <a:gd name="T54" fmla="*/ 57 w 52"/>
                <a:gd name="T55" fmla="*/ 54 h 38"/>
                <a:gd name="T56" fmla="*/ 52 w 52"/>
                <a:gd name="T57" fmla="*/ 47 h 38"/>
                <a:gd name="T58" fmla="*/ 28 w 52"/>
                <a:gd name="T59" fmla="*/ 52 h 38"/>
                <a:gd name="T60" fmla="*/ 19 w 52"/>
                <a:gd name="T61" fmla="*/ 50 h 38"/>
                <a:gd name="T62" fmla="*/ 14 w 52"/>
                <a:gd name="T63" fmla="*/ 43 h 38"/>
                <a:gd name="T64" fmla="*/ 2 w 52"/>
                <a:gd name="T65" fmla="*/ 38 h 38"/>
                <a:gd name="T66" fmla="*/ 0 w 52"/>
                <a:gd name="T67" fmla="*/ 28 h 38"/>
                <a:gd name="T68" fmla="*/ 9 w 52"/>
                <a:gd name="T69" fmla="*/ 24 h 38"/>
                <a:gd name="T70" fmla="*/ 14 w 52"/>
                <a:gd name="T71" fmla="*/ 19 h 38"/>
                <a:gd name="T72" fmla="*/ 17 w 52"/>
                <a:gd name="T73" fmla="*/ 9 h 38"/>
                <a:gd name="T74" fmla="*/ 21 w 52"/>
                <a:gd name="T75" fmla="*/ 9 h 38"/>
                <a:gd name="T76" fmla="*/ 28 w 52"/>
                <a:gd name="T77" fmla="*/ 5 h 38"/>
                <a:gd name="T78" fmla="*/ 33 w 52"/>
                <a:gd name="T79" fmla="*/ 0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2" h="38">
                  <a:moveTo>
                    <a:pt x="14" y="0"/>
                  </a:moveTo>
                  <a:cubicBezTo>
                    <a:pt x="16" y="1"/>
                    <a:pt x="19" y="2"/>
                    <a:pt x="20" y="4"/>
                  </a:cubicBezTo>
                  <a:cubicBezTo>
                    <a:pt x="22" y="3"/>
                    <a:pt x="23" y="5"/>
                    <a:pt x="24" y="5"/>
                  </a:cubicBezTo>
                  <a:cubicBezTo>
                    <a:pt x="24" y="6"/>
                    <a:pt x="26" y="5"/>
                    <a:pt x="26" y="5"/>
                  </a:cubicBezTo>
                  <a:cubicBezTo>
                    <a:pt x="26" y="6"/>
                    <a:pt x="26" y="7"/>
                    <a:pt x="27" y="7"/>
                  </a:cubicBezTo>
                  <a:cubicBezTo>
                    <a:pt x="29" y="5"/>
                    <a:pt x="28" y="8"/>
                    <a:pt x="31" y="9"/>
                  </a:cubicBezTo>
                  <a:cubicBezTo>
                    <a:pt x="32" y="9"/>
                    <a:pt x="33" y="9"/>
                    <a:pt x="34" y="9"/>
                  </a:cubicBezTo>
                  <a:cubicBezTo>
                    <a:pt x="35" y="9"/>
                    <a:pt x="37" y="13"/>
                    <a:pt x="41" y="11"/>
                  </a:cubicBezTo>
                  <a:cubicBezTo>
                    <a:pt x="41" y="12"/>
                    <a:pt x="41" y="14"/>
                    <a:pt x="41" y="15"/>
                  </a:cubicBezTo>
                  <a:cubicBezTo>
                    <a:pt x="42" y="15"/>
                    <a:pt x="44" y="14"/>
                    <a:pt x="45" y="15"/>
                  </a:cubicBezTo>
                  <a:cubicBezTo>
                    <a:pt x="45" y="15"/>
                    <a:pt x="44" y="17"/>
                    <a:pt x="45" y="17"/>
                  </a:cubicBezTo>
                  <a:cubicBezTo>
                    <a:pt x="47" y="19"/>
                    <a:pt x="49" y="20"/>
                    <a:pt x="52" y="22"/>
                  </a:cubicBezTo>
                  <a:cubicBezTo>
                    <a:pt x="52" y="23"/>
                    <a:pt x="51" y="25"/>
                    <a:pt x="51" y="25"/>
                  </a:cubicBezTo>
                  <a:cubicBezTo>
                    <a:pt x="50" y="26"/>
                    <a:pt x="48" y="24"/>
                    <a:pt x="48" y="24"/>
                  </a:cubicBezTo>
                  <a:cubicBezTo>
                    <a:pt x="46" y="25"/>
                    <a:pt x="45" y="27"/>
                    <a:pt x="42" y="28"/>
                  </a:cubicBezTo>
                  <a:cubicBezTo>
                    <a:pt x="41" y="28"/>
                    <a:pt x="42" y="29"/>
                    <a:pt x="41" y="30"/>
                  </a:cubicBezTo>
                  <a:cubicBezTo>
                    <a:pt x="39" y="30"/>
                    <a:pt x="39" y="31"/>
                    <a:pt x="39" y="33"/>
                  </a:cubicBezTo>
                  <a:cubicBezTo>
                    <a:pt x="35" y="33"/>
                    <a:pt x="34" y="30"/>
                    <a:pt x="32" y="33"/>
                  </a:cubicBezTo>
                  <a:cubicBezTo>
                    <a:pt x="31" y="33"/>
                    <a:pt x="31" y="34"/>
                    <a:pt x="32" y="34"/>
                  </a:cubicBezTo>
                  <a:cubicBezTo>
                    <a:pt x="32" y="38"/>
                    <a:pt x="27" y="31"/>
                    <a:pt x="27" y="35"/>
                  </a:cubicBezTo>
                  <a:cubicBezTo>
                    <a:pt x="26" y="35"/>
                    <a:pt x="26" y="33"/>
                    <a:pt x="26" y="33"/>
                  </a:cubicBezTo>
                  <a:cubicBezTo>
                    <a:pt x="24" y="35"/>
                    <a:pt x="23" y="32"/>
                    <a:pt x="19" y="33"/>
                  </a:cubicBezTo>
                  <a:cubicBezTo>
                    <a:pt x="19" y="30"/>
                    <a:pt x="18" y="30"/>
                    <a:pt x="17" y="30"/>
                  </a:cubicBezTo>
                  <a:cubicBezTo>
                    <a:pt x="17" y="28"/>
                    <a:pt x="20" y="30"/>
                    <a:pt x="20" y="28"/>
                  </a:cubicBezTo>
                  <a:cubicBezTo>
                    <a:pt x="20" y="25"/>
                    <a:pt x="16" y="27"/>
                    <a:pt x="14" y="27"/>
                  </a:cubicBezTo>
                  <a:cubicBezTo>
                    <a:pt x="13" y="24"/>
                    <a:pt x="16" y="25"/>
                    <a:pt x="18" y="24"/>
                  </a:cubicBezTo>
                  <a:cubicBezTo>
                    <a:pt x="18" y="24"/>
                    <a:pt x="20" y="22"/>
                    <a:pt x="20" y="22"/>
                  </a:cubicBezTo>
                  <a:cubicBezTo>
                    <a:pt x="21" y="22"/>
                    <a:pt x="22" y="24"/>
                    <a:pt x="24" y="23"/>
                  </a:cubicBezTo>
                  <a:cubicBezTo>
                    <a:pt x="24" y="21"/>
                    <a:pt x="23" y="21"/>
                    <a:pt x="22" y="20"/>
                  </a:cubicBezTo>
                  <a:cubicBezTo>
                    <a:pt x="21" y="20"/>
                    <a:pt x="14" y="20"/>
                    <a:pt x="12" y="22"/>
                  </a:cubicBezTo>
                  <a:cubicBezTo>
                    <a:pt x="10" y="24"/>
                    <a:pt x="12" y="22"/>
                    <a:pt x="8" y="21"/>
                  </a:cubicBezTo>
                  <a:cubicBezTo>
                    <a:pt x="5" y="20"/>
                    <a:pt x="2" y="21"/>
                    <a:pt x="6" y="18"/>
                  </a:cubicBezTo>
                  <a:cubicBezTo>
                    <a:pt x="6" y="16"/>
                    <a:pt x="2" y="18"/>
                    <a:pt x="1" y="16"/>
                  </a:cubicBezTo>
                  <a:cubicBezTo>
                    <a:pt x="3" y="14"/>
                    <a:pt x="5" y="10"/>
                    <a:pt x="0" y="12"/>
                  </a:cubicBezTo>
                  <a:cubicBezTo>
                    <a:pt x="1" y="11"/>
                    <a:pt x="2" y="10"/>
                    <a:pt x="4" y="10"/>
                  </a:cubicBezTo>
                  <a:cubicBezTo>
                    <a:pt x="5" y="10"/>
                    <a:pt x="4" y="8"/>
                    <a:pt x="6" y="8"/>
                  </a:cubicBezTo>
                  <a:cubicBezTo>
                    <a:pt x="8" y="8"/>
                    <a:pt x="6" y="5"/>
                    <a:pt x="7" y="4"/>
                  </a:cubicBezTo>
                  <a:cubicBezTo>
                    <a:pt x="7" y="4"/>
                    <a:pt x="9" y="4"/>
                    <a:pt x="9" y="4"/>
                  </a:cubicBezTo>
                  <a:cubicBezTo>
                    <a:pt x="11" y="4"/>
                    <a:pt x="10" y="2"/>
                    <a:pt x="12" y="2"/>
                  </a:cubicBezTo>
                  <a:cubicBezTo>
                    <a:pt x="12" y="1"/>
                    <a:pt x="14" y="1"/>
                    <a:pt x="14"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2" name="Freeform 101"/>
            <p:cNvSpPr/>
            <p:nvPr/>
          </p:nvSpPr>
          <p:spPr bwMode="auto">
            <a:xfrm>
              <a:off x="4264375" y="1216744"/>
              <a:ext cx="258763" cy="127000"/>
            </a:xfrm>
            <a:custGeom>
              <a:avLst/>
              <a:gdLst>
                <a:gd name="T0" fmla="*/ 57 w 69"/>
                <a:gd name="T1" fmla="*/ 54 h 34"/>
                <a:gd name="T2" fmla="*/ 52 w 69"/>
                <a:gd name="T3" fmla="*/ 56 h 34"/>
                <a:gd name="T4" fmla="*/ 38 w 69"/>
                <a:gd name="T5" fmla="*/ 54 h 34"/>
                <a:gd name="T6" fmla="*/ 45 w 69"/>
                <a:gd name="T7" fmla="*/ 49 h 34"/>
                <a:gd name="T8" fmla="*/ 61 w 69"/>
                <a:gd name="T9" fmla="*/ 38 h 34"/>
                <a:gd name="T10" fmla="*/ 57 w 69"/>
                <a:gd name="T11" fmla="*/ 31 h 34"/>
                <a:gd name="T12" fmla="*/ 43 w 69"/>
                <a:gd name="T13" fmla="*/ 31 h 34"/>
                <a:gd name="T14" fmla="*/ 28 w 69"/>
                <a:gd name="T15" fmla="*/ 40 h 34"/>
                <a:gd name="T16" fmla="*/ 9 w 69"/>
                <a:gd name="T17" fmla="*/ 38 h 34"/>
                <a:gd name="T18" fmla="*/ 12 w 69"/>
                <a:gd name="T19" fmla="*/ 19 h 34"/>
                <a:gd name="T20" fmla="*/ 7 w 69"/>
                <a:gd name="T21" fmla="*/ 21 h 34"/>
                <a:gd name="T22" fmla="*/ 5 w 69"/>
                <a:gd name="T23" fmla="*/ 7 h 34"/>
                <a:gd name="T24" fmla="*/ 9 w 69"/>
                <a:gd name="T25" fmla="*/ 9 h 34"/>
                <a:gd name="T26" fmla="*/ 26 w 69"/>
                <a:gd name="T27" fmla="*/ 5 h 34"/>
                <a:gd name="T28" fmla="*/ 28 w 69"/>
                <a:gd name="T29" fmla="*/ 14 h 34"/>
                <a:gd name="T30" fmla="*/ 52 w 69"/>
                <a:gd name="T31" fmla="*/ 16 h 34"/>
                <a:gd name="T32" fmla="*/ 59 w 69"/>
                <a:gd name="T33" fmla="*/ 5 h 34"/>
                <a:gd name="T34" fmla="*/ 87 w 69"/>
                <a:gd name="T35" fmla="*/ 7 h 34"/>
                <a:gd name="T36" fmla="*/ 90 w 69"/>
                <a:gd name="T37" fmla="*/ 7 h 34"/>
                <a:gd name="T38" fmla="*/ 102 w 69"/>
                <a:gd name="T39" fmla="*/ 16 h 34"/>
                <a:gd name="T40" fmla="*/ 99 w 69"/>
                <a:gd name="T41" fmla="*/ 21 h 34"/>
                <a:gd name="T42" fmla="*/ 113 w 69"/>
                <a:gd name="T43" fmla="*/ 19 h 34"/>
                <a:gd name="T44" fmla="*/ 130 w 69"/>
                <a:gd name="T45" fmla="*/ 24 h 34"/>
                <a:gd name="T46" fmla="*/ 132 w 69"/>
                <a:gd name="T47" fmla="*/ 31 h 34"/>
                <a:gd name="T48" fmla="*/ 135 w 69"/>
                <a:gd name="T49" fmla="*/ 33 h 34"/>
                <a:gd name="T50" fmla="*/ 137 w 69"/>
                <a:gd name="T51" fmla="*/ 38 h 34"/>
                <a:gd name="T52" fmla="*/ 144 w 69"/>
                <a:gd name="T53" fmla="*/ 38 h 34"/>
                <a:gd name="T54" fmla="*/ 144 w 69"/>
                <a:gd name="T55" fmla="*/ 45 h 34"/>
                <a:gd name="T56" fmla="*/ 149 w 69"/>
                <a:gd name="T57" fmla="*/ 45 h 34"/>
                <a:gd name="T58" fmla="*/ 151 w 69"/>
                <a:gd name="T59" fmla="*/ 52 h 34"/>
                <a:gd name="T60" fmla="*/ 161 w 69"/>
                <a:gd name="T61" fmla="*/ 52 h 34"/>
                <a:gd name="T62" fmla="*/ 151 w 69"/>
                <a:gd name="T63" fmla="*/ 56 h 34"/>
                <a:gd name="T64" fmla="*/ 151 w 69"/>
                <a:gd name="T65" fmla="*/ 61 h 34"/>
                <a:gd name="T66" fmla="*/ 123 w 69"/>
                <a:gd name="T67" fmla="*/ 61 h 34"/>
                <a:gd name="T68" fmla="*/ 123 w 69"/>
                <a:gd name="T69" fmla="*/ 45 h 34"/>
                <a:gd name="T70" fmla="*/ 97 w 69"/>
                <a:gd name="T71" fmla="*/ 40 h 34"/>
                <a:gd name="T72" fmla="*/ 92 w 69"/>
                <a:gd name="T73" fmla="*/ 49 h 34"/>
                <a:gd name="T74" fmla="*/ 87 w 69"/>
                <a:gd name="T75" fmla="*/ 49 h 34"/>
                <a:gd name="T76" fmla="*/ 83 w 69"/>
                <a:gd name="T77" fmla="*/ 54 h 34"/>
                <a:gd name="T78" fmla="*/ 85 w 69"/>
                <a:gd name="T79" fmla="*/ 56 h 34"/>
                <a:gd name="T80" fmla="*/ 76 w 69"/>
                <a:gd name="T81" fmla="*/ 61 h 34"/>
                <a:gd name="T82" fmla="*/ 76 w 69"/>
                <a:gd name="T83" fmla="*/ 78 h 34"/>
                <a:gd name="T84" fmla="*/ 40 w 69"/>
                <a:gd name="T85" fmla="*/ 66 h 34"/>
                <a:gd name="T86" fmla="*/ 50 w 69"/>
                <a:gd name="T87" fmla="*/ 61 h 34"/>
                <a:gd name="T88" fmla="*/ 59 w 69"/>
                <a:gd name="T89" fmla="*/ 61 h 34"/>
                <a:gd name="T90" fmla="*/ 57 w 69"/>
                <a:gd name="T91" fmla="*/ 54 h 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9" h="34">
                  <a:moveTo>
                    <a:pt x="24" y="23"/>
                  </a:moveTo>
                  <a:cubicBezTo>
                    <a:pt x="24" y="21"/>
                    <a:pt x="22" y="24"/>
                    <a:pt x="22" y="24"/>
                  </a:cubicBezTo>
                  <a:cubicBezTo>
                    <a:pt x="20" y="25"/>
                    <a:pt x="19" y="22"/>
                    <a:pt x="16" y="23"/>
                  </a:cubicBezTo>
                  <a:cubicBezTo>
                    <a:pt x="16" y="21"/>
                    <a:pt x="18" y="22"/>
                    <a:pt x="19" y="21"/>
                  </a:cubicBezTo>
                  <a:cubicBezTo>
                    <a:pt x="22" y="19"/>
                    <a:pt x="23" y="16"/>
                    <a:pt x="26" y="16"/>
                  </a:cubicBezTo>
                  <a:cubicBezTo>
                    <a:pt x="26" y="15"/>
                    <a:pt x="24" y="15"/>
                    <a:pt x="24" y="13"/>
                  </a:cubicBezTo>
                  <a:cubicBezTo>
                    <a:pt x="22" y="12"/>
                    <a:pt x="19" y="16"/>
                    <a:pt x="18" y="13"/>
                  </a:cubicBezTo>
                  <a:cubicBezTo>
                    <a:pt x="16" y="14"/>
                    <a:pt x="15" y="16"/>
                    <a:pt x="12" y="17"/>
                  </a:cubicBezTo>
                  <a:cubicBezTo>
                    <a:pt x="9" y="18"/>
                    <a:pt x="8" y="15"/>
                    <a:pt x="4" y="16"/>
                  </a:cubicBezTo>
                  <a:cubicBezTo>
                    <a:pt x="6" y="14"/>
                    <a:pt x="7" y="11"/>
                    <a:pt x="5" y="8"/>
                  </a:cubicBezTo>
                  <a:cubicBezTo>
                    <a:pt x="4" y="8"/>
                    <a:pt x="3" y="8"/>
                    <a:pt x="3" y="9"/>
                  </a:cubicBezTo>
                  <a:cubicBezTo>
                    <a:pt x="0" y="9"/>
                    <a:pt x="2" y="5"/>
                    <a:pt x="2" y="3"/>
                  </a:cubicBezTo>
                  <a:cubicBezTo>
                    <a:pt x="3" y="3"/>
                    <a:pt x="4" y="3"/>
                    <a:pt x="4" y="4"/>
                  </a:cubicBezTo>
                  <a:cubicBezTo>
                    <a:pt x="5" y="2"/>
                    <a:pt x="11" y="5"/>
                    <a:pt x="11" y="2"/>
                  </a:cubicBezTo>
                  <a:cubicBezTo>
                    <a:pt x="13" y="2"/>
                    <a:pt x="12" y="4"/>
                    <a:pt x="12" y="6"/>
                  </a:cubicBezTo>
                  <a:cubicBezTo>
                    <a:pt x="17" y="6"/>
                    <a:pt x="21" y="0"/>
                    <a:pt x="22" y="7"/>
                  </a:cubicBezTo>
                  <a:cubicBezTo>
                    <a:pt x="25" y="7"/>
                    <a:pt x="26" y="5"/>
                    <a:pt x="25" y="2"/>
                  </a:cubicBezTo>
                  <a:cubicBezTo>
                    <a:pt x="28" y="3"/>
                    <a:pt x="32" y="3"/>
                    <a:pt x="37" y="3"/>
                  </a:cubicBezTo>
                  <a:cubicBezTo>
                    <a:pt x="37" y="3"/>
                    <a:pt x="38" y="5"/>
                    <a:pt x="38" y="3"/>
                  </a:cubicBezTo>
                  <a:cubicBezTo>
                    <a:pt x="41" y="4"/>
                    <a:pt x="38" y="9"/>
                    <a:pt x="43" y="7"/>
                  </a:cubicBezTo>
                  <a:cubicBezTo>
                    <a:pt x="43" y="8"/>
                    <a:pt x="42" y="8"/>
                    <a:pt x="42" y="9"/>
                  </a:cubicBezTo>
                  <a:cubicBezTo>
                    <a:pt x="43" y="8"/>
                    <a:pt x="48" y="10"/>
                    <a:pt x="48" y="8"/>
                  </a:cubicBezTo>
                  <a:cubicBezTo>
                    <a:pt x="49" y="9"/>
                    <a:pt x="50" y="11"/>
                    <a:pt x="55" y="10"/>
                  </a:cubicBezTo>
                  <a:cubicBezTo>
                    <a:pt x="53" y="12"/>
                    <a:pt x="54" y="12"/>
                    <a:pt x="56" y="13"/>
                  </a:cubicBezTo>
                  <a:cubicBezTo>
                    <a:pt x="56" y="13"/>
                    <a:pt x="56" y="14"/>
                    <a:pt x="57" y="14"/>
                  </a:cubicBezTo>
                  <a:cubicBezTo>
                    <a:pt x="59" y="14"/>
                    <a:pt x="57" y="15"/>
                    <a:pt x="58" y="16"/>
                  </a:cubicBezTo>
                  <a:cubicBezTo>
                    <a:pt x="59" y="17"/>
                    <a:pt x="60" y="16"/>
                    <a:pt x="61" y="16"/>
                  </a:cubicBezTo>
                  <a:cubicBezTo>
                    <a:pt x="61" y="17"/>
                    <a:pt x="60" y="18"/>
                    <a:pt x="61" y="19"/>
                  </a:cubicBezTo>
                  <a:cubicBezTo>
                    <a:pt x="61" y="19"/>
                    <a:pt x="63" y="18"/>
                    <a:pt x="63" y="19"/>
                  </a:cubicBezTo>
                  <a:cubicBezTo>
                    <a:pt x="64" y="20"/>
                    <a:pt x="63" y="21"/>
                    <a:pt x="64" y="22"/>
                  </a:cubicBezTo>
                  <a:cubicBezTo>
                    <a:pt x="66" y="22"/>
                    <a:pt x="67" y="20"/>
                    <a:pt x="68" y="22"/>
                  </a:cubicBezTo>
                  <a:cubicBezTo>
                    <a:pt x="69" y="25"/>
                    <a:pt x="65" y="23"/>
                    <a:pt x="64" y="24"/>
                  </a:cubicBezTo>
                  <a:cubicBezTo>
                    <a:pt x="64" y="24"/>
                    <a:pt x="64" y="26"/>
                    <a:pt x="64" y="26"/>
                  </a:cubicBezTo>
                  <a:cubicBezTo>
                    <a:pt x="61" y="26"/>
                    <a:pt x="56" y="25"/>
                    <a:pt x="52" y="26"/>
                  </a:cubicBezTo>
                  <a:cubicBezTo>
                    <a:pt x="51" y="22"/>
                    <a:pt x="52" y="23"/>
                    <a:pt x="52" y="19"/>
                  </a:cubicBezTo>
                  <a:cubicBezTo>
                    <a:pt x="51" y="15"/>
                    <a:pt x="43" y="15"/>
                    <a:pt x="41" y="17"/>
                  </a:cubicBezTo>
                  <a:cubicBezTo>
                    <a:pt x="39" y="17"/>
                    <a:pt x="40" y="20"/>
                    <a:pt x="39" y="21"/>
                  </a:cubicBezTo>
                  <a:cubicBezTo>
                    <a:pt x="39" y="21"/>
                    <a:pt x="37" y="20"/>
                    <a:pt x="37" y="21"/>
                  </a:cubicBezTo>
                  <a:cubicBezTo>
                    <a:pt x="36" y="22"/>
                    <a:pt x="37" y="24"/>
                    <a:pt x="35" y="23"/>
                  </a:cubicBezTo>
                  <a:cubicBezTo>
                    <a:pt x="34" y="24"/>
                    <a:pt x="35" y="24"/>
                    <a:pt x="36" y="24"/>
                  </a:cubicBezTo>
                  <a:cubicBezTo>
                    <a:pt x="36" y="26"/>
                    <a:pt x="34" y="25"/>
                    <a:pt x="32" y="26"/>
                  </a:cubicBezTo>
                  <a:cubicBezTo>
                    <a:pt x="31" y="29"/>
                    <a:pt x="32" y="28"/>
                    <a:pt x="32" y="33"/>
                  </a:cubicBezTo>
                  <a:cubicBezTo>
                    <a:pt x="28" y="34"/>
                    <a:pt x="18" y="34"/>
                    <a:pt x="17" y="28"/>
                  </a:cubicBezTo>
                  <a:cubicBezTo>
                    <a:pt x="19" y="28"/>
                    <a:pt x="20" y="27"/>
                    <a:pt x="21" y="26"/>
                  </a:cubicBezTo>
                  <a:cubicBezTo>
                    <a:pt x="24" y="25"/>
                    <a:pt x="23" y="28"/>
                    <a:pt x="25" y="26"/>
                  </a:cubicBezTo>
                  <a:cubicBezTo>
                    <a:pt x="25" y="24"/>
                    <a:pt x="22" y="24"/>
                    <a:pt x="24" y="2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3" name="Freeform 102"/>
            <p:cNvSpPr/>
            <p:nvPr/>
          </p:nvSpPr>
          <p:spPr bwMode="auto">
            <a:xfrm>
              <a:off x="8530814" y="1317474"/>
              <a:ext cx="120650" cy="66675"/>
            </a:xfrm>
            <a:custGeom>
              <a:avLst/>
              <a:gdLst>
                <a:gd name="T0" fmla="*/ 76 w 32"/>
                <a:gd name="T1" fmla="*/ 7 h 18"/>
                <a:gd name="T2" fmla="*/ 76 w 32"/>
                <a:gd name="T3" fmla="*/ 16 h 18"/>
                <a:gd name="T4" fmla="*/ 71 w 32"/>
                <a:gd name="T5" fmla="*/ 16 h 18"/>
                <a:gd name="T6" fmla="*/ 71 w 32"/>
                <a:gd name="T7" fmla="*/ 23 h 18"/>
                <a:gd name="T8" fmla="*/ 62 w 32"/>
                <a:gd name="T9" fmla="*/ 30 h 18"/>
                <a:gd name="T10" fmla="*/ 52 w 32"/>
                <a:gd name="T11" fmla="*/ 21 h 18"/>
                <a:gd name="T12" fmla="*/ 45 w 32"/>
                <a:gd name="T13" fmla="*/ 26 h 18"/>
                <a:gd name="T14" fmla="*/ 33 w 32"/>
                <a:gd name="T15" fmla="*/ 37 h 18"/>
                <a:gd name="T16" fmla="*/ 2 w 32"/>
                <a:gd name="T17" fmla="*/ 37 h 18"/>
                <a:gd name="T18" fmla="*/ 0 w 32"/>
                <a:gd name="T19" fmla="*/ 26 h 18"/>
                <a:gd name="T20" fmla="*/ 12 w 32"/>
                <a:gd name="T21" fmla="*/ 30 h 18"/>
                <a:gd name="T22" fmla="*/ 24 w 32"/>
                <a:gd name="T23" fmla="*/ 21 h 18"/>
                <a:gd name="T24" fmla="*/ 29 w 32"/>
                <a:gd name="T25" fmla="*/ 16 h 18"/>
                <a:gd name="T26" fmla="*/ 36 w 32"/>
                <a:gd name="T27" fmla="*/ 12 h 18"/>
                <a:gd name="T28" fmla="*/ 40 w 32"/>
                <a:gd name="T29" fmla="*/ 12 h 18"/>
                <a:gd name="T30" fmla="*/ 45 w 32"/>
                <a:gd name="T31" fmla="*/ 7 h 18"/>
                <a:gd name="T32" fmla="*/ 57 w 32"/>
                <a:gd name="T33" fmla="*/ 7 h 18"/>
                <a:gd name="T34" fmla="*/ 76 w 32"/>
                <a:gd name="T35" fmla="*/ 7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18">
                  <a:moveTo>
                    <a:pt x="32" y="3"/>
                  </a:moveTo>
                  <a:cubicBezTo>
                    <a:pt x="31" y="4"/>
                    <a:pt x="32" y="6"/>
                    <a:pt x="32" y="7"/>
                  </a:cubicBezTo>
                  <a:cubicBezTo>
                    <a:pt x="32" y="7"/>
                    <a:pt x="30" y="6"/>
                    <a:pt x="30" y="7"/>
                  </a:cubicBezTo>
                  <a:cubicBezTo>
                    <a:pt x="30" y="7"/>
                    <a:pt x="31" y="10"/>
                    <a:pt x="30" y="10"/>
                  </a:cubicBezTo>
                  <a:cubicBezTo>
                    <a:pt x="28" y="10"/>
                    <a:pt x="27" y="8"/>
                    <a:pt x="26" y="13"/>
                  </a:cubicBezTo>
                  <a:cubicBezTo>
                    <a:pt x="24" y="12"/>
                    <a:pt x="25" y="9"/>
                    <a:pt x="22" y="9"/>
                  </a:cubicBezTo>
                  <a:cubicBezTo>
                    <a:pt x="20" y="8"/>
                    <a:pt x="21" y="11"/>
                    <a:pt x="19" y="11"/>
                  </a:cubicBezTo>
                  <a:cubicBezTo>
                    <a:pt x="18" y="13"/>
                    <a:pt x="14" y="13"/>
                    <a:pt x="14" y="16"/>
                  </a:cubicBezTo>
                  <a:cubicBezTo>
                    <a:pt x="9" y="18"/>
                    <a:pt x="7" y="17"/>
                    <a:pt x="1" y="16"/>
                  </a:cubicBezTo>
                  <a:cubicBezTo>
                    <a:pt x="1" y="14"/>
                    <a:pt x="0" y="14"/>
                    <a:pt x="0" y="11"/>
                  </a:cubicBezTo>
                  <a:cubicBezTo>
                    <a:pt x="1" y="12"/>
                    <a:pt x="3" y="13"/>
                    <a:pt x="5" y="13"/>
                  </a:cubicBezTo>
                  <a:cubicBezTo>
                    <a:pt x="7" y="13"/>
                    <a:pt x="7" y="9"/>
                    <a:pt x="10" y="9"/>
                  </a:cubicBezTo>
                  <a:cubicBezTo>
                    <a:pt x="10" y="9"/>
                    <a:pt x="11" y="6"/>
                    <a:pt x="12" y="7"/>
                  </a:cubicBezTo>
                  <a:cubicBezTo>
                    <a:pt x="14" y="9"/>
                    <a:pt x="12" y="6"/>
                    <a:pt x="15" y="5"/>
                  </a:cubicBezTo>
                  <a:cubicBezTo>
                    <a:pt x="16" y="5"/>
                    <a:pt x="16" y="6"/>
                    <a:pt x="17" y="5"/>
                  </a:cubicBezTo>
                  <a:cubicBezTo>
                    <a:pt x="17" y="5"/>
                    <a:pt x="19" y="3"/>
                    <a:pt x="19" y="3"/>
                  </a:cubicBezTo>
                  <a:cubicBezTo>
                    <a:pt x="20" y="3"/>
                    <a:pt x="22" y="3"/>
                    <a:pt x="24" y="3"/>
                  </a:cubicBezTo>
                  <a:cubicBezTo>
                    <a:pt x="25" y="3"/>
                    <a:pt x="29" y="0"/>
                    <a:pt x="32"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4" name="Freeform 103"/>
            <p:cNvSpPr/>
            <p:nvPr/>
          </p:nvSpPr>
          <p:spPr bwMode="auto">
            <a:xfrm>
              <a:off x="8861014" y="1342874"/>
              <a:ext cx="123825" cy="63500"/>
            </a:xfrm>
            <a:custGeom>
              <a:avLst/>
              <a:gdLst>
                <a:gd name="T0" fmla="*/ 71 w 33"/>
                <a:gd name="T1" fmla="*/ 5 h 17"/>
                <a:gd name="T2" fmla="*/ 78 w 33"/>
                <a:gd name="T3" fmla="*/ 31 h 17"/>
                <a:gd name="T4" fmla="*/ 73 w 33"/>
                <a:gd name="T5" fmla="*/ 26 h 17"/>
                <a:gd name="T6" fmla="*/ 73 w 33"/>
                <a:gd name="T7" fmla="*/ 35 h 17"/>
                <a:gd name="T8" fmla="*/ 61 w 33"/>
                <a:gd name="T9" fmla="*/ 38 h 17"/>
                <a:gd name="T10" fmla="*/ 59 w 33"/>
                <a:gd name="T11" fmla="*/ 40 h 17"/>
                <a:gd name="T12" fmla="*/ 52 w 33"/>
                <a:gd name="T13" fmla="*/ 40 h 17"/>
                <a:gd name="T14" fmla="*/ 52 w 33"/>
                <a:gd name="T15" fmla="*/ 31 h 17"/>
                <a:gd name="T16" fmla="*/ 24 w 33"/>
                <a:gd name="T17" fmla="*/ 26 h 17"/>
                <a:gd name="T18" fmla="*/ 0 w 33"/>
                <a:gd name="T19" fmla="*/ 14 h 17"/>
                <a:gd name="T20" fmla="*/ 5 w 33"/>
                <a:gd name="T21" fmla="*/ 7 h 17"/>
                <a:gd name="T22" fmla="*/ 9 w 33"/>
                <a:gd name="T23" fmla="*/ 9 h 17"/>
                <a:gd name="T24" fmla="*/ 24 w 33"/>
                <a:gd name="T25" fmla="*/ 16 h 17"/>
                <a:gd name="T26" fmla="*/ 28 w 33"/>
                <a:gd name="T27" fmla="*/ 16 h 17"/>
                <a:gd name="T28" fmla="*/ 31 w 33"/>
                <a:gd name="T29" fmla="*/ 21 h 17"/>
                <a:gd name="T30" fmla="*/ 35 w 33"/>
                <a:gd name="T31" fmla="*/ 9 h 17"/>
                <a:gd name="T32" fmla="*/ 40 w 33"/>
                <a:gd name="T33" fmla="*/ 16 h 17"/>
                <a:gd name="T34" fmla="*/ 71 w 33"/>
                <a:gd name="T35" fmla="*/ 5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17">
                  <a:moveTo>
                    <a:pt x="30" y="2"/>
                  </a:moveTo>
                  <a:cubicBezTo>
                    <a:pt x="28" y="8"/>
                    <a:pt x="33" y="8"/>
                    <a:pt x="33" y="13"/>
                  </a:cubicBezTo>
                  <a:cubicBezTo>
                    <a:pt x="33" y="13"/>
                    <a:pt x="32" y="11"/>
                    <a:pt x="31" y="11"/>
                  </a:cubicBezTo>
                  <a:cubicBezTo>
                    <a:pt x="30" y="12"/>
                    <a:pt x="32" y="14"/>
                    <a:pt x="31" y="15"/>
                  </a:cubicBezTo>
                  <a:cubicBezTo>
                    <a:pt x="30" y="16"/>
                    <a:pt x="28" y="16"/>
                    <a:pt x="26" y="16"/>
                  </a:cubicBezTo>
                  <a:cubicBezTo>
                    <a:pt x="26" y="16"/>
                    <a:pt x="26" y="17"/>
                    <a:pt x="25" y="17"/>
                  </a:cubicBezTo>
                  <a:cubicBezTo>
                    <a:pt x="24" y="17"/>
                    <a:pt x="23" y="17"/>
                    <a:pt x="22" y="17"/>
                  </a:cubicBezTo>
                  <a:cubicBezTo>
                    <a:pt x="20" y="16"/>
                    <a:pt x="20" y="14"/>
                    <a:pt x="22" y="13"/>
                  </a:cubicBezTo>
                  <a:cubicBezTo>
                    <a:pt x="18" y="15"/>
                    <a:pt x="15" y="11"/>
                    <a:pt x="10" y="11"/>
                  </a:cubicBezTo>
                  <a:cubicBezTo>
                    <a:pt x="9" y="7"/>
                    <a:pt x="3" y="8"/>
                    <a:pt x="0" y="6"/>
                  </a:cubicBezTo>
                  <a:cubicBezTo>
                    <a:pt x="1" y="5"/>
                    <a:pt x="1" y="3"/>
                    <a:pt x="2" y="3"/>
                  </a:cubicBezTo>
                  <a:cubicBezTo>
                    <a:pt x="3" y="3"/>
                    <a:pt x="3" y="4"/>
                    <a:pt x="4" y="4"/>
                  </a:cubicBezTo>
                  <a:cubicBezTo>
                    <a:pt x="6" y="5"/>
                    <a:pt x="9" y="5"/>
                    <a:pt x="10" y="7"/>
                  </a:cubicBezTo>
                  <a:cubicBezTo>
                    <a:pt x="10" y="7"/>
                    <a:pt x="12" y="6"/>
                    <a:pt x="12" y="7"/>
                  </a:cubicBezTo>
                  <a:cubicBezTo>
                    <a:pt x="13" y="7"/>
                    <a:pt x="12" y="9"/>
                    <a:pt x="13" y="9"/>
                  </a:cubicBezTo>
                  <a:cubicBezTo>
                    <a:pt x="17" y="8"/>
                    <a:pt x="12" y="6"/>
                    <a:pt x="15" y="4"/>
                  </a:cubicBezTo>
                  <a:cubicBezTo>
                    <a:pt x="17" y="3"/>
                    <a:pt x="17" y="7"/>
                    <a:pt x="17" y="7"/>
                  </a:cubicBezTo>
                  <a:cubicBezTo>
                    <a:pt x="21" y="7"/>
                    <a:pt x="23" y="0"/>
                    <a:pt x="30"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5" name="Freeform 104"/>
            <p:cNvSpPr/>
            <p:nvPr/>
          </p:nvSpPr>
          <p:spPr bwMode="auto">
            <a:xfrm>
              <a:off x="8629239" y="1346049"/>
              <a:ext cx="217488" cy="82550"/>
            </a:xfrm>
            <a:custGeom>
              <a:avLst/>
              <a:gdLst>
                <a:gd name="T0" fmla="*/ 61 w 58"/>
                <a:gd name="T1" fmla="*/ 19 h 22"/>
                <a:gd name="T2" fmla="*/ 90 w 58"/>
                <a:gd name="T3" fmla="*/ 31 h 22"/>
                <a:gd name="T4" fmla="*/ 90 w 58"/>
                <a:gd name="T5" fmla="*/ 17 h 22"/>
                <a:gd name="T6" fmla="*/ 80 w 58"/>
                <a:gd name="T7" fmla="*/ 5 h 22"/>
                <a:gd name="T8" fmla="*/ 99 w 58"/>
                <a:gd name="T9" fmla="*/ 2 h 22"/>
                <a:gd name="T10" fmla="*/ 106 w 58"/>
                <a:gd name="T11" fmla="*/ 7 h 22"/>
                <a:gd name="T12" fmla="*/ 106 w 58"/>
                <a:gd name="T13" fmla="*/ 14 h 22"/>
                <a:gd name="T14" fmla="*/ 116 w 58"/>
                <a:gd name="T15" fmla="*/ 21 h 22"/>
                <a:gd name="T16" fmla="*/ 125 w 58"/>
                <a:gd name="T17" fmla="*/ 17 h 22"/>
                <a:gd name="T18" fmla="*/ 135 w 58"/>
                <a:gd name="T19" fmla="*/ 21 h 22"/>
                <a:gd name="T20" fmla="*/ 137 w 58"/>
                <a:gd name="T21" fmla="*/ 28 h 22"/>
                <a:gd name="T22" fmla="*/ 135 w 58"/>
                <a:gd name="T23" fmla="*/ 38 h 22"/>
                <a:gd name="T24" fmla="*/ 116 w 58"/>
                <a:gd name="T25" fmla="*/ 40 h 22"/>
                <a:gd name="T26" fmla="*/ 106 w 58"/>
                <a:gd name="T27" fmla="*/ 38 h 22"/>
                <a:gd name="T28" fmla="*/ 80 w 58"/>
                <a:gd name="T29" fmla="*/ 45 h 22"/>
                <a:gd name="T30" fmla="*/ 76 w 58"/>
                <a:gd name="T31" fmla="*/ 45 h 22"/>
                <a:gd name="T32" fmla="*/ 66 w 58"/>
                <a:gd name="T33" fmla="*/ 47 h 22"/>
                <a:gd name="T34" fmla="*/ 38 w 58"/>
                <a:gd name="T35" fmla="*/ 52 h 22"/>
                <a:gd name="T36" fmla="*/ 64 w 58"/>
                <a:gd name="T37" fmla="*/ 45 h 22"/>
                <a:gd name="T38" fmla="*/ 50 w 58"/>
                <a:gd name="T39" fmla="*/ 38 h 22"/>
                <a:gd name="T40" fmla="*/ 38 w 58"/>
                <a:gd name="T41" fmla="*/ 33 h 22"/>
                <a:gd name="T42" fmla="*/ 28 w 58"/>
                <a:gd name="T43" fmla="*/ 38 h 22"/>
                <a:gd name="T44" fmla="*/ 19 w 58"/>
                <a:gd name="T45" fmla="*/ 35 h 22"/>
                <a:gd name="T46" fmla="*/ 0 w 58"/>
                <a:gd name="T47" fmla="*/ 33 h 22"/>
                <a:gd name="T48" fmla="*/ 5 w 58"/>
                <a:gd name="T49" fmla="*/ 28 h 22"/>
                <a:gd name="T50" fmla="*/ 9 w 58"/>
                <a:gd name="T51" fmla="*/ 19 h 22"/>
                <a:gd name="T52" fmla="*/ 19 w 58"/>
                <a:gd name="T53" fmla="*/ 17 h 22"/>
                <a:gd name="T54" fmla="*/ 17 w 58"/>
                <a:gd name="T55" fmla="*/ 12 h 22"/>
                <a:gd name="T56" fmla="*/ 21 w 58"/>
                <a:gd name="T57" fmla="*/ 12 h 22"/>
                <a:gd name="T58" fmla="*/ 31 w 58"/>
                <a:gd name="T59" fmla="*/ 7 h 22"/>
                <a:gd name="T60" fmla="*/ 45 w 58"/>
                <a:gd name="T61" fmla="*/ 12 h 22"/>
                <a:gd name="T62" fmla="*/ 47 w 58"/>
                <a:gd name="T63" fmla="*/ 17 h 22"/>
                <a:gd name="T64" fmla="*/ 52 w 58"/>
                <a:gd name="T65" fmla="*/ 17 h 22"/>
                <a:gd name="T66" fmla="*/ 52 w 58"/>
                <a:gd name="T67" fmla="*/ 24 h 22"/>
                <a:gd name="T68" fmla="*/ 61 w 58"/>
                <a:gd name="T69" fmla="*/ 19 h 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 h="22">
                  <a:moveTo>
                    <a:pt x="26" y="8"/>
                  </a:moveTo>
                  <a:cubicBezTo>
                    <a:pt x="25" y="12"/>
                    <a:pt x="35" y="10"/>
                    <a:pt x="38" y="13"/>
                  </a:cubicBezTo>
                  <a:cubicBezTo>
                    <a:pt x="40" y="8"/>
                    <a:pt x="30" y="7"/>
                    <a:pt x="38" y="7"/>
                  </a:cubicBezTo>
                  <a:cubicBezTo>
                    <a:pt x="39" y="2"/>
                    <a:pt x="32" y="7"/>
                    <a:pt x="34" y="2"/>
                  </a:cubicBezTo>
                  <a:cubicBezTo>
                    <a:pt x="38" y="3"/>
                    <a:pt x="38" y="0"/>
                    <a:pt x="42" y="1"/>
                  </a:cubicBezTo>
                  <a:cubicBezTo>
                    <a:pt x="41" y="3"/>
                    <a:pt x="44" y="3"/>
                    <a:pt x="45" y="3"/>
                  </a:cubicBezTo>
                  <a:cubicBezTo>
                    <a:pt x="45" y="4"/>
                    <a:pt x="44" y="5"/>
                    <a:pt x="45" y="6"/>
                  </a:cubicBezTo>
                  <a:cubicBezTo>
                    <a:pt x="46" y="7"/>
                    <a:pt x="48" y="7"/>
                    <a:pt x="49" y="9"/>
                  </a:cubicBezTo>
                  <a:cubicBezTo>
                    <a:pt x="51" y="8"/>
                    <a:pt x="51" y="7"/>
                    <a:pt x="53" y="7"/>
                  </a:cubicBezTo>
                  <a:cubicBezTo>
                    <a:pt x="55" y="7"/>
                    <a:pt x="56" y="8"/>
                    <a:pt x="57" y="9"/>
                  </a:cubicBezTo>
                  <a:cubicBezTo>
                    <a:pt x="57" y="9"/>
                    <a:pt x="58" y="11"/>
                    <a:pt x="58" y="12"/>
                  </a:cubicBezTo>
                  <a:cubicBezTo>
                    <a:pt x="56" y="13"/>
                    <a:pt x="58" y="13"/>
                    <a:pt x="57" y="16"/>
                  </a:cubicBezTo>
                  <a:cubicBezTo>
                    <a:pt x="54" y="13"/>
                    <a:pt x="52" y="17"/>
                    <a:pt x="49" y="17"/>
                  </a:cubicBezTo>
                  <a:cubicBezTo>
                    <a:pt x="47" y="18"/>
                    <a:pt x="47" y="16"/>
                    <a:pt x="45" y="16"/>
                  </a:cubicBezTo>
                  <a:cubicBezTo>
                    <a:pt x="41" y="16"/>
                    <a:pt x="37" y="18"/>
                    <a:pt x="34" y="19"/>
                  </a:cubicBezTo>
                  <a:cubicBezTo>
                    <a:pt x="34" y="19"/>
                    <a:pt x="32" y="18"/>
                    <a:pt x="32" y="19"/>
                  </a:cubicBezTo>
                  <a:cubicBezTo>
                    <a:pt x="31" y="20"/>
                    <a:pt x="30" y="19"/>
                    <a:pt x="28" y="20"/>
                  </a:cubicBezTo>
                  <a:cubicBezTo>
                    <a:pt x="27" y="20"/>
                    <a:pt x="21" y="22"/>
                    <a:pt x="16" y="22"/>
                  </a:cubicBezTo>
                  <a:cubicBezTo>
                    <a:pt x="17" y="18"/>
                    <a:pt x="23" y="19"/>
                    <a:pt x="27" y="19"/>
                  </a:cubicBezTo>
                  <a:cubicBezTo>
                    <a:pt x="28" y="14"/>
                    <a:pt x="23" y="17"/>
                    <a:pt x="21" y="16"/>
                  </a:cubicBezTo>
                  <a:cubicBezTo>
                    <a:pt x="19" y="16"/>
                    <a:pt x="19" y="15"/>
                    <a:pt x="16" y="14"/>
                  </a:cubicBezTo>
                  <a:cubicBezTo>
                    <a:pt x="14" y="13"/>
                    <a:pt x="14" y="16"/>
                    <a:pt x="12" y="16"/>
                  </a:cubicBezTo>
                  <a:cubicBezTo>
                    <a:pt x="10" y="17"/>
                    <a:pt x="10" y="15"/>
                    <a:pt x="8" y="15"/>
                  </a:cubicBezTo>
                  <a:cubicBezTo>
                    <a:pt x="6" y="15"/>
                    <a:pt x="2" y="16"/>
                    <a:pt x="0" y="14"/>
                  </a:cubicBezTo>
                  <a:cubicBezTo>
                    <a:pt x="0" y="12"/>
                    <a:pt x="2" y="12"/>
                    <a:pt x="2" y="12"/>
                  </a:cubicBezTo>
                  <a:cubicBezTo>
                    <a:pt x="3" y="11"/>
                    <a:pt x="3" y="8"/>
                    <a:pt x="4" y="8"/>
                  </a:cubicBezTo>
                  <a:cubicBezTo>
                    <a:pt x="5" y="7"/>
                    <a:pt x="7" y="8"/>
                    <a:pt x="8" y="7"/>
                  </a:cubicBezTo>
                  <a:cubicBezTo>
                    <a:pt x="9" y="6"/>
                    <a:pt x="4" y="5"/>
                    <a:pt x="7" y="5"/>
                  </a:cubicBezTo>
                  <a:cubicBezTo>
                    <a:pt x="8" y="4"/>
                    <a:pt x="9" y="5"/>
                    <a:pt x="9" y="5"/>
                  </a:cubicBezTo>
                  <a:cubicBezTo>
                    <a:pt x="11" y="4"/>
                    <a:pt x="12" y="3"/>
                    <a:pt x="13" y="3"/>
                  </a:cubicBezTo>
                  <a:cubicBezTo>
                    <a:pt x="14" y="3"/>
                    <a:pt x="18" y="4"/>
                    <a:pt x="19" y="5"/>
                  </a:cubicBezTo>
                  <a:cubicBezTo>
                    <a:pt x="20" y="5"/>
                    <a:pt x="19" y="6"/>
                    <a:pt x="20" y="7"/>
                  </a:cubicBezTo>
                  <a:cubicBezTo>
                    <a:pt x="20" y="7"/>
                    <a:pt x="22" y="7"/>
                    <a:pt x="22" y="7"/>
                  </a:cubicBezTo>
                  <a:cubicBezTo>
                    <a:pt x="23" y="8"/>
                    <a:pt x="20" y="11"/>
                    <a:pt x="22" y="10"/>
                  </a:cubicBezTo>
                  <a:cubicBezTo>
                    <a:pt x="23" y="10"/>
                    <a:pt x="24" y="7"/>
                    <a:pt x="26" y="8"/>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6" name="Freeform 105"/>
            <p:cNvSpPr/>
            <p:nvPr/>
          </p:nvSpPr>
          <p:spPr bwMode="auto">
            <a:xfrm>
              <a:off x="8478427" y="1433362"/>
              <a:ext cx="173038" cy="115887"/>
            </a:xfrm>
            <a:custGeom>
              <a:avLst/>
              <a:gdLst>
                <a:gd name="T0" fmla="*/ 14 w 46"/>
                <a:gd name="T1" fmla="*/ 0 h 31"/>
                <a:gd name="T2" fmla="*/ 62 w 46"/>
                <a:gd name="T3" fmla="*/ 5 h 31"/>
                <a:gd name="T4" fmla="*/ 66 w 46"/>
                <a:gd name="T5" fmla="*/ 5 h 31"/>
                <a:gd name="T6" fmla="*/ 78 w 46"/>
                <a:gd name="T7" fmla="*/ 7 h 31"/>
                <a:gd name="T8" fmla="*/ 90 w 46"/>
                <a:gd name="T9" fmla="*/ 7 h 31"/>
                <a:gd name="T10" fmla="*/ 92 w 46"/>
                <a:gd name="T11" fmla="*/ 9 h 31"/>
                <a:gd name="T12" fmla="*/ 109 w 46"/>
                <a:gd name="T13" fmla="*/ 21 h 31"/>
                <a:gd name="T14" fmla="*/ 83 w 46"/>
                <a:gd name="T15" fmla="*/ 26 h 31"/>
                <a:gd name="T16" fmla="*/ 81 w 46"/>
                <a:gd name="T17" fmla="*/ 31 h 31"/>
                <a:gd name="T18" fmla="*/ 76 w 46"/>
                <a:gd name="T19" fmla="*/ 28 h 31"/>
                <a:gd name="T20" fmla="*/ 73 w 46"/>
                <a:gd name="T21" fmla="*/ 31 h 31"/>
                <a:gd name="T22" fmla="*/ 76 w 46"/>
                <a:gd name="T23" fmla="*/ 33 h 31"/>
                <a:gd name="T24" fmla="*/ 69 w 46"/>
                <a:gd name="T25" fmla="*/ 38 h 31"/>
                <a:gd name="T26" fmla="*/ 69 w 46"/>
                <a:gd name="T27" fmla="*/ 42 h 31"/>
                <a:gd name="T28" fmla="*/ 64 w 46"/>
                <a:gd name="T29" fmla="*/ 42 h 31"/>
                <a:gd name="T30" fmla="*/ 59 w 46"/>
                <a:gd name="T31" fmla="*/ 47 h 31"/>
                <a:gd name="T32" fmla="*/ 59 w 46"/>
                <a:gd name="T33" fmla="*/ 59 h 31"/>
                <a:gd name="T34" fmla="*/ 26 w 46"/>
                <a:gd name="T35" fmla="*/ 68 h 31"/>
                <a:gd name="T36" fmla="*/ 0 w 46"/>
                <a:gd name="T37" fmla="*/ 52 h 31"/>
                <a:gd name="T38" fmla="*/ 7 w 46"/>
                <a:gd name="T39" fmla="*/ 45 h 31"/>
                <a:gd name="T40" fmla="*/ 12 w 46"/>
                <a:gd name="T41" fmla="*/ 40 h 31"/>
                <a:gd name="T42" fmla="*/ 7 w 46"/>
                <a:gd name="T43" fmla="*/ 28 h 31"/>
                <a:gd name="T44" fmla="*/ 14 w 46"/>
                <a:gd name="T45" fmla="*/ 26 h 31"/>
                <a:gd name="T46" fmla="*/ 19 w 46"/>
                <a:gd name="T47" fmla="*/ 14 h 31"/>
                <a:gd name="T48" fmla="*/ 14 w 46"/>
                <a:gd name="T49" fmla="*/ 0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6" h="31">
                  <a:moveTo>
                    <a:pt x="6" y="0"/>
                  </a:moveTo>
                  <a:cubicBezTo>
                    <a:pt x="13" y="1"/>
                    <a:pt x="21" y="0"/>
                    <a:pt x="26" y="2"/>
                  </a:cubicBezTo>
                  <a:cubicBezTo>
                    <a:pt x="26" y="2"/>
                    <a:pt x="28" y="1"/>
                    <a:pt x="28" y="2"/>
                  </a:cubicBezTo>
                  <a:cubicBezTo>
                    <a:pt x="29" y="3"/>
                    <a:pt x="32" y="2"/>
                    <a:pt x="33" y="3"/>
                  </a:cubicBezTo>
                  <a:cubicBezTo>
                    <a:pt x="35" y="5"/>
                    <a:pt x="33" y="1"/>
                    <a:pt x="38" y="3"/>
                  </a:cubicBezTo>
                  <a:cubicBezTo>
                    <a:pt x="38" y="3"/>
                    <a:pt x="38" y="4"/>
                    <a:pt x="39" y="4"/>
                  </a:cubicBezTo>
                  <a:cubicBezTo>
                    <a:pt x="40" y="4"/>
                    <a:pt x="46" y="6"/>
                    <a:pt x="46" y="9"/>
                  </a:cubicBezTo>
                  <a:cubicBezTo>
                    <a:pt x="42" y="9"/>
                    <a:pt x="38" y="10"/>
                    <a:pt x="35" y="11"/>
                  </a:cubicBezTo>
                  <a:cubicBezTo>
                    <a:pt x="34" y="11"/>
                    <a:pt x="35" y="13"/>
                    <a:pt x="34" y="13"/>
                  </a:cubicBezTo>
                  <a:cubicBezTo>
                    <a:pt x="33" y="14"/>
                    <a:pt x="33" y="12"/>
                    <a:pt x="32" y="12"/>
                  </a:cubicBezTo>
                  <a:cubicBezTo>
                    <a:pt x="32" y="12"/>
                    <a:pt x="30" y="14"/>
                    <a:pt x="31" y="13"/>
                  </a:cubicBezTo>
                  <a:cubicBezTo>
                    <a:pt x="30" y="14"/>
                    <a:pt x="32" y="15"/>
                    <a:pt x="32" y="14"/>
                  </a:cubicBezTo>
                  <a:cubicBezTo>
                    <a:pt x="31" y="16"/>
                    <a:pt x="30" y="15"/>
                    <a:pt x="29" y="16"/>
                  </a:cubicBezTo>
                  <a:cubicBezTo>
                    <a:pt x="29" y="16"/>
                    <a:pt x="30" y="18"/>
                    <a:pt x="29" y="18"/>
                  </a:cubicBezTo>
                  <a:cubicBezTo>
                    <a:pt x="29" y="18"/>
                    <a:pt x="27" y="18"/>
                    <a:pt x="27" y="18"/>
                  </a:cubicBezTo>
                  <a:cubicBezTo>
                    <a:pt x="26" y="19"/>
                    <a:pt x="26" y="20"/>
                    <a:pt x="25" y="20"/>
                  </a:cubicBezTo>
                  <a:cubicBezTo>
                    <a:pt x="25" y="22"/>
                    <a:pt x="25" y="24"/>
                    <a:pt x="25" y="25"/>
                  </a:cubicBezTo>
                  <a:cubicBezTo>
                    <a:pt x="19" y="25"/>
                    <a:pt x="20" y="31"/>
                    <a:pt x="11" y="29"/>
                  </a:cubicBezTo>
                  <a:cubicBezTo>
                    <a:pt x="12" y="22"/>
                    <a:pt x="4" y="23"/>
                    <a:pt x="0" y="22"/>
                  </a:cubicBezTo>
                  <a:cubicBezTo>
                    <a:pt x="0" y="20"/>
                    <a:pt x="3" y="20"/>
                    <a:pt x="3" y="19"/>
                  </a:cubicBezTo>
                  <a:cubicBezTo>
                    <a:pt x="4" y="19"/>
                    <a:pt x="1" y="16"/>
                    <a:pt x="5" y="17"/>
                  </a:cubicBezTo>
                  <a:cubicBezTo>
                    <a:pt x="5" y="15"/>
                    <a:pt x="3" y="14"/>
                    <a:pt x="3" y="12"/>
                  </a:cubicBezTo>
                  <a:cubicBezTo>
                    <a:pt x="5" y="14"/>
                    <a:pt x="5" y="13"/>
                    <a:pt x="6" y="11"/>
                  </a:cubicBezTo>
                  <a:cubicBezTo>
                    <a:pt x="6" y="9"/>
                    <a:pt x="8" y="10"/>
                    <a:pt x="8" y="6"/>
                  </a:cubicBezTo>
                  <a:cubicBezTo>
                    <a:pt x="9" y="3"/>
                    <a:pt x="4" y="5"/>
                    <a:pt x="6"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7" name="Freeform 106"/>
            <p:cNvSpPr/>
            <p:nvPr/>
          </p:nvSpPr>
          <p:spPr bwMode="auto">
            <a:xfrm>
              <a:off x="8827677" y="1455587"/>
              <a:ext cx="36513" cy="26987"/>
            </a:xfrm>
            <a:custGeom>
              <a:avLst/>
              <a:gdLst>
                <a:gd name="T0" fmla="*/ 2 w 10"/>
                <a:gd name="T1" fmla="*/ 0 h 7"/>
                <a:gd name="T2" fmla="*/ 18 w 10"/>
                <a:gd name="T3" fmla="*/ 0 h 7"/>
                <a:gd name="T4" fmla="*/ 21 w 10"/>
                <a:gd name="T5" fmla="*/ 12 h 7"/>
                <a:gd name="T6" fmla="*/ 16 w 10"/>
                <a:gd name="T7" fmla="*/ 17 h 7"/>
                <a:gd name="T8" fmla="*/ 0 w 10"/>
                <a:gd name="T9" fmla="*/ 10 h 7"/>
                <a:gd name="T10" fmla="*/ 2 w 10"/>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7">
                  <a:moveTo>
                    <a:pt x="1" y="0"/>
                  </a:moveTo>
                  <a:cubicBezTo>
                    <a:pt x="4" y="0"/>
                    <a:pt x="6" y="0"/>
                    <a:pt x="8" y="0"/>
                  </a:cubicBezTo>
                  <a:cubicBezTo>
                    <a:pt x="8" y="2"/>
                    <a:pt x="10" y="3"/>
                    <a:pt x="9" y="5"/>
                  </a:cubicBezTo>
                  <a:cubicBezTo>
                    <a:pt x="7" y="5"/>
                    <a:pt x="7" y="6"/>
                    <a:pt x="7" y="7"/>
                  </a:cubicBezTo>
                  <a:cubicBezTo>
                    <a:pt x="5" y="6"/>
                    <a:pt x="4" y="3"/>
                    <a:pt x="0" y="4"/>
                  </a:cubicBezTo>
                  <a:cubicBezTo>
                    <a:pt x="1" y="3"/>
                    <a:pt x="1" y="2"/>
                    <a:pt x="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8" name="Freeform 107"/>
            <p:cNvSpPr/>
            <p:nvPr/>
          </p:nvSpPr>
          <p:spPr bwMode="auto">
            <a:xfrm>
              <a:off x="9018177" y="1444474"/>
              <a:ext cx="87313" cy="60325"/>
            </a:xfrm>
            <a:custGeom>
              <a:avLst/>
              <a:gdLst>
                <a:gd name="T0" fmla="*/ 50 w 23"/>
                <a:gd name="T1" fmla="*/ 2 h 16"/>
                <a:gd name="T2" fmla="*/ 53 w 23"/>
                <a:gd name="T3" fmla="*/ 17 h 16"/>
                <a:gd name="T4" fmla="*/ 48 w 23"/>
                <a:gd name="T5" fmla="*/ 21 h 16"/>
                <a:gd name="T6" fmla="*/ 33 w 23"/>
                <a:gd name="T7" fmla="*/ 24 h 16"/>
                <a:gd name="T8" fmla="*/ 10 w 23"/>
                <a:gd name="T9" fmla="*/ 38 h 16"/>
                <a:gd name="T10" fmla="*/ 7 w 23"/>
                <a:gd name="T11" fmla="*/ 26 h 16"/>
                <a:gd name="T12" fmla="*/ 2 w 23"/>
                <a:gd name="T13" fmla="*/ 21 h 16"/>
                <a:gd name="T14" fmla="*/ 2 w 23"/>
                <a:gd name="T15" fmla="*/ 7 h 16"/>
                <a:gd name="T16" fmla="*/ 7 w 23"/>
                <a:gd name="T17" fmla="*/ 2 h 16"/>
                <a:gd name="T18" fmla="*/ 17 w 23"/>
                <a:gd name="T19" fmla="*/ 0 h 16"/>
                <a:gd name="T20" fmla="*/ 38 w 23"/>
                <a:gd name="T21" fmla="*/ 5 h 16"/>
                <a:gd name="T22" fmla="*/ 50 w 23"/>
                <a:gd name="T23" fmla="*/ 2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16">
                  <a:moveTo>
                    <a:pt x="21" y="1"/>
                  </a:moveTo>
                  <a:cubicBezTo>
                    <a:pt x="23" y="1"/>
                    <a:pt x="21" y="5"/>
                    <a:pt x="22" y="7"/>
                  </a:cubicBezTo>
                  <a:cubicBezTo>
                    <a:pt x="20" y="6"/>
                    <a:pt x="20" y="8"/>
                    <a:pt x="20" y="9"/>
                  </a:cubicBezTo>
                  <a:cubicBezTo>
                    <a:pt x="16" y="7"/>
                    <a:pt x="15" y="14"/>
                    <a:pt x="14" y="10"/>
                  </a:cubicBezTo>
                  <a:cubicBezTo>
                    <a:pt x="11" y="13"/>
                    <a:pt x="9" y="16"/>
                    <a:pt x="4" y="16"/>
                  </a:cubicBezTo>
                  <a:cubicBezTo>
                    <a:pt x="3" y="15"/>
                    <a:pt x="3" y="14"/>
                    <a:pt x="3" y="11"/>
                  </a:cubicBezTo>
                  <a:cubicBezTo>
                    <a:pt x="2" y="10"/>
                    <a:pt x="1" y="10"/>
                    <a:pt x="1" y="9"/>
                  </a:cubicBezTo>
                  <a:cubicBezTo>
                    <a:pt x="0" y="7"/>
                    <a:pt x="1" y="5"/>
                    <a:pt x="1" y="3"/>
                  </a:cubicBezTo>
                  <a:cubicBezTo>
                    <a:pt x="3" y="4"/>
                    <a:pt x="3" y="2"/>
                    <a:pt x="3" y="1"/>
                  </a:cubicBezTo>
                  <a:cubicBezTo>
                    <a:pt x="5" y="1"/>
                    <a:pt x="6" y="1"/>
                    <a:pt x="7" y="0"/>
                  </a:cubicBezTo>
                  <a:cubicBezTo>
                    <a:pt x="8" y="2"/>
                    <a:pt x="14" y="0"/>
                    <a:pt x="16" y="2"/>
                  </a:cubicBezTo>
                  <a:cubicBezTo>
                    <a:pt x="18" y="2"/>
                    <a:pt x="21" y="3"/>
                    <a:pt x="21"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9" name="Freeform 108"/>
            <p:cNvSpPr/>
            <p:nvPr/>
          </p:nvSpPr>
          <p:spPr bwMode="auto">
            <a:xfrm>
              <a:off x="3638900" y="1681882"/>
              <a:ext cx="190500" cy="93662"/>
            </a:xfrm>
            <a:custGeom>
              <a:avLst/>
              <a:gdLst>
                <a:gd name="T0" fmla="*/ 87 w 51"/>
                <a:gd name="T1" fmla="*/ 0 h 25"/>
                <a:gd name="T2" fmla="*/ 99 w 51"/>
                <a:gd name="T3" fmla="*/ 7 h 25"/>
                <a:gd name="T4" fmla="*/ 106 w 51"/>
                <a:gd name="T5" fmla="*/ 9 h 25"/>
                <a:gd name="T6" fmla="*/ 104 w 51"/>
                <a:gd name="T7" fmla="*/ 14 h 25"/>
                <a:gd name="T8" fmla="*/ 118 w 51"/>
                <a:gd name="T9" fmla="*/ 24 h 25"/>
                <a:gd name="T10" fmla="*/ 108 w 51"/>
                <a:gd name="T11" fmla="*/ 40 h 25"/>
                <a:gd name="T12" fmla="*/ 101 w 51"/>
                <a:gd name="T13" fmla="*/ 42 h 25"/>
                <a:gd name="T14" fmla="*/ 89 w 51"/>
                <a:gd name="T15" fmla="*/ 47 h 25"/>
                <a:gd name="T16" fmla="*/ 82 w 51"/>
                <a:gd name="T17" fmla="*/ 52 h 25"/>
                <a:gd name="T18" fmla="*/ 75 w 51"/>
                <a:gd name="T19" fmla="*/ 54 h 25"/>
                <a:gd name="T20" fmla="*/ 42 w 51"/>
                <a:gd name="T21" fmla="*/ 57 h 25"/>
                <a:gd name="T22" fmla="*/ 40 w 51"/>
                <a:gd name="T23" fmla="*/ 54 h 25"/>
                <a:gd name="T24" fmla="*/ 28 w 51"/>
                <a:gd name="T25" fmla="*/ 47 h 25"/>
                <a:gd name="T26" fmla="*/ 24 w 51"/>
                <a:gd name="T27" fmla="*/ 45 h 25"/>
                <a:gd name="T28" fmla="*/ 28 w 51"/>
                <a:gd name="T29" fmla="*/ 42 h 25"/>
                <a:gd name="T30" fmla="*/ 21 w 51"/>
                <a:gd name="T31" fmla="*/ 38 h 25"/>
                <a:gd name="T32" fmla="*/ 21 w 51"/>
                <a:gd name="T33" fmla="*/ 21 h 25"/>
                <a:gd name="T34" fmla="*/ 5 w 51"/>
                <a:gd name="T35" fmla="*/ 24 h 25"/>
                <a:gd name="T36" fmla="*/ 9 w 51"/>
                <a:gd name="T37" fmla="*/ 12 h 25"/>
                <a:gd name="T38" fmla="*/ 31 w 51"/>
                <a:gd name="T39" fmla="*/ 12 h 25"/>
                <a:gd name="T40" fmla="*/ 35 w 51"/>
                <a:gd name="T41" fmla="*/ 24 h 25"/>
                <a:gd name="T42" fmla="*/ 42 w 51"/>
                <a:gd name="T43" fmla="*/ 12 h 25"/>
                <a:gd name="T44" fmla="*/ 59 w 51"/>
                <a:gd name="T45" fmla="*/ 19 h 25"/>
                <a:gd name="T46" fmla="*/ 64 w 51"/>
                <a:gd name="T47" fmla="*/ 12 h 25"/>
                <a:gd name="T48" fmla="*/ 82 w 51"/>
                <a:gd name="T49" fmla="*/ 9 h 25"/>
                <a:gd name="T50" fmla="*/ 87 w 51"/>
                <a:gd name="T51" fmla="*/ 0 h 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1" h="25">
                  <a:moveTo>
                    <a:pt x="37" y="0"/>
                  </a:moveTo>
                  <a:cubicBezTo>
                    <a:pt x="38" y="1"/>
                    <a:pt x="40" y="2"/>
                    <a:pt x="42" y="3"/>
                  </a:cubicBezTo>
                  <a:cubicBezTo>
                    <a:pt x="42" y="3"/>
                    <a:pt x="45" y="4"/>
                    <a:pt x="45" y="4"/>
                  </a:cubicBezTo>
                  <a:cubicBezTo>
                    <a:pt x="45" y="4"/>
                    <a:pt x="44" y="6"/>
                    <a:pt x="44" y="6"/>
                  </a:cubicBezTo>
                  <a:cubicBezTo>
                    <a:pt x="44" y="8"/>
                    <a:pt x="47" y="11"/>
                    <a:pt x="50" y="10"/>
                  </a:cubicBezTo>
                  <a:cubicBezTo>
                    <a:pt x="51" y="13"/>
                    <a:pt x="49" y="15"/>
                    <a:pt x="46" y="17"/>
                  </a:cubicBezTo>
                  <a:cubicBezTo>
                    <a:pt x="45" y="18"/>
                    <a:pt x="44" y="18"/>
                    <a:pt x="43" y="18"/>
                  </a:cubicBezTo>
                  <a:cubicBezTo>
                    <a:pt x="41" y="19"/>
                    <a:pt x="41" y="20"/>
                    <a:pt x="38" y="20"/>
                  </a:cubicBezTo>
                  <a:cubicBezTo>
                    <a:pt x="38" y="20"/>
                    <a:pt x="35" y="22"/>
                    <a:pt x="35" y="22"/>
                  </a:cubicBezTo>
                  <a:cubicBezTo>
                    <a:pt x="34" y="23"/>
                    <a:pt x="34" y="22"/>
                    <a:pt x="32" y="23"/>
                  </a:cubicBezTo>
                  <a:cubicBezTo>
                    <a:pt x="31" y="23"/>
                    <a:pt x="22" y="25"/>
                    <a:pt x="18" y="24"/>
                  </a:cubicBezTo>
                  <a:cubicBezTo>
                    <a:pt x="18" y="24"/>
                    <a:pt x="18" y="23"/>
                    <a:pt x="17" y="23"/>
                  </a:cubicBezTo>
                  <a:cubicBezTo>
                    <a:pt x="15" y="23"/>
                    <a:pt x="14" y="21"/>
                    <a:pt x="12" y="20"/>
                  </a:cubicBezTo>
                  <a:cubicBezTo>
                    <a:pt x="11" y="20"/>
                    <a:pt x="11" y="19"/>
                    <a:pt x="10" y="19"/>
                  </a:cubicBezTo>
                  <a:cubicBezTo>
                    <a:pt x="10" y="18"/>
                    <a:pt x="11" y="18"/>
                    <a:pt x="12" y="18"/>
                  </a:cubicBezTo>
                  <a:cubicBezTo>
                    <a:pt x="12" y="17"/>
                    <a:pt x="9" y="17"/>
                    <a:pt x="9" y="16"/>
                  </a:cubicBezTo>
                  <a:cubicBezTo>
                    <a:pt x="8" y="14"/>
                    <a:pt x="9" y="12"/>
                    <a:pt x="9" y="9"/>
                  </a:cubicBezTo>
                  <a:cubicBezTo>
                    <a:pt x="4" y="7"/>
                    <a:pt x="4" y="13"/>
                    <a:pt x="2" y="10"/>
                  </a:cubicBezTo>
                  <a:cubicBezTo>
                    <a:pt x="0" y="6"/>
                    <a:pt x="5" y="9"/>
                    <a:pt x="4" y="5"/>
                  </a:cubicBezTo>
                  <a:cubicBezTo>
                    <a:pt x="9" y="6"/>
                    <a:pt x="8" y="5"/>
                    <a:pt x="13" y="5"/>
                  </a:cubicBezTo>
                  <a:cubicBezTo>
                    <a:pt x="14" y="8"/>
                    <a:pt x="17" y="7"/>
                    <a:pt x="15" y="10"/>
                  </a:cubicBezTo>
                  <a:cubicBezTo>
                    <a:pt x="18" y="10"/>
                    <a:pt x="18" y="8"/>
                    <a:pt x="18" y="5"/>
                  </a:cubicBezTo>
                  <a:cubicBezTo>
                    <a:pt x="19" y="7"/>
                    <a:pt x="29" y="2"/>
                    <a:pt x="25" y="8"/>
                  </a:cubicBezTo>
                  <a:cubicBezTo>
                    <a:pt x="28" y="9"/>
                    <a:pt x="27" y="6"/>
                    <a:pt x="27" y="5"/>
                  </a:cubicBezTo>
                  <a:cubicBezTo>
                    <a:pt x="29" y="4"/>
                    <a:pt x="32" y="5"/>
                    <a:pt x="35" y="4"/>
                  </a:cubicBezTo>
                  <a:cubicBezTo>
                    <a:pt x="36" y="3"/>
                    <a:pt x="37" y="2"/>
                    <a:pt x="37"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20" name="Freeform 109"/>
            <p:cNvSpPr/>
            <p:nvPr/>
          </p:nvSpPr>
          <p:spPr bwMode="auto">
            <a:xfrm>
              <a:off x="9172164" y="1706412"/>
              <a:ext cx="112713" cy="82550"/>
            </a:xfrm>
            <a:custGeom>
              <a:avLst/>
              <a:gdLst>
                <a:gd name="T0" fmla="*/ 19 w 30"/>
                <a:gd name="T1" fmla="*/ 0 h 22"/>
                <a:gd name="T2" fmla="*/ 36 w 30"/>
                <a:gd name="T3" fmla="*/ 17 h 22"/>
                <a:gd name="T4" fmla="*/ 40 w 30"/>
                <a:gd name="T5" fmla="*/ 14 h 22"/>
                <a:gd name="T6" fmla="*/ 50 w 30"/>
                <a:gd name="T7" fmla="*/ 24 h 22"/>
                <a:gd name="T8" fmla="*/ 62 w 30"/>
                <a:gd name="T9" fmla="*/ 38 h 22"/>
                <a:gd name="T10" fmla="*/ 71 w 30"/>
                <a:gd name="T11" fmla="*/ 40 h 22"/>
                <a:gd name="T12" fmla="*/ 36 w 30"/>
                <a:gd name="T13" fmla="*/ 43 h 22"/>
                <a:gd name="T14" fmla="*/ 21 w 30"/>
                <a:gd name="T15" fmla="*/ 52 h 22"/>
                <a:gd name="T16" fmla="*/ 0 w 30"/>
                <a:gd name="T17" fmla="*/ 43 h 22"/>
                <a:gd name="T18" fmla="*/ 5 w 30"/>
                <a:gd name="T19" fmla="*/ 40 h 22"/>
                <a:gd name="T20" fmla="*/ 7 w 30"/>
                <a:gd name="T21" fmla="*/ 33 h 22"/>
                <a:gd name="T22" fmla="*/ 7 w 30"/>
                <a:gd name="T23" fmla="*/ 9 h 22"/>
                <a:gd name="T24" fmla="*/ 19 w 30"/>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22">
                  <a:moveTo>
                    <a:pt x="8" y="0"/>
                  </a:moveTo>
                  <a:cubicBezTo>
                    <a:pt x="10" y="3"/>
                    <a:pt x="16" y="2"/>
                    <a:pt x="15" y="7"/>
                  </a:cubicBezTo>
                  <a:cubicBezTo>
                    <a:pt x="16" y="8"/>
                    <a:pt x="18" y="6"/>
                    <a:pt x="17" y="6"/>
                  </a:cubicBezTo>
                  <a:cubicBezTo>
                    <a:pt x="19" y="7"/>
                    <a:pt x="18" y="10"/>
                    <a:pt x="21" y="10"/>
                  </a:cubicBezTo>
                  <a:cubicBezTo>
                    <a:pt x="23" y="10"/>
                    <a:pt x="24" y="14"/>
                    <a:pt x="26" y="16"/>
                  </a:cubicBezTo>
                  <a:cubicBezTo>
                    <a:pt x="29" y="15"/>
                    <a:pt x="28" y="15"/>
                    <a:pt x="30" y="17"/>
                  </a:cubicBezTo>
                  <a:cubicBezTo>
                    <a:pt x="28" y="20"/>
                    <a:pt x="20" y="17"/>
                    <a:pt x="15" y="18"/>
                  </a:cubicBezTo>
                  <a:cubicBezTo>
                    <a:pt x="13" y="19"/>
                    <a:pt x="10" y="19"/>
                    <a:pt x="9" y="22"/>
                  </a:cubicBezTo>
                  <a:cubicBezTo>
                    <a:pt x="6" y="20"/>
                    <a:pt x="5" y="17"/>
                    <a:pt x="0" y="18"/>
                  </a:cubicBezTo>
                  <a:cubicBezTo>
                    <a:pt x="0" y="17"/>
                    <a:pt x="1" y="17"/>
                    <a:pt x="2" y="17"/>
                  </a:cubicBezTo>
                  <a:cubicBezTo>
                    <a:pt x="1" y="15"/>
                    <a:pt x="1" y="14"/>
                    <a:pt x="3" y="14"/>
                  </a:cubicBezTo>
                  <a:cubicBezTo>
                    <a:pt x="1" y="10"/>
                    <a:pt x="4" y="9"/>
                    <a:pt x="3" y="4"/>
                  </a:cubicBezTo>
                  <a:cubicBezTo>
                    <a:pt x="6" y="3"/>
                    <a:pt x="8" y="3"/>
                    <a:pt x="8"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21" name="Freeform 110"/>
            <p:cNvSpPr/>
            <p:nvPr/>
          </p:nvSpPr>
          <p:spPr bwMode="auto">
            <a:xfrm>
              <a:off x="5791550" y="3005857"/>
              <a:ext cx="187325" cy="201612"/>
            </a:xfrm>
            <a:custGeom>
              <a:avLst/>
              <a:gdLst>
                <a:gd name="T0" fmla="*/ 9 w 50"/>
                <a:gd name="T1" fmla="*/ 19 h 54"/>
                <a:gd name="T2" fmla="*/ 5 w 50"/>
                <a:gd name="T3" fmla="*/ 16 h 54"/>
                <a:gd name="T4" fmla="*/ 0 w 50"/>
                <a:gd name="T5" fmla="*/ 7 h 54"/>
                <a:gd name="T6" fmla="*/ 21 w 50"/>
                <a:gd name="T7" fmla="*/ 5 h 54"/>
                <a:gd name="T8" fmla="*/ 33 w 50"/>
                <a:gd name="T9" fmla="*/ 9 h 54"/>
                <a:gd name="T10" fmla="*/ 33 w 50"/>
                <a:gd name="T11" fmla="*/ 16 h 54"/>
                <a:gd name="T12" fmla="*/ 38 w 50"/>
                <a:gd name="T13" fmla="*/ 21 h 54"/>
                <a:gd name="T14" fmla="*/ 50 w 50"/>
                <a:gd name="T15" fmla="*/ 26 h 54"/>
                <a:gd name="T16" fmla="*/ 68 w 50"/>
                <a:gd name="T17" fmla="*/ 42 h 54"/>
                <a:gd name="T18" fmla="*/ 76 w 50"/>
                <a:gd name="T19" fmla="*/ 52 h 54"/>
                <a:gd name="T20" fmla="*/ 83 w 50"/>
                <a:gd name="T21" fmla="*/ 54 h 54"/>
                <a:gd name="T22" fmla="*/ 87 w 50"/>
                <a:gd name="T23" fmla="*/ 59 h 54"/>
                <a:gd name="T24" fmla="*/ 87 w 50"/>
                <a:gd name="T25" fmla="*/ 66 h 54"/>
                <a:gd name="T26" fmla="*/ 94 w 50"/>
                <a:gd name="T27" fmla="*/ 71 h 54"/>
                <a:gd name="T28" fmla="*/ 101 w 50"/>
                <a:gd name="T29" fmla="*/ 80 h 54"/>
                <a:gd name="T30" fmla="*/ 109 w 50"/>
                <a:gd name="T31" fmla="*/ 85 h 54"/>
                <a:gd name="T32" fmla="*/ 113 w 50"/>
                <a:gd name="T33" fmla="*/ 99 h 54"/>
                <a:gd name="T34" fmla="*/ 116 w 50"/>
                <a:gd name="T35" fmla="*/ 111 h 54"/>
                <a:gd name="T36" fmla="*/ 118 w 50"/>
                <a:gd name="T37" fmla="*/ 118 h 54"/>
                <a:gd name="T38" fmla="*/ 104 w 50"/>
                <a:gd name="T39" fmla="*/ 120 h 54"/>
                <a:gd name="T40" fmla="*/ 94 w 50"/>
                <a:gd name="T41" fmla="*/ 120 h 54"/>
                <a:gd name="T42" fmla="*/ 94 w 50"/>
                <a:gd name="T43" fmla="*/ 115 h 54"/>
                <a:gd name="T44" fmla="*/ 87 w 50"/>
                <a:gd name="T45" fmla="*/ 115 h 54"/>
                <a:gd name="T46" fmla="*/ 76 w 50"/>
                <a:gd name="T47" fmla="*/ 103 h 54"/>
                <a:gd name="T48" fmla="*/ 78 w 50"/>
                <a:gd name="T49" fmla="*/ 99 h 54"/>
                <a:gd name="T50" fmla="*/ 76 w 50"/>
                <a:gd name="T51" fmla="*/ 99 h 54"/>
                <a:gd name="T52" fmla="*/ 71 w 50"/>
                <a:gd name="T53" fmla="*/ 94 h 54"/>
                <a:gd name="T54" fmla="*/ 66 w 50"/>
                <a:gd name="T55" fmla="*/ 94 h 54"/>
                <a:gd name="T56" fmla="*/ 54 w 50"/>
                <a:gd name="T57" fmla="*/ 82 h 54"/>
                <a:gd name="T58" fmla="*/ 50 w 50"/>
                <a:gd name="T59" fmla="*/ 64 h 54"/>
                <a:gd name="T60" fmla="*/ 47 w 50"/>
                <a:gd name="T61" fmla="*/ 68 h 54"/>
                <a:gd name="T62" fmla="*/ 40 w 50"/>
                <a:gd name="T63" fmla="*/ 54 h 54"/>
                <a:gd name="T64" fmla="*/ 35 w 50"/>
                <a:gd name="T65" fmla="*/ 49 h 54"/>
                <a:gd name="T66" fmla="*/ 31 w 50"/>
                <a:gd name="T67" fmla="*/ 45 h 54"/>
                <a:gd name="T68" fmla="*/ 28 w 50"/>
                <a:gd name="T69" fmla="*/ 35 h 54"/>
                <a:gd name="T70" fmla="*/ 19 w 50"/>
                <a:gd name="T71" fmla="*/ 28 h 54"/>
                <a:gd name="T72" fmla="*/ 14 w 50"/>
                <a:gd name="T73" fmla="*/ 24 h 54"/>
                <a:gd name="T74" fmla="*/ 9 w 50"/>
                <a:gd name="T75" fmla="*/ 19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 h="54">
                  <a:moveTo>
                    <a:pt x="4" y="8"/>
                  </a:moveTo>
                  <a:cubicBezTo>
                    <a:pt x="5" y="6"/>
                    <a:pt x="3" y="7"/>
                    <a:pt x="2" y="7"/>
                  </a:cubicBezTo>
                  <a:cubicBezTo>
                    <a:pt x="1" y="6"/>
                    <a:pt x="2" y="3"/>
                    <a:pt x="0" y="3"/>
                  </a:cubicBezTo>
                  <a:cubicBezTo>
                    <a:pt x="3" y="0"/>
                    <a:pt x="5" y="4"/>
                    <a:pt x="9" y="2"/>
                  </a:cubicBezTo>
                  <a:cubicBezTo>
                    <a:pt x="9" y="5"/>
                    <a:pt x="12" y="3"/>
                    <a:pt x="14" y="4"/>
                  </a:cubicBezTo>
                  <a:cubicBezTo>
                    <a:pt x="14" y="4"/>
                    <a:pt x="13" y="6"/>
                    <a:pt x="14" y="7"/>
                  </a:cubicBezTo>
                  <a:cubicBezTo>
                    <a:pt x="15" y="7"/>
                    <a:pt x="17" y="7"/>
                    <a:pt x="16" y="9"/>
                  </a:cubicBezTo>
                  <a:cubicBezTo>
                    <a:pt x="19" y="8"/>
                    <a:pt x="18" y="11"/>
                    <a:pt x="21" y="11"/>
                  </a:cubicBezTo>
                  <a:cubicBezTo>
                    <a:pt x="23" y="11"/>
                    <a:pt x="26" y="18"/>
                    <a:pt x="29" y="18"/>
                  </a:cubicBezTo>
                  <a:cubicBezTo>
                    <a:pt x="32" y="18"/>
                    <a:pt x="30" y="21"/>
                    <a:pt x="32" y="22"/>
                  </a:cubicBezTo>
                  <a:cubicBezTo>
                    <a:pt x="32" y="23"/>
                    <a:pt x="34" y="22"/>
                    <a:pt x="35" y="23"/>
                  </a:cubicBezTo>
                  <a:cubicBezTo>
                    <a:pt x="36" y="23"/>
                    <a:pt x="37" y="25"/>
                    <a:pt x="37" y="25"/>
                  </a:cubicBezTo>
                  <a:cubicBezTo>
                    <a:pt x="38" y="26"/>
                    <a:pt x="37" y="27"/>
                    <a:pt x="37" y="28"/>
                  </a:cubicBezTo>
                  <a:cubicBezTo>
                    <a:pt x="38" y="29"/>
                    <a:pt x="39" y="29"/>
                    <a:pt x="40" y="30"/>
                  </a:cubicBezTo>
                  <a:cubicBezTo>
                    <a:pt x="41" y="31"/>
                    <a:pt x="41" y="34"/>
                    <a:pt x="43" y="34"/>
                  </a:cubicBezTo>
                  <a:cubicBezTo>
                    <a:pt x="44" y="34"/>
                    <a:pt x="45" y="36"/>
                    <a:pt x="46" y="36"/>
                  </a:cubicBezTo>
                  <a:cubicBezTo>
                    <a:pt x="47" y="37"/>
                    <a:pt x="46" y="42"/>
                    <a:pt x="48" y="42"/>
                  </a:cubicBezTo>
                  <a:cubicBezTo>
                    <a:pt x="49" y="42"/>
                    <a:pt x="49" y="45"/>
                    <a:pt x="49" y="47"/>
                  </a:cubicBezTo>
                  <a:cubicBezTo>
                    <a:pt x="49" y="49"/>
                    <a:pt x="47" y="50"/>
                    <a:pt x="50" y="50"/>
                  </a:cubicBezTo>
                  <a:cubicBezTo>
                    <a:pt x="50" y="54"/>
                    <a:pt x="47" y="52"/>
                    <a:pt x="44" y="51"/>
                  </a:cubicBezTo>
                  <a:cubicBezTo>
                    <a:pt x="43" y="51"/>
                    <a:pt x="41" y="52"/>
                    <a:pt x="40" y="51"/>
                  </a:cubicBezTo>
                  <a:cubicBezTo>
                    <a:pt x="39" y="51"/>
                    <a:pt x="40" y="49"/>
                    <a:pt x="40" y="49"/>
                  </a:cubicBezTo>
                  <a:cubicBezTo>
                    <a:pt x="39" y="49"/>
                    <a:pt x="38" y="49"/>
                    <a:pt x="37" y="49"/>
                  </a:cubicBezTo>
                  <a:cubicBezTo>
                    <a:pt x="36" y="48"/>
                    <a:pt x="34" y="44"/>
                    <a:pt x="32" y="44"/>
                  </a:cubicBezTo>
                  <a:cubicBezTo>
                    <a:pt x="32" y="43"/>
                    <a:pt x="33" y="43"/>
                    <a:pt x="33" y="42"/>
                  </a:cubicBezTo>
                  <a:cubicBezTo>
                    <a:pt x="32" y="41"/>
                    <a:pt x="32" y="41"/>
                    <a:pt x="32" y="42"/>
                  </a:cubicBezTo>
                  <a:cubicBezTo>
                    <a:pt x="30" y="42"/>
                    <a:pt x="31" y="40"/>
                    <a:pt x="30" y="40"/>
                  </a:cubicBezTo>
                  <a:cubicBezTo>
                    <a:pt x="30" y="39"/>
                    <a:pt x="28" y="40"/>
                    <a:pt x="28" y="40"/>
                  </a:cubicBezTo>
                  <a:cubicBezTo>
                    <a:pt x="26" y="38"/>
                    <a:pt x="26" y="35"/>
                    <a:pt x="23" y="35"/>
                  </a:cubicBezTo>
                  <a:cubicBezTo>
                    <a:pt x="25" y="30"/>
                    <a:pt x="21" y="30"/>
                    <a:pt x="21" y="27"/>
                  </a:cubicBezTo>
                  <a:cubicBezTo>
                    <a:pt x="20" y="27"/>
                    <a:pt x="20" y="28"/>
                    <a:pt x="20" y="29"/>
                  </a:cubicBezTo>
                  <a:cubicBezTo>
                    <a:pt x="18" y="28"/>
                    <a:pt x="19" y="25"/>
                    <a:pt x="17" y="23"/>
                  </a:cubicBezTo>
                  <a:cubicBezTo>
                    <a:pt x="17" y="22"/>
                    <a:pt x="16" y="21"/>
                    <a:pt x="15" y="21"/>
                  </a:cubicBezTo>
                  <a:cubicBezTo>
                    <a:pt x="14" y="20"/>
                    <a:pt x="14" y="19"/>
                    <a:pt x="13" y="19"/>
                  </a:cubicBezTo>
                  <a:cubicBezTo>
                    <a:pt x="13" y="17"/>
                    <a:pt x="12" y="16"/>
                    <a:pt x="12" y="15"/>
                  </a:cubicBezTo>
                  <a:cubicBezTo>
                    <a:pt x="11" y="13"/>
                    <a:pt x="9" y="13"/>
                    <a:pt x="8" y="12"/>
                  </a:cubicBezTo>
                  <a:cubicBezTo>
                    <a:pt x="8" y="12"/>
                    <a:pt x="6" y="10"/>
                    <a:pt x="6" y="10"/>
                  </a:cubicBezTo>
                  <a:cubicBezTo>
                    <a:pt x="5" y="8"/>
                    <a:pt x="9" y="6"/>
                    <a:pt x="4" y="8"/>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22" name="Freeform 111"/>
            <p:cNvSpPr/>
            <p:nvPr/>
          </p:nvSpPr>
          <p:spPr bwMode="auto">
            <a:xfrm>
              <a:off x="4853338" y="3320182"/>
              <a:ext cx="134938" cy="247650"/>
            </a:xfrm>
            <a:custGeom>
              <a:avLst/>
              <a:gdLst>
                <a:gd name="T0" fmla="*/ 64 w 36"/>
                <a:gd name="T1" fmla="*/ 0 h 66"/>
                <a:gd name="T2" fmla="*/ 76 w 36"/>
                <a:gd name="T3" fmla="*/ 2 h 66"/>
                <a:gd name="T4" fmla="*/ 71 w 36"/>
                <a:gd name="T5" fmla="*/ 54 h 66"/>
                <a:gd name="T6" fmla="*/ 64 w 36"/>
                <a:gd name="T7" fmla="*/ 87 h 66"/>
                <a:gd name="T8" fmla="*/ 57 w 36"/>
                <a:gd name="T9" fmla="*/ 102 h 66"/>
                <a:gd name="T10" fmla="*/ 52 w 36"/>
                <a:gd name="T11" fmla="*/ 118 h 66"/>
                <a:gd name="T12" fmla="*/ 52 w 36"/>
                <a:gd name="T13" fmla="*/ 123 h 66"/>
                <a:gd name="T14" fmla="*/ 47 w 36"/>
                <a:gd name="T15" fmla="*/ 125 h 66"/>
                <a:gd name="T16" fmla="*/ 45 w 36"/>
                <a:gd name="T17" fmla="*/ 142 h 66"/>
                <a:gd name="T18" fmla="*/ 43 w 36"/>
                <a:gd name="T19" fmla="*/ 144 h 66"/>
                <a:gd name="T20" fmla="*/ 40 w 36"/>
                <a:gd name="T21" fmla="*/ 154 h 66"/>
                <a:gd name="T22" fmla="*/ 12 w 36"/>
                <a:gd name="T23" fmla="*/ 156 h 66"/>
                <a:gd name="T24" fmla="*/ 9 w 36"/>
                <a:gd name="T25" fmla="*/ 142 h 66"/>
                <a:gd name="T26" fmla="*/ 7 w 36"/>
                <a:gd name="T27" fmla="*/ 137 h 66"/>
                <a:gd name="T28" fmla="*/ 0 w 36"/>
                <a:gd name="T29" fmla="*/ 135 h 66"/>
                <a:gd name="T30" fmla="*/ 0 w 36"/>
                <a:gd name="T31" fmla="*/ 123 h 66"/>
                <a:gd name="T32" fmla="*/ 2 w 36"/>
                <a:gd name="T33" fmla="*/ 121 h 66"/>
                <a:gd name="T34" fmla="*/ 0 w 36"/>
                <a:gd name="T35" fmla="*/ 118 h 66"/>
                <a:gd name="T36" fmla="*/ 7 w 36"/>
                <a:gd name="T37" fmla="*/ 106 h 66"/>
                <a:gd name="T38" fmla="*/ 7 w 36"/>
                <a:gd name="T39" fmla="*/ 102 h 66"/>
                <a:gd name="T40" fmla="*/ 12 w 36"/>
                <a:gd name="T41" fmla="*/ 97 h 66"/>
                <a:gd name="T42" fmla="*/ 17 w 36"/>
                <a:gd name="T43" fmla="*/ 85 h 66"/>
                <a:gd name="T44" fmla="*/ 12 w 36"/>
                <a:gd name="T45" fmla="*/ 76 h 66"/>
                <a:gd name="T46" fmla="*/ 12 w 36"/>
                <a:gd name="T47" fmla="*/ 59 h 66"/>
                <a:gd name="T48" fmla="*/ 17 w 36"/>
                <a:gd name="T49" fmla="*/ 54 h 66"/>
                <a:gd name="T50" fmla="*/ 26 w 36"/>
                <a:gd name="T51" fmla="*/ 47 h 66"/>
                <a:gd name="T52" fmla="*/ 40 w 36"/>
                <a:gd name="T53" fmla="*/ 38 h 66"/>
                <a:gd name="T54" fmla="*/ 47 w 36"/>
                <a:gd name="T55" fmla="*/ 40 h 66"/>
                <a:gd name="T56" fmla="*/ 50 w 36"/>
                <a:gd name="T57" fmla="*/ 24 h 66"/>
                <a:gd name="T58" fmla="*/ 59 w 36"/>
                <a:gd name="T59" fmla="*/ 19 h 66"/>
                <a:gd name="T60" fmla="*/ 64 w 36"/>
                <a:gd name="T61" fmla="*/ 0 h 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6" h="66">
                  <a:moveTo>
                    <a:pt x="27" y="0"/>
                  </a:moveTo>
                  <a:cubicBezTo>
                    <a:pt x="28" y="1"/>
                    <a:pt x="30" y="2"/>
                    <a:pt x="32" y="1"/>
                  </a:cubicBezTo>
                  <a:cubicBezTo>
                    <a:pt x="30" y="7"/>
                    <a:pt x="36" y="18"/>
                    <a:pt x="30" y="23"/>
                  </a:cubicBezTo>
                  <a:cubicBezTo>
                    <a:pt x="30" y="28"/>
                    <a:pt x="29" y="32"/>
                    <a:pt x="27" y="37"/>
                  </a:cubicBezTo>
                  <a:cubicBezTo>
                    <a:pt x="27" y="39"/>
                    <a:pt x="26" y="42"/>
                    <a:pt x="24" y="43"/>
                  </a:cubicBezTo>
                  <a:cubicBezTo>
                    <a:pt x="25" y="46"/>
                    <a:pt x="23" y="48"/>
                    <a:pt x="22" y="50"/>
                  </a:cubicBezTo>
                  <a:cubicBezTo>
                    <a:pt x="22" y="50"/>
                    <a:pt x="23" y="52"/>
                    <a:pt x="22" y="52"/>
                  </a:cubicBezTo>
                  <a:cubicBezTo>
                    <a:pt x="22" y="52"/>
                    <a:pt x="20" y="53"/>
                    <a:pt x="20" y="53"/>
                  </a:cubicBezTo>
                  <a:cubicBezTo>
                    <a:pt x="19" y="55"/>
                    <a:pt x="20" y="58"/>
                    <a:pt x="19" y="60"/>
                  </a:cubicBezTo>
                  <a:cubicBezTo>
                    <a:pt x="19" y="61"/>
                    <a:pt x="18" y="60"/>
                    <a:pt x="18" y="61"/>
                  </a:cubicBezTo>
                  <a:cubicBezTo>
                    <a:pt x="18" y="62"/>
                    <a:pt x="16" y="63"/>
                    <a:pt x="17" y="65"/>
                  </a:cubicBezTo>
                  <a:cubicBezTo>
                    <a:pt x="14" y="66"/>
                    <a:pt x="9" y="66"/>
                    <a:pt x="5" y="66"/>
                  </a:cubicBezTo>
                  <a:cubicBezTo>
                    <a:pt x="5" y="63"/>
                    <a:pt x="3" y="64"/>
                    <a:pt x="4" y="60"/>
                  </a:cubicBezTo>
                  <a:cubicBezTo>
                    <a:pt x="3" y="60"/>
                    <a:pt x="3" y="59"/>
                    <a:pt x="3" y="58"/>
                  </a:cubicBezTo>
                  <a:cubicBezTo>
                    <a:pt x="1" y="58"/>
                    <a:pt x="0" y="58"/>
                    <a:pt x="0" y="57"/>
                  </a:cubicBezTo>
                  <a:cubicBezTo>
                    <a:pt x="0" y="55"/>
                    <a:pt x="0" y="54"/>
                    <a:pt x="0" y="52"/>
                  </a:cubicBezTo>
                  <a:cubicBezTo>
                    <a:pt x="0" y="51"/>
                    <a:pt x="1" y="51"/>
                    <a:pt x="1" y="51"/>
                  </a:cubicBezTo>
                  <a:cubicBezTo>
                    <a:pt x="2" y="50"/>
                    <a:pt x="0" y="50"/>
                    <a:pt x="0" y="50"/>
                  </a:cubicBezTo>
                  <a:cubicBezTo>
                    <a:pt x="1" y="48"/>
                    <a:pt x="2" y="46"/>
                    <a:pt x="3" y="45"/>
                  </a:cubicBezTo>
                  <a:cubicBezTo>
                    <a:pt x="3" y="45"/>
                    <a:pt x="2" y="43"/>
                    <a:pt x="3" y="43"/>
                  </a:cubicBezTo>
                  <a:cubicBezTo>
                    <a:pt x="3" y="43"/>
                    <a:pt x="5" y="42"/>
                    <a:pt x="5" y="41"/>
                  </a:cubicBezTo>
                  <a:cubicBezTo>
                    <a:pt x="5" y="39"/>
                    <a:pt x="3" y="32"/>
                    <a:pt x="7" y="36"/>
                  </a:cubicBezTo>
                  <a:cubicBezTo>
                    <a:pt x="8" y="33"/>
                    <a:pt x="5" y="34"/>
                    <a:pt x="5" y="32"/>
                  </a:cubicBezTo>
                  <a:cubicBezTo>
                    <a:pt x="5" y="30"/>
                    <a:pt x="5" y="27"/>
                    <a:pt x="5" y="25"/>
                  </a:cubicBezTo>
                  <a:cubicBezTo>
                    <a:pt x="7" y="25"/>
                    <a:pt x="7" y="24"/>
                    <a:pt x="7" y="23"/>
                  </a:cubicBezTo>
                  <a:cubicBezTo>
                    <a:pt x="10" y="23"/>
                    <a:pt x="10" y="21"/>
                    <a:pt x="11" y="20"/>
                  </a:cubicBezTo>
                  <a:cubicBezTo>
                    <a:pt x="12" y="19"/>
                    <a:pt x="17" y="20"/>
                    <a:pt x="17" y="16"/>
                  </a:cubicBezTo>
                  <a:cubicBezTo>
                    <a:pt x="19" y="15"/>
                    <a:pt x="19" y="17"/>
                    <a:pt x="20" y="17"/>
                  </a:cubicBezTo>
                  <a:cubicBezTo>
                    <a:pt x="19" y="13"/>
                    <a:pt x="21" y="12"/>
                    <a:pt x="21" y="10"/>
                  </a:cubicBezTo>
                  <a:cubicBezTo>
                    <a:pt x="25" y="12"/>
                    <a:pt x="24" y="2"/>
                    <a:pt x="25" y="8"/>
                  </a:cubicBezTo>
                  <a:cubicBezTo>
                    <a:pt x="29" y="7"/>
                    <a:pt x="25" y="2"/>
                    <a:pt x="27"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23" name="Freeform 112"/>
            <p:cNvSpPr/>
            <p:nvPr/>
          </p:nvSpPr>
          <p:spPr bwMode="auto">
            <a:xfrm>
              <a:off x="6110638" y="3309069"/>
              <a:ext cx="727075" cy="533400"/>
            </a:xfrm>
            <a:custGeom>
              <a:avLst/>
              <a:gdLst>
                <a:gd name="T0" fmla="*/ 267 w 194"/>
                <a:gd name="T1" fmla="*/ 26 h 142"/>
                <a:gd name="T2" fmla="*/ 255 w 194"/>
                <a:gd name="T3" fmla="*/ 33 h 142"/>
                <a:gd name="T4" fmla="*/ 269 w 194"/>
                <a:gd name="T5" fmla="*/ 50 h 142"/>
                <a:gd name="T6" fmla="*/ 307 w 194"/>
                <a:gd name="T7" fmla="*/ 71 h 142"/>
                <a:gd name="T8" fmla="*/ 319 w 194"/>
                <a:gd name="T9" fmla="*/ 54 h 142"/>
                <a:gd name="T10" fmla="*/ 321 w 194"/>
                <a:gd name="T11" fmla="*/ 45 h 142"/>
                <a:gd name="T12" fmla="*/ 323 w 194"/>
                <a:gd name="T13" fmla="*/ 19 h 142"/>
                <a:gd name="T14" fmla="*/ 333 w 194"/>
                <a:gd name="T15" fmla="*/ 5 h 142"/>
                <a:gd name="T16" fmla="*/ 340 w 194"/>
                <a:gd name="T17" fmla="*/ 17 h 142"/>
                <a:gd name="T18" fmla="*/ 354 w 194"/>
                <a:gd name="T19" fmla="*/ 45 h 142"/>
                <a:gd name="T20" fmla="*/ 368 w 194"/>
                <a:gd name="T21" fmla="*/ 64 h 142"/>
                <a:gd name="T22" fmla="*/ 382 w 194"/>
                <a:gd name="T23" fmla="*/ 83 h 142"/>
                <a:gd name="T24" fmla="*/ 392 w 194"/>
                <a:gd name="T25" fmla="*/ 104 h 142"/>
                <a:gd name="T26" fmla="*/ 399 w 194"/>
                <a:gd name="T27" fmla="*/ 111 h 142"/>
                <a:gd name="T28" fmla="*/ 416 w 194"/>
                <a:gd name="T29" fmla="*/ 123 h 142"/>
                <a:gd name="T30" fmla="*/ 430 w 194"/>
                <a:gd name="T31" fmla="*/ 149 h 142"/>
                <a:gd name="T32" fmla="*/ 434 w 194"/>
                <a:gd name="T33" fmla="*/ 156 h 142"/>
                <a:gd name="T34" fmla="*/ 451 w 194"/>
                <a:gd name="T35" fmla="*/ 166 h 142"/>
                <a:gd name="T36" fmla="*/ 458 w 194"/>
                <a:gd name="T37" fmla="*/ 213 h 142"/>
                <a:gd name="T38" fmla="*/ 449 w 194"/>
                <a:gd name="T39" fmla="*/ 237 h 142"/>
                <a:gd name="T40" fmla="*/ 449 w 194"/>
                <a:gd name="T41" fmla="*/ 244 h 142"/>
                <a:gd name="T42" fmla="*/ 444 w 194"/>
                <a:gd name="T43" fmla="*/ 260 h 142"/>
                <a:gd name="T44" fmla="*/ 427 w 194"/>
                <a:gd name="T45" fmla="*/ 274 h 142"/>
                <a:gd name="T46" fmla="*/ 413 w 194"/>
                <a:gd name="T47" fmla="*/ 317 h 142"/>
                <a:gd name="T48" fmla="*/ 387 w 194"/>
                <a:gd name="T49" fmla="*/ 329 h 142"/>
                <a:gd name="T50" fmla="*/ 378 w 194"/>
                <a:gd name="T51" fmla="*/ 336 h 142"/>
                <a:gd name="T52" fmla="*/ 354 w 194"/>
                <a:gd name="T53" fmla="*/ 331 h 142"/>
                <a:gd name="T54" fmla="*/ 305 w 194"/>
                <a:gd name="T55" fmla="*/ 322 h 142"/>
                <a:gd name="T56" fmla="*/ 302 w 194"/>
                <a:gd name="T57" fmla="*/ 305 h 142"/>
                <a:gd name="T58" fmla="*/ 300 w 194"/>
                <a:gd name="T59" fmla="*/ 298 h 142"/>
                <a:gd name="T60" fmla="*/ 276 w 194"/>
                <a:gd name="T61" fmla="*/ 282 h 142"/>
                <a:gd name="T62" fmla="*/ 267 w 194"/>
                <a:gd name="T63" fmla="*/ 267 h 142"/>
                <a:gd name="T64" fmla="*/ 243 w 194"/>
                <a:gd name="T65" fmla="*/ 258 h 142"/>
                <a:gd name="T66" fmla="*/ 231 w 194"/>
                <a:gd name="T67" fmla="*/ 253 h 142"/>
                <a:gd name="T68" fmla="*/ 179 w 194"/>
                <a:gd name="T69" fmla="*/ 241 h 142"/>
                <a:gd name="T70" fmla="*/ 151 w 194"/>
                <a:gd name="T71" fmla="*/ 251 h 142"/>
                <a:gd name="T72" fmla="*/ 142 w 194"/>
                <a:gd name="T73" fmla="*/ 256 h 142"/>
                <a:gd name="T74" fmla="*/ 132 w 194"/>
                <a:gd name="T75" fmla="*/ 265 h 142"/>
                <a:gd name="T76" fmla="*/ 127 w 194"/>
                <a:gd name="T77" fmla="*/ 265 h 142"/>
                <a:gd name="T78" fmla="*/ 76 w 194"/>
                <a:gd name="T79" fmla="*/ 272 h 142"/>
                <a:gd name="T80" fmla="*/ 68 w 194"/>
                <a:gd name="T81" fmla="*/ 277 h 142"/>
                <a:gd name="T82" fmla="*/ 21 w 194"/>
                <a:gd name="T83" fmla="*/ 286 h 142"/>
                <a:gd name="T84" fmla="*/ 26 w 194"/>
                <a:gd name="T85" fmla="*/ 256 h 142"/>
                <a:gd name="T86" fmla="*/ 21 w 194"/>
                <a:gd name="T87" fmla="*/ 239 h 142"/>
                <a:gd name="T88" fmla="*/ 21 w 194"/>
                <a:gd name="T89" fmla="*/ 227 h 142"/>
                <a:gd name="T90" fmla="*/ 12 w 194"/>
                <a:gd name="T91" fmla="*/ 211 h 142"/>
                <a:gd name="T92" fmla="*/ 9 w 194"/>
                <a:gd name="T93" fmla="*/ 196 h 142"/>
                <a:gd name="T94" fmla="*/ 5 w 194"/>
                <a:gd name="T95" fmla="*/ 180 h 142"/>
                <a:gd name="T96" fmla="*/ 7 w 194"/>
                <a:gd name="T97" fmla="*/ 166 h 142"/>
                <a:gd name="T98" fmla="*/ 7 w 194"/>
                <a:gd name="T99" fmla="*/ 130 h 142"/>
                <a:gd name="T100" fmla="*/ 38 w 194"/>
                <a:gd name="T101" fmla="*/ 111 h 142"/>
                <a:gd name="T102" fmla="*/ 73 w 194"/>
                <a:gd name="T103" fmla="*/ 102 h 142"/>
                <a:gd name="T104" fmla="*/ 94 w 194"/>
                <a:gd name="T105" fmla="*/ 95 h 142"/>
                <a:gd name="T106" fmla="*/ 102 w 194"/>
                <a:gd name="T107" fmla="*/ 64 h 142"/>
                <a:gd name="T108" fmla="*/ 127 w 194"/>
                <a:gd name="T109" fmla="*/ 64 h 142"/>
                <a:gd name="T110" fmla="*/ 132 w 194"/>
                <a:gd name="T111" fmla="*/ 45 h 142"/>
                <a:gd name="T112" fmla="*/ 153 w 194"/>
                <a:gd name="T113" fmla="*/ 31 h 142"/>
                <a:gd name="T114" fmla="*/ 170 w 194"/>
                <a:gd name="T115" fmla="*/ 38 h 142"/>
                <a:gd name="T116" fmla="*/ 177 w 194"/>
                <a:gd name="T117" fmla="*/ 40 h 142"/>
                <a:gd name="T118" fmla="*/ 182 w 194"/>
                <a:gd name="T119" fmla="*/ 35 h 142"/>
                <a:gd name="T120" fmla="*/ 201 w 194"/>
                <a:gd name="T121" fmla="*/ 19 h 142"/>
                <a:gd name="T122" fmla="*/ 215 w 194"/>
                <a:gd name="T123" fmla="*/ 14 h 1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4" h="142">
                  <a:moveTo>
                    <a:pt x="113" y="6"/>
                  </a:moveTo>
                  <a:cubicBezTo>
                    <a:pt x="113" y="8"/>
                    <a:pt x="113" y="10"/>
                    <a:pt x="113" y="11"/>
                  </a:cubicBezTo>
                  <a:cubicBezTo>
                    <a:pt x="111" y="11"/>
                    <a:pt x="110" y="11"/>
                    <a:pt x="109" y="11"/>
                  </a:cubicBezTo>
                  <a:cubicBezTo>
                    <a:pt x="110" y="13"/>
                    <a:pt x="110" y="14"/>
                    <a:pt x="108" y="14"/>
                  </a:cubicBezTo>
                  <a:cubicBezTo>
                    <a:pt x="110" y="16"/>
                    <a:pt x="108" y="15"/>
                    <a:pt x="108" y="19"/>
                  </a:cubicBezTo>
                  <a:cubicBezTo>
                    <a:pt x="109" y="20"/>
                    <a:pt x="111" y="21"/>
                    <a:pt x="114" y="21"/>
                  </a:cubicBezTo>
                  <a:cubicBezTo>
                    <a:pt x="114" y="26"/>
                    <a:pt x="122" y="24"/>
                    <a:pt x="122" y="29"/>
                  </a:cubicBezTo>
                  <a:cubicBezTo>
                    <a:pt x="125" y="29"/>
                    <a:pt x="129" y="29"/>
                    <a:pt x="130" y="30"/>
                  </a:cubicBezTo>
                  <a:cubicBezTo>
                    <a:pt x="132" y="30"/>
                    <a:pt x="130" y="25"/>
                    <a:pt x="135" y="27"/>
                  </a:cubicBezTo>
                  <a:cubicBezTo>
                    <a:pt x="134" y="26"/>
                    <a:pt x="133" y="23"/>
                    <a:pt x="135" y="23"/>
                  </a:cubicBezTo>
                  <a:cubicBezTo>
                    <a:pt x="136" y="23"/>
                    <a:pt x="135" y="21"/>
                    <a:pt x="135" y="20"/>
                  </a:cubicBezTo>
                  <a:cubicBezTo>
                    <a:pt x="135" y="20"/>
                    <a:pt x="136" y="19"/>
                    <a:pt x="136" y="19"/>
                  </a:cubicBezTo>
                  <a:cubicBezTo>
                    <a:pt x="136" y="17"/>
                    <a:pt x="138" y="16"/>
                    <a:pt x="137" y="14"/>
                  </a:cubicBezTo>
                  <a:cubicBezTo>
                    <a:pt x="137" y="13"/>
                    <a:pt x="136" y="11"/>
                    <a:pt x="137" y="8"/>
                  </a:cubicBezTo>
                  <a:cubicBezTo>
                    <a:pt x="137" y="8"/>
                    <a:pt x="139" y="8"/>
                    <a:pt x="140" y="8"/>
                  </a:cubicBezTo>
                  <a:cubicBezTo>
                    <a:pt x="141" y="7"/>
                    <a:pt x="140" y="3"/>
                    <a:pt x="141" y="2"/>
                  </a:cubicBezTo>
                  <a:cubicBezTo>
                    <a:pt x="143" y="2"/>
                    <a:pt x="142" y="6"/>
                    <a:pt x="143" y="7"/>
                  </a:cubicBezTo>
                  <a:cubicBezTo>
                    <a:pt x="143" y="7"/>
                    <a:pt x="144" y="7"/>
                    <a:pt x="144" y="7"/>
                  </a:cubicBezTo>
                  <a:cubicBezTo>
                    <a:pt x="145" y="9"/>
                    <a:pt x="146" y="11"/>
                    <a:pt x="147" y="13"/>
                  </a:cubicBezTo>
                  <a:cubicBezTo>
                    <a:pt x="148" y="15"/>
                    <a:pt x="150" y="16"/>
                    <a:pt x="150" y="19"/>
                  </a:cubicBezTo>
                  <a:cubicBezTo>
                    <a:pt x="153" y="15"/>
                    <a:pt x="151" y="20"/>
                    <a:pt x="155" y="20"/>
                  </a:cubicBezTo>
                  <a:cubicBezTo>
                    <a:pt x="155" y="22"/>
                    <a:pt x="154" y="25"/>
                    <a:pt x="156" y="27"/>
                  </a:cubicBezTo>
                  <a:cubicBezTo>
                    <a:pt x="158" y="29"/>
                    <a:pt x="156" y="31"/>
                    <a:pt x="157" y="35"/>
                  </a:cubicBezTo>
                  <a:cubicBezTo>
                    <a:pt x="160" y="31"/>
                    <a:pt x="158" y="35"/>
                    <a:pt x="162" y="35"/>
                  </a:cubicBezTo>
                  <a:cubicBezTo>
                    <a:pt x="162" y="37"/>
                    <a:pt x="161" y="37"/>
                    <a:pt x="161" y="39"/>
                  </a:cubicBezTo>
                  <a:cubicBezTo>
                    <a:pt x="163" y="40"/>
                    <a:pt x="166" y="40"/>
                    <a:pt x="166" y="44"/>
                  </a:cubicBezTo>
                  <a:cubicBezTo>
                    <a:pt x="166" y="45"/>
                    <a:pt x="168" y="44"/>
                    <a:pt x="169" y="44"/>
                  </a:cubicBezTo>
                  <a:cubicBezTo>
                    <a:pt x="169" y="45"/>
                    <a:pt x="169" y="46"/>
                    <a:pt x="169" y="47"/>
                  </a:cubicBezTo>
                  <a:cubicBezTo>
                    <a:pt x="169" y="47"/>
                    <a:pt x="171" y="46"/>
                    <a:pt x="171" y="47"/>
                  </a:cubicBezTo>
                  <a:cubicBezTo>
                    <a:pt x="173" y="49"/>
                    <a:pt x="173" y="52"/>
                    <a:pt x="176" y="52"/>
                  </a:cubicBezTo>
                  <a:cubicBezTo>
                    <a:pt x="176" y="54"/>
                    <a:pt x="178" y="58"/>
                    <a:pt x="180" y="60"/>
                  </a:cubicBezTo>
                  <a:cubicBezTo>
                    <a:pt x="180" y="61"/>
                    <a:pt x="181" y="62"/>
                    <a:pt x="182" y="63"/>
                  </a:cubicBezTo>
                  <a:cubicBezTo>
                    <a:pt x="182" y="64"/>
                    <a:pt x="184" y="63"/>
                    <a:pt x="184" y="63"/>
                  </a:cubicBezTo>
                  <a:cubicBezTo>
                    <a:pt x="185" y="64"/>
                    <a:pt x="184" y="65"/>
                    <a:pt x="184" y="66"/>
                  </a:cubicBezTo>
                  <a:cubicBezTo>
                    <a:pt x="185" y="66"/>
                    <a:pt x="187" y="66"/>
                    <a:pt x="187" y="66"/>
                  </a:cubicBezTo>
                  <a:cubicBezTo>
                    <a:pt x="189" y="68"/>
                    <a:pt x="187" y="71"/>
                    <a:pt x="191" y="70"/>
                  </a:cubicBezTo>
                  <a:cubicBezTo>
                    <a:pt x="189" y="74"/>
                    <a:pt x="192" y="78"/>
                    <a:pt x="193" y="83"/>
                  </a:cubicBezTo>
                  <a:cubicBezTo>
                    <a:pt x="193" y="86"/>
                    <a:pt x="191" y="89"/>
                    <a:pt x="194" y="90"/>
                  </a:cubicBezTo>
                  <a:cubicBezTo>
                    <a:pt x="191" y="92"/>
                    <a:pt x="192" y="94"/>
                    <a:pt x="191" y="99"/>
                  </a:cubicBezTo>
                  <a:cubicBezTo>
                    <a:pt x="191" y="98"/>
                    <a:pt x="189" y="99"/>
                    <a:pt x="190" y="100"/>
                  </a:cubicBezTo>
                  <a:cubicBezTo>
                    <a:pt x="190" y="100"/>
                    <a:pt x="191" y="100"/>
                    <a:pt x="191" y="100"/>
                  </a:cubicBezTo>
                  <a:cubicBezTo>
                    <a:pt x="191" y="100"/>
                    <a:pt x="191" y="103"/>
                    <a:pt x="190" y="103"/>
                  </a:cubicBezTo>
                  <a:cubicBezTo>
                    <a:pt x="190" y="104"/>
                    <a:pt x="188" y="104"/>
                    <a:pt x="188" y="105"/>
                  </a:cubicBezTo>
                  <a:cubicBezTo>
                    <a:pt x="187" y="106"/>
                    <a:pt x="190" y="108"/>
                    <a:pt x="188" y="110"/>
                  </a:cubicBezTo>
                  <a:cubicBezTo>
                    <a:pt x="186" y="110"/>
                    <a:pt x="186" y="114"/>
                    <a:pt x="183" y="113"/>
                  </a:cubicBezTo>
                  <a:cubicBezTo>
                    <a:pt x="184" y="115"/>
                    <a:pt x="183" y="116"/>
                    <a:pt x="181" y="116"/>
                  </a:cubicBezTo>
                  <a:cubicBezTo>
                    <a:pt x="182" y="121"/>
                    <a:pt x="179" y="122"/>
                    <a:pt x="180" y="127"/>
                  </a:cubicBezTo>
                  <a:cubicBezTo>
                    <a:pt x="175" y="126"/>
                    <a:pt x="176" y="131"/>
                    <a:pt x="175" y="134"/>
                  </a:cubicBezTo>
                  <a:cubicBezTo>
                    <a:pt x="173" y="134"/>
                    <a:pt x="171" y="134"/>
                    <a:pt x="171" y="135"/>
                  </a:cubicBezTo>
                  <a:cubicBezTo>
                    <a:pt x="171" y="137"/>
                    <a:pt x="167" y="137"/>
                    <a:pt x="164" y="139"/>
                  </a:cubicBezTo>
                  <a:cubicBezTo>
                    <a:pt x="164" y="139"/>
                    <a:pt x="163" y="141"/>
                    <a:pt x="162" y="141"/>
                  </a:cubicBezTo>
                  <a:cubicBezTo>
                    <a:pt x="161" y="142"/>
                    <a:pt x="160" y="141"/>
                    <a:pt x="160" y="142"/>
                  </a:cubicBezTo>
                  <a:cubicBezTo>
                    <a:pt x="157" y="141"/>
                    <a:pt x="156" y="138"/>
                    <a:pt x="153" y="137"/>
                  </a:cubicBezTo>
                  <a:cubicBezTo>
                    <a:pt x="150" y="136"/>
                    <a:pt x="151" y="139"/>
                    <a:pt x="150" y="140"/>
                  </a:cubicBezTo>
                  <a:cubicBezTo>
                    <a:pt x="148" y="141"/>
                    <a:pt x="144" y="140"/>
                    <a:pt x="142" y="142"/>
                  </a:cubicBezTo>
                  <a:cubicBezTo>
                    <a:pt x="138" y="140"/>
                    <a:pt x="135" y="137"/>
                    <a:pt x="129" y="136"/>
                  </a:cubicBezTo>
                  <a:cubicBezTo>
                    <a:pt x="130" y="135"/>
                    <a:pt x="130" y="133"/>
                    <a:pt x="129" y="130"/>
                  </a:cubicBezTo>
                  <a:cubicBezTo>
                    <a:pt x="129" y="130"/>
                    <a:pt x="128" y="130"/>
                    <a:pt x="128" y="129"/>
                  </a:cubicBezTo>
                  <a:cubicBezTo>
                    <a:pt x="128" y="129"/>
                    <a:pt x="128" y="128"/>
                    <a:pt x="128" y="128"/>
                  </a:cubicBezTo>
                  <a:cubicBezTo>
                    <a:pt x="127" y="127"/>
                    <a:pt x="125" y="126"/>
                    <a:pt x="127" y="126"/>
                  </a:cubicBezTo>
                  <a:cubicBezTo>
                    <a:pt x="126" y="125"/>
                    <a:pt x="121" y="122"/>
                    <a:pt x="121" y="125"/>
                  </a:cubicBezTo>
                  <a:cubicBezTo>
                    <a:pt x="119" y="123"/>
                    <a:pt x="119" y="120"/>
                    <a:pt x="117" y="119"/>
                  </a:cubicBezTo>
                  <a:cubicBezTo>
                    <a:pt x="117" y="116"/>
                    <a:pt x="118" y="116"/>
                    <a:pt x="118" y="114"/>
                  </a:cubicBezTo>
                  <a:cubicBezTo>
                    <a:pt x="117" y="113"/>
                    <a:pt x="116" y="114"/>
                    <a:pt x="113" y="113"/>
                  </a:cubicBezTo>
                  <a:cubicBezTo>
                    <a:pt x="110" y="114"/>
                    <a:pt x="110" y="118"/>
                    <a:pt x="105" y="117"/>
                  </a:cubicBezTo>
                  <a:cubicBezTo>
                    <a:pt x="107" y="113"/>
                    <a:pt x="102" y="114"/>
                    <a:pt x="103" y="109"/>
                  </a:cubicBezTo>
                  <a:cubicBezTo>
                    <a:pt x="100" y="109"/>
                    <a:pt x="100" y="107"/>
                    <a:pt x="96" y="108"/>
                  </a:cubicBezTo>
                  <a:cubicBezTo>
                    <a:pt x="96" y="107"/>
                    <a:pt x="97" y="107"/>
                    <a:pt x="98" y="107"/>
                  </a:cubicBezTo>
                  <a:cubicBezTo>
                    <a:pt x="95" y="103"/>
                    <a:pt x="93" y="106"/>
                    <a:pt x="87" y="106"/>
                  </a:cubicBezTo>
                  <a:cubicBezTo>
                    <a:pt x="83" y="105"/>
                    <a:pt x="79" y="104"/>
                    <a:pt x="76" y="102"/>
                  </a:cubicBezTo>
                  <a:cubicBezTo>
                    <a:pt x="73" y="103"/>
                    <a:pt x="70" y="103"/>
                    <a:pt x="69" y="106"/>
                  </a:cubicBezTo>
                  <a:cubicBezTo>
                    <a:pt x="67" y="106"/>
                    <a:pt x="66" y="106"/>
                    <a:pt x="64" y="106"/>
                  </a:cubicBezTo>
                  <a:cubicBezTo>
                    <a:pt x="63" y="106"/>
                    <a:pt x="63" y="107"/>
                    <a:pt x="63" y="107"/>
                  </a:cubicBezTo>
                  <a:cubicBezTo>
                    <a:pt x="61" y="107"/>
                    <a:pt x="62" y="105"/>
                    <a:pt x="60" y="108"/>
                  </a:cubicBezTo>
                  <a:cubicBezTo>
                    <a:pt x="59" y="109"/>
                    <a:pt x="58" y="109"/>
                    <a:pt x="58" y="110"/>
                  </a:cubicBezTo>
                  <a:cubicBezTo>
                    <a:pt x="57" y="109"/>
                    <a:pt x="56" y="107"/>
                    <a:pt x="56" y="112"/>
                  </a:cubicBezTo>
                  <a:cubicBezTo>
                    <a:pt x="55" y="111"/>
                    <a:pt x="55" y="110"/>
                    <a:pt x="54" y="110"/>
                  </a:cubicBezTo>
                  <a:cubicBezTo>
                    <a:pt x="52" y="110"/>
                    <a:pt x="53" y="112"/>
                    <a:pt x="54" y="112"/>
                  </a:cubicBezTo>
                  <a:cubicBezTo>
                    <a:pt x="52" y="114"/>
                    <a:pt x="49" y="113"/>
                    <a:pt x="48" y="116"/>
                  </a:cubicBezTo>
                  <a:cubicBezTo>
                    <a:pt x="45" y="114"/>
                    <a:pt x="37" y="116"/>
                    <a:pt x="32" y="115"/>
                  </a:cubicBezTo>
                  <a:cubicBezTo>
                    <a:pt x="31" y="115"/>
                    <a:pt x="32" y="117"/>
                    <a:pt x="31" y="117"/>
                  </a:cubicBezTo>
                  <a:cubicBezTo>
                    <a:pt x="31" y="118"/>
                    <a:pt x="30" y="117"/>
                    <a:pt x="29" y="117"/>
                  </a:cubicBezTo>
                  <a:cubicBezTo>
                    <a:pt x="28" y="118"/>
                    <a:pt x="27" y="118"/>
                    <a:pt x="25" y="119"/>
                  </a:cubicBezTo>
                  <a:cubicBezTo>
                    <a:pt x="22" y="119"/>
                    <a:pt x="16" y="122"/>
                    <a:pt x="9" y="121"/>
                  </a:cubicBezTo>
                  <a:cubicBezTo>
                    <a:pt x="10" y="118"/>
                    <a:pt x="9" y="114"/>
                    <a:pt x="12" y="114"/>
                  </a:cubicBezTo>
                  <a:cubicBezTo>
                    <a:pt x="12" y="112"/>
                    <a:pt x="14" y="108"/>
                    <a:pt x="11" y="108"/>
                  </a:cubicBezTo>
                  <a:cubicBezTo>
                    <a:pt x="8" y="108"/>
                    <a:pt x="12" y="107"/>
                    <a:pt x="11" y="103"/>
                  </a:cubicBezTo>
                  <a:cubicBezTo>
                    <a:pt x="10" y="100"/>
                    <a:pt x="10" y="106"/>
                    <a:pt x="9" y="101"/>
                  </a:cubicBezTo>
                  <a:cubicBezTo>
                    <a:pt x="9" y="101"/>
                    <a:pt x="9" y="99"/>
                    <a:pt x="9" y="99"/>
                  </a:cubicBezTo>
                  <a:cubicBezTo>
                    <a:pt x="7" y="97"/>
                    <a:pt x="9" y="98"/>
                    <a:pt x="9" y="96"/>
                  </a:cubicBezTo>
                  <a:cubicBezTo>
                    <a:pt x="9" y="94"/>
                    <a:pt x="6" y="92"/>
                    <a:pt x="8" y="90"/>
                  </a:cubicBezTo>
                  <a:cubicBezTo>
                    <a:pt x="8" y="89"/>
                    <a:pt x="6" y="90"/>
                    <a:pt x="5" y="89"/>
                  </a:cubicBezTo>
                  <a:cubicBezTo>
                    <a:pt x="5" y="89"/>
                    <a:pt x="6" y="87"/>
                    <a:pt x="5" y="87"/>
                  </a:cubicBezTo>
                  <a:cubicBezTo>
                    <a:pt x="5" y="87"/>
                    <a:pt x="4" y="83"/>
                    <a:pt x="4" y="83"/>
                  </a:cubicBezTo>
                  <a:cubicBezTo>
                    <a:pt x="3" y="82"/>
                    <a:pt x="5" y="83"/>
                    <a:pt x="4" y="81"/>
                  </a:cubicBezTo>
                  <a:cubicBezTo>
                    <a:pt x="4" y="79"/>
                    <a:pt x="1" y="79"/>
                    <a:pt x="2" y="76"/>
                  </a:cubicBezTo>
                  <a:cubicBezTo>
                    <a:pt x="5" y="77"/>
                    <a:pt x="3" y="72"/>
                    <a:pt x="5" y="72"/>
                  </a:cubicBezTo>
                  <a:cubicBezTo>
                    <a:pt x="6" y="70"/>
                    <a:pt x="3" y="71"/>
                    <a:pt x="3" y="70"/>
                  </a:cubicBezTo>
                  <a:cubicBezTo>
                    <a:pt x="2" y="69"/>
                    <a:pt x="4" y="66"/>
                    <a:pt x="1" y="67"/>
                  </a:cubicBezTo>
                  <a:cubicBezTo>
                    <a:pt x="0" y="61"/>
                    <a:pt x="3" y="59"/>
                    <a:pt x="3" y="55"/>
                  </a:cubicBezTo>
                  <a:cubicBezTo>
                    <a:pt x="4" y="57"/>
                    <a:pt x="9" y="56"/>
                    <a:pt x="9" y="53"/>
                  </a:cubicBezTo>
                  <a:cubicBezTo>
                    <a:pt x="9" y="50"/>
                    <a:pt x="17" y="52"/>
                    <a:pt x="16" y="47"/>
                  </a:cubicBezTo>
                  <a:cubicBezTo>
                    <a:pt x="23" y="48"/>
                    <a:pt x="26" y="45"/>
                    <a:pt x="31" y="44"/>
                  </a:cubicBezTo>
                  <a:cubicBezTo>
                    <a:pt x="33" y="45"/>
                    <a:pt x="32" y="43"/>
                    <a:pt x="31" y="43"/>
                  </a:cubicBezTo>
                  <a:cubicBezTo>
                    <a:pt x="33" y="41"/>
                    <a:pt x="37" y="43"/>
                    <a:pt x="37" y="39"/>
                  </a:cubicBezTo>
                  <a:cubicBezTo>
                    <a:pt x="38" y="39"/>
                    <a:pt x="38" y="40"/>
                    <a:pt x="40" y="40"/>
                  </a:cubicBezTo>
                  <a:cubicBezTo>
                    <a:pt x="42" y="40"/>
                    <a:pt x="39" y="34"/>
                    <a:pt x="43" y="36"/>
                  </a:cubicBezTo>
                  <a:cubicBezTo>
                    <a:pt x="42" y="31"/>
                    <a:pt x="43" y="32"/>
                    <a:pt x="43" y="27"/>
                  </a:cubicBezTo>
                  <a:cubicBezTo>
                    <a:pt x="46" y="27"/>
                    <a:pt x="48" y="28"/>
                    <a:pt x="50" y="29"/>
                  </a:cubicBezTo>
                  <a:cubicBezTo>
                    <a:pt x="51" y="28"/>
                    <a:pt x="51" y="26"/>
                    <a:pt x="54" y="27"/>
                  </a:cubicBezTo>
                  <a:cubicBezTo>
                    <a:pt x="52" y="24"/>
                    <a:pt x="57" y="22"/>
                    <a:pt x="54" y="22"/>
                  </a:cubicBezTo>
                  <a:cubicBezTo>
                    <a:pt x="54" y="21"/>
                    <a:pt x="56" y="21"/>
                    <a:pt x="56" y="19"/>
                  </a:cubicBezTo>
                  <a:cubicBezTo>
                    <a:pt x="60" y="19"/>
                    <a:pt x="57" y="14"/>
                    <a:pt x="62" y="16"/>
                  </a:cubicBezTo>
                  <a:cubicBezTo>
                    <a:pt x="63" y="15"/>
                    <a:pt x="64" y="14"/>
                    <a:pt x="65" y="13"/>
                  </a:cubicBezTo>
                  <a:cubicBezTo>
                    <a:pt x="67" y="14"/>
                    <a:pt x="69" y="14"/>
                    <a:pt x="71" y="14"/>
                  </a:cubicBezTo>
                  <a:cubicBezTo>
                    <a:pt x="69" y="16"/>
                    <a:pt x="72" y="15"/>
                    <a:pt x="72" y="16"/>
                  </a:cubicBezTo>
                  <a:cubicBezTo>
                    <a:pt x="73" y="16"/>
                    <a:pt x="72" y="17"/>
                    <a:pt x="72" y="17"/>
                  </a:cubicBezTo>
                  <a:cubicBezTo>
                    <a:pt x="73" y="18"/>
                    <a:pt x="75" y="17"/>
                    <a:pt x="75" y="17"/>
                  </a:cubicBezTo>
                  <a:cubicBezTo>
                    <a:pt x="75" y="18"/>
                    <a:pt x="76" y="21"/>
                    <a:pt x="80" y="20"/>
                  </a:cubicBezTo>
                  <a:cubicBezTo>
                    <a:pt x="81" y="20"/>
                    <a:pt x="80" y="14"/>
                    <a:pt x="77" y="15"/>
                  </a:cubicBezTo>
                  <a:cubicBezTo>
                    <a:pt x="78" y="14"/>
                    <a:pt x="79" y="13"/>
                    <a:pt x="81" y="13"/>
                  </a:cubicBezTo>
                  <a:cubicBezTo>
                    <a:pt x="81" y="10"/>
                    <a:pt x="82" y="8"/>
                    <a:pt x="85" y="8"/>
                  </a:cubicBezTo>
                  <a:cubicBezTo>
                    <a:pt x="85" y="5"/>
                    <a:pt x="86" y="4"/>
                    <a:pt x="89" y="4"/>
                  </a:cubicBezTo>
                  <a:cubicBezTo>
                    <a:pt x="87" y="8"/>
                    <a:pt x="88" y="6"/>
                    <a:pt x="91" y="6"/>
                  </a:cubicBezTo>
                  <a:cubicBezTo>
                    <a:pt x="96" y="0"/>
                    <a:pt x="106" y="6"/>
                    <a:pt x="113" y="6"/>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grpSp>
      <p:sp>
        <p:nvSpPr>
          <p:cNvPr id="224" name="椭圆 223"/>
          <p:cNvSpPr/>
          <p:nvPr/>
        </p:nvSpPr>
        <p:spPr>
          <a:xfrm>
            <a:off x="4196463" y="2818848"/>
            <a:ext cx="1171770" cy="1171923"/>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solidFill>
                <a:schemeClr val="tx1">
                  <a:lumMod val="50000"/>
                  <a:lumOff val="50000"/>
                </a:schemeClr>
              </a:solidFill>
            </a:endParaRPr>
          </a:p>
        </p:txBody>
      </p:sp>
      <p:sp>
        <p:nvSpPr>
          <p:cNvPr id="225" name="椭圆 224"/>
          <p:cNvSpPr/>
          <p:nvPr/>
        </p:nvSpPr>
        <p:spPr>
          <a:xfrm>
            <a:off x="8084410" y="2489078"/>
            <a:ext cx="1171770" cy="1171923"/>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solidFill>
                <a:schemeClr val="tx1">
                  <a:lumMod val="50000"/>
                  <a:lumOff val="50000"/>
                </a:schemeClr>
              </a:solidFill>
            </a:endParaRPr>
          </a:p>
        </p:txBody>
      </p:sp>
      <p:sp>
        <p:nvSpPr>
          <p:cNvPr id="226" name="椭圆 225"/>
          <p:cNvSpPr/>
          <p:nvPr/>
        </p:nvSpPr>
        <p:spPr>
          <a:xfrm>
            <a:off x="9390877" y="4189157"/>
            <a:ext cx="708644" cy="708736"/>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solidFill>
                <a:schemeClr val="tx1">
                  <a:lumMod val="50000"/>
                  <a:lumOff val="50000"/>
                </a:schemeClr>
              </a:solidFill>
            </a:endParaRPr>
          </a:p>
        </p:txBody>
      </p:sp>
      <p:sp>
        <p:nvSpPr>
          <p:cNvPr id="227" name="椭圆 226"/>
          <p:cNvSpPr/>
          <p:nvPr/>
        </p:nvSpPr>
        <p:spPr>
          <a:xfrm>
            <a:off x="1727919" y="3610806"/>
            <a:ext cx="1171770" cy="1171923"/>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solidFill>
                <a:schemeClr val="tx1">
                  <a:lumMod val="50000"/>
                  <a:lumOff val="50000"/>
                </a:schemeClr>
              </a:solidFill>
            </a:endParaRPr>
          </a:p>
        </p:txBody>
      </p:sp>
      <p:sp>
        <p:nvSpPr>
          <p:cNvPr id="228" name="椭圆 227"/>
          <p:cNvSpPr/>
          <p:nvPr/>
        </p:nvSpPr>
        <p:spPr>
          <a:xfrm>
            <a:off x="2513507" y="2429771"/>
            <a:ext cx="806804" cy="806909"/>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solidFill>
                <a:schemeClr val="tx1">
                  <a:lumMod val="50000"/>
                  <a:lumOff val="50000"/>
                </a:schemeClr>
              </a:solidFill>
            </a:endParaRPr>
          </a:p>
        </p:txBody>
      </p:sp>
      <p:sp>
        <p:nvSpPr>
          <p:cNvPr id="229" name="椭圆 228"/>
          <p:cNvSpPr/>
          <p:nvPr/>
        </p:nvSpPr>
        <p:spPr>
          <a:xfrm>
            <a:off x="5087856" y="4793176"/>
            <a:ext cx="562649" cy="562723"/>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solidFill>
                <a:schemeClr val="tx1">
                  <a:lumMod val="50000"/>
                  <a:lumOff val="50000"/>
                </a:schemeClr>
              </a:solidFill>
            </a:endParaRPr>
          </a:p>
        </p:txBody>
      </p:sp>
      <p:grpSp>
        <p:nvGrpSpPr>
          <p:cNvPr id="230" name="组合 229"/>
          <p:cNvGrpSpPr/>
          <p:nvPr/>
        </p:nvGrpSpPr>
        <p:grpSpPr>
          <a:xfrm>
            <a:off x="1330127" y="1487839"/>
            <a:ext cx="1589746" cy="1392137"/>
            <a:chOff x="1105265" y="1019512"/>
            <a:chExt cx="1192465" cy="1044103"/>
          </a:xfrm>
        </p:grpSpPr>
        <p:sp>
          <p:nvSpPr>
            <p:cNvPr id="231" name="任意多边形 230"/>
            <p:cNvSpPr/>
            <p:nvPr/>
          </p:nvSpPr>
          <p:spPr>
            <a:xfrm flipH="1">
              <a:off x="1789730" y="1366930"/>
              <a:ext cx="508000" cy="696685"/>
            </a:xfrm>
            <a:custGeom>
              <a:avLst/>
              <a:gdLst>
                <a:gd name="connsiteX0" fmla="*/ 0 w 508000"/>
                <a:gd name="connsiteY0" fmla="*/ 696685 h 696685"/>
                <a:gd name="connsiteX1" fmla="*/ 246743 w 508000"/>
                <a:gd name="connsiteY1" fmla="*/ 0 h 696685"/>
                <a:gd name="connsiteX2" fmla="*/ 508000 w 508000"/>
                <a:gd name="connsiteY2" fmla="*/ 0 h 696685"/>
              </a:gdLst>
              <a:ahLst/>
              <a:cxnLst>
                <a:cxn ang="0">
                  <a:pos x="connsiteX0" y="connsiteY0"/>
                </a:cxn>
                <a:cxn ang="0">
                  <a:pos x="connsiteX1" y="connsiteY1"/>
                </a:cxn>
                <a:cxn ang="0">
                  <a:pos x="connsiteX2" y="connsiteY2"/>
                </a:cxn>
              </a:cxnLst>
              <a:rect l="l" t="t" r="r" b="b"/>
              <a:pathLst>
                <a:path w="508000" h="696685">
                  <a:moveTo>
                    <a:pt x="0" y="696685"/>
                  </a:moveTo>
                  <a:lnTo>
                    <a:pt x="246743" y="0"/>
                  </a:lnTo>
                  <a:lnTo>
                    <a:pt x="508000" y="0"/>
                  </a:lnTo>
                </a:path>
              </a:pathLst>
            </a:cu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50000"/>
                    <a:lumOff val="50000"/>
                  </a:schemeClr>
                </a:solidFill>
              </a:endParaRPr>
            </a:p>
          </p:txBody>
        </p:sp>
        <p:grpSp>
          <p:nvGrpSpPr>
            <p:cNvPr id="232" name="组合 231"/>
            <p:cNvGrpSpPr/>
            <p:nvPr/>
          </p:nvGrpSpPr>
          <p:grpSpPr>
            <a:xfrm>
              <a:off x="1105265" y="1019512"/>
              <a:ext cx="754150" cy="771310"/>
              <a:chOff x="287135" y="1060468"/>
              <a:chExt cx="754150" cy="771310"/>
            </a:xfrm>
          </p:grpSpPr>
          <p:sp>
            <p:nvSpPr>
              <p:cNvPr id="233" name="TextBox 232"/>
              <p:cNvSpPr txBox="1"/>
              <p:nvPr/>
            </p:nvSpPr>
            <p:spPr>
              <a:xfrm>
                <a:off x="317320" y="1060468"/>
                <a:ext cx="657958" cy="380873"/>
              </a:xfrm>
              <a:prstGeom prst="rect">
                <a:avLst/>
              </a:prstGeom>
              <a:noFill/>
            </p:spPr>
            <p:txBody>
              <a:bodyPr wrap="none" rtlCol="0">
                <a:spAutoFit/>
              </a:bodyPr>
              <a:lstStyle/>
              <a:p>
                <a:pPr algn="ctr"/>
                <a:r>
                  <a:rPr lang="en-US" altLang="zh-CN" sz="2700" b="1" dirty="0">
                    <a:solidFill>
                      <a:schemeClr val="tx1">
                        <a:lumMod val="50000"/>
                        <a:lumOff val="50000"/>
                      </a:schemeClr>
                    </a:solidFill>
                  </a:rPr>
                  <a:t>30%</a:t>
                </a:r>
                <a:endParaRPr lang="zh-CN" altLang="en-US" sz="2700" b="1" dirty="0">
                  <a:solidFill>
                    <a:schemeClr val="tx1">
                      <a:lumMod val="50000"/>
                      <a:lumOff val="50000"/>
                    </a:schemeClr>
                  </a:solidFill>
                </a:endParaRPr>
              </a:p>
            </p:txBody>
          </p:sp>
          <p:sp>
            <p:nvSpPr>
              <p:cNvPr id="234" name="TextBox 233"/>
              <p:cNvSpPr txBox="1"/>
              <p:nvPr/>
            </p:nvSpPr>
            <p:spPr>
              <a:xfrm>
                <a:off x="287135" y="1393196"/>
                <a:ext cx="754150" cy="438582"/>
              </a:xfrm>
              <a:prstGeom prst="rect">
                <a:avLst/>
              </a:prstGeom>
              <a:noFill/>
            </p:spPr>
            <p:txBody>
              <a:bodyPr wrap="none" rtlCol="0">
                <a:spAutoFit/>
              </a:bodyPr>
              <a:lstStyle/>
              <a:p>
                <a:pPr algn="ctr"/>
                <a:r>
                  <a:rPr lang="zh-CN" altLang="en-US" sz="1600" dirty="0">
                    <a:solidFill>
                      <a:schemeClr val="tx1">
                        <a:lumMod val="50000"/>
                        <a:lumOff val="50000"/>
                      </a:schemeClr>
                    </a:solidFill>
                  </a:rPr>
                  <a:t>添加文本</a:t>
                </a:r>
                <a:endParaRPr lang="en-US" altLang="zh-CN" sz="1600" dirty="0">
                  <a:solidFill>
                    <a:schemeClr val="tx1">
                      <a:lumMod val="50000"/>
                      <a:lumOff val="50000"/>
                    </a:schemeClr>
                  </a:solidFill>
                </a:endParaRPr>
              </a:p>
              <a:p>
                <a:pPr algn="ctr"/>
                <a:r>
                  <a:rPr lang="zh-CN" altLang="en-US" sz="1600" dirty="0">
                    <a:solidFill>
                      <a:schemeClr val="tx1">
                        <a:lumMod val="50000"/>
                        <a:lumOff val="50000"/>
                      </a:schemeClr>
                    </a:solidFill>
                  </a:rPr>
                  <a:t>添加文本</a:t>
                </a:r>
                <a:endParaRPr lang="zh-CN" altLang="en-US" sz="1600" dirty="0">
                  <a:solidFill>
                    <a:schemeClr val="tx1">
                      <a:lumMod val="50000"/>
                      <a:lumOff val="50000"/>
                    </a:schemeClr>
                  </a:solidFill>
                </a:endParaRPr>
              </a:p>
            </p:txBody>
          </p:sp>
        </p:grpSp>
      </p:grpSp>
      <p:grpSp>
        <p:nvGrpSpPr>
          <p:cNvPr id="235" name="组合 234"/>
          <p:cNvGrpSpPr/>
          <p:nvPr/>
        </p:nvGrpSpPr>
        <p:grpSpPr>
          <a:xfrm>
            <a:off x="4903457" y="1829297"/>
            <a:ext cx="2084370" cy="1356725"/>
            <a:chOff x="3785611" y="1275606"/>
            <a:chExt cx="1563481" cy="1017544"/>
          </a:xfrm>
        </p:grpSpPr>
        <p:sp>
          <p:nvSpPr>
            <p:cNvPr id="236" name="任意多边形 235"/>
            <p:cNvSpPr/>
            <p:nvPr/>
          </p:nvSpPr>
          <p:spPr>
            <a:xfrm>
              <a:off x="3785611" y="1596465"/>
              <a:ext cx="795181" cy="696685"/>
            </a:xfrm>
            <a:custGeom>
              <a:avLst/>
              <a:gdLst>
                <a:gd name="connsiteX0" fmla="*/ 0 w 508000"/>
                <a:gd name="connsiteY0" fmla="*/ 696685 h 696685"/>
                <a:gd name="connsiteX1" fmla="*/ 246743 w 508000"/>
                <a:gd name="connsiteY1" fmla="*/ 0 h 696685"/>
                <a:gd name="connsiteX2" fmla="*/ 508000 w 508000"/>
                <a:gd name="connsiteY2" fmla="*/ 0 h 696685"/>
              </a:gdLst>
              <a:ahLst/>
              <a:cxnLst>
                <a:cxn ang="0">
                  <a:pos x="connsiteX0" y="connsiteY0"/>
                </a:cxn>
                <a:cxn ang="0">
                  <a:pos x="connsiteX1" y="connsiteY1"/>
                </a:cxn>
                <a:cxn ang="0">
                  <a:pos x="connsiteX2" y="connsiteY2"/>
                </a:cxn>
              </a:cxnLst>
              <a:rect l="l" t="t" r="r" b="b"/>
              <a:pathLst>
                <a:path w="508000" h="696685">
                  <a:moveTo>
                    <a:pt x="0" y="696685"/>
                  </a:moveTo>
                  <a:lnTo>
                    <a:pt x="246743" y="0"/>
                  </a:lnTo>
                  <a:lnTo>
                    <a:pt x="508000" y="0"/>
                  </a:lnTo>
                </a:path>
              </a:pathLst>
            </a:cu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50000"/>
                    <a:lumOff val="50000"/>
                  </a:schemeClr>
                </a:solidFill>
              </a:endParaRPr>
            </a:p>
          </p:txBody>
        </p:sp>
        <p:grpSp>
          <p:nvGrpSpPr>
            <p:cNvPr id="237" name="组合 236"/>
            <p:cNvGrpSpPr/>
            <p:nvPr/>
          </p:nvGrpSpPr>
          <p:grpSpPr>
            <a:xfrm>
              <a:off x="4594942" y="1275606"/>
              <a:ext cx="754150" cy="730282"/>
              <a:chOff x="287135" y="1101496"/>
              <a:chExt cx="754150" cy="730282"/>
            </a:xfrm>
          </p:grpSpPr>
          <p:sp>
            <p:nvSpPr>
              <p:cNvPr id="238" name="TextBox 237"/>
              <p:cNvSpPr txBox="1"/>
              <p:nvPr/>
            </p:nvSpPr>
            <p:spPr>
              <a:xfrm>
                <a:off x="402568" y="1101496"/>
                <a:ext cx="523289" cy="300083"/>
              </a:xfrm>
              <a:prstGeom prst="rect">
                <a:avLst/>
              </a:prstGeom>
              <a:noFill/>
            </p:spPr>
            <p:txBody>
              <a:bodyPr wrap="none" rtlCol="0">
                <a:spAutoFit/>
              </a:bodyPr>
              <a:lstStyle>
                <a:defPPr>
                  <a:defRPr lang="zh-CN"/>
                </a:defPPr>
                <a:lvl1pPr algn="ctr">
                  <a:defRPr sz="2000" b="1">
                    <a:solidFill>
                      <a:schemeClr val="accent1"/>
                    </a:solidFill>
                  </a:defRPr>
                </a:lvl1pPr>
              </a:lstStyle>
              <a:p>
                <a:r>
                  <a:rPr lang="en-US" altLang="zh-CN" dirty="0">
                    <a:solidFill>
                      <a:schemeClr val="tx1">
                        <a:lumMod val="50000"/>
                        <a:lumOff val="50000"/>
                      </a:schemeClr>
                    </a:solidFill>
                  </a:rPr>
                  <a:t>70%</a:t>
                </a:r>
                <a:endParaRPr lang="zh-CN" altLang="en-US" dirty="0">
                  <a:solidFill>
                    <a:schemeClr val="tx1">
                      <a:lumMod val="50000"/>
                      <a:lumOff val="50000"/>
                    </a:schemeClr>
                  </a:solidFill>
                </a:endParaRPr>
              </a:p>
            </p:txBody>
          </p:sp>
          <p:sp>
            <p:nvSpPr>
              <p:cNvPr id="239" name="TextBox 238"/>
              <p:cNvSpPr txBox="1"/>
              <p:nvPr/>
            </p:nvSpPr>
            <p:spPr>
              <a:xfrm>
                <a:off x="287135" y="1393196"/>
                <a:ext cx="754150" cy="438582"/>
              </a:xfrm>
              <a:prstGeom prst="rect">
                <a:avLst/>
              </a:prstGeom>
              <a:noFill/>
            </p:spPr>
            <p:txBody>
              <a:bodyPr wrap="none" rtlCol="0">
                <a:spAutoFit/>
              </a:bodyPr>
              <a:lstStyle/>
              <a:p>
                <a:pPr algn="ctr"/>
                <a:r>
                  <a:rPr lang="zh-CN" altLang="en-US" sz="1600" dirty="0">
                    <a:solidFill>
                      <a:schemeClr val="tx1">
                        <a:lumMod val="50000"/>
                        <a:lumOff val="50000"/>
                      </a:schemeClr>
                    </a:solidFill>
                  </a:rPr>
                  <a:t>添加文本</a:t>
                </a:r>
                <a:endParaRPr lang="en-US" altLang="zh-CN" sz="1600" dirty="0">
                  <a:solidFill>
                    <a:schemeClr val="tx1">
                      <a:lumMod val="50000"/>
                      <a:lumOff val="50000"/>
                    </a:schemeClr>
                  </a:solidFill>
                </a:endParaRPr>
              </a:p>
              <a:p>
                <a:pPr algn="ctr"/>
                <a:r>
                  <a:rPr lang="zh-CN" altLang="en-US" sz="1600" dirty="0">
                    <a:solidFill>
                      <a:schemeClr val="tx1">
                        <a:lumMod val="50000"/>
                        <a:lumOff val="50000"/>
                      </a:schemeClr>
                    </a:solidFill>
                  </a:rPr>
                  <a:t>添加文本</a:t>
                </a:r>
                <a:endParaRPr lang="zh-CN" altLang="en-US" sz="1600" dirty="0">
                  <a:solidFill>
                    <a:schemeClr val="tx1">
                      <a:lumMod val="50000"/>
                      <a:lumOff val="50000"/>
                    </a:schemeClr>
                  </a:solidFill>
                </a:endParaRPr>
              </a:p>
            </p:txBody>
          </p:sp>
        </p:grpSp>
      </p:grpSp>
      <p:grpSp>
        <p:nvGrpSpPr>
          <p:cNvPr id="240" name="组合 239"/>
          <p:cNvGrpSpPr/>
          <p:nvPr/>
        </p:nvGrpSpPr>
        <p:grpSpPr>
          <a:xfrm>
            <a:off x="8620895" y="1583850"/>
            <a:ext cx="2223755" cy="1320369"/>
            <a:chOff x="6574052" y="1091520"/>
            <a:chExt cx="1668033" cy="990277"/>
          </a:xfrm>
        </p:grpSpPr>
        <p:sp>
          <p:nvSpPr>
            <p:cNvPr id="241" name="任意多边形 240"/>
            <p:cNvSpPr/>
            <p:nvPr/>
          </p:nvSpPr>
          <p:spPr>
            <a:xfrm>
              <a:off x="6574052" y="1385112"/>
              <a:ext cx="1030579" cy="696685"/>
            </a:xfrm>
            <a:custGeom>
              <a:avLst/>
              <a:gdLst>
                <a:gd name="connsiteX0" fmla="*/ 0 w 508000"/>
                <a:gd name="connsiteY0" fmla="*/ 696685 h 696685"/>
                <a:gd name="connsiteX1" fmla="*/ 246743 w 508000"/>
                <a:gd name="connsiteY1" fmla="*/ 0 h 696685"/>
                <a:gd name="connsiteX2" fmla="*/ 508000 w 508000"/>
                <a:gd name="connsiteY2" fmla="*/ 0 h 696685"/>
              </a:gdLst>
              <a:ahLst/>
              <a:cxnLst>
                <a:cxn ang="0">
                  <a:pos x="connsiteX0" y="connsiteY0"/>
                </a:cxn>
                <a:cxn ang="0">
                  <a:pos x="connsiteX1" y="connsiteY1"/>
                </a:cxn>
                <a:cxn ang="0">
                  <a:pos x="connsiteX2" y="connsiteY2"/>
                </a:cxn>
              </a:cxnLst>
              <a:rect l="l" t="t" r="r" b="b"/>
              <a:pathLst>
                <a:path w="508000" h="696685">
                  <a:moveTo>
                    <a:pt x="0" y="696685"/>
                  </a:moveTo>
                  <a:lnTo>
                    <a:pt x="246743" y="0"/>
                  </a:lnTo>
                  <a:lnTo>
                    <a:pt x="508000" y="0"/>
                  </a:lnTo>
                </a:path>
              </a:pathLst>
            </a:cu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50000"/>
                    <a:lumOff val="50000"/>
                  </a:schemeClr>
                </a:solidFill>
              </a:endParaRPr>
            </a:p>
          </p:txBody>
        </p:sp>
        <p:grpSp>
          <p:nvGrpSpPr>
            <p:cNvPr id="242" name="组合 241"/>
            <p:cNvGrpSpPr/>
            <p:nvPr/>
          </p:nvGrpSpPr>
          <p:grpSpPr>
            <a:xfrm>
              <a:off x="7487935" y="1091520"/>
              <a:ext cx="754150" cy="739300"/>
              <a:chOff x="287135" y="1092478"/>
              <a:chExt cx="754150" cy="739300"/>
            </a:xfrm>
          </p:grpSpPr>
          <p:sp>
            <p:nvSpPr>
              <p:cNvPr id="243" name="TextBox 242"/>
              <p:cNvSpPr txBox="1"/>
              <p:nvPr/>
            </p:nvSpPr>
            <p:spPr>
              <a:xfrm>
                <a:off x="402566" y="1092478"/>
                <a:ext cx="523289" cy="300083"/>
              </a:xfrm>
              <a:prstGeom prst="rect">
                <a:avLst/>
              </a:prstGeom>
              <a:noFill/>
            </p:spPr>
            <p:txBody>
              <a:bodyPr wrap="none" rtlCol="0">
                <a:spAutoFit/>
              </a:bodyPr>
              <a:lstStyle>
                <a:defPPr>
                  <a:defRPr lang="zh-CN"/>
                </a:defPPr>
                <a:lvl1pPr algn="ctr">
                  <a:defRPr sz="2000" b="1">
                    <a:solidFill>
                      <a:schemeClr val="accent1"/>
                    </a:solidFill>
                  </a:defRPr>
                </a:lvl1pPr>
              </a:lstStyle>
              <a:p>
                <a:r>
                  <a:rPr lang="en-US" altLang="zh-CN" dirty="0">
                    <a:solidFill>
                      <a:schemeClr val="tx1">
                        <a:lumMod val="50000"/>
                        <a:lumOff val="50000"/>
                      </a:schemeClr>
                    </a:solidFill>
                  </a:rPr>
                  <a:t>80%</a:t>
                </a:r>
                <a:endParaRPr lang="zh-CN" altLang="en-US" dirty="0">
                  <a:solidFill>
                    <a:schemeClr val="tx1">
                      <a:lumMod val="50000"/>
                      <a:lumOff val="50000"/>
                    </a:schemeClr>
                  </a:solidFill>
                </a:endParaRPr>
              </a:p>
            </p:txBody>
          </p:sp>
          <p:sp>
            <p:nvSpPr>
              <p:cNvPr id="244" name="TextBox 243"/>
              <p:cNvSpPr txBox="1"/>
              <p:nvPr/>
            </p:nvSpPr>
            <p:spPr>
              <a:xfrm>
                <a:off x="287135" y="1393196"/>
                <a:ext cx="754150" cy="438582"/>
              </a:xfrm>
              <a:prstGeom prst="rect">
                <a:avLst/>
              </a:prstGeom>
              <a:noFill/>
            </p:spPr>
            <p:txBody>
              <a:bodyPr wrap="none" rtlCol="0">
                <a:spAutoFit/>
              </a:bodyPr>
              <a:lstStyle/>
              <a:p>
                <a:pPr algn="ctr"/>
                <a:r>
                  <a:rPr lang="zh-CN" altLang="en-US" sz="1600" dirty="0">
                    <a:solidFill>
                      <a:schemeClr val="tx1">
                        <a:lumMod val="50000"/>
                        <a:lumOff val="50000"/>
                      </a:schemeClr>
                    </a:solidFill>
                  </a:rPr>
                  <a:t>添加文本</a:t>
                </a:r>
                <a:endParaRPr lang="en-US" altLang="zh-CN" sz="1600" dirty="0">
                  <a:solidFill>
                    <a:schemeClr val="tx1">
                      <a:lumMod val="50000"/>
                      <a:lumOff val="50000"/>
                    </a:schemeClr>
                  </a:solidFill>
                </a:endParaRPr>
              </a:p>
              <a:p>
                <a:pPr algn="ctr"/>
                <a:r>
                  <a:rPr lang="zh-CN" altLang="en-US" sz="1600" dirty="0">
                    <a:solidFill>
                      <a:schemeClr val="tx1">
                        <a:lumMod val="50000"/>
                        <a:lumOff val="50000"/>
                      </a:schemeClr>
                    </a:solidFill>
                  </a:rPr>
                  <a:t>添加文本</a:t>
                </a:r>
                <a:endParaRPr lang="zh-CN" altLang="en-US" sz="1600" dirty="0">
                  <a:solidFill>
                    <a:schemeClr val="tx1">
                      <a:lumMod val="50000"/>
                      <a:lumOff val="50000"/>
                    </a:schemeClr>
                  </a:solidFill>
                </a:endParaRPr>
              </a:p>
            </p:txBody>
          </p:sp>
        </p:grpSp>
      </p:grpSp>
      <p:grpSp>
        <p:nvGrpSpPr>
          <p:cNvPr id="245" name="组合 244"/>
          <p:cNvGrpSpPr/>
          <p:nvPr/>
        </p:nvGrpSpPr>
        <p:grpSpPr>
          <a:xfrm>
            <a:off x="9880951" y="3269456"/>
            <a:ext cx="1443691" cy="1306456"/>
            <a:chOff x="7519216" y="2355726"/>
            <a:chExt cx="1082909" cy="979842"/>
          </a:xfrm>
        </p:grpSpPr>
        <p:sp>
          <p:nvSpPr>
            <p:cNvPr id="246" name="任意多边形 245"/>
            <p:cNvSpPr/>
            <p:nvPr/>
          </p:nvSpPr>
          <p:spPr>
            <a:xfrm>
              <a:off x="7519216" y="2638883"/>
              <a:ext cx="508000" cy="696685"/>
            </a:xfrm>
            <a:custGeom>
              <a:avLst/>
              <a:gdLst>
                <a:gd name="connsiteX0" fmla="*/ 0 w 508000"/>
                <a:gd name="connsiteY0" fmla="*/ 696685 h 696685"/>
                <a:gd name="connsiteX1" fmla="*/ 246743 w 508000"/>
                <a:gd name="connsiteY1" fmla="*/ 0 h 696685"/>
                <a:gd name="connsiteX2" fmla="*/ 508000 w 508000"/>
                <a:gd name="connsiteY2" fmla="*/ 0 h 696685"/>
              </a:gdLst>
              <a:ahLst/>
              <a:cxnLst>
                <a:cxn ang="0">
                  <a:pos x="connsiteX0" y="connsiteY0"/>
                </a:cxn>
                <a:cxn ang="0">
                  <a:pos x="connsiteX1" y="connsiteY1"/>
                </a:cxn>
                <a:cxn ang="0">
                  <a:pos x="connsiteX2" y="connsiteY2"/>
                </a:cxn>
              </a:cxnLst>
              <a:rect l="l" t="t" r="r" b="b"/>
              <a:pathLst>
                <a:path w="508000" h="696685">
                  <a:moveTo>
                    <a:pt x="0" y="696685"/>
                  </a:moveTo>
                  <a:lnTo>
                    <a:pt x="246743" y="0"/>
                  </a:lnTo>
                  <a:lnTo>
                    <a:pt x="508000" y="0"/>
                  </a:lnTo>
                </a:path>
              </a:pathLst>
            </a:cu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50000"/>
                    <a:lumOff val="50000"/>
                  </a:schemeClr>
                </a:solidFill>
              </a:endParaRPr>
            </a:p>
          </p:txBody>
        </p:sp>
        <p:grpSp>
          <p:nvGrpSpPr>
            <p:cNvPr id="247" name="组合 246"/>
            <p:cNvGrpSpPr/>
            <p:nvPr/>
          </p:nvGrpSpPr>
          <p:grpSpPr>
            <a:xfrm>
              <a:off x="7847975" y="2355726"/>
              <a:ext cx="754150" cy="712330"/>
              <a:chOff x="287135" y="1119447"/>
              <a:chExt cx="754150" cy="712330"/>
            </a:xfrm>
          </p:grpSpPr>
          <p:sp>
            <p:nvSpPr>
              <p:cNvPr id="248" name="TextBox 247"/>
              <p:cNvSpPr txBox="1"/>
              <p:nvPr/>
            </p:nvSpPr>
            <p:spPr>
              <a:xfrm>
                <a:off x="402566" y="1119447"/>
                <a:ext cx="523289" cy="300083"/>
              </a:xfrm>
              <a:prstGeom prst="rect">
                <a:avLst/>
              </a:prstGeom>
              <a:noFill/>
            </p:spPr>
            <p:txBody>
              <a:bodyPr wrap="none" rtlCol="0">
                <a:spAutoFit/>
              </a:bodyPr>
              <a:lstStyle>
                <a:defPPr>
                  <a:defRPr lang="zh-CN"/>
                </a:defPPr>
                <a:lvl1pPr algn="ctr">
                  <a:defRPr sz="2000" b="1">
                    <a:solidFill>
                      <a:schemeClr val="accent1"/>
                    </a:solidFill>
                  </a:defRPr>
                </a:lvl1pPr>
              </a:lstStyle>
              <a:p>
                <a:r>
                  <a:rPr lang="en-US" altLang="zh-CN" dirty="0">
                    <a:solidFill>
                      <a:schemeClr val="tx1">
                        <a:lumMod val="50000"/>
                        <a:lumOff val="50000"/>
                      </a:schemeClr>
                    </a:solidFill>
                  </a:rPr>
                  <a:t>15%</a:t>
                </a:r>
                <a:endParaRPr lang="zh-CN" altLang="en-US" dirty="0">
                  <a:solidFill>
                    <a:schemeClr val="tx1">
                      <a:lumMod val="50000"/>
                      <a:lumOff val="50000"/>
                    </a:schemeClr>
                  </a:solidFill>
                </a:endParaRPr>
              </a:p>
            </p:txBody>
          </p:sp>
          <p:sp>
            <p:nvSpPr>
              <p:cNvPr id="249" name="TextBox 248"/>
              <p:cNvSpPr txBox="1"/>
              <p:nvPr/>
            </p:nvSpPr>
            <p:spPr>
              <a:xfrm>
                <a:off x="287135" y="1393196"/>
                <a:ext cx="754150" cy="438581"/>
              </a:xfrm>
              <a:prstGeom prst="rect">
                <a:avLst/>
              </a:prstGeom>
              <a:noFill/>
            </p:spPr>
            <p:txBody>
              <a:bodyPr wrap="none" rtlCol="0">
                <a:spAutoFit/>
              </a:bodyPr>
              <a:lstStyle/>
              <a:p>
                <a:pPr algn="ctr"/>
                <a:r>
                  <a:rPr lang="zh-CN" altLang="en-US" sz="1600" dirty="0">
                    <a:solidFill>
                      <a:schemeClr val="tx1">
                        <a:lumMod val="50000"/>
                        <a:lumOff val="50000"/>
                      </a:schemeClr>
                    </a:solidFill>
                  </a:rPr>
                  <a:t>添加文本</a:t>
                </a:r>
                <a:endParaRPr lang="en-US" altLang="zh-CN" sz="1600" dirty="0">
                  <a:solidFill>
                    <a:schemeClr val="tx1">
                      <a:lumMod val="50000"/>
                      <a:lumOff val="50000"/>
                    </a:schemeClr>
                  </a:solidFill>
                </a:endParaRPr>
              </a:p>
              <a:p>
                <a:pPr algn="ctr"/>
                <a:r>
                  <a:rPr lang="zh-CN" altLang="en-US" sz="1600" dirty="0">
                    <a:solidFill>
                      <a:schemeClr val="tx1">
                        <a:lumMod val="50000"/>
                        <a:lumOff val="50000"/>
                      </a:schemeClr>
                    </a:solidFill>
                  </a:rPr>
                  <a:t>添加文本</a:t>
                </a:r>
                <a:endParaRPr lang="zh-CN" altLang="en-US" sz="1600" dirty="0">
                  <a:solidFill>
                    <a:schemeClr val="tx1">
                      <a:lumMod val="50000"/>
                      <a:lumOff val="50000"/>
                    </a:schemeClr>
                  </a:solidFill>
                </a:endParaRPr>
              </a:p>
            </p:txBody>
          </p:sp>
        </p:grpSp>
      </p:grpSp>
      <p:grpSp>
        <p:nvGrpSpPr>
          <p:cNvPr id="250" name="组合 249"/>
          <p:cNvGrpSpPr/>
          <p:nvPr/>
        </p:nvGrpSpPr>
        <p:grpSpPr>
          <a:xfrm>
            <a:off x="5500759" y="4560178"/>
            <a:ext cx="2133779" cy="996692"/>
            <a:chOff x="4233645" y="3323768"/>
            <a:chExt cx="1600542" cy="747519"/>
          </a:xfrm>
        </p:grpSpPr>
        <p:sp>
          <p:nvSpPr>
            <p:cNvPr id="251" name="任意多边形 250"/>
            <p:cNvSpPr/>
            <p:nvPr/>
          </p:nvSpPr>
          <p:spPr>
            <a:xfrm>
              <a:off x="4233645" y="3607497"/>
              <a:ext cx="828469" cy="52590"/>
            </a:xfrm>
            <a:custGeom>
              <a:avLst/>
              <a:gdLst>
                <a:gd name="connsiteX0" fmla="*/ 0 w 508000"/>
                <a:gd name="connsiteY0" fmla="*/ 696685 h 696685"/>
                <a:gd name="connsiteX1" fmla="*/ 246743 w 508000"/>
                <a:gd name="connsiteY1" fmla="*/ 0 h 696685"/>
                <a:gd name="connsiteX2" fmla="*/ 508000 w 508000"/>
                <a:gd name="connsiteY2" fmla="*/ 0 h 696685"/>
              </a:gdLst>
              <a:ahLst/>
              <a:cxnLst>
                <a:cxn ang="0">
                  <a:pos x="connsiteX0" y="connsiteY0"/>
                </a:cxn>
                <a:cxn ang="0">
                  <a:pos x="connsiteX1" y="connsiteY1"/>
                </a:cxn>
                <a:cxn ang="0">
                  <a:pos x="connsiteX2" y="connsiteY2"/>
                </a:cxn>
              </a:cxnLst>
              <a:rect l="l" t="t" r="r" b="b"/>
              <a:pathLst>
                <a:path w="508000" h="696685">
                  <a:moveTo>
                    <a:pt x="0" y="696685"/>
                  </a:moveTo>
                  <a:lnTo>
                    <a:pt x="246743" y="0"/>
                  </a:lnTo>
                  <a:lnTo>
                    <a:pt x="508000" y="0"/>
                  </a:lnTo>
                </a:path>
              </a:pathLst>
            </a:cu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50000"/>
                    <a:lumOff val="50000"/>
                  </a:schemeClr>
                </a:solidFill>
              </a:endParaRPr>
            </a:p>
          </p:txBody>
        </p:sp>
        <p:grpSp>
          <p:nvGrpSpPr>
            <p:cNvPr id="252" name="组合 251"/>
            <p:cNvGrpSpPr/>
            <p:nvPr/>
          </p:nvGrpSpPr>
          <p:grpSpPr>
            <a:xfrm>
              <a:off x="5080037" y="3323768"/>
              <a:ext cx="754150" cy="747519"/>
              <a:chOff x="287135" y="1084258"/>
              <a:chExt cx="754150" cy="747519"/>
            </a:xfrm>
          </p:grpSpPr>
          <p:sp>
            <p:nvSpPr>
              <p:cNvPr id="253" name="TextBox 252"/>
              <p:cNvSpPr txBox="1"/>
              <p:nvPr/>
            </p:nvSpPr>
            <p:spPr>
              <a:xfrm>
                <a:off x="402566" y="1084258"/>
                <a:ext cx="523289" cy="300083"/>
              </a:xfrm>
              <a:prstGeom prst="rect">
                <a:avLst/>
              </a:prstGeom>
              <a:noFill/>
            </p:spPr>
            <p:txBody>
              <a:bodyPr wrap="none" rtlCol="0">
                <a:spAutoFit/>
              </a:bodyPr>
              <a:lstStyle>
                <a:defPPr>
                  <a:defRPr lang="zh-CN"/>
                </a:defPPr>
                <a:lvl1pPr algn="ctr">
                  <a:defRPr sz="2000" b="1">
                    <a:solidFill>
                      <a:schemeClr val="accent1"/>
                    </a:solidFill>
                  </a:defRPr>
                </a:lvl1pPr>
              </a:lstStyle>
              <a:p>
                <a:r>
                  <a:rPr lang="en-US" altLang="zh-CN" dirty="0">
                    <a:solidFill>
                      <a:schemeClr val="tx1">
                        <a:lumMod val="50000"/>
                        <a:lumOff val="50000"/>
                      </a:schemeClr>
                    </a:solidFill>
                  </a:rPr>
                  <a:t>20%</a:t>
                </a:r>
                <a:endParaRPr lang="zh-CN" altLang="en-US" dirty="0">
                  <a:solidFill>
                    <a:schemeClr val="tx1">
                      <a:lumMod val="50000"/>
                      <a:lumOff val="50000"/>
                    </a:schemeClr>
                  </a:solidFill>
                </a:endParaRPr>
              </a:p>
            </p:txBody>
          </p:sp>
          <p:sp>
            <p:nvSpPr>
              <p:cNvPr id="254" name="TextBox 253"/>
              <p:cNvSpPr txBox="1"/>
              <p:nvPr/>
            </p:nvSpPr>
            <p:spPr>
              <a:xfrm>
                <a:off x="287135" y="1393196"/>
                <a:ext cx="754150" cy="438581"/>
              </a:xfrm>
              <a:prstGeom prst="rect">
                <a:avLst/>
              </a:prstGeom>
              <a:noFill/>
            </p:spPr>
            <p:txBody>
              <a:bodyPr wrap="none" rtlCol="0">
                <a:spAutoFit/>
              </a:bodyPr>
              <a:lstStyle/>
              <a:p>
                <a:pPr algn="ctr"/>
                <a:r>
                  <a:rPr lang="zh-CN" altLang="en-US" sz="1600" dirty="0">
                    <a:solidFill>
                      <a:schemeClr val="tx1">
                        <a:lumMod val="50000"/>
                        <a:lumOff val="50000"/>
                      </a:schemeClr>
                    </a:solidFill>
                  </a:rPr>
                  <a:t>添加文本</a:t>
                </a:r>
                <a:endParaRPr lang="en-US" altLang="zh-CN" sz="1600" dirty="0">
                  <a:solidFill>
                    <a:schemeClr val="tx1">
                      <a:lumMod val="50000"/>
                      <a:lumOff val="50000"/>
                    </a:schemeClr>
                  </a:solidFill>
                </a:endParaRPr>
              </a:p>
              <a:p>
                <a:pPr algn="ctr"/>
                <a:r>
                  <a:rPr lang="zh-CN" altLang="en-US" sz="1600" dirty="0">
                    <a:solidFill>
                      <a:schemeClr val="tx1">
                        <a:lumMod val="50000"/>
                        <a:lumOff val="50000"/>
                      </a:schemeClr>
                    </a:solidFill>
                  </a:rPr>
                  <a:t>添加文本</a:t>
                </a:r>
                <a:endParaRPr lang="zh-CN" altLang="en-US" sz="1600" dirty="0">
                  <a:solidFill>
                    <a:schemeClr val="tx1">
                      <a:lumMod val="50000"/>
                      <a:lumOff val="50000"/>
                    </a:schemeClr>
                  </a:solidFill>
                </a:endParaRPr>
              </a:p>
            </p:txBody>
          </p:sp>
        </p:grpSp>
      </p:grpSp>
      <p:grpSp>
        <p:nvGrpSpPr>
          <p:cNvPr id="255" name="组合 254"/>
          <p:cNvGrpSpPr/>
          <p:nvPr/>
        </p:nvGrpSpPr>
        <p:grpSpPr>
          <a:xfrm>
            <a:off x="2471784" y="4206149"/>
            <a:ext cx="1667167" cy="1315796"/>
            <a:chOff x="1961618" y="3058245"/>
            <a:chExt cx="1250538" cy="986847"/>
          </a:xfrm>
        </p:grpSpPr>
        <p:sp>
          <p:nvSpPr>
            <p:cNvPr id="256" name="任意多边形 255"/>
            <p:cNvSpPr/>
            <p:nvPr/>
          </p:nvSpPr>
          <p:spPr>
            <a:xfrm flipV="1">
              <a:off x="1961618" y="3058245"/>
              <a:ext cx="508000" cy="530668"/>
            </a:xfrm>
            <a:custGeom>
              <a:avLst/>
              <a:gdLst>
                <a:gd name="connsiteX0" fmla="*/ 0 w 508000"/>
                <a:gd name="connsiteY0" fmla="*/ 696685 h 696685"/>
                <a:gd name="connsiteX1" fmla="*/ 246743 w 508000"/>
                <a:gd name="connsiteY1" fmla="*/ 0 h 696685"/>
                <a:gd name="connsiteX2" fmla="*/ 508000 w 508000"/>
                <a:gd name="connsiteY2" fmla="*/ 0 h 696685"/>
              </a:gdLst>
              <a:ahLst/>
              <a:cxnLst>
                <a:cxn ang="0">
                  <a:pos x="connsiteX0" y="connsiteY0"/>
                </a:cxn>
                <a:cxn ang="0">
                  <a:pos x="connsiteX1" y="connsiteY1"/>
                </a:cxn>
                <a:cxn ang="0">
                  <a:pos x="connsiteX2" y="connsiteY2"/>
                </a:cxn>
              </a:cxnLst>
              <a:rect l="l" t="t" r="r" b="b"/>
              <a:pathLst>
                <a:path w="508000" h="696685">
                  <a:moveTo>
                    <a:pt x="0" y="696685"/>
                  </a:moveTo>
                  <a:lnTo>
                    <a:pt x="246743" y="0"/>
                  </a:lnTo>
                  <a:lnTo>
                    <a:pt x="508000" y="0"/>
                  </a:lnTo>
                </a:path>
              </a:pathLst>
            </a:cu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50000"/>
                    <a:lumOff val="50000"/>
                  </a:schemeClr>
                </a:solidFill>
              </a:endParaRPr>
            </a:p>
          </p:txBody>
        </p:sp>
        <p:grpSp>
          <p:nvGrpSpPr>
            <p:cNvPr id="257" name="组合 256"/>
            <p:cNvGrpSpPr/>
            <p:nvPr/>
          </p:nvGrpSpPr>
          <p:grpSpPr>
            <a:xfrm>
              <a:off x="2458006" y="3291830"/>
              <a:ext cx="754150" cy="753262"/>
              <a:chOff x="287135" y="1078516"/>
              <a:chExt cx="754150" cy="753262"/>
            </a:xfrm>
          </p:grpSpPr>
          <p:sp>
            <p:nvSpPr>
              <p:cNvPr id="258" name="TextBox 257"/>
              <p:cNvSpPr txBox="1"/>
              <p:nvPr/>
            </p:nvSpPr>
            <p:spPr>
              <a:xfrm>
                <a:off x="335232" y="1078516"/>
                <a:ext cx="657958" cy="380873"/>
              </a:xfrm>
              <a:prstGeom prst="rect">
                <a:avLst/>
              </a:prstGeom>
              <a:noFill/>
            </p:spPr>
            <p:txBody>
              <a:bodyPr wrap="none" rtlCol="0">
                <a:spAutoFit/>
              </a:bodyPr>
              <a:lstStyle/>
              <a:p>
                <a:pPr algn="ctr"/>
                <a:r>
                  <a:rPr lang="en-US" altLang="zh-CN" sz="2700" b="1" dirty="0">
                    <a:solidFill>
                      <a:schemeClr val="tx1">
                        <a:lumMod val="50000"/>
                        <a:lumOff val="50000"/>
                      </a:schemeClr>
                    </a:solidFill>
                  </a:rPr>
                  <a:t>40%</a:t>
                </a:r>
                <a:endParaRPr lang="zh-CN" altLang="en-US" sz="2700" b="1" dirty="0">
                  <a:solidFill>
                    <a:schemeClr val="tx1">
                      <a:lumMod val="50000"/>
                      <a:lumOff val="50000"/>
                    </a:schemeClr>
                  </a:solidFill>
                </a:endParaRPr>
              </a:p>
            </p:txBody>
          </p:sp>
          <p:sp>
            <p:nvSpPr>
              <p:cNvPr id="259" name="TextBox 258"/>
              <p:cNvSpPr txBox="1"/>
              <p:nvPr/>
            </p:nvSpPr>
            <p:spPr>
              <a:xfrm>
                <a:off x="287135" y="1393196"/>
                <a:ext cx="754150" cy="438582"/>
              </a:xfrm>
              <a:prstGeom prst="rect">
                <a:avLst/>
              </a:prstGeom>
              <a:noFill/>
            </p:spPr>
            <p:txBody>
              <a:bodyPr wrap="none" rtlCol="0">
                <a:spAutoFit/>
              </a:bodyPr>
              <a:lstStyle/>
              <a:p>
                <a:pPr algn="ctr"/>
                <a:r>
                  <a:rPr lang="zh-CN" altLang="en-US" sz="1600" dirty="0">
                    <a:solidFill>
                      <a:schemeClr val="tx1">
                        <a:lumMod val="50000"/>
                        <a:lumOff val="50000"/>
                      </a:schemeClr>
                    </a:solidFill>
                  </a:rPr>
                  <a:t>添加文本</a:t>
                </a:r>
                <a:endParaRPr lang="en-US" altLang="zh-CN" sz="1600" dirty="0">
                  <a:solidFill>
                    <a:schemeClr val="tx1">
                      <a:lumMod val="50000"/>
                      <a:lumOff val="50000"/>
                    </a:schemeClr>
                  </a:solidFill>
                </a:endParaRPr>
              </a:p>
              <a:p>
                <a:pPr algn="ctr"/>
                <a:r>
                  <a:rPr lang="zh-CN" altLang="en-US" sz="1600" dirty="0">
                    <a:solidFill>
                      <a:schemeClr val="tx1">
                        <a:lumMod val="50000"/>
                        <a:lumOff val="50000"/>
                      </a:schemeClr>
                    </a:solidFill>
                  </a:rPr>
                  <a:t>添加文本</a:t>
                </a:r>
                <a:endParaRPr lang="zh-CN" altLang="en-US" sz="1600" dirty="0">
                  <a:solidFill>
                    <a:schemeClr val="tx1">
                      <a:lumMod val="50000"/>
                      <a:lumOff val="50000"/>
                    </a:schemeClr>
                  </a:solidFill>
                </a:endParaRPr>
              </a:p>
            </p:txBody>
          </p:sp>
        </p:gr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p:cTn id="7" dur="500" fill="hold"/>
                                        <p:tgtEl>
                                          <p:spTgt spid="116"/>
                                        </p:tgtEl>
                                        <p:attrNameLst>
                                          <p:attrName>ppt_w</p:attrName>
                                        </p:attrNameLst>
                                      </p:cBhvr>
                                      <p:tavLst>
                                        <p:tav tm="0">
                                          <p:val>
                                            <p:fltVal val="0"/>
                                          </p:val>
                                        </p:tav>
                                        <p:tav tm="100000">
                                          <p:val>
                                            <p:strVal val="#ppt_w"/>
                                          </p:val>
                                        </p:tav>
                                      </p:tavLst>
                                    </p:anim>
                                    <p:anim calcmode="lin" valueType="num">
                                      <p:cBhvr>
                                        <p:cTn id="8" dur="500" fill="hold"/>
                                        <p:tgtEl>
                                          <p:spTgt spid="116"/>
                                        </p:tgtEl>
                                        <p:attrNameLst>
                                          <p:attrName>ppt_h</p:attrName>
                                        </p:attrNameLst>
                                      </p:cBhvr>
                                      <p:tavLst>
                                        <p:tav tm="0">
                                          <p:val>
                                            <p:fltVal val="0"/>
                                          </p:val>
                                        </p:tav>
                                        <p:tav tm="100000">
                                          <p:val>
                                            <p:strVal val="#ppt_h"/>
                                          </p:val>
                                        </p:tav>
                                      </p:tavLst>
                                    </p:anim>
                                    <p:animEffect transition="in" filter="fade">
                                      <p:cBhvr>
                                        <p:cTn id="9" dur="500"/>
                                        <p:tgtEl>
                                          <p:spTgt spid="11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28"/>
                                        </p:tgtEl>
                                        <p:attrNameLst>
                                          <p:attrName>style.visibility</p:attrName>
                                        </p:attrNameLst>
                                      </p:cBhvr>
                                      <p:to>
                                        <p:strVal val="visible"/>
                                      </p:to>
                                    </p:set>
                                    <p:anim calcmode="lin" valueType="num">
                                      <p:cBhvr>
                                        <p:cTn id="13" dur="500" fill="hold"/>
                                        <p:tgtEl>
                                          <p:spTgt spid="228"/>
                                        </p:tgtEl>
                                        <p:attrNameLst>
                                          <p:attrName>ppt_w</p:attrName>
                                        </p:attrNameLst>
                                      </p:cBhvr>
                                      <p:tavLst>
                                        <p:tav tm="0">
                                          <p:val>
                                            <p:fltVal val="0"/>
                                          </p:val>
                                        </p:tav>
                                        <p:tav tm="100000">
                                          <p:val>
                                            <p:strVal val="#ppt_w"/>
                                          </p:val>
                                        </p:tav>
                                      </p:tavLst>
                                    </p:anim>
                                    <p:anim calcmode="lin" valueType="num">
                                      <p:cBhvr>
                                        <p:cTn id="14" dur="500" fill="hold"/>
                                        <p:tgtEl>
                                          <p:spTgt spid="228"/>
                                        </p:tgtEl>
                                        <p:attrNameLst>
                                          <p:attrName>ppt_h</p:attrName>
                                        </p:attrNameLst>
                                      </p:cBhvr>
                                      <p:tavLst>
                                        <p:tav tm="0">
                                          <p:val>
                                            <p:fltVal val="0"/>
                                          </p:val>
                                        </p:tav>
                                        <p:tav tm="100000">
                                          <p:val>
                                            <p:strVal val="#ppt_h"/>
                                          </p:val>
                                        </p:tav>
                                      </p:tavLst>
                                    </p:anim>
                                    <p:animEffect transition="in" filter="fade">
                                      <p:cBhvr>
                                        <p:cTn id="15" dur="500"/>
                                        <p:tgtEl>
                                          <p:spTgt spid="228"/>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27"/>
                                        </p:tgtEl>
                                        <p:attrNameLst>
                                          <p:attrName>style.visibility</p:attrName>
                                        </p:attrNameLst>
                                      </p:cBhvr>
                                      <p:to>
                                        <p:strVal val="visible"/>
                                      </p:to>
                                    </p:set>
                                    <p:anim calcmode="lin" valueType="num">
                                      <p:cBhvr>
                                        <p:cTn id="18" dur="500" fill="hold"/>
                                        <p:tgtEl>
                                          <p:spTgt spid="227"/>
                                        </p:tgtEl>
                                        <p:attrNameLst>
                                          <p:attrName>ppt_w</p:attrName>
                                        </p:attrNameLst>
                                      </p:cBhvr>
                                      <p:tavLst>
                                        <p:tav tm="0">
                                          <p:val>
                                            <p:fltVal val="0"/>
                                          </p:val>
                                        </p:tav>
                                        <p:tav tm="100000">
                                          <p:val>
                                            <p:strVal val="#ppt_w"/>
                                          </p:val>
                                        </p:tav>
                                      </p:tavLst>
                                    </p:anim>
                                    <p:anim calcmode="lin" valueType="num">
                                      <p:cBhvr>
                                        <p:cTn id="19" dur="500" fill="hold"/>
                                        <p:tgtEl>
                                          <p:spTgt spid="227"/>
                                        </p:tgtEl>
                                        <p:attrNameLst>
                                          <p:attrName>ppt_h</p:attrName>
                                        </p:attrNameLst>
                                      </p:cBhvr>
                                      <p:tavLst>
                                        <p:tav tm="0">
                                          <p:val>
                                            <p:fltVal val="0"/>
                                          </p:val>
                                        </p:tav>
                                        <p:tav tm="100000">
                                          <p:val>
                                            <p:strVal val="#ppt_h"/>
                                          </p:val>
                                        </p:tav>
                                      </p:tavLst>
                                    </p:anim>
                                    <p:animEffect transition="in" filter="fade">
                                      <p:cBhvr>
                                        <p:cTn id="20" dur="500"/>
                                        <p:tgtEl>
                                          <p:spTgt spid="22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24"/>
                                        </p:tgtEl>
                                        <p:attrNameLst>
                                          <p:attrName>style.visibility</p:attrName>
                                        </p:attrNameLst>
                                      </p:cBhvr>
                                      <p:to>
                                        <p:strVal val="visible"/>
                                      </p:to>
                                    </p:set>
                                    <p:anim calcmode="lin" valueType="num">
                                      <p:cBhvr>
                                        <p:cTn id="23" dur="500" fill="hold"/>
                                        <p:tgtEl>
                                          <p:spTgt spid="224"/>
                                        </p:tgtEl>
                                        <p:attrNameLst>
                                          <p:attrName>ppt_w</p:attrName>
                                        </p:attrNameLst>
                                      </p:cBhvr>
                                      <p:tavLst>
                                        <p:tav tm="0">
                                          <p:val>
                                            <p:fltVal val="0"/>
                                          </p:val>
                                        </p:tav>
                                        <p:tav tm="100000">
                                          <p:val>
                                            <p:strVal val="#ppt_w"/>
                                          </p:val>
                                        </p:tav>
                                      </p:tavLst>
                                    </p:anim>
                                    <p:anim calcmode="lin" valueType="num">
                                      <p:cBhvr>
                                        <p:cTn id="24" dur="500" fill="hold"/>
                                        <p:tgtEl>
                                          <p:spTgt spid="224"/>
                                        </p:tgtEl>
                                        <p:attrNameLst>
                                          <p:attrName>ppt_h</p:attrName>
                                        </p:attrNameLst>
                                      </p:cBhvr>
                                      <p:tavLst>
                                        <p:tav tm="0">
                                          <p:val>
                                            <p:fltVal val="0"/>
                                          </p:val>
                                        </p:tav>
                                        <p:tav tm="100000">
                                          <p:val>
                                            <p:strVal val="#ppt_h"/>
                                          </p:val>
                                        </p:tav>
                                      </p:tavLst>
                                    </p:anim>
                                    <p:animEffect transition="in" filter="fade">
                                      <p:cBhvr>
                                        <p:cTn id="25" dur="500"/>
                                        <p:tgtEl>
                                          <p:spTgt spid="22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29"/>
                                        </p:tgtEl>
                                        <p:attrNameLst>
                                          <p:attrName>style.visibility</p:attrName>
                                        </p:attrNameLst>
                                      </p:cBhvr>
                                      <p:to>
                                        <p:strVal val="visible"/>
                                      </p:to>
                                    </p:set>
                                    <p:anim calcmode="lin" valueType="num">
                                      <p:cBhvr>
                                        <p:cTn id="28" dur="500" fill="hold"/>
                                        <p:tgtEl>
                                          <p:spTgt spid="229"/>
                                        </p:tgtEl>
                                        <p:attrNameLst>
                                          <p:attrName>ppt_w</p:attrName>
                                        </p:attrNameLst>
                                      </p:cBhvr>
                                      <p:tavLst>
                                        <p:tav tm="0">
                                          <p:val>
                                            <p:fltVal val="0"/>
                                          </p:val>
                                        </p:tav>
                                        <p:tav tm="100000">
                                          <p:val>
                                            <p:strVal val="#ppt_w"/>
                                          </p:val>
                                        </p:tav>
                                      </p:tavLst>
                                    </p:anim>
                                    <p:anim calcmode="lin" valueType="num">
                                      <p:cBhvr>
                                        <p:cTn id="29" dur="500" fill="hold"/>
                                        <p:tgtEl>
                                          <p:spTgt spid="229"/>
                                        </p:tgtEl>
                                        <p:attrNameLst>
                                          <p:attrName>ppt_h</p:attrName>
                                        </p:attrNameLst>
                                      </p:cBhvr>
                                      <p:tavLst>
                                        <p:tav tm="0">
                                          <p:val>
                                            <p:fltVal val="0"/>
                                          </p:val>
                                        </p:tav>
                                        <p:tav tm="100000">
                                          <p:val>
                                            <p:strVal val="#ppt_h"/>
                                          </p:val>
                                        </p:tav>
                                      </p:tavLst>
                                    </p:anim>
                                    <p:animEffect transition="in" filter="fade">
                                      <p:cBhvr>
                                        <p:cTn id="30" dur="500"/>
                                        <p:tgtEl>
                                          <p:spTgt spid="22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25"/>
                                        </p:tgtEl>
                                        <p:attrNameLst>
                                          <p:attrName>style.visibility</p:attrName>
                                        </p:attrNameLst>
                                      </p:cBhvr>
                                      <p:to>
                                        <p:strVal val="visible"/>
                                      </p:to>
                                    </p:set>
                                    <p:anim calcmode="lin" valueType="num">
                                      <p:cBhvr>
                                        <p:cTn id="33" dur="500" fill="hold"/>
                                        <p:tgtEl>
                                          <p:spTgt spid="225"/>
                                        </p:tgtEl>
                                        <p:attrNameLst>
                                          <p:attrName>ppt_w</p:attrName>
                                        </p:attrNameLst>
                                      </p:cBhvr>
                                      <p:tavLst>
                                        <p:tav tm="0">
                                          <p:val>
                                            <p:fltVal val="0"/>
                                          </p:val>
                                        </p:tav>
                                        <p:tav tm="100000">
                                          <p:val>
                                            <p:strVal val="#ppt_w"/>
                                          </p:val>
                                        </p:tav>
                                      </p:tavLst>
                                    </p:anim>
                                    <p:anim calcmode="lin" valueType="num">
                                      <p:cBhvr>
                                        <p:cTn id="34" dur="500" fill="hold"/>
                                        <p:tgtEl>
                                          <p:spTgt spid="225"/>
                                        </p:tgtEl>
                                        <p:attrNameLst>
                                          <p:attrName>ppt_h</p:attrName>
                                        </p:attrNameLst>
                                      </p:cBhvr>
                                      <p:tavLst>
                                        <p:tav tm="0">
                                          <p:val>
                                            <p:fltVal val="0"/>
                                          </p:val>
                                        </p:tav>
                                        <p:tav tm="100000">
                                          <p:val>
                                            <p:strVal val="#ppt_h"/>
                                          </p:val>
                                        </p:tav>
                                      </p:tavLst>
                                    </p:anim>
                                    <p:animEffect transition="in" filter="fade">
                                      <p:cBhvr>
                                        <p:cTn id="35" dur="500"/>
                                        <p:tgtEl>
                                          <p:spTgt spid="225"/>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6"/>
                                        </p:tgtEl>
                                        <p:attrNameLst>
                                          <p:attrName>style.visibility</p:attrName>
                                        </p:attrNameLst>
                                      </p:cBhvr>
                                      <p:to>
                                        <p:strVal val="visible"/>
                                      </p:to>
                                    </p:set>
                                    <p:anim calcmode="lin" valueType="num">
                                      <p:cBhvr>
                                        <p:cTn id="38" dur="500" fill="hold"/>
                                        <p:tgtEl>
                                          <p:spTgt spid="226"/>
                                        </p:tgtEl>
                                        <p:attrNameLst>
                                          <p:attrName>ppt_w</p:attrName>
                                        </p:attrNameLst>
                                      </p:cBhvr>
                                      <p:tavLst>
                                        <p:tav tm="0">
                                          <p:val>
                                            <p:fltVal val="0"/>
                                          </p:val>
                                        </p:tav>
                                        <p:tav tm="100000">
                                          <p:val>
                                            <p:strVal val="#ppt_w"/>
                                          </p:val>
                                        </p:tav>
                                      </p:tavLst>
                                    </p:anim>
                                    <p:anim calcmode="lin" valueType="num">
                                      <p:cBhvr>
                                        <p:cTn id="39" dur="500" fill="hold"/>
                                        <p:tgtEl>
                                          <p:spTgt spid="226"/>
                                        </p:tgtEl>
                                        <p:attrNameLst>
                                          <p:attrName>ppt_h</p:attrName>
                                        </p:attrNameLst>
                                      </p:cBhvr>
                                      <p:tavLst>
                                        <p:tav tm="0">
                                          <p:val>
                                            <p:fltVal val="0"/>
                                          </p:val>
                                        </p:tav>
                                        <p:tav tm="100000">
                                          <p:val>
                                            <p:strVal val="#ppt_h"/>
                                          </p:val>
                                        </p:tav>
                                      </p:tavLst>
                                    </p:anim>
                                    <p:animEffect transition="in" filter="fade">
                                      <p:cBhvr>
                                        <p:cTn id="40" dur="500"/>
                                        <p:tgtEl>
                                          <p:spTgt spid="226"/>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235"/>
                                        </p:tgtEl>
                                        <p:attrNameLst>
                                          <p:attrName>style.visibility</p:attrName>
                                        </p:attrNameLst>
                                      </p:cBhvr>
                                      <p:to>
                                        <p:strVal val="visible"/>
                                      </p:to>
                                    </p:set>
                                    <p:animEffect transition="in" filter="wipe(left)">
                                      <p:cBhvr>
                                        <p:cTn id="44" dur="500"/>
                                        <p:tgtEl>
                                          <p:spTgt spid="235"/>
                                        </p:tgtEl>
                                      </p:cBhvr>
                                    </p:animEffect>
                                  </p:childTnLst>
                                </p:cTn>
                              </p:par>
                              <p:par>
                                <p:cTn id="45" presetID="22" presetClass="entr" presetSubtype="8" fill="hold" nodeType="withEffect">
                                  <p:stCondLst>
                                    <p:cond delay="0"/>
                                  </p:stCondLst>
                                  <p:childTnLst>
                                    <p:set>
                                      <p:cBhvr>
                                        <p:cTn id="46" dur="1" fill="hold">
                                          <p:stCondLst>
                                            <p:cond delay="0"/>
                                          </p:stCondLst>
                                        </p:cTn>
                                        <p:tgtEl>
                                          <p:spTgt spid="250"/>
                                        </p:tgtEl>
                                        <p:attrNameLst>
                                          <p:attrName>style.visibility</p:attrName>
                                        </p:attrNameLst>
                                      </p:cBhvr>
                                      <p:to>
                                        <p:strVal val="visible"/>
                                      </p:to>
                                    </p:set>
                                    <p:animEffect transition="in" filter="wipe(left)">
                                      <p:cBhvr>
                                        <p:cTn id="47" dur="500"/>
                                        <p:tgtEl>
                                          <p:spTgt spid="250"/>
                                        </p:tgtEl>
                                      </p:cBhvr>
                                    </p:animEffect>
                                  </p:childTnLst>
                                </p:cTn>
                              </p:par>
                              <p:par>
                                <p:cTn id="48" presetID="22" presetClass="entr" presetSubtype="8" fill="hold" nodeType="withEffect">
                                  <p:stCondLst>
                                    <p:cond delay="0"/>
                                  </p:stCondLst>
                                  <p:childTnLst>
                                    <p:set>
                                      <p:cBhvr>
                                        <p:cTn id="49" dur="1" fill="hold">
                                          <p:stCondLst>
                                            <p:cond delay="0"/>
                                          </p:stCondLst>
                                        </p:cTn>
                                        <p:tgtEl>
                                          <p:spTgt spid="240"/>
                                        </p:tgtEl>
                                        <p:attrNameLst>
                                          <p:attrName>style.visibility</p:attrName>
                                        </p:attrNameLst>
                                      </p:cBhvr>
                                      <p:to>
                                        <p:strVal val="visible"/>
                                      </p:to>
                                    </p:set>
                                    <p:animEffect transition="in" filter="wipe(left)">
                                      <p:cBhvr>
                                        <p:cTn id="50" dur="500"/>
                                        <p:tgtEl>
                                          <p:spTgt spid="240"/>
                                        </p:tgtEl>
                                      </p:cBhvr>
                                    </p:animEffect>
                                  </p:childTnLst>
                                </p:cTn>
                              </p:par>
                              <p:par>
                                <p:cTn id="51" presetID="22" presetClass="entr" presetSubtype="8" fill="hold" nodeType="withEffect">
                                  <p:stCondLst>
                                    <p:cond delay="0"/>
                                  </p:stCondLst>
                                  <p:childTnLst>
                                    <p:set>
                                      <p:cBhvr>
                                        <p:cTn id="52" dur="1" fill="hold">
                                          <p:stCondLst>
                                            <p:cond delay="0"/>
                                          </p:stCondLst>
                                        </p:cTn>
                                        <p:tgtEl>
                                          <p:spTgt spid="245"/>
                                        </p:tgtEl>
                                        <p:attrNameLst>
                                          <p:attrName>style.visibility</p:attrName>
                                        </p:attrNameLst>
                                      </p:cBhvr>
                                      <p:to>
                                        <p:strVal val="visible"/>
                                      </p:to>
                                    </p:set>
                                    <p:animEffect transition="in" filter="wipe(left)">
                                      <p:cBhvr>
                                        <p:cTn id="53" dur="500"/>
                                        <p:tgtEl>
                                          <p:spTgt spid="245"/>
                                        </p:tgtEl>
                                      </p:cBhvr>
                                    </p:animEffect>
                                  </p:childTnLst>
                                </p:cTn>
                              </p:par>
                              <p:par>
                                <p:cTn id="54" presetID="22" presetClass="entr" presetSubtype="4" fill="hold" nodeType="withEffect">
                                  <p:stCondLst>
                                    <p:cond delay="0"/>
                                  </p:stCondLst>
                                  <p:childTnLst>
                                    <p:set>
                                      <p:cBhvr>
                                        <p:cTn id="55" dur="1" fill="hold">
                                          <p:stCondLst>
                                            <p:cond delay="0"/>
                                          </p:stCondLst>
                                        </p:cTn>
                                        <p:tgtEl>
                                          <p:spTgt spid="230"/>
                                        </p:tgtEl>
                                        <p:attrNameLst>
                                          <p:attrName>style.visibility</p:attrName>
                                        </p:attrNameLst>
                                      </p:cBhvr>
                                      <p:to>
                                        <p:strVal val="visible"/>
                                      </p:to>
                                    </p:set>
                                    <p:animEffect transition="in" filter="wipe(down)">
                                      <p:cBhvr>
                                        <p:cTn id="56" dur="500"/>
                                        <p:tgtEl>
                                          <p:spTgt spid="230"/>
                                        </p:tgtEl>
                                      </p:cBhvr>
                                    </p:animEffect>
                                  </p:childTnLst>
                                </p:cTn>
                              </p:par>
                              <p:par>
                                <p:cTn id="57" presetID="22" presetClass="entr" presetSubtype="1" fill="hold" nodeType="withEffect">
                                  <p:stCondLst>
                                    <p:cond delay="0"/>
                                  </p:stCondLst>
                                  <p:childTnLst>
                                    <p:set>
                                      <p:cBhvr>
                                        <p:cTn id="58" dur="1" fill="hold">
                                          <p:stCondLst>
                                            <p:cond delay="0"/>
                                          </p:stCondLst>
                                        </p:cTn>
                                        <p:tgtEl>
                                          <p:spTgt spid="255"/>
                                        </p:tgtEl>
                                        <p:attrNameLst>
                                          <p:attrName>style.visibility</p:attrName>
                                        </p:attrNameLst>
                                      </p:cBhvr>
                                      <p:to>
                                        <p:strVal val="visible"/>
                                      </p:to>
                                    </p:set>
                                    <p:animEffect transition="in" filter="wipe(up)">
                                      <p:cBhvr>
                                        <p:cTn id="59" dur="5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P spid="225" grpId="0" animBg="1"/>
      <p:bldP spid="226" grpId="0" animBg="1"/>
      <p:bldP spid="227" grpId="0" animBg="1"/>
      <p:bldP spid="228" grpId="0" animBg="1"/>
      <p:bldP spid="2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椭圆 40"/>
          <p:cNvSpPr/>
          <p:nvPr/>
        </p:nvSpPr>
        <p:spPr>
          <a:xfrm>
            <a:off x="4566200" y="2251926"/>
            <a:ext cx="3059602" cy="3060000"/>
          </a:xfrm>
          <a:prstGeom prst="ellipse">
            <a:avLst/>
          </a:prstGeom>
          <a:blipFill>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1965043" y="1643806"/>
            <a:ext cx="8261916" cy="4276240"/>
            <a:chOff x="1964504" y="1290880"/>
            <a:chExt cx="8262992" cy="4276240"/>
          </a:xfrm>
          <a:solidFill>
            <a:schemeClr val="bg1">
              <a:lumMod val="75000"/>
            </a:schemeClr>
          </a:solidFill>
        </p:grpSpPr>
        <p:sp>
          <p:nvSpPr>
            <p:cNvPr id="44" name="半闭框 43"/>
            <p:cNvSpPr/>
            <p:nvPr/>
          </p:nvSpPr>
          <p:spPr>
            <a:xfrm>
              <a:off x="1964504" y="1290880"/>
              <a:ext cx="430154" cy="430154"/>
            </a:xfrm>
            <a:prstGeom prst="halfFrame">
              <a:avLst>
                <a:gd name="adj1" fmla="val 10000"/>
                <a:gd name="adj2" fmla="val 1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半闭框 50"/>
            <p:cNvSpPr/>
            <p:nvPr/>
          </p:nvSpPr>
          <p:spPr>
            <a:xfrm flipH="1">
              <a:off x="9797342" y="1290880"/>
              <a:ext cx="430154" cy="430154"/>
            </a:xfrm>
            <a:prstGeom prst="halfFrame">
              <a:avLst>
                <a:gd name="adj1" fmla="val 10000"/>
                <a:gd name="adj2" fmla="val 1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2" name="半闭框 51"/>
            <p:cNvSpPr/>
            <p:nvPr/>
          </p:nvSpPr>
          <p:spPr>
            <a:xfrm flipV="1">
              <a:off x="1964504" y="5136966"/>
              <a:ext cx="430154" cy="430154"/>
            </a:xfrm>
            <a:prstGeom prst="halfFrame">
              <a:avLst>
                <a:gd name="adj1" fmla="val 10000"/>
                <a:gd name="adj2" fmla="val 1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 name="半闭框 52"/>
            <p:cNvSpPr/>
            <p:nvPr/>
          </p:nvSpPr>
          <p:spPr>
            <a:xfrm flipH="1" flipV="1">
              <a:off x="9797342" y="5136966"/>
              <a:ext cx="430154" cy="430154"/>
            </a:xfrm>
            <a:prstGeom prst="halfFrame">
              <a:avLst>
                <a:gd name="adj1" fmla="val 10000"/>
                <a:gd name="adj2" fmla="val 1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4" name="矩形 3"/>
          <p:cNvSpPr>
            <a:spLocks noChangeArrowheads="1"/>
          </p:cNvSpPr>
          <p:nvPr/>
        </p:nvSpPr>
        <p:spPr bwMode="auto">
          <a:xfrm>
            <a:off x="7932656" y="2223290"/>
            <a:ext cx="2225038"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spcBef>
                <a:spcPct val="0"/>
              </a:spcBef>
              <a:buFont typeface="Arial" panose="020B0604020202020204" pitchFamily="34" charset="0"/>
              <a:buNone/>
            </a:pPr>
            <a:r>
              <a:rPr lang="zh-CN" altLang="en-US" sz="22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点击添加标题</a:t>
            </a:r>
            <a:endParaRPr lang="zh-CN" altLang="en-US" sz="22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5" name="矩形 47"/>
          <p:cNvSpPr>
            <a:spLocks noChangeArrowheads="1"/>
          </p:cNvSpPr>
          <p:nvPr/>
        </p:nvSpPr>
        <p:spPr bwMode="auto">
          <a:xfrm>
            <a:off x="7932655" y="2748587"/>
            <a:ext cx="2055967" cy="276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25000"/>
              </a:lnSpc>
              <a:spcBef>
                <a:spcPct val="0"/>
              </a:spcBef>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右键点击图片选择设置图片格式可直接替换图片。您可以点击文字框输入您的描述说明，或者通过复制粘贴。</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5000"/>
              </a:lnSpc>
              <a:spcBef>
                <a:spcPct val="0"/>
              </a:spcBef>
            </a:pP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5000"/>
              </a:lnSpc>
              <a:spcBef>
                <a:spcPct val="0"/>
              </a:spcBef>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您的内容打在这里，或通过复制您的文本后，在此框中选择粘贴，并选择只保留文字。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2422965" y="2994500"/>
            <a:ext cx="1975956" cy="1643527"/>
          </a:xfrm>
          <a:prstGeom prst="rect">
            <a:avLst/>
          </a:prstGeom>
          <a:noFill/>
        </p:spPr>
        <p:txBody>
          <a:bodyPr wrap="square" rtlCol="0">
            <a:spAutoFit/>
          </a:bodyPr>
          <a:lstStyle/>
          <a:p>
            <a:pPr algn="ctr">
              <a:lnSpc>
                <a:spcPct val="120000"/>
              </a:lnSpc>
            </a:pPr>
            <a:r>
              <a:rPr lang="zh-CN" altLang="en-US" sz="2800" dirty="0">
                <a:solidFill>
                  <a:schemeClr val="accent1"/>
                </a:solidFill>
                <a:latin typeface="幼圆" panose="02010509060101010101" pitchFamily="49" charset="-122"/>
                <a:ea typeface="幼圆" panose="02010509060101010101" pitchFamily="49" charset="-122"/>
              </a:rPr>
              <a:t>添加</a:t>
            </a:r>
            <a:endParaRPr lang="en-US" altLang="zh-CN" sz="2800" dirty="0">
              <a:solidFill>
                <a:schemeClr val="accent1"/>
              </a:solidFill>
              <a:latin typeface="幼圆" panose="02010509060101010101" pitchFamily="49" charset="-122"/>
              <a:ea typeface="幼圆" panose="02010509060101010101" pitchFamily="49" charset="-122"/>
            </a:endParaRPr>
          </a:p>
          <a:p>
            <a:pPr algn="ctr">
              <a:lnSpc>
                <a:spcPct val="120000"/>
              </a:lnSpc>
            </a:pPr>
            <a:r>
              <a:rPr lang="zh-CN" altLang="en-US" sz="2800" dirty="0">
                <a:solidFill>
                  <a:schemeClr val="accent1"/>
                </a:solidFill>
                <a:latin typeface="幼圆" panose="02010509060101010101" pitchFamily="49" charset="-122"/>
                <a:ea typeface="幼圆" panose="02010509060101010101" pitchFamily="49" charset="-122"/>
              </a:rPr>
              <a:t>主要观点及关键词</a:t>
            </a:r>
            <a:endParaRPr lang="en-US" altLang="zh-CN" sz="2800" dirty="0">
              <a:solidFill>
                <a:schemeClr val="accent1"/>
              </a:solidFill>
              <a:latin typeface="幼圆" panose="02010509060101010101" pitchFamily="49" charset="-122"/>
              <a:ea typeface="幼圆" panose="02010509060101010101" pitchFamily="49"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2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childTnLst>
                                </p:cTn>
                              </p:par>
                              <p:par>
                                <p:cTn id="9" presetID="6" presetClass="entr" presetSubtype="32"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circle(out)">
                                      <p:cBhvr>
                                        <p:cTn id="11" dur="750"/>
                                        <p:tgtEl>
                                          <p:spTgt spid="41"/>
                                        </p:tgtEl>
                                      </p:cBhvr>
                                    </p:animEffect>
                                  </p:childTnLst>
                                </p:cTn>
                              </p:par>
                            </p:childTnLst>
                          </p:cTn>
                        </p:par>
                        <p:par>
                          <p:cTn id="12" fill="hold">
                            <p:stCondLst>
                              <p:cond delay="750"/>
                            </p:stCondLst>
                            <p:childTnLst>
                              <p:par>
                                <p:cTn id="13" presetID="49" presetClass="entr" presetSubtype="0" decel="100000" fill="hold" grpId="0" nodeType="afterEffect">
                                  <p:stCondLst>
                                    <p:cond delay="250"/>
                                  </p:stCondLst>
                                  <p:childTnLst>
                                    <p:set>
                                      <p:cBhvr>
                                        <p:cTn id="14" dur="1" fill="hold">
                                          <p:stCondLst>
                                            <p:cond delay="0"/>
                                          </p:stCondLst>
                                        </p:cTn>
                                        <p:tgtEl>
                                          <p:spTgt spid="56"/>
                                        </p:tgtEl>
                                        <p:attrNameLst>
                                          <p:attrName>style.visibility</p:attrName>
                                        </p:attrNameLst>
                                      </p:cBhvr>
                                      <p:to>
                                        <p:strVal val="visible"/>
                                      </p:to>
                                    </p:set>
                                    <p:anim calcmode="lin" valueType="num">
                                      <p:cBhvr>
                                        <p:cTn id="15" dur="500" fill="hold"/>
                                        <p:tgtEl>
                                          <p:spTgt spid="56"/>
                                        </p:tgtEl>
                                        <p:attrNameLst>
                                          <p:attrName>ppt_w</p:attrName>
                                        </p:attrNameLst>
                                      </p:cBhvr>
                                      <p:tavLst>
                                        <p:tav tm="0">
                                          <p:val>
                                            <p:fltVal val="0"/>
                                          </p:val>
                                        </p:tav>
                                        <p:tav tm="100000">
                                          <p:val>
                                            <p:strVal val="#ppt_w"/>
                                          </p:val>
                                        </p:tav>
                                      </p:tavLst>
                                    </p:anim>
                                    <p:anim calcmode="lin" valueType="num">
                                      <p:cBhvr>
                                        <p:cTn id="16" dur="500" fill="hold"/>
                                        <p:tgtEl>
                                          <p:spTgt spid="56"/>
                                        </p:tgtEl>
                                        <p:attrNameLst>
                                          <p:attrName>ppt_h</p:attrName>
                                        </p:attrNameLst>
                                      </p:cBhvr>
                                      <p:tavLst>
                                        <p:tav tm="0">
                                          <p:val>
                                            <p:fltVal val="0"/>
                                          </p:val>
                                        </p:tav>
                                        <p:tav tm="100000">
                                          <p:val>
                                            <p:strVal val="#ppt_h"/>
                                          </p:val>
                                        </p:tav>
                                      </p:tavLst>
                                    </p:anim>
                                    <p:anim calcmode="lin" valueType="num">
                                      <p:cBhvr>
                                        <p:cTn id="17" dur="500" fill="hold"/>
                                        <p:tgtEl>
                                          <p:spTgt spid="56"/>
                                        </p:tgtEl>
                                        <p:attrNameLst>
                                          <p:attrName>style.rotation</p:attrName>
                                        </p:attrNameLst>
                                      </p:cBhvr>
                                      <p:tavLst>
                                        <p:tav tm="0">
                                          <p:val>
                                            <p:fltVal val="360"/>
                                          </p:val>
                                        </p:tav>
                                        <p:tav tm="100000">
                                          <p:val>
                                            <p:fltVal val="0"/>
                                          </p:val>
                                        </p:tav>
                                      </p:tavLst>
                                    </p:anim>
                                    <p:animEffect transition="in" filter="fade">
                                      <p:cBhvr>
                                        <p:cTn id="18" dur="500"/>
                                        <p:tgtEl>
                                          <p:spTgt spid="56"/>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randombar(horizontal)">
                                      <p:cBhvr>
                                        <p:cTn id="22" dur="500"/>
                                        <p:tgtEl>
                                          <p:spTgt spid="54"/>
                                        </p:tgtEl>
                                      </p:cBhvr>
                                    </p:animEffect>
                                  </p:childTnLst>
                                </p:cTn>
                              </p:par>
                            </p:childTnLst>
                          </p:cTn>
                        </p:par>
                        <p:par>
                          <p:cTn id="23" fill="hold">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randombar(horizontal)">
                                      <p:cBhvr>
                                        <p:cTn id="2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39"/>
          <p:cNvSpPr>
            <a:spLocks noChangeArrowheads="1"/>
          </p:cNvSpPr>
          <p:nvPr>
            <p:custDataLst>
              <p:tags r:id="rId1"/>
            </p:custDataLst>
          </p:nvPr>
        </p:nvSpPr>
        <p:spPr bwMode="auto">
          <a:xfrm>
            <a:off x="8387498" y="1097450"/>
            <a:ext cx="297633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1600" b="1" dirty="0">
                <a:solidFill>
                  <a:schemeClr val="bg1"/>
                </a:solidFill>
                <a:latin typeface="微软雅黑" panose="020B0503020204020204" pitchFamily="34" charset="-122"/>
                <a:ea typeface="微软雅黑" panose="020B0503020204020204" pitchFamily="34" charset="-122"/>
              </a:rPr>
              <a:t>此处添加标题文本</a:t>
            </a:r>
            <a:endParaRPr lang="en-US" altLang="zh-CN" sz="1600" b="1" dirty="0">
              <a:solidFill>
                <a:schemeClr val="bg1"/>
              </a:solidFill>
              <a:latin typeface="微软雅黑" panose="020B0503020204020204" pitchFamily="34" charset="-122"/>
              <a:ea typeface="微软雅黑" panose="020B0503020204020204" pitchFamily="34" charset="-122"/>
            </a:endParaRPr>
          </a:p>
          <a:p>
            <a:pPr>
              <a:buFont typeface="Arial" panose="020B0604020202020204" pitchFamily="34" charset="0"/>
              <a:buNone/>
            </a:pPr>
            <a:r>
              <a:rPr lang="en-US" altLang="zh-CN" sz="1200" dirty="0">
                <a:solidFill>
                  <a:schemeClr val="bg1"/>
                </a:solidFill>
                <a:latin typeface="Arial" panose="020B0604020202020204" pitchFamily="34" charset="0"/>
                <a:cs typeface="Arial" panose="020B0604020202020204" pitchFamily="34" charset="0"/>
              </a:rPr>
              <a:t>We have many PowerPoint </a:t>
            </a:r>
            <a:r>
              <a:rPr lang="zh-CN" altLang="en-US" sz="1200" dirty="0">
                <a:solidFill>
                  <a:schemeClr val="bg1"/>
                </a:solidFill>
                <a:latin typeface="Arial" panose="020B0604020202020204" pitchFamily="34" charset="0"/>
                <a:cs typeface="Arial" panose="020B0604020202020204" pitchFamily="34" charset="0"/>
              </a:rPr>
              <a:t>templates</a:t>
            </a:r>
            <a:r>
              <a:rPr lang="en-US" altLang="zh-CN" sz="1200" dirty="0">
                <a:solidFill>
                  <a:schemeClr val="bg1"/>
                </a:solidFill>
                <a:latin typeface="Arial" panose="020B0604020202020204" pitchFamily="34" charset="0"/>
                <a:cs typeface="Arial" panose="020B0604020202020204" pitchFamily="34" charset="0"/>
              </a:rPr>
              <a:t> that has been specifically designed</a:t>
            </a:r>
            <a:r>
              <a:rPr lang="zh-CN" altLang="en-US" sz="1200" dirty="0">
                <a:solidFill>
                  <a:schemeClr val="bg1"/>
                </a:solidFill>
                <a:latin typeface="Arial" panose="020B0604020202020204" pitchFamily="34" charset="0"/>
                <a:cs typeface="Arial" panose="020B0604020202020204" pitchFamily="34" charset="0"/>
              </a:rPr>
              <a:t>.</a:t>
            </a:r>
            <a:endParaRPr lang="zh-CN" altLang="en-US" sz="1200" dirty="0">
              <a:solidFill>
                <a:schemeClr val="bg1"/>
              </a:solidFill>
              <a:latin typeface="Arial" panose="020B0604020202020204" pitchFamily="34" charset="0"/>
              <a:cs typeface="Arial" panose="020B0604020202020204" pitchFamily="34" charset="0"/>
            </a:endParaRPr>
          </a:p>
        </p:txBody>
      </p:sp>
      <p:sp>
        <p:nvSpPr>
          <p:cNvPr id="3" name="PA_文本框 31"/>
          <p:cNvSpPr txBox="1"/>
          <p:nvPr>
            <p:custDataLst>
              <p:tags r:id="rId2"/>
            </p:custDataLst>
          </p:nvPr>
        </p:nvSpPr>
        <p:spPr>
          <a:xfrm>
            <a:off x="7266415" y="1015376"/>
            <a:ext cx="686406" cy="748988"/>
          </a:xfrm>
          <a:prstGeom prst="rect">
            <a:avLst/>
          </a:prstGeom>
          <a:noFill/>
        </p:spPr>
        <p:txBody>
          <a:bodyPr wrap="none" rtlCol="0">
            <a:spAutoFit/>
          </a:bodyPr>
          <a:lstStyle/>
          <a:p>
            <a:pPr algn="ctr"/>
            <a:r>
              <a:rPr lang="en-US" altLang="zh-CN" sz="4265" dirty="0">
                <a:solidFill>
                  <a:schemeClr val="bg1"/>
                </a:solidFill>
                <a:latin typeface="Impact" panose="020B0806030902050204" pitchFamily="34" charset="0"/>
              </a:rPr>
              <a:t>01</a:t>
            </a:r>
            <a:endParaRPr lang="zh-CN" altLang="en-US" sz="4265" dirty="0">
              <a:solidFill>
                <a:schemeClr val="bg1"/>
              </a:solidFill>
              <a:latin typeface="Impact" panose="020B0806030902050204" pitchFamily="34" charset="0"/>
            </a:endParaRPr>
          </a:p>
        </p:txBody>
      </p:sp>
      <p:cxnSp>
        <p:nvCxnSpPr>
          <p:cNvPr id="4" name="PA_直接连接符 33"/>
          <p:cNvCxnSpPr/>
          <p:nvPr>
            <p:custDataLst>
              <p:tags r:id="rId3"/>
            </p:custDataLst>
          </p:nvPr>
        </p:nvCxnSpPr>
        <p:spPr>
          <a:xfrm>
            <a:off x="8131215" y="1091158"/>
            <a:ext cx="0" cy="6281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PA_矩形 39"/>
          <p:cNvSpPr>
            <a:spLocks noChangeArrowheads="1"/>
          </p:cNvSpPr>
          <p:nvPr>
            <p:custDataLst>
              <p:tags r:id="rId4"/>
            </p:custDataLst>
          </p:nvPr>
        </p:nvSpPr>
        <p:spPr bwMode="auto">
          <a:xfrm>
            <a:off x="8387498" y="2509690"/>
            <a:ext cx="297633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1600" b="1" dirty="0">
                <a:solidFill>
                  <a:schemeClr val="bg1"/>
                </a:solidFill>
                <a:latin typeface="微软雅黑" panose="020B0503020204020204" pitchFamily="34" charset="-122"/>
                <a:ea typeface="微软雅黑" panose="020B0503020204020204" pitchFamily="34" charset="-122"/>
              </a:rPr>
              <a:t>此处添加标题文本</a:t>
            </a:r>
            <a:endParaRPr lang="en-US" altLang="zh-CN" sz="1600" b="1" dirty="0">
              <a:solidFill>
                <a:schemeClr val="bg1"/>
              </a:solidFill>
              <a:latin typeface="微软雅黑" panose="020B0503020204020204" pitchFamily="34" charset="-122"/>
              <a:ea typeface="微软雅黑" panose="020B0503020204020204" pitchFamily="34" charset="-122"/>
            </a:endParaRPr>
          </a:p>
          <a:p>
            <a:pPr>
              <a:buFont typeface="Arial" panose="020B0604020202020204" pitchFamily="34" charset="0"/>
              <a:buNone/>
            </a:pPr>
            <a:r>
              <a:rPr lang="en-US" altLang="zh-CN" sz="1200" dirty="0">
                <a:solidFill>
                  <a:schemeClr val="bg1"/>
                </a:solidFill>
                <a:latin typeface="Arial" panose="020B0604020202020204" pitchFamily="34" charset="0"/>
                <a:cs typeface="Arial" panose="020B0604020202020204" pitchFamily="34" charset="0"/>
              </a:rPr>
              <a:t>We have many PowerPoint </a:t>
            </a:r>
            <a:r>
              <a:rPr lang="zh-CN" altLang="en-US" sz="1200" dirty="0">
                <a:solidFill>
                  <a:schemeClr val="bg1"/>
                </a:solidFill>
                <a:latin typeface="Arial" panose="020B0604020202020204" pitchFamily="34" charset="0"/>
                <a:cs typeface="Arial" panose="020B0604020202020204" pitchFamily="34" charset="0"/>
              </a:rPr>
              <a:t>templates</a:t>
            </a:r>
            <a:r>
              <a:rPr lang="en-US" altLang="zh-CN" sz="1200" dirty="0">
                <a:solidFill>
                  <a:schemeClr val="bg1"/>
                </a:solidFill>
                <a:latin typeface="Arial" panose="020B0604020202020204" pitchFamily="34" charset="0"/>
                <a:cs typeface="Arial" panose="020B0604020202020204" pitchFamily="34" charset="0"/>
              </a:rPr>
              <a:t> that has been specifically designed</a:t>
            </a:r>
            <a:r>
              <a:rPr lang="zh-CN" altLang="en-US" sz="1200" dirty="0">
                <a:solidFill>
                  <a:schemeClr val="bg1"/>
                </a:solidFill>
                <a:latin typeface="Arial" panose="020B0604020202020204" pitchFamily="34" charset="0"/>
                <a:cs typeface="Arial" panose="020B0604020202020204" pitchFamily="34" charset="0"/>
              </a:rPr>
              <a:t>.</a:t>
            </a:r>
            <a:endParaRPr lang="zh-CN" altLang="en-US" sz="1200" dirty="0">
              <a:solidFill>
                <a:schemeClr val="bg1"/>
              </a:solidFill>
              <a:latin typeface="Arial" panose="020B0604020202020204" pitchFamily="34" charset="0"/>
              <a:cs typeface="Arial" panose="020B0604020202020204" pitchFamily="34" charset="0"/>
            </a:endParaRPr>
          </a:p>
        </p:txBody>
      </p:sp>
      <p:sp>
        <p:nvSpPr>
          <p:cNvPr id="6" name="PA_文本框 36"/>
          <p:cNvSpPr txBox="1"/>
          <p:nvPr>
            <p:custDataLst>
              <p:tags r:id="rId5"/>
            </p:custDataLst>
          </p:nvPr>
        </p:nvSpPr>
        <p:spPr>
          <a:xfrm>
            <a:off x="7233555" y="2427616"/>
            <a:ext cx="752129" cy="748988"/>
          </a:xfrm>
          <a:prstGeom prst="rect">
            <a:avLst/>
          </a:prstGeom>
          <a:noFill/>
        </p:spPr>
        <p:txBody>
          <a:bodyPr wrap="none" rtlCol="0">
            <a:spAutoFit/>
          </a:bodyPr>
          <a:lstStyle/>
          <a:p>
            <a:pPr algn="ctr"/>
            <a:r>
              <a:rPr lang="en-US" altLang="zh-CN" sz="4265" dirty="0">
                <a:solidFill>
                  <a:schemeClr val="bg1"/>
                </a:solidFill>
                <a:latin typeface="Impact" panose="020B0806030902050204" pitchFamily="34" charset="0"/>
              </a:rPr>
              <a:t>02</a:t>
            </a:r>
            <a:endParaRPr lang="zh-CN" altLang="en-US" sz="4265" dirty="0">
              <a:solidFill>
                <a:schemeClr val="bg1"/>
              </a:solidFill>
              <a:latin typeface="Impact" panose="020B0806030902050204" pitchFamily="34" charset="0"/>
            </a:endParaRPr>
          </a:p>
        </p:txBody>
      </p:sp>
      <p:cxnSp>
        <p:nvCxnSpPr>
          <p:cNvPr id="7" name="PA_直接连接符 37"/>
          <p:cNvCxnSpPr/>
          <p:nvPr>
            <p:custDataLst>
              <p:tags r:id="rId6"/>
            </p:custDataLst>
          </p:nvPr>
        </p:nvCxnSpPr>
        <p:spPr>
          <a:xfrm>
            <a:off x="8131215" y="2503398"/>
            <a:ext cx="0" cy="6281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PA_矩形 39"/>
          <p:cNvSpPr>
            <a:spLocks noChangeArrowheads="1"/>
          </p:cNvSpPr>
          <p:nvPr>
            <p:custDataLst>
              <p:tags r:id="rId7"/>
            </p:custDataLst>
          </p:nvPr>
        </p:nvSpPr>
        <p:spPr bwMode="auto">
          <a:xfrm>
            <a:off x="8387498" y="3972730"/>
            <a:ext cx="297633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1600" b="1" dirty="0">
                <a:solidFill>
                  <a:schemeClr val="bg1"/>
                </a:solidFill>
                <a:latin typeface="微软雅黑" panose="020B0503020204020204" pitchFamily="34" charset="-122"/>
                <a:ea typeface="微软雅黑" panose="020B0503020204020204" pitchFamily="34" charset="-122"/>
              </a:rPr>
              <a:t>此处添加标题文本</a:t>
            </a:r>
            <a:endParaRPr lang="en-US" altLang="zh-CN" sz="1600" b="1" dirty="0">
              <a:solidFill>
                <a:schemeClr val="bg1"/>
              </a:solidFill>
              <a:latin typeface="微软雅黑" panose="020B0503020204020204" pitchFamily="34" charset="-122"/>
              <a:ea typeface="微软雅黑" panose="020B0503020204020204" pitchFamily="34" charset="-122"/>
            </a:endParaRPr>
          </a:p>
          <a:p>
            <a:pPr>
              <a:buFont typeface="Arial" panose="020B0604020202020204" pitchFamily="34" charset="0"/>
              <a:buNone/>
            </a:pPr>
            <a:r>
              <a:rPr lang="en-US" altLang="zh-CN" sz="1200" dirty="0">
                <a:solidFill>
                  <a:schemeClr val="bg1"/>
                </a:solidFill>
                <a:latin typeface="Arial" panose="020B0604020202020204" pitchFamily="34" charset="0"/>
                <a:cs typeface="Arial" panose="020B0604020202020204" pitchFamily="34" charset="0"/>
              </a:rPr>
              <a:t>We have many PowerPoint </a:t>
            </a:r>
            <a:r>
              <a:rPr lang="zh-CN" altLang="en-US" sz="1200" dirty="0">
                <a:solidFill>
                  <a:schemeClr val="bg1"/>
                </a:solidFill>
                <a:latin typeface="Arial" panose="020B0604020202020204" pitchFamily="34" charset="0"/>
                <a:cs typeface="Arial" panose="020B0604020202020204" pitchFamily="34" charset="0"/>
              </a:rPr>
              <a:t>templates</a:t>
            </a:r>
            <a:r>
              <a:rPr lang="en-US" altLang="zh-CN" sz="1200" dirty="0">
                <a:solidFill>
                  <a:schemeClr val="bg1"/>
                </a:solidFill>
                <a:latin typeface="Arial" panose="020B0604020202020204" pitchFamily="34" charset="0"/>
                <a:cs typeface="Arial" panose="020B0604020202020204" pitchFamily="34" charset="0"/>
              </a:rPr>
              <a:t> that has been specifically designed</a:t>
            </a:r>
            <a:r>
              <a:rPr lang="zh-CN" altLang="en-US" sz="1200" dirty="0">
                <a:solidFill>
                  <a:schemeClr val="bg1"/>
                </a:solidFill>
                <a:latin typeface="Arial" panose="020B0604020202020204" pitchFamily="34" charset="0"/>
                <a:cs typeface="Arial" panose="020B0604020202020204" pitchFamily="34" charset="0"/>
              </a:rPr>
              <a:t>.</a:t>
            </a:r>
            <a:endParaRPr lang="zh-CN" altLang="en-US" sz="1200" dirty="0">
              <a:solidFill>
                <a:schemeClr val="bg1"/>
              </a:solidFill>
              <a:latin typeface="Arial" panose="020B0604020202020204" pitchFamily="34" charset="0"/>
              <a:cs typeface="Arial" panose="020B0604020202020204" pitchFamily="34" charset="0"/>
            </a:endParaRPr>
          </a:p>
        </p:txBody>
      </p:sp>
      <p:sp>
        <p:nvSpPr>
          <p:cNvPr id="9" name="PA_文本框 39"/>
          <p:cNvSpPr txBox="1"/>
          <p:nvPr>
            <p:custDataLst>
              <p:tags r:id="rId8"/>
            </p:custDataLst>
          </p:nvPr>
        </p:nvSpPr>
        <p:spPr>
          <a:xfrm>
            <a:off x="7225539" y="3890656"/>
            <a:ext cx="768159" cy="748988"/>
          </a:xfrm>
          <a:prstGeom prst="rect">
            <a:avLst/>
          </a:prstGeom>
          <a:noFill/>
        </p:spPr>
        <p:txBody>
          <a:bodyPr wrap="none" rtlCol="0">
            <a:spAutoFit/>
          </a:bodyPr>
          <a:lstStyle/>
          <a:p>
            <a:pPr algn="ctr"/>
            <a:r>
              <a:rPr lang="en-US" altLang="zh-CN" sz="4265" dirty="0">
                <a:solidFill>
                  <a:schemeClr val="bg1"/>
                </a:solidFill>
                <a:latin typeface="Impact" panose="020B0806030902050204" pitchFamily="34" charset="0"/>
              </a:rPr>
              <a:t>03</a:t>
            </a:r>
            <a:endParaRPr lang="zh-CN" altLang="en-US" sz="4265" dirty="0">
              <a:solidFill>
                <a:schemeClr val="bg1"/>
              </a:solidFill>
              <a:latin typeface="Impact" panose="020B0806030902050204" pitchFamily="34" charset="0"/>
            </a:endParaRPr>
          </a:p>
        </p:txBody>
      </p:sp>
      <p:cxnSp>
        <p:nvCxnSpPr>
          <p:cNvPr id="10" name="PA_直接连接符 40"/>
          <p:cNvCxnSpPr/>
          <p:nvPr>
            <p:custDataLst>
              <p:tags r:id="rId9"/>
            </p:custDataLst>
          </p:nvPr>
        </p:nvCxnSpPr>
        <p:spPr>
          <a:xfrm>
            <a:off x="8131215" y="3966438"/>
            <a:ext cx="0" cy="6281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A_矩形 39"/>
          <p:cNvSpPr>
            <a:spLocks noChangeArrowheads="1"/>
          </p:cNvSpPr>
          <p:nvPr>
            <p:custDataLst>
              <p:tags r:id="rId10"/>
            </p:custDataLst>
          </p:nvPr>
        </p:nvSpPr>
        <p:spPr bwMode="auto">
          <a:xfrm>
            <a:off x="8387498" y="5384970"/>
            <a:ext cx="297633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1600" b="1" dirty="0">
                <a:solidFill>
                  <a:schemeClr val="bg1"/>
                </a:solidFill>
                <a:latin typeface="微软雅黑" panose="020B0503020204020204" pitchFamily="34" charset="-122"/>
                <a:ea typeface="微软雅黑" panose="020B0503020204020204" pitchFamily="34" charset="-122"/>
              </a:rPr>
              <a:t>此处添加标题文本</a:t>
            </a:r>
            <a:endParaRPr lang="en-US" altLang="zh-CN" sz="1600" b="1" dirty="0">
              <a:solidFill>
                <a:schemeClr val="bg1"/>
              </a:solidFill>
              <a:latin typeface="微软雅黑" panose="020B0503020204020204" pitchFamily="34" charset="-122"/>
              <a:ea typeface="微软雅黑" panose="020B0503020204020204" pitchFamily="34" charset="-122"/>
            </a:endParaRPr>
          </a:p>
          <a:p>
            <a:pPr>
              <a:buFont typeface="Arial" panose="020B0604020202020204" pitchFamily="34" charset="0"/>
              <a:buNone/>
            </a:pPr>
            <a:r>
              <a:rPr lang="en-US" altLang="zh-CN" sz="1200" dirty="0">
                <a:solidFill>
                  <a:schemeClr val="bg1"/>
                </a:solidFill>
                <a:latin typeface="Arial" panose="020B0604020202020204" pitchFamily="34" charset="0"/>
                <a:cs typeface="Arial" panose="020B0604020202020204" pitchFamily="34" charset="0"/>
              </a:rPr>
              <a:t>We have many PowerPoint </a:t>
            </a:r>
            <a:r>
              <a:rPr lang="zh-CN" altLang="en-US" sz="1200" dirty="0">
                <a:solidFill>
                  <a:schemeClr val="bg1"/>
                </a:solidFill>
                <a:latin typeface="Arial" panose="020B0604020202020204" pitchFamily="34" charset="0"/>
                <a:cs typeface="Arial" panose="020B0604020202020204" pitchFamily="34" charset="0"/>
              </a:rPr>
              <a:t>templates</a:t>
            </a:r>
            <a:r>
              <a:rPr lang="en-US" altLang="zh-CN" sz="1200" dirty="0">
                <a:solidFill>
                  <a:schemeClr val="bg1"/>
                </a:solidFill>
                <a:latin typeface="Arial" panose="020B0604020202020204" pitchFamily="34" charset="0"/>
                <a:cs typeface="Arial" panose="020B0604020202020204" pitchFamily="34" charset="0"/>
              </a:rPr>
              <a:t> that has been specifically designed</a:t>
            </a:r>
            <a:r>
              <a:rPr lang="zh-CN" altLang="en-US" sz="1200" dirty="0">
                <a:solidFill>
                  <a:schemeClr val="bg1"/>
                </a:solidFill>
                <a:latin typeface="Arial" panose="020B0604020202020204" pitchFamily="34" charset="0"/>
                <a:cs typeface="Arial" panose="020B0604020202020204" pitchFamily="34" charset="0"/>
              </a:rPr>
              <a:t>.</a:t>
            </a:r>
            <a:endParaRPr lang="zh-CN" altLang="en-US" sz="1200" dirty="0">
              <a:solidFill>
                <a:schemeClr val="bg1"/>
              </a:solidFill>
              <a:latin typeface="Arial" panose="020B0604020202020204" pitchFamily="34" charset="0"/>
              <a:cs typeface="Arial" panose="020B0604020202020204" pitchFamily="34" charset="0"/>
            </a:endParaRPr>
          </a:p>
        </p:txBody>
      </p:sp>
      <p:sp>
        <p:nvSpPr>
          <p:cNvPr id="12" name="PA_文本框 42"/>
          <p:cNvSpPr txBox="1"/>
          <p:nvPr>
            <p:custDataLst>
              <p:tags r:id="rId11"/>
            </p:custDataLst>
          </p:nvPr>
        </p:nvSpPr>
        <p:spPr>
          <a:xfrm>
            <a:off x="7233553" y="5302896"/>
            <a:ext cx="752129" cy="748988"/>
          </a:xfrm>
          <a:prstGeom prst="rect">
            <a:avLst/>
          </a:prstGeom>
          <a:noFill/>
        </p:spPr>
        <p:txBody>
          <a:bodyPr wrap="none" rtlCol="0">
            <a:spAutoFit/>
          </a:bodyPr>
          <a:lstStyle/>
          <a:p>
            <a:pPr algn="ctr"/>
            <a:r>
              <a:rPr lang="en-US" altLang="zh-CN" sz="4265" dirty="0">
                <a:solidFill>
                  <a:schemeClr val="bg1"/>
                </a:solidFill>
                <a:latin typeface="Impact" panose="020B0806030902050204" pitchFamily="34" charset="0"/>
              </a:rPr>
              <a:t>04</a:t>
            </a:r>
            <a:endParaRPr lang="zh-CN" altLang="en-US" sz="4265" dirty="0">
              <a:solidFill>
                <a:schemeClr val="bg1"/>
              </a:solidFill>
              <a:latin typeface="Impact" panose="020B0806030902050204" pitchFamily="34" charset="0"/>
            </a:endParaRPr>
          </a:p>
        </p:txBody>
      </p:sp>
      <p:cxnSp>
        <p:nvCxnSpPr>
          <p:cNvPr id="13" name="PA_直接连接符 43"/>
          <p:cNvCxnSpPr/>
          <p:nvPr>
            <p:custDataLst>
              <p:tags r:id="rId12"/>
            </p:custDataLst>
          </p:nvPr>
        </p:nvCxnSpPr>
        <p:spPr>
          <a:xfrm>
            <a:off x="8131215" y="5378678"/>
            <a:ext cx="0" cy="6281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PA_文本框 29"/>
          <p:cNvSpPr txBox="1"/>
          <p:nvPr>
            <p:custDataLst>
              <p:tags r:id="rId13"/>
            </p:custDataLst>
          </p:nvPr>
        </p:nvSpPr>
        <p:spPr>
          <a:xfrm>
            <a:off x="340759" y="320667"/>
            <a:ext cx="1175322" cy="718210"/>
          </a:xfrm>
          <a:prstGeom prst="rect">
            <a:avLst/>
          </a:prstGeom>
          <a:noFill/>
        </p:spPr>
        <p:txBody>
          <a:bodyPr wrap="none" rtlCol="0">
            <a:spAutoFit/>
          </a:bodyPr>
          <a:lstStyle/>
          <a:p>
            <a:pPr algn="ctr"/>
            <a:r>
              <a:rPr lang="zh-CN" altLang="en-US" sz="2665" b="1" dirty="0">
                <a:solidFill>
                  <a:schemeClr val="bg1"/>
                </a:solidFill>
                <a:latin typeface="微软雅黑" panose="020B0503020204020204" pitchFamily="34" charset="-122"/>
                <a:ea typeface="微软雅黑" panose="020B0503020204020204" pitchFamily="34" charset="-122"/>
              </a:rPr>
              <a:t>目   录</a:t>
            </a:r>
            <a:endParaRPr lang="en-US" altLang="zh-CN" sz="2665" b="1" dirty="0">
              <a:solidFill>
                <a:schemeClr val="bg1"/>
              </a:solidFill>
              <a:latin typeface="微软雅黑" panose="020B0503020204020204" pitchFamily="34" charset="-122"/>
              <a:ea typeface="微软雅黑" panose="020B0503020204020204" pitchFamily="34" charset="-122"/>
            </a:endParaRPr>
          </a:p>
          <a:p>
            <a:pPr algn="ctr"/>
            <a:r>
              <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rPr>
              <a:t>CONTENTS</a:t>
            </a:r>
            <a:endPar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300" fill="hold"/>
                                            <p:tgtEl>
                                              <p:spTgt spid="14"/>
                                            </p:tgtEl>
                                            <p:attrNameLst>
                                              <p:attrName>ppt_w</p:attrName>
                                            </p:attrNameLst>
                                          </p:cBhvr>
                                          <p:tavLst>
                                            <p:tav tm="0">
                                              <p:val>
                                                <p:fltVal val="0"/>
                                              </p:val>
                                            </p:tav>
                                            <p:tav tm="100000">
                                              <p:val>
                                                <p:strVal val="#ppt_w"/>
                                              </p:val>
                                            </p:tav>
                                          </p:tavLst>
                                        </p:anim>
                                        <p:anim calcmode="lin" valueType="num">
                                          <p:cBhvr>
                                            <p:cTn id="8" dur="300" fill="hold"/>
                                            <p:tgtEl>
                                              <p:spTgt spid="14"/>
                                            </p:tgtEl>
                                            <p:attrNameLst>
                                              <p:attrName>ppt_h</p:attrName>
                                            </p:attrNameLst>
                                          </p:cBhvr>
                                          <p:tavLst>
                                            <p:tav tm="0">
                                              <p:val>
                                                <p:fltVal val="0"/>
                                              </p:val>
                                            </p:tav>
                                            <p:tav tm="100000">
                                              <p:val>
                                                <p:strVal val="#ppt_h"/>
                                              </p:val>
                                            </p:tav>
                                          </p:tavLst>
                                        </p:anim>
                                        <p:animEffect transition="in" filter="fade">
                                          <p:cBhvr>
                                            <p:cTn id="9" dur="300"/>
                                            <p:tgtEl>
                                              <p:spTgt spid="14"/>
                                            </p:tgtEl>
                                          </p:cBhvr>
                                        </p:animEffect>
                                      </p:childTnLst>
                                    </p:cTn>
                                  </p:par>
                                  <p:par>
                                    <p:cTn id="10" presetID="6" presetClass="emph" presetSubtype="0" autoRev="1" fill="hold" grpId="1" nodeType="withEffect">
                                      <p:stCondLst>
                                        <p:cond delay="300"/>
                                      </p:stCondLst>
                                      <p:childTnLst>
                                        <p:animScale>
                                          <p:cBhvr>
                                            <p:cTn id="11" dur="150" fill="hold"/>
                                            <p:tgtEl>
                                              <p:spTgt spid="14"/>
                                            </p:tgtEl>
                                          </p:cBhvr>
                                          <p:by x="110000" y="110000"/>
                                        </p:animScale>
                                      </p:childTnLst>
                                    </p:cTn>
                                  </p:par>
                                  <p:par>
                                    <p:cTn id="12" presetID="53" presetClass="entr" presetSubtype="16" fill="hold" grpId="0" nodeType="withEffect">
                                      <p:stCondLst>
                                        <p:cond delay="1100"/>
                                      </p:stCondLst>
                                      <p:childTnLst>
                                        <p:set>
                                          <p:cBhvr>
                                            <p:cTn id="13" dur="1" fill="hold">
                                              <p:stCondLst>
                                                <p:cond delay="0"/>
                                              </p:stCondLst>
                                            </p:cTn>
                                            <p:tgtEl>
                                              <p:spTgt spid="3"/>
                                            </p:tgtEl>
                                            <p:attrNameLst>
                                              <p:attrName>style.visibility</p:attrName>
                                            </p:attrNameLst>
                                          </p:cBhvr>
                                          <p:to>
                                            <p:strVal val="visible"/>
                                          </p:to>
                                        </p:set>
                                        <p:anim calcmode="lin" valueType="num">
                                          <p:cBhvr>
                                            <p:cTn id="14" dur="300" fill="hold"/>
                                            <p:tgtEl>
                                              <p:spTgt spid="3"/>
                                            </p:tgtEl>
                                            <p:attrNameLst>
                                              <p:attrName>ppt_w</p:attrName>
                                            </p:attrNameLst>
                                          </p:cBhvr>
                                          <p:tavLst>
                                            <p:tav tm="0">
                                              <p:val>
                                                <p:fltVal val="0"/>
                                              </p:val>
                                            </p:tav>
                                            <p:tav tm="100000">
                                              <p:val>
                                                <p:strVal val="#ppt_w"/>
                                              </p:val>
                                            </p:tav>
                                          </p:tavLst>
                                        </p:anim>
                                        <p:anim calcmode="lin" valueType="num">
                                          <p:cBhvr>
                                            <p:cTn id="15" dur="300" fill="hold"/>
                                            <p:tgtEl>
                                              <p:spTgt spid="3"/>
                                            </p:tgtEl>
                                            <p:attrNameLst>
                                              <p:attrName>ppt_h</p:attrName>
                                            </p:attrNameLst>
                                          </p:cBhvr>
                                          <p:tavLst>
                                            <p:tav tm="0">
                                              <p:val>
                                                <p:fltVal val="0"/>
                                              </p:val>
                                            </p:tav>
                                            <p:tav tm="100000">
                                              <p:val>
                                                <p:strVal val="#ppt_h"/>
                                              </p:val>
                                            </p:tav>
                                          </p:tavLst>
                                        </p:anim>
                                        <p:animEffect transition="in" filter="fade">
                                          <p:cBhvr>
                                            <p:cTn id="16" dur="300"/>
                                            <p:tgtEl>
                                              <p:spTgt spid="3"/>
                                            </p:tgtEl>
                                          </p:cBhvr>
                                        </p:animEffect>
                                      </p:childTnLst>
                                    </p:cTn>
                                  </p:par>
                                  <p:par>
                                    <p:cTn id="17" presetID="6" presetClass="emph" presetSubtype="0" autoRev="1" fill="hold" grpId="1" nodeType="withEffect">
                                      <p:stCondLst>
                                        <p:cond delay="1400"/>
                                      </p:stCondLst>
                                      <p:childTnLst>
                                        <p:animScale>
                                          <p:cBhvr>
                                            <p:cTn id="18" dur="150" fill="hold"/>
                                            <p:tgtEl>
                                              <p:spTgt spid="3"/>
                                            </p:tgtEl>
                                          </p:cBhvr>
                                          <p:by x="110000" y="110000"/>
                                        </p:animScale>
                                      </p:childTnLst>
                                    </p:cTn>
                                  </p:par>
                                  <p:par>
                                    <p:cTn id="19" presetID="2" presetClass="entr" presetSubtype="2" fill="hold" nodeType="withEffect" p14:presetBounceEnd="50000">
                                      <p:stCondLst>
                                        <p:cond delay="1400"/>
                                      </p:stCondLst>
                                      <p:childTnLst>
                                        <p:set>
                                          <p:cBhvr>
                                            <p:cTn id="20" dur="1" fill="hold">
                                              <p:stCondLst>
                                                <p:cond delay="0"/>
                                              </p:stCondLst>
                                            </p:cTn>
                                            <p:tgtEl>
                                              <p:spTgt spid="4"/>
                                            </p:tgtEl>
                                            <p:attrNameLst>
                                              <p:attrName>style.visibility</p:attrName>
                                            </p:attrNameLst>
                                          </p:cBhvr>
                                          <p:to>
                                            <p:strVal val="visible"/>
                                          </p:to>
                                        </p:set>
                                        <p:anim calcmode="lin" valueType="num" p14:bounceEnd="50000">
                                          <p:cBhvr additive="base">
                                            <p:cTn id="21" dur="5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14:presetBounceEnd="50000">
                                      <p:stCondLst>
                                        <p:cond delay="1600"/>
                                      </p:stCondLst>
                                      <p:childTnLst>
                                        <p:set>
                                          <p:cBhvr>
                                            <p:cTn id="24" dur="1" fill="hold">
                                              <p:stCondLst>
                                                <p:cond delay="0"/>
                                              </p:stCondLst>
                                            </p:cTn>
                                            <p:tgtEl>
                                              <p:spTgt spid="2"/>
                                            </p:tgtEl>
                                            <p:attrNameLst>
                                              <p:attrName>style.visibility</p:attrName>
                                            </p:attrNameLst>
                                          </p:cBhvr>
                                          <p:to>
                                            <p:strVal val="visible"/>
                                          </p:to>
                                        </p:set>
                                        <p:anim calcmode="lin" valueType="num" p14:bounceEnd="50000">
                                          <p:cBhvr additive="base">
                                            <p:cTn id="25"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26" dur="500" fill="hold"/>
                                            <p:tgtEl>
                                              <p:spTgt spid="2"/>
                                            </p:tgtEl>
                                            <p:attrNameLst>
                                              <p:attrName>ppt_y</p:attrName>
                                            </p:attrNameLst>
                                          </p:cBhvr>
                                          <p:tavLst>
                                            <p:tav tm="0">
                                              <p:val>
                                                <p:strVal val="#ppt_y"/>
                                              </p:val>
                                            </p:tav>
                                            <p:tav tm="100000">
                                              <p:val>
                                                <p:strVal val="#ppt_y"/>
                                              </p:val>
                                            </p:tav>
                                          </p:tavLst>
                                        </p:anim>
                                      </p:childTnLst>
                                    </p:cTn>
                                  </p:par>
                                  <p:par>
                                    <p:cTn id="27" presetID="53" presetClass="entr" presetSubtype="16" fill="hold" grpId="0" nodeType="withEffect">
                                      <p:stCondLst>
                                        <p:cond delay="2100"/>
                                      </p:stCondLst>
                                      <p:childTnLst>
                                        <p:set>
                                          <p:cBhvr>
                                            <p:cTn id="28" dur="1" fill="hold">
                                              <p:stCondLst>
                                                <p:cond delay="0"/>
                                              </p:stCondLst>
                                            </p:cTn>
                                            <p:tgtEl>
                                              <p:spTgt spid="6"/>
                                            </p:tgtEl>
                                            <p:attrNameLst>
                                              <p:attrName>style.visibility</p:attrName>
                                            </p:attrNameLst>
                                          </p:cBhvr>
                                          <p:to>
                                            <p:strVal val="visible"/>
                                          </p:to>
                                        </p:set>
                                        <p:anim calcmode="lin" valueType="num">
                                          <p:cBhvr>
                                            <p:cTn id="29" dur="300" fill="hold"/>
                                            <p:tgtEl>
                                              <p:spTgt spid="6"/>
                                            </p:tgtEl>
                                            <p:attrNameLst>
                                              <p:attrName>ppt_w</p:attrName>
                                            </p:attrNameLst>
                                          </p:cBhvr>
                                          <p:tavLst>
                                            <p:tav tm="0">
                                              <p:val>
                                                <p:fltVal val="0"/>
                                              </p:val>
                                            </p:tav>
                                            <p:tav tm="100000">
                                              <p:val>
                                                <p:strVal val="#ppt_w"/>
                                              </p:val>
                                            </p:tav>
                                          </p:tavLst>
                                        </p:anim>
                                        <p:anim calcmode="lin" valueType="num">
                                          <p:cBhvr>
                                            <p:cTn id="30" dur="300" fill="hold"/>
                                            <p:tgtEl>
                                              <p:spTgt spid="6"/>
                                            </p:tgtEl>
                                            <p:attrNameLst>
                                              <p:attrName>ppt_h</p:attrName>
                                            </p:attrNameLst>
                                          </p:cBhvr>
                                          <p:tavLst>
                                            <p:tav tm="0">
                                              <p:val>
                                                <p:fltVal val="0"/>
                                              </p:val>
                                            </p:tav>
                                            <p:tav tm="100000">
                                              <p:val>
                                                <p:strVal val="#ppt_h"/>
                                              </p:val>
                                            </p:tav>
                                          </p:tavLst>
                                        </p:anim>
                                        <p:animEffect transition="in" filter="fade">
                                          <p:cBhvr>
                                            <p:cTn id="31" dur="300"/>
                                            <p:tgtEl>
                                              <p:spTgt spid="6"/>
                                            </p:tgtEl>
                                          </p:cBhvr>
                                        </p:animEffect>
                                      </p:childTnLst>
                                    </p:cTn>
                                  </p:par>
                                  <p:par>
                                    <p:cTn id="32" presetID="6" presetClass="emph" presetSubtype="0" autoRev="1" fill="hold" grpId="1" nodeType="withEffect">
                                      <p:stCondLst>
                                        <p:cond delay="2400"/>
                                      </p:stCondLst>
                                      <p:childTnLst>
                                        <p:animScale>
                                          <p:cBhvr>
                                            <p:cTn id="33" dur="150" fill="hold"/>
                                            <p:tgtEl>
                                              <p:spTgt spid="6"/>
                                            </p:tgtEl>
                                          </p:cBhvr>
                                          <p:by x="110000" y="110000"/>
                                        </p:animScale>
                                      </p:childTnLst>
                                    </p:cTn>
                                  </p:par>
                                  <p:par>
                                    <p:cTn id="34" presetID="2" presetClass="entr" presetSubtype="2" fill="hold" nodeType="withEffect" p14:presetBounceEnd="50000">
                                      <p:stCondLst>
                                        <p:cond delay="2400"/>
                                      </p:stCondLst>
                                      <p:childTnLst>
                                        <p:set>
                                          <p:cBhvr>
                                            <p:cTn id="35" dur="1" fill="hold">
                                              <p:stCondLst>
                                                <p:cond delay="0"/>
                                              </p:stCondLst>
                                            </p:cTn>
                                            <p:tgtEl>
                                              <p:spTgt spid="7"/>
                                            </p:tgtEl>
                                            <p:attrNameLst>
                                              <p:attrName>style.visibility</p:attrName>
                                            </p:attrNameLst>
                                          </p:cBhvr>
                                          <p:to>
                                            <p:strVal val="visible"/>
                                          </p:to>
                                        </p:set>
                                        <p:anim calcmode="lin" valueType="num" p14:bounceEnd="50000">
                                          <p:cBhvr additive="base">
                                            <p:cTn id="36"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37" dur="500" fill="hold"/>
                                            <p:tgtEl>
                                              <p:spTgt spid="7"/>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14:presetBounceEnd="50000">
                                      <p:stCondLst>
                                        <p:cond delay="2600"/>
                                      </p:stCondLst>
                                      <p:childTnLst>
                                        <p:set>
                                          <p:cBhvr>
                                            <p:cTn id="39" dur="1" fill="hold">
                                              <p:stCondLst>
                                                <p:cond delay="0"/>
                                              </p:stCondLst>
                                            </p:cTn>
                                            <p:tgtEl>
                                              <p:spTgt spid="5"/>
                                            </p:tgtEl>
                                            <p:attrNameLst>
                                              <p:attrName>style.visibility</p:attrName>
                                            </p:attrNameLst>
                                          </p:cBhvr>
                                          <p:to>
                                            <p:strVal val="visible"/>
                                          </p:to>
                                        </p:set>
                                        <p:anim calcmode="lin" valueType="num" p14:bounceEnd="50000">
                                          <p:cBhvr additive="base">
                                            <p:cTn id="40" dur="50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41" dur="500" fill="hold"/>
                                            <p:tgtEl>
                                              <p:spTgt spid="5"/>
                                            </p:tgtEl>
                                            <p:attrNameLst>
                                              <p:attrName>ppt_y</p:attrName>
                                            </p:attrNameLst>
                                          </p:cBhvr>
                                          <p:tavLst>
                                            <p:tav tm="0">
                                              <p:val>
                                                <p:strVal val="#ppt_y"/>
                                              </p:val>
                                            </p:tav>
                                            <p:tav tm="100000">
                                              <p:val>
                                                <p:strVal val="#ppt_y"/>
                                              </p:val>
                                            </p:tav>
                                          </p:tavLst>
                                        </p:anim>
                                      </p:childTnLst>
                                    </p:cTn>
                                  </p:par>
                                  <p:par>
                                    <p:cTn id="42" presetID="53" presetClass="entr" presetSubtype="16" fill="hold" grpId="0" nodeType="withEffect">
                                      <p:stCondLst>
                                        <p:cond delay="3100"/>
                                      </p:stCondLst>
                                      <p:childTnLst>
                                        <p:set>
                                          <p:cBhvr>
                                            <p:cTn id="43" dur="1" fill="hold">
                                              <p:stCondLst>
                                                <p:cond delay="0"/>
                                              </p:stCondLst>
                                            </p:cTn>
                                            <p:tgtEl>
                                              <p:spTgt spid="9"/>
                                            </p:tgtEl>
                                            <p:attrNameLst>
                                              <p:attrName>style.visibility</p:attrName>
                                            </p:attrNameLst>
                                          </p:cBhvr>
                                          <p:to>
                                            <p:strVal val="visible"/>
                                          </p:to>
                                        </p:set>
                                        <p:anim calcmode="lin" valueType="num">
                                          <p:cBhvr>
                                            <p:cTn id="44" dur="300" fill="hold"/>
                                            <p:tgtEl>
                                              <p:spTgt spid="9"/>
                                            </p:tgtEl>
                                            <p:attrNameLst>
                                              <p:attrName>ppt_w</p:attrName>
                                            </p:attrNameLst>
                                          </p:cBhvr>
                                          <p:tavLst>
                                            <p:tav tm="0">
                                              <p:val>
                                                <p:fltVal val="0"/>
                                              </p:val>
                                            </p:tav>
                                            <p:tav tm="100000">
                                              <p:val>
                                                <p:strVal val="#ppt_w"/>
                                              </p:val>
                                            </p:tav>
                                          </p:tavLst>
                                        </p:anim>
                                        <p:anim calcmode="lin" valueType="num">
                                          <p:cBhvr>
                                            <p:cTn id="45" dur="300" fill="hold"/>
                                            <p:tgtEl>
                                              <p:spTgt spid="9"/>
                                            </p:tgtEl>
                                            <p:attrNameLst>
                                              <p:attrName>ppt_h</p:attrName>
                                            </p:attrNameLst>
                                          </p:cBhvr>
                                          <p:tavLst>
                                            <p:tav tm="0">
                                              <p:val>
                                                <p:fltVal val="0"/>
                                              </p:val>
                                            </p:tav>
                                            <p:tav tm="100000">
                                              <p:val>
                                                <p:strVal val="#ppt_h"/>
                                              </p:val>
                                            </p:tav>
                                          </p:tavLst>
                                        </p:anim>
                                        <p:animEffect transition="in" filter="fade">
                                          <p:cBhvr>
                                            <p:cTn id="46" dur="300"/>
                                            <p:tgtEl>
                                              <p:spTgt spid="9"/>
                                            </p:tgtEl>
                                          </p:cBhvr>
                                        </p:animEffect>
                                      </p:childTnLst>
                                    </p:cTn>
                                  </p:par>
                                  <p:par>
                                    <p:cTn id="47" presetID="6" presetClass="emph" presetSubtype="0" autoRev="1" fill="hold" grpId="1" nodeType="withEffect">
                                      <p:stCondLst>
                                        <p:cond delay="3400"/>
                                      </p:stCondLst>
                                      <p:childTnLst>
                                        <p:animScale>
                                          <p:cBhvr>
                                            <p:cTn id="48" dur="150" fill="hold"/>
                                            <p:tgtEl>
                                              <p:spTgt spid="9"/>
                                            </p:tgtEl>
                                          </p:cBhvr>
                                          <p:by x="110000" y="110000"/>
                                        </p:animScale>
                                      </p:childTnLst>
                                    </p:cTn>
                                  </p:par>
                                  <p:par>
                                    <p:cTn id="49" presetID="2" presetClass="entr" presetSubtype="2" fill="hold" nodeType="withEffect" p14:presetBounceEnd="50000">
                                      <p:stCondLst>
                                        <p:cond delay="3400"/>
                                      </p:stCondLst>
                                      <p:childTnLst>
                                        <p:set>
                                          <p:cBhvr>
                                            <p:cTn id="50" dur="1" fill="hold">
                                              <p:stCondLst>
                                                <p:cond delay="0"/>
                                              </p:stCondLst>
                                            </p:cTn>
                                            <p:tgtEl>
                                              <p:spTgt spid="10"/>
                                            </p:tgtEl>
                                            <p:attrNameLst>
                                              <p:attrName>style.visibility</p:attrName>
                                            </p:attrNameLst>
                                          </p:cBhvr>
                                          <p:to>
                                            <p:strVal val="visible"/>
                                          </p:to>
                                        </p:set>
                                        <p:anim calcmode="lin" valueType="num" p14:bounceEnd="50000">
                                          <p:cBhvr additive="base">
                                            <p:cTn id="51" dur="50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52" dur="500" fill="hold"/>
                                            <p:tgtEl>
                                              <p:spTgt spid="10"/>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14:presetBounceEnd="50000">
                                      <p:stCondLst>
                                        <p:cond delay="3600"/>
                                      </p:stCondLst>
                                      <p:childTnLst>
                                        <p:set>
                                          <p:cBhvr>
                                            <p:cTn id="54" dur="1" fill="hold">
                                              <p:stCondLst>
                                                <p:cond delay="0"/>
                                              </p:stCondLst>
                                            </p:cTn>
                                            <p:tgtEl>
                                              <p:spTgt spid="8"/>
                                            </p:tgtEl>
                                            <p:attrNameLst>
                                              <p:attrName>style.visibility</p:attrName>
                                            </p:attrNameLst>
                                          </p:cBhvr>
                                          <p:to>
                                            <p:strVal val="visible"/>
                                          </p:to>
                                        </p:set>
                                        <p:anim calcmode="lin" valueType="num" p14:bounceEnd="50000">
                                          <p:cBhvr additive="base">
                                            <p:cTn id="55" dur="5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56" dur="500" fill="hold"/>
                                            <p:tgtEl>
                                              <p:spTgt spid="8"/>
                                            </p:tgtEl>
                                            <p:attrNameLst>
                                              <p:attrName>ppt_y</p:attrName>
                                            </p:attrNameLst>
                                          </p:cBhvr>
                                          <p:tavLst>
                                            <p:tav tm="0">
                                              <p:val>
                                                <p:strVal val="#ppt_y"/>
                                              </p:val>
                                            </p:tav>
                                            <p:tav tm="100000">
                                              <p:val>
                                                <p:strVal val="#ppt_y"/>
                                              </p:val>
                                            </p:tav>
                                          </p:tavLst>
                                        </p:anim>
                                      </p:childTnLst>
                                    </p:cTn>
                                  </p:par>
                                  <p:par>
                                    <p:cTn id="57" presetID="53" presetClass="entr" presetSubtype="16" fill="hold" grpId="0" nodeType="withEffect">
                                      <p:stCondLst>
                                        <p:cond delay="4100"/>
                                      </p:stCondLst>
                                      <p:childTnLst>
                                        <p:set>
                                          <p:cBhvr>
                                            <p:cTn id="58" dur="1" fill="hold">
                                              <p:stCondLst>
                                                <p:cond delay="0"/>
                                              </p:stCondLst>
                                            </p:cTn>
                                            <p:tgtEl>
                                              <p:spTgt spid="12"/>
                                            </p:tgtEl>
                                            <p:attrNameLst>
                                              <p:attrName>style.visibility</p:attrName>
                                            </p:attrNameLst>
                                          </p:cBhvr>
                                          <p:to>
                                            <p:strVal val="visible"/>
                                          </p:to>
                                        </p:set>
                                        <p:anim calcmode="lin" valueType="num">
                                          <p:cBhvr>
                                            <p:cTn id="59" dur="300" fill="hold"/>
                                            <p:tgtEl>
                                              <p:spTgt spid="12"/>
                                            </p:tgtEl>
                                            <p:attrNameLst>
                                              <p:attrName>ppt_w</p:attrName>
                                            </p:attrNameLst>
                                          </p:cBhvr>
                                          <p:tavLst>
                                            <p:tav tm="0">
                                              <p:val>
                                                <p:fltVal val="0"/>
                                              </p:val>
                                            </p:tav>
                                            <p:tav tm="100000">
                                              <p:val>
                                                <p:strVal val="#ppt_w"/>
                                              </p:val>
                                            </p:tav>
                                          </p:tavLst>
                                        </p:anim>
                                        <p:anim calcmode="lin" valueType="num">
                                          <p:cBhvr>
                                            <p:cTn id="60" dur="300" fill="hold"/>
                                            <p:tgtEl>
                                              <p:spTgt spid="12"/>
                                            </p:tgtEl>
                                            <p:attrNameLst>
                                              <p:attrName>ppt_h</p:attrName>
                                            </p:attrNameLst>
                                          </p:cBhvr>
                                          <p:tavLst>
                                            <p:tav tm="0">
                                              <p:val>
                                                <p:fltVal val="0"/>
                                              </p:val>
                                            </p:tav>
                                            <p:tav tm="100000">
                                              <p:val>
                                                <p:strVal val="#ppt_h"/>
                                              </p:val>
                                            </p:tav>
                                          </p:tavLst>
                                        </p:anim>
                                        <p:animEffect transition="in" filter="fade">
                                          <p:cBhvr>
                                            <p:cTn id="61" dur="300"/>
                                            <p:tgtEl>
                                              <p:spTgt spid="12"/>
                                            </p:tgtEl>
                                          </p:cBhvr>
                                        </p:animEffect>
                                      </p:childTnLst>
                                    </p:cTn>
                                  </p:par>
                                  <p:par>
                                    <p:cTn id="62" presetID="6" presetClass="emph" presetSubtype="0" autoRev="1" fill="hold" grpId="1" nodeType="withEffect">
                                      <p:stCondLst>
                                        <p:cond delay="4400"/>
                                      </p:stCondLst>
                                      <p:childTnLst>
                                        <p:animScale>
                                          <p:cBhvr>
                                            <p:cTn id="63" dur="150" fill="hold"/>
                                            <p:tgtEl>
                                              <p:spTgt spid="12"/>
                                            </p:tgtEl>
                                          </p:cBhvr>
                                          <p:by x="110000" y="110000"/>
                                        </p:animScale>
                                      </p:childTnLst>
                                    </p:cTn>
                                  </p:par>
                                  <p:par>
                                    <p:cTn id="64" presetID="2" presetClass="entr" presetSubtype="2" fill="hold" nodeType="withEffect" p14:presetBounceEnd="50000">
                                      <p:stCondLst>
                                        <p:cond delay="4400"/>
                                      </p:stCondLst>
                                      <p:childTnLst>
                                        <p:set>
                                          <p:cBhvr>
                                            <p:cTn id="65" dur="1" fill="hold">
                                              <p:stCondLst>
                                                <p:cond delay="0"/>
                                              </p:stCondLst>
                                            </p:cTn>
                                            <p:tgtEl>
                                              <p:spTgt spid="13"/>
                                            </p:tgtEl>
                                            <p:attrNameLst>
                                              <p:attrName>style.visibility</p:attrName>
                                            </p:attrNameLst>
                                          </p:cBhvr>
                                          <p:to>
                                            <p:strVal val="visible"/>
                                          </p:to>
                                        </p:set>
                                        <p:anim calcmode="lin" valueType="num" p14:bounceEnd="50000">
                                          <p:cBhvr additive="base">
                                            <p:cTn id="66" dur="500" fill="hold"/>
                                            <p:tgtEl>
                                              <p:spTgt spid="13"/>
                                            </p:tgtEl>
                                            <p:attrNameLst>
                                              <p:attrName>ppt_x</p:attrName>
                                            </p:attrNameLst>
                                          </p:cBhvr>
                                          <p:tavLst>
                                            <p:tav tm="0">
                                              <p:val>
                                                <p:strVal val="1+#ppt_w/2"/>
                                              </p:val>
                                            </p:tav>
                                            <p:tav tm="100000">
                                              <p:val>
                                                <p:strVal val="#ppt_x"/>
                                              </p:val>
                                            </p:tav>
                                          </p:tavLst>
                                        </p:anim>
                                        <p:anim calcmode="lin" valueType="num" p14:bounceEnd="50000">
                                          <p:cBhvr additive="base">
                                            <p:cTn id="67" dur="500" fill="hold"/>
                                            <p:tgtEl>
                                              <p:spTgt spid="1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14:presetBounceEnd="50000">
                                      <p:stCondLst>
                                        <p:cond delay="4600"/>
                                      </p:stCondLst>
                                      <p:childTnLst>
                                        <p:set>
                                          <p:cBhvr>
                                            <p:cTn id="69" dur="1" fill="hold">
                                              <p:stCondLst>
                                                <p:cond delay="0"/>
                                              </p:stCondLst>
                                            </p:cTn>
                                            <p:tgtEl>
                                              <p:spTgt spid="11"/>
                                            </p:tgtEl>
                                            <p:attrNameLst>
                                              <p:attrName>style.visibility</p:attrName>
                                            </p:attrNameLst>
                                          </p:cBhvr>
                                          <p:to>
                                            <p:strVal val="visible"/>
                                          </p:to>
                                        </p:set>
                                        <p:anim calcmode="lin" valueType="num" p14:bounceEnd="50000">
                                          <p:cBhvr additive="base">
                                            <p:cTn id="70" dur="500" fill="hold"/>
                                            <p:tgtEl>
                                              <p:spTgt spid="11"/>
                                            </p:tgtEl>
                                            <p:attrNameLst>
                                              <p:attrName>ppt_x</p:attrName>
                                            </p:attrNameLst>
                                          </p:cBhvr>
                                          <p:tavLst>
                                            <p:tav tm="0">
                                              <p:val>
                                                <p:strVal val="1+#ppt_w/2"/>
                                              </p:val>
                                            </p:tav>
                                            <p:tav tm="100000">
                                              <p:val>
                                                <p:strVal val="#ppt_x"/>
                                              </p:val>
                                            </p:tav>
                                          </p:tavLst>
                                        </p:anim>
                                        <p:anim calcmode="lin" valueType="num" p14:bounceEnd="50000">
                                          <p:cBhvr additive="base">
                                            <p:cTn id="71"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5" grpId="0"/>
          <p:bldP spid="6" grpId="0"/>
          <p:bldP spid="6" grpId="1"/>
          <p:bldP spid="8" grpId="0"/>
          <p:bldP spid="9" grpId="0"/>
          <p:bldP spid="9" grpId="1"/>
          <p:bldP spid="11" grpId="0"/>
          <p:bldP spid="12" grpId="0"/>
          <p:bldP spid="12" grpId="1"/>
          <p:bldP spid="14" grpId="0"/>
          <p:bldP spid="14"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300" fill="hold"/>
                                            <p:tgtEl>
                                              <p:spTgt spid="14"/>
                                            </p:tgtEl>
                                            <p:attrNameLst>
                                              <p:attrName>ppt_w</p:attrName>
                                            </p:attrNameLst>
                                          </p:cBhvr>
                                          <p:tavLst>
                                            <p:tav tm="0">
                                              <p:val>
                                                <p:fltVal val="0"/>
                                              </p:val>
                                            </p:tav>
                                            <p:tav tm="100000">
                                              <p:val>
                                                <p:strVal val="#ppt_w"/>
                                              </p:val>
                                            </p:tav>
                                          </p:tavLst>
                                        </p:anim>
                                        <p:anim calcmode="lin" valueType="num">
                                          <p:cBhvr>
                                            <p:cTn id="8" dur="300" fill="hold"/>
                                            <p:tgtEl>
                                              <p:spTgt spid="14"/>
                                            </p:tgtEl>
                                            <p:attrNameLst>
                                              <p:attrName>ppt_h</p:attrName>
                                            </p:attrNameLst>
                                          </p:cBhvr>
                                          <p:tavLst>
                                            <p:tav tm="0">
                                              <p:val>
                                                <p:fltVal val="0"/>
                                              </p:val>
                                            </p:tav>
                                            <p:tav tm="100000">
                                              <p:val>
                                                <p:strVal val="#ppt_h"/>
                                              </p:val>
                                            </p:tav>
                                          </p:tavLst>
                                        </p:anim>
                                        <p:animEffect transition="in" filter="fade">
                                          <p:cBhvr>
                                            <p:cTn id="9" dur="300"/>
                                            <p:tgtEl>
                                              <p:spTgt spid="14"/>
                                            </p:tgtEl>
                                          </p:cBhvr>
                                        </p:animEffect>
                                      </p:childTnLst>
                                    </p:cTn>
                                  </p:par>
                                  <p:par>
                                    <p:cTn id="10" presetID="6" presetClass="emph" presetSubtype="0" autoRev="1" fill="hold" grpId="1" nodeType="withEffect">
                                      <p:stCondLst>
                                        <p:cond delay="300"/>
                                      </p:stCondLst>
                                      <p:childTnLst>
                                        <p:animScale>
                                          <p:cBhvr>
                                            <p:cTn id="11" dur="150" fill="hold"/>
                                            <p:tgtEl>
                                              <p:spTgt spid="14"/>
                                            </p:tgtEl>
                                          </p:cBhvr>
                                          <p:by x="110000" y="110000"/>
                                        </p:animScale>
                                      </p:childTnLst>
                                    </p:cTn>
                                  </p:par>
                                  <p:par>
                                    <p:cTn id="12" presetID="53" presetClass="entr" presetSubtype="16" fill="hold" grpId="0" nodeType="withEffect">
                                      <p:stCondLst>
                                        <p:cond delay="1100"/>
                                      </p:stCondLst>
                                      <p:childTnLst>
                                        <p:set>
                                          <p:cBhvr>
                                            <p:cTn id="13" dur="1" fill="hold">
                                              <p:stCondLst>
                                                <p:cond delay="0"/>
                                              </p:stCondLst>
                                            </p:cTn>
                                            <p:tgtEl>
                                              <p:spTgt spid="3"/>
                                            </p:tgtEl>
                                            <p:attrNameLst>
                                              <p:attrName>style.visibility</p:attrName>
                                            </p:attrNameLst>
                                          </p:cBhvr>
                                          <p:to>
                                            <p:strVal val="visible"/>
                                          </p:to>
                                        </p:set>
                                        <p:anim calcmode="lin" valueType="num">
                                          <p:cBhvr>
                                            <p:cTn id="14" dur="300" fill="hold"/>
                                            <p:tgtEl>
                                              <p:spTgt spid="3"/>
                                            </p:tgtEl>
                                            <p:attrNameLst>
                                              <p:attrName>ppt_w</p:attrName>
                                            </p:attrNameLst>
                                          </p:cBhvr>
                                          <p:tavLst>
                                            <p:tav tm="0">
                                              <p:val>
                                                <p:fltVal val="0"/>
                                              </p:val>
                                            </p:tav>
                                            <p:tav tm="100000">
                                              <p:val>
                                                <p:strVal val="#ppt_w"/>
                                              </p:val>
                                            </p:tav>
                                          </p:tavLst>
                                        </p:anim>
                                        <p:anim calcmode="lin" valueType="num">
                                          <p:cBhvr>
                                            <p:cTn id="15" dur="300" fill="hold"/>
                                            <p:tgtEl>
                                              <p:spTgt spid="3"/>
                                            </p:tgtEl>
                                            <p:attrNameLst>
                                              <p:attrName>ppt_h</p:attrName>
                                            </p:attrNameLst>
                                          </p:cBhvr>
                                          <p:tavLst>
                                            <p:tav tm="0">
                                              <p:val>
                                                <p:fltVal val="0"/>
                                              </p:val>
                                            </p:tav>
                                            <p:tav tm="100000">
                                              <p:val>
                                                <p:strVal val="#ppt_h"/>
                                              </p:val>
                                            </p:tav>
                                          </p:tavLst>
                                        </p:anim>
                                        <p:animEffect transition="in" filter="fade">
                                          <p:cBhvr>
                                            <p:cTn id="16" dur="300"/>
                                            <p:tgtEl>
                                              <p:spTgt spid="3"/>
                                            </p:tgtEl>
                                          </p:cBhvr>
                                        </p:animEffect>
                                      </p:childTnLst>
                                    </p:cTn>
                                  </p:par>
                                  <p:par>
                                    <p:cTn id="17" presetID="6" presetClass="emph" presetSubtype="0" autoRev="1" fill="hold" grpId="1" nodeType="withEffect">
                                      <p:stCondLst>
                                        <p:cond delay="1400"/>
                                      </p:stCondLst>
                                      <p:childTnLst>
                                        <p:animScale>
                                          <p:cBhvr>
                                            <p:cTn id="18" dur="150" fill="hold"/>
                                            <p:tgtEl>
                                              <p:spTgt spid="3"/>
                                            </p:tgtEl>
                                          </p:cBhvr>
                                          <p:by x="110000" y="110000"/>
                                        </p:animScale>
                                      </p:childTnLst>
                                    </p:cTn>
                                  </p:par>
                                  <p:par>
                                    <p:cTn id="19" presetID="2" presetClass="entr" presetSubtype="2" fill="hold" nodeType="withEffect">
                                      <p:stCondLst>
                                        <p:cond delay="14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160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1+#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par>
                                    <p:cTn id="27" presetID="53" presetClass="entr" presetSubtype="16" fill="hold" grpId="0" nodeType="withEffect">
                                      <p:stCondLst>
                                        <p:cond delay="2100"/>
                                      </p:stCondLst>
                                      <p:childTnLst>
                                        <p:set>
                                          <p:cBhvr>
                                            <p:cTn id="28" dur="1" fill="hold">
                                              <p:stCondLst>
                                                <p:cond delay="0"/>
                                              </p:stCondLst>
                                            </p:cTn>
                                            <p:tgtEl>
                                              <p:spTgt spid="6"/>
                                            </p:tgtEl>
                                            <p:attrNameLst>
                                              <p:attrName>style.visibility</p:attrName>
                                            </p:attrNameLst>
                                          </p:cBhvr>
                                          <p:to>
                                            <p:strVal val="visible"/>
                                          </p:to>
                                        </p:set>
                                        <p:anim calcmode="lin" valueType="num">
                                          <p:cBhvr>
                                            <p:cTn id="29" dur="300" fill="hold"/>
                                            <p:tgtEl>
                                              <p:spTgt spid="6"/>
                                            </p:tgtEl>
                                            <p:attrNameLst>
                                              <p:attrName>ppt_w</p:attrName>
                                            </p:attrNameLst>
                                          </p:cBhvr>
                                          <p:tavLst>
                                            <p:tav tm="0">
                                              <p:val>
                                                <p:fltVal val="0"/>
                                              </p:val>
                                            </p:tav>
                                            <p:tav tm="100000">
                                              <p:val>
                                                <p:strVal val="#ppt_w"/>
                                              </p:val>
                                            </p:tav>
                                          </p:tavLst>
                                        </p:anim>
                                        <p:anim calcmode="lin" valueType="num">
                                          <p:cBhvr>
                                            <p:cTn id="30" dur="300" fill="hold"/>
                                            <p:tgtEl>
                                              <p:spTgt spid="6"/>
                                            </p:tgtEl>
                                            <p:attrNameLst>
                                              <p:attrName>ppt_h</p:attrName>
                                            </p:attrNameLst>
                                          </p:cBhvr>
                                          <p:tavLst>
                                            <p:tav tm="0">
                                              <p:val>
                                                <p:fltVal val="0"/>
                                              </p:val>
                                            </p:tav>
                                            <p:tav tm="100000">
                                              <p:val>
                                                <p:strVal val="#ppt_h"/>
                                              </p:val>
                                            </p:tav>
                                          </p:tavLst>
                                        </p:anim>
                                        <p:animEffect transition="in" filter="fade">
                                          <p:cBhvr>
                                            <p:cTn id="31" dur="300"/>
                                            <p:tgtEl>
                                              <p:spTgt spid="6"/>
                                            </p:tgtEl>
                                          </p:cBhvr>
                                        </p:animEffect>
                                      </p:childTnLst>
                                    </p:cTn>
                                  </p:par>
                                  <p:par>
                                    <p:cTn id="32" presetID="6" presetClass="emph" presetSubtype="0" autoRev="1" fill="hold" grpId="1" nodeType="withEffect">
                                      <p:stCondLst>
                                        <p:cond delay="2400"/>
                                      </p:stCondLst>
                                      <p:childTnLst>
                                        <p:animScale>
                                          <p:cBhvr>
                                            <p:cTn id="33" dur="150" fill="hold"/>
                                            <p:tgtEl>
                                              <p:spTgt spid="6"/>
                                            </p:tgtEl>
                                          </p:cBhvr>
                                          <p:by x="110000" y="110000"/>
                                        </p:animScale>
                                      </p:childTnLst>
                                    </p:cTn>
                                  </p:par>
                                  <p:par>
                                    <p:cTn id="34" presetID="2" presetClass="entr" presetSubtype="2" fill="hold" nodeType="withEffect">
                                      <p:stCondLst>
                                        <p:cond delay="240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1+#ppt_w/2"/>
                                              </p:val>
                                            </p:tav>
                                            <p:tav tm="100000">
                                              <p:val>
                                                <p:strVal val="#ppt_x"/>
                                              </p:val>
                                            </p:tav>
                                          </p:tavLst>
                                        </p:anim>
                                        <p:anim calcmode="lin" valueType="num">
                                          <p:cBhvr additive="base">
                                            <p:cTn id="37" dur="500" fill="hold"/>
                                            <p:tgtEl>
                                              <p:spTgt spid="7"/>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260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1+#ppt_w/2"/>
                                              </p:val>
                                            </p:tav>
                                            <p:tav tm="100000">
                                              <p:val>
                                                <p:strVal val="#ppt_x"/>
                                              </p:val>
                                            </p:tav>
                                          </p:tavLst>
                                        </p:anim>
                                        <p:anim calcmode="lin" valueType="num">
                                          <p:cBhvr additive="base">
                                            <p:cTn id="41" dur="500" fill="hold"/>
                                            <p:tgtEl>
                                              <p:spTgt spid="5"/>
                                            </p:tgtEl>
                                            <p:attrNameLst>
                                              <p:attrName>ppt_y</p:attrName>
                                            </p:attrNameLst>
                                          </p:cBhvr>
                                          <p:tavLst>
                                            <p:tav tm="0">
                                              <p:val>
                                                <p:strVal val="#ppt_y"/>
                                              </p:val>
                                            </p:tav>
                                            <p:tav tm="100000">
                                              <p:val>
                                                <p:strVal val="#ppt_y"/>
                                              </p:val>
                                            </p:tav>
                                          </p:tavLst>
                                        </p:anim>
                                      </p:childTnLst>
                                    </p:cTn>
                                  </p:par>
                                  <p:par>
                                    <p:cTn id="42" presetID="53" presetClass="entr" presetSubtype="16" fill="hold" grpId="0" nodeType="withEffect">
                                      <p:stCondLst>
                                        <p:cond delay="3100"/>
                                      </p:stCondLst>
                                      <p:childTnLst>
                                        <p:set>
                                          <p:cBhvr>
                                            <p:cTn id="43" dur="1" fill="hold">
                                              <p:stCondLst>
                                                <p:cond delay="0"/>
                                              </p:stCondLst>
                                            </p:cTn>
                                            <p:tgtEl>
                                              <p:spTgt spid="9"/>
                                            </p:tgtEl>
                                            <p:attrNameLst>
                                              <p:attrName>style.visibility</p:attrName>
                                            </p:attrNameLst>
                                          </p:cBhvr>
                                          <p:to>
                                            <p:strVal val="visible"/>
                                          </p:to>
                                        </p:set>
                                        <p:anim calcmode="lin" valueType="num">
                                          <p:cBhvr>
                                            <p:cTn id="44" dur="300" fill="hold"/>
                                            <p:tgtEl>
                                              <p:spTgt spid="9"/>
                                            </p:tgtEl>
                                            <p:attrNameLst>
                                              <p:attrName>ppt_w</p:attrName>
                                            </p:attrNameLst>
                                          </p:cBhvr>
                                          <p:tavLst>
                                            <p:tav tm="0">
                                              <p:val>
                                                <p:fltVal val="0"/>
                                              </p:val>
                                            </p:tav>
                                            <p:tav tm="100000">
                                              <p:val>
                                                <p:strVal val="#ppt_w"/>
                                              </p:val>
                                            </p:tav>
                                          </p:tavLst>
                                        </p:anim>
                                        <p:anim calcmode="lin" valueType="num">
                                          <p:cBhvr>
                                            <p:cTn id="45" dur="300" fill="hold"/>
                                            <p:tgtEl>
                                              <p:spTgt spid="9"/>
                                            </p:tgtEl>
                                            <p:attrNameLst>
                                              <p:attrName>ppt_h</p:attrName>
                                            </p:attrNameLst>
                                          </p:cBhvr>
                                          <p:tavLst>
                                            <p:tav tm="0">
                                              <p:val>
                                                <p:fltVal val="0"/>
                                              </p:val>
                                            </p:tav>
                                            <p:tav tm="100000">
                                              <p:val>
                                                <p:strVal val="#ppt_h"/>
                                              </p:val>
                                            </p:tav>
                                          </p:tavLst>
                                        </p:anim>
                                        <p:animEffect transition="in" filter="fade">
                                          <p:cBhvr>
                                            <p:cTn id="46" dur="300"/>
                                            <p:tgtEl>
                                              <p:spTgt spid="9"/>
                                            </p:tgtEl>
                                          </p:cBhvr>
                                        </p:animEffect>
                                      </p:childTnLst>
                                    </p:cTn>
                                  </p:par>
                                  <p:par>
                                    <p:cTn id="47" presetID="6" presetClass="emph" presetSubtype="0" autoRev="1" fill="hold" grpId="1" nodeType="withEffect">
                                      <p:stCondLst>
                                        <p:cond delay="3400"/>
                                      </p:stCondLst>
                                      <p:childTnLst>
                                        <p:animScale>
                                          <p:cBhvr>
                                            <p:cTn id="48" dur="150" fill="hold"/>
                                            <p:tgtEl>
                                              <p:spTgt spid="9"/>
                                            </p:tgtEl>
                                          </p:cBhvr>
                                          <p:by x="110000" y="110000"/>
                                        </p:animScale>
                                      </p:childTnLst>
                                    </p:cTn>
                                  </p:par>
                                  <p:par>
                                    <p:cTn id="49" presetID="2" presetClass="entr" presetSubtype="2" fill="hold" nodeType="withEffect">
                                      <p:stCondLst>
                                        <p:cond delay="340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1+#ppt_w/2"/>
                                              </p:val>
                                            </p:tav>
                                            <p:tav tm="100000">
                                              <p:val>
                                                <p:strVal val="#ppt_x"/>
                                              </p:val>
                                            </p:tav>
                                          </p:tavLst>
                                        </p:anim>
                                        <p:anim calcmode="lin" valueType="num">
                                          <p:cBhvr additive="base">
                                            <p:cTn id="52" dur="500" fill="hold"/>
                                            <p:tgtEl>
                                              <p:spTgt spid="10"/>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360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1+#ppt_w/2"/>
                                              </p:val>
                                            </p:tav>
                                            <p:tav tm="100000">
                                              <p:val>
                                                <p:strVal val="#ppt_x"/>
                                              </p:val>
                                            </p:tav>
                                          </p:tavLst>
                                        </p:anim>
                                        <p:anim calcmode="lin" valueType="num">
                                          <p:cBhvr additive="base">
                                            <p:cTn id="56" dur="500" fill="hold"/>
                                            <p:tgtEl>
                                              <p:spTgt spid="8"/>
                                            </p:tgtEl>
                                            <p:attrNameLst>
                                              <p:attrName>ppt_y</p:attrName>
                                            </p:attrNameLst>
                                          </p:cBhvr>
                                          <p:tavLst>
                                            <p:tav tm="0">
                                              <p:val>
                                                <p:strVal val="#ppt_y"/>
                                              </p:val>
                                            </p:tav>
                                            <p:tav tm="100000">
                                              <p:val>
                                                <p:strVal val="#ppt_y"/>
                                              </p:val>
                                            </p:tav>
                                          </p:tavLst>
                                        </p:anim>
                                      </p:childTnLst>
                                    </p:cTn>
                                  </p:par>
                                  <p:par>
                                    <p:cTn id="57" presetID="53" presetClass="entr" presetSubtype="16" fill="hold" grpId="0" nodeType="withEffect">
                                      <p:stCondLst>
                                        <p:cond delay="4100"/>
                                      </p:stCondLst>
                                      <p:childTnLst>
                                        <p:set>
                                          <p:cBhvr>
                                            <p:cTn id="58" dur="1" fill="hold">
                                              <p:stCondLst>
                                                <p:cond delay="0"/>
                                              </p:stCondLst>
                                            </p:cTn>
                                            <p:tgtEl>
                                              <p:spTgt spid="12"/>
                                            </p:tgtEl>
                                            <p:attrNameLst>
                                              <p:attrName>style.visibility</p:attrName>
                                            </p:attrNameLst>
                                          </p:cBhvr>
                                          <p:to>
                                            <p:strVal val="visible"/>
                                          </p:to>
                                        </p:set>
                                        <p:anim calcmode="lin" valueType="num">
                                          <p:cBhvr>
                                            <p:cTn id="59" dur="300" fill="hold"/>
                                            <p:tgtEl>
                                              <p:spTgt spid="12"/>
                                            </p:tgtEl>
                                            <p:attrNameLst>
                                              <p:attrName>ppt_w</p:attrName>
                                            </p:attrNameLst>
                                          </p:cBhvr>
                                          <p:tavLst>
                                            <p:tav tm="0">
                                              <p:val>
                                                <p:fltVal val="0"/>
                                              </p:val>
                                            </p:tav>
                                            <p:tav tm="100000">
                                              <p:val>
                                                <p:strVal val="#ppt_w"/>
                                              </p:val>
                                            </p:tav>
                                          </p:tavLst>
                                        </p:anim>
                                        <p:anim calcmode="lin" valueType="num">
                                          <p:cBhvr>
                                            <p:cTn id="60" dur="300" fill="hold"/>
                                            <p:tgtEl>
                                              <p:spTgt spid="12"/>
                                            </p:tgtEl>
                                            <p:attrNameLst>
                                              <p:attrName>ppt_h</p:attrName>
                                            </p:attrNameLst>
                                          </p:cBhvr>
                                          <p:tavLst>
                                            <p:tav tm="0">
                                              <p:val>
                                                <p:fltVal val="0"/>
                                              </p:val>
                                            </p:tav>
                                            <p:tav tm="100000">
                                              <p:val>
                                                <p:strVal val="#ppt_h"/>
                                              </p:val>
                                            </p:tav>
                                          </p:tavLst>
                                        </p:anim>
                                        <p:animEffect transition="in" filter="fade">
                                          <p:cBhvr>
                                            <p:cTn id="61" dur="300"/>
                                            <p:tgtEl>
                                              <p:spTgt spid="12"/>
                                            </p:tgtEl>
                                          </p:cBhvr>
                                        </p:animEffect>
                                      </p:childTnLst>
                                    </p:cTn>
                                  </p:par>
                                  <p:par>
                                    <p:cTn id="62" presetID="6" presetClass="emph" presetSubtype="0" autoRev="1" fill="hold" grpId="1" nodeType="withEffect">
                                      <p:stCondLst>
                                        <p:cond delay="4400"/>
                                      </p:stCondLst>
                                      <p:childTnLst>
                                        <p:animScale>
                                          <p:cBhvr>
                                            <p:cTn id="63" dur="150" fill="hold"/>
                                            <p:tgtEl>
                                              <p:spTgt spid="12"/>
                                            </p:tgtEl>
                                          </p:cBhvr>
                                          <p:by x="110000" y="110000"/>
                                        </p:animScale>
                                      </p:childTnLst>
                                    </p:cTn>
                                  </p:par>
                                  <p:par>
                                    <p:cTn id="64" presetID="2" presetClass="entr" presetSubtype="2" fill="hold" nodeType="withEffect">
                                      <p:stCondLst>
                                        <p:cond delay="4400"/>
                                      </p:stCondLst>
                                      <p:childTnLst>
                                        <p:set>
                                          <p:cBhvr>
                                            <p:cTn id="65" dur="1" fill="hold">
                                              <p:stCondLst>
                                                <p:cond delay="0"/>
                                              </p:stCondLst>
                                            </p:cTn>
                                            <p:tgtEl>
                                              <p:spTgt spid="13"/>
                                            </p:tgtEl>
                                            <p:attrNameLst>
                                              <p:attrName>style.visibility</p:attrName>
                                            </p:attrNameLst>
                                          </p:cBhvr>
                                          <p:to>
                                            <p:strVal val="visible"/>
                                          </p:to>
                                        </p:set>
                                        <p:anim calcmode="lin" valueType="num">
                                          <p:cBhvr additive="base">
                                            <p:cTn id="66" dur="500" fill="hold"/>
                                            <p:tgtEl>
                                              <p:spTgt spid="13"/>
                                            </p:tgtEl>
                                            <p:attrNameLst>
                                              <p:attrName>ppt_x</p:attrName>
                                            </p:attrNameLst>
                                          </p:cBhvr>
                                          <p:tavLst>
                                            <p:tav tm="0">
                                              <p:val>
                                                <p:strVal val="1+#ppt_w/2"/>
                                              </p:val>
                                            </p:tav>
                                            <p:tav tm="100000">
                                              <p:val>
                                                <p:strVal val="#ppt_x"/>
                                              </p:val>
                                            </p:tav>
                                          </p:tavLst>
                                        </p:anim>
                                        <p:anim calcmode="lin" valueType="num">
                                          <p:cBhvr additive="base">
                                            <p:cTn id="67" dur="500" fill="hold"/>
                                            <p:tgtEl>
                                              <p:spTgt spid="1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4600"/>
                                      </p:stCondLst>
                                      <p:childTnLst>
                                        <p:set>
                                          <p:cBhvr>
                                            <p:cTn id="69" dur="1" fill="hold">
                                              <p:stCondLst>
                                                <p:cond delay="0"/>
                                              </p:stCondLst>
                                            </p:cTn>
                                            <p:tgtEl>
                                              <p:spTgt spid="11"/>
                                            </p:tgtEl>
                                            <p:attrNameLst>
                                              <p:attrName>style.visibility</p:attrName>
                                            </p:attrNameLst>
                                          </p:cBhvr>
                                          <p:to>
                                            <p:strVal val="visible"/>
                                          </p:to>
                                        </p:set>
                                        <p:anim calcmode="lin" valueType="num">
                                          <p:cBhvr additive="base">
                                            <p:cTn id="70" dur="500" fill="hold"/>
                                            <p:tgtEl>
                                              <p:spTgt spid="11"/>
                                            </p:tgtEl>
                                            <p:attrNameLst>
                                              <p:attrName>ppt_x</p:attrName>
                                            </p:attrNameLst>
                                          </p:cBhvr>
                                          <p:tavLst>
                                            <p:tav tm="0">
                                              <p:val>
                                                <p:strVal val="1+#ppt_w/2"/>
                                              </p:val>
                                            </p:tav>
                                            <p:tav tm="100000">
                                              <p:val>
                                                <p:strVal val="#ppt_x"/>
                                              </p:val>
                                            </p:tav>
                                          </p:tavLst>
                                        </p:anim>
                                        <p:anim calcmode="lin" valueType="num">
                                          <p:cBhvr additive="base">
                                            <p:cTn id="71"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5" grpId="0"/>
          <p:bldP spid="6" grpId="0"/>
          <p:bldP spid="6" grpId="1"/>
          <p:bldP spid="8" grpId="0"/>
          <p:bldP spid="9" grpId="0"/>
          <p:bldP spid="9" grpId="1"/>
          <p:bldP spid="11" grpId="0"/>
          <p:bldP spid="12" grpId="0"/>
          <p:bldP spid="12" grpId="1"/>
          <p:bldP spid="14" grpId="0"/>
          <p:bldP spid="14" grpId="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剪去单角的矩形 3"/>
          <p:cNvSpPr/>
          <p:nvPr/>
        </p:nvSpPr>
        <p:spPr>
          <a:xfrm>
            <a:off x="3249976" y="2302525"/>
            <a:ext cx="7348251" cy="2423711"/>
          </a:xfrm>
          <a:prstGeom prst="snip1Rect">
            <a:avLst/>
          </a:prstGeom>
          <a:solidFill>
            <a:schemeClr val="bg1"/>
          </a:solidFill>
          <a:ln>
            <a:noFill/>
          </a:ln>
          <a:effectLst>
            <a:innerShdw blurRad="63500" dist="50800" dir="18900000">
              <a:prstClr val="black">
                <a:alpha val="2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8556" y="367961"/>
            <a:ext cx="4876397" cy="5284795"/>
          </a:xfrm>
          <a:prstGeom prst="rect">
            <a:avLst/>
          </a:prstGeom>
        </p:spPr>
      </p:pic>
      <p:sp>
        <p:nvSpPr>
          <p:cNvPr id="5" name="文本框 46"/>
          <p:cNvSpPr txBox="1">
            <a:spLocks noChangeArrowheads="1"/>
          </p:cNvSpPr>
          <p:nvPr/>
        </p:nvSpPr>
        <p:spPr bwMode="auto">
          <a:xfrm>
            <a:off x="5142385" y="2536716"/>
            <a:ext cx="193514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en-US" altLang="zh-CN" sz="12800" dirty="0" smtClean="0">
                <a:ln w="76200">
                  <a:noFill/>
                  <a:miter lim="800000"/>
                </a:ln>
                <a:solidFill>
                  <a:srgbClr val="00B0F0"/>
                </a:solidFill>
                <a:latin typeface="Impact" panose="020B0806030902050204" pitchFamily="34" charset="0"/>
              </a:rPr>
              <a:t>03</a:t>
            </a:r>
            <a:endParaRPr lang="zh-CN" altLang="en-US" sz="12800" dirty="0">
              <a:ln w="76200">
                <a:noFill/>
                <a:miter lim="800000"/>
              </a:ln>
              <a:solidFill>
                <a:srgbClr val="00B0F0"/>
              </a:solidFill>
              <a:latin typeface="Impact" panose="020B0806030902050204" pitchFamily="34" charset="0"/>
            </a:endParaRPr>
          </a:p>
        </p:txBody>
      </p:sp>
      <p:grpSp>
        <p:nvGrpSpPr>
          <p:cNvPr id="6" name="组合 5"/>
          <p:cNvGrpSpPr/>
          <p:nvPr/>
        </p:nvGrpSpPr>
        <p:grpSpPr bwMode="auto">
          <a:xfrm>
            <a:off x="6990987" y="2854946"/>
            <a:ext cx="3398491" cy="1452192"/>
            <a:chOff x="6038925" y="2357252"/>
            <a:chExt cx="2548976" cy="1089498"/>
          </a:xfrm>
        </p:grpSpPr>
        <p:sp>
          <p:nvSpPr>
            <p:cNvPr id="7" name="文本框 6"/>
            <p:cNvSpPr txBox="1">
              <a:spLocks noChangeArrowheads="1"/>
            </p:cNvSpPr>
            <p:nvPr/>
          </p:nvSpPr>
          <p:spPr bwMode="auto">
            <a:xfrm>
              <a:off x="6038925" y="2646271"/>
              <a:ext cx="2548976" cy="80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ts val="1865"/>
                </a:lnSpc>
                <a:defRPr/>
              </a:pPr>
              <a:r>
                <a:rPr lang="en-US" altLang="zh-CN" sz="935" dirty="0">
                  <a:solidFill>
                    <a:srgbClr val="00B0F0"/>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 insert your desired text here. Again. this is a dummy text. enter your own text </a:t>
              </a:r>
              <a:r>
                <a:rPr lang="en-US" altLang="zh-CN" sz="935" dirty="0" smtClean="0">
                  <a:solidFill>
                    <a:srgbClr val="00B0F0"/>
                  </a:solidFill>
                  <a:latin typeface="Arial" panose="020B0604020202020204" pitchFamily="34" charset="0"/>
                  <a:ea typeface="微软雅黑" panose="020B0503020204020204" pitchFamily="34" charset="-122"/>
                  <a:cs typeface="Arial" panose="020B0604020202020204" pitchFamily="34" charset="0"/>
                </a:rPr>
                <a:t>here</a:t>
              </a:r>
              <a:endParaRPr lang="zh-CN" altLang="en-US" sz="935" dirty="0">
                <a:solidFill>
                  <a:srgbClr val="00B0F0"/>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矩形 7"/>
            <p:cNvSpPr/>
            <p:nvPr/>
          </p:nvSpPr>
          <p:spPr>
            <a:xfrm>
              <a:off x="6040513" y="2357252"/>
              <a:ext cx="2380079" cy="315526"/>
            </a:xfrm>
            <a:prstGeom prst="rect">
              <a:avLst/>
            </a:prstGeom>
          </p:spPr>
          <p:txBody>
            <a:bodyPr wrap="none">
              <a:spAutoFit/>
            </a:bodyPr>
            <a:lstStyle/>
            <a:p>
              <a:pPr>
                <a:defRPr/>
              </a:pPr>
              <a:r>
                <a:rPr lang="en-US" altLang="zh-CN" sz="1865" dirty="0">
                  <a:solidFill>
                    <a:srgbClr val="00B0F0"/>
                  </a:solidFill>
                  <a:latin typeface="Arial" panose="020B0604020202020204" pitchFamily="34" charset="0"/>
                  <a:ea typeface="微软雅黑" panose="020B0503020204020204" pitchFamily="34" charset="-122"/>
                  <a:cs typeface="Arial" panose="020B0604020202020204" pitchFamily="34" charset="0"/>
                </a:rPr>
                <a:t>PLEASE ADD TEXT </a:t>
              </a:r>
              <a:r>
                <a:rPr lang="en-US" altLang="zh-CN" sz="2135" dirty="0">
                  <a:solidFill>
                    <a:srgbClr val="00B0F0"/>
                  </a:solidFill>
                  <a:latin typeface="Arial" panose="020B0604020202020204" pitchFamily="34" charset="0"/>
                  <a:ea typeface="微软雅黑" panose="020B0503020204020204" pitchFamily="34" charset="-122"/>
                  <a:cs typeface="Arial" panose="020B0604020202020204" pitchFamily="34" charset="0"/>
                </a:rPr>
                <a:t>HERE</a:t>
              </a:r>
              <a:endParaRPr lang="zh-CN" altLang="en-US" sz="5335" dirty="0">
                <a:solidFill>
                  <a:srgbClr val="00B0F0"/>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4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8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3792047" y="1127259"/>
            <a:ext cx="2687946" cy="1721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08098" y="2979487"/>
            <a:ext cx="2687950" cy="1685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92047" y="4773149"/>
            <a:ext cx="2687949"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组合 5"/>
          <p:cNvGrpSpPr/>
          <p:nvPr/>
        </p:nvGrpSpPr>
        <p:grpSpPr>
          <a:xfrm>
            <a:off x="1008100" y="1125493"/>
            <a:ext cx="2687949" cy="1728192"/>
            <a:chOff x="4211960" y="843558"/>
            <a:chExt cx="2016224" cy="1296144"/>
          </a:xfrm>
        </p:grpSpPr>
        <p:sp>
          <p:nvSpPr>
            <p:cNvPr id="7" name="矩形 6"/>
            <p:cNvSpPr/>
            <p:nvPr/>
          </p:nvSpPr>
          <p:spPr>
            <a:xfrm>
              <a:off x="4211960" y="843558"/>
              <a:ext cx="2016224" cy="1296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4292121" y="843558"/>
              <a:ext cx="653148" cy="623248"/>
            </a:xfrm>
            <a:prstGeom prst="rect">
              <a:avLst/>
            </a:prstGeom>
            <a:noFill/>
          </p:spPr>
          <p:txBody>
            <a:bodyPr wrap="none" rtlCol="0">
              <a:spAutoFit/>
            </a:bodyPr>
            <a:lstStyle/>
            <a:p>
              <a:r>
                <a:rPr lang="en-US" altLang="zh-CN" sz="4800" b="1" dirty="0">
                  <a:solidFill>
                    <a:schemeClr val="bg1"/>
                  </a:solidFill>
                </a:rPr>
                <a:t>01</a:t>
              </a:r>
              <a:endParaRPr lang="zh-CN" altLang="en-US" sz="4800" b="1" dirty="0">
                <a:solidFill>
                  <a:schemeClr val="bg1"/>
                </a:solidFill>
              </a:endParaRPr>
            </a:p>
          </p:txBody>
        </p:sp>
        <p:sp>
          <p:nvSpPr>
            <p:cNvPr id="9" name="TextBox 8"/>
            <p:cNvSpPr txBox="1"/>
            <p:nvPr/>
          </p:nvSpPr>
          <p:spPr>
            <a:xfrm>
              <a:off x="4283968" y="1419622"/>
              <a:ext cx="1800200" cy="553998"/>
            </a:xfrm>
            <a:prstGeom prst="rect">
              <a:avLst/>
            </a:prstGeom>
            <a:noFill/>
          </p:spPr>
          <p:txBody>
            <a:bodyPr wrap="square" rtlCol="0">
              <a:spAutoFit/>
            </a:bodyPr>
            <a:lstStyle/>
            <a:p>
              <a:r>
                <a:rPr lang="zh-CN" altLang="en-US" sz="2100" dirty="0">
                  <a:solidFill>
                    <a:schemeClr val="bg1"/>
                  </a:solidFill>
                </a:rPr>
                <a:t>单击此处添加图片说明文本</a:t>
              </a:r>
              <a:endParaRPr lang="zh-CN" altLang="en-US" sz="2100" dirty="0">
                <a:solidFill>
                  <a:schemeClr val="bg1"/>
                </a:solidFill>
              </a:endParaRPr>
            </a:p>
          </p:txBody>
        </p:sp>
      </p:grpSp>
      <p:grpSp>
        <p:nvGrpSpPr>
          <p:cNvPr id="10" name="组合 9"/>
          <p:cNvGrpSpPr/>
          <p:nvPr/>
        </p:nvGrpSpPr>
        <p:grpSpPr>
          <a:xfrm>
            <a:off x="3792047" y="2949696"/>
            <a:ext cx="2687949" cy="1732392"/>
            <a:chOff x="6300192" y="2211710"/>
            <a:chExt cx="2016224" cy="1299294"/>
          </a:xfrm>
        </p:grpSpPr>
        <p:sp>
          <p:nvSpPr>
            <p:cNvPr id="11" name="矩形 10"/>
            <p:cNvSpPr/>
            <p:nvPr/>
          </p:nvSpPr>
          <p:spPr>
            <a:xfrm>
              <a:off x="6300192" y="2214860"/>
              <a:ext cx="2016224" cy="12961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6300192" y="2211710"/>
              <a:ext cx="653148" cy="623248"/>
            </a:xfrm>
            <a:prstGeom prst="rect">
              <a:avLst/>
            </a:prstGeom>
            <a:noFill/>
          </p:spPr>
          <p:txBody>
            <a:bodyPr wrap="none" rtlCol="0">
              <a:spAutoFit/>
            </a:bodyPr>
            <a:lstStyle/>
            <a:p>
              <a:r>
                <a:rPr lang="en-US" altLang="zh-CN" sz="4800" b="1" dirty="0">
                  <a:solidFill>
                    <a:schemeClr val="bg1"/>
                  </a:solidFill>
                </a:rPr>
                <a:t>02</a:t>
              </a:r>
              <a:endParaRPr lang="zh-CN" altLang="en-US" sz="4800" b="1" dirty="0">
                <a:solidFill>
                  <a:schemeClr val="bg1"/>
                </a:solidFill>
              </a:endParaRPr>
            </a:p>
          </p:txBody>
        </p:sp>
        <p:sp>
          <p:nvSpPr>
            <p:cNvPr id="13" name="TextBox 12"/>
            <p:cNvSpPr txBox="1"/>
            <p:nvPr/>
          </p:nvSpPr>
          <p:spPr>
            <a:xfrm>
              <a:off x="6300192" y="2790924"/>
              <a:ext cx="1800200" cy="553998"/>
            </a:xfrm>
            <a:prstGeom prst="rect">
              <a:avLst/>
            </a:prstGeom>
            <a:noFill/>
          </p:spPr>
          <p:txBody>
            <a:bodyPr wrap="square" rtlCol="0">
              <a:spAutoFit/>
            </a:bodyPr>
            <a:lstStyle/>
            <a:p>
              <a:r>
                <a:rPr lang="zh-CN" altLang="en-US" sz="2100" dirty="0">
                  <a:solidFill>
                    <a:schemeClr val="bg1"/>
                  </a:solidFill>
                </a:rPr>
                <a:t>单击此处添加图片说明文本</a:t>
              </a:r>
              <a:endParaRPr lang="zh-CN" altLang="en-US" sz="2100" dirty="0">
                <a:solidFill>
                  <a:schemeClr val="bg1"/>
                </a:solidFill>
              </a:endParaRPr>
            </a:p>
          </p:txBody>
        </p:sp>
      </p:grpSp>
      <p:grpSp>
        <p:nvGrpSpPr>
          <p:cNvPr id="14" name="组合 13"/>
          <p:cNvGrpSpPr/>
          <p:nvPr/>
        </p:nvGrpSpPr>
        <p:grpSpPr>
          <a:xfrm>
            <a:off x="1008100" y="4773149"/>
            <a:ext cx="2687949" cy="1728192"/>
            <a:chOff x="4211960" y="3651870"/>
            <a:chExt cx="2016224" cy="1296144"/>
          </a:xfrm>
        </p:grpSpPr>
        <p:sp>
          <p:nvSpPr>
            <p:cNvPr id="15" name="矩形 14"/>
            <p:cNvSpPr/>
            <p:nvPr/>
          </p:nvSpPr>
          <p:spPr>
            <a:xfrm>
              <a:off x="4211960" y="3651870"/>
              <a:ext cx="2016224" cy="1296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4211960" y="3651870"/>
              <a:ext cx="653148" cy="623248"/>
            </a:xfrm>
            <a:prstGeom prst="rect">
              <a:avLst/>
            </a:prstGeom>
            <a:noFill/>
          </p:spPr>
          <p:txBody>
            <a:bodyPr wrap="none" rtlCol="0">
              <a:spAutoFit/>
            </a:bodyPr>
            <a:lstStyle/>
            <a:p>
              <a:r>
                <a:rPr lang="en-US" altLang="zh-CN" sz="4800" b="1" dirty="0">
                  <a:solidFill>
                    <a:schemeClr val="bg1"/>
                  </a:solidFill>
                </a:rPr>
                <a:t>03</a:t>
              </a:r>
              <a:endParaRPr lang="zh-CN" altLang="en-US" sz="4800" b="1" dirty="0">
                <a:solidFill>
                  <a:schemeClr val="bg1"/>
                </a:solidFill>
              </a:endParaRPr>
            </a:p>
          </p:txBody>
        </p:sp>
        <p:sp>
          <p:nvSpPr>
            <p:cNvPr id="17" name="TextBox 16"/>
            <p:cNvSpPr txBox="1"/>
            <p:nvPr/>
          </p:nvSpPr>
          <p:spPr>
            <a:xfrm>
              <a:off x="4319972" y="4283467"/>
              <a:ext cx="1800200" cy="553998"/>
            </a:xfrm>
            <a:prstGeom prst="rect">
              <a:avLst/>
            </a:prstGeom>
            <a:noFill/>
          </p:spPr>
          <p:txBody>
            <a:bodyPr wrap="square" rtlCol="0">
              <a:spAutoFit/>
            </a:bodyPr>
            <a:lstStyle/>
            <a:p>
              <a:r>
                <a:rPr lang="zh-CN" altLang="en-US" sz="2100" dirty="0">
                  <a:solidFill>
                    <a:schemeClr val="bg1"/>
                  </a:solidFill>
                </a:rPr>
                <a:t>单击此处添加图片说明文本</a:t>
              </a:r>
              <a:endParaRPr lang="zh-CN" altLang="en-US" sz="2100" dirty="0">
                <a:solidFill>
                  <a:schemeClr val="bg1"/>
                </a:solidFill>
              </a:endParaRPr>
            </a:p>
          </p:txBody>
        </p:sp>
      </p:grpSp>
      <p:sp>
        <p:nvSpPr>
          <p:cNvPr id="18" name="TextBox 17"/>
          <p:cNvSpPr txBox="1"/>
          <p:nvPr/>
        </p:nvSpPr>
        <p:spPr>
          <a:xfrm>
            <a:off x="7055982" y="1920065"/>
            <a:ext cx="1169527" cy="400097"/>
          </a:xfrm>
          <a:prstGeom prst="rect">
            <a:avLst/>
          </a:prstGeom>
          <a:noFill/>
        </p:spPr>
        <p:txBody>
          <a:bodyPr wrap="none" lIns="121908" tIns="60954" rIns="121908" bIns="60954" rtlCol="0">
            <a:spAutoFit/>
          </a:bodyPr>
          <a:lstStyle/>
          <a:p>
            <a:r>
              <a:rPr lang="zh-CN" altLang="en-US" b="1" dirty="0">
                <a:solidFill>
                  <a:schemeClr val="tx1">
                    <a:lumMod val="50000"/>
                    <a:lumOff val="50000"/>
                  </a:schemeClr>
                </a:solidFill>
              </a:rPr>
              <a:t>添加标题</a:t>
            </a:r>
            <a:endParaRPr lang="zh-CN" altLang="en-US" b="1" dirty="0">
              <a:solidFill>
                <a:schemeClr val="tx1">
                  <a:lumMod val="50000"/>
                  <a:lumOff val="50000"/>
                </a:schemeClr>
              </a:solidFill>
            </a:endParaRPr>
          </a:p>
        </p:txBody>
      </p:sp>
      <p:sp>
        <p:nvSpPr>
          <p:cNvPr id="19" name="TextBox 18"/>
          <p:cNvSpPr txBox="1"/>
          <p:nvPr/>
        </p:nvSpPr>
        <p:spPr>
          <a:xfrm>
            <a:off x="7055982" y="2412508"/>
            <a:ext cx="4415916" cy="861775"/>
          </a:xfrm>
          <a:prstGeom prst="rect">
            <a:avLst/>
          </a:prstGeom>
          <a:noFill/>
        </p:spPr>
        <p:txBody>
          <a:bodyPr wrap="square" lIns="121908" tIns="60954" rIns="121908" bIns="60954" rtlCol="0">
            <a:spAutoFit/>
          </a:bodyPr>
          <a:lstStyle/>
          <a:p>
            <a:r>
              <a:rPr lang="zh-CN" altLang="en-US" sz="1600" dirty="0">
                <a:solidFill>
                  <a:schemeClr val="bg1">
                    <a:lumMod val="65000"/>
                  </a:schemeClr>
                </a:solidFill>
              </a:rPr>
              <a:t>单击此处添加段落文本，单击此处添加段落文本，单击此处添加段落文本，单击此处添加段落文本，单击此处添加段落文本</a:t>
            </a:r>
            <a:endParaRPr lang="zh-CN" altLang="en-US" sz="1600" dirty="0">
              <a:solidFill>
                <a:schemeClr val="bg1">
                  <a:lumMod val="65000"/>
                </a:schemeClr>
              </a:solidFill>
            </a:endParaRPr>
          </a:p>
        </p:txBody>
      </p:sp>
      <p:sp>
        <p:nvSpPr>
          <p:cNvPr id="20" name="TextBox 19"/>
          <p:cNvSpPr txBox="1"/>
          <p:nvPr/>
        </p:nvSpPr>
        <p:spPr>
          <a:xfrm>
            <a:off x="7055982" y="4068693"/>
            <a:ext cx="1169527" cy="400097"/>
          </a:xfrm>
          <a:prstGeom prst="rect">
            <a:avLst/>
          </a:prstGeom>
          <a:noFill/>
        </p:spPr>
        <p:txBody>
          <a:bodyPr wrap="none" lIns="121908" tIns="60954" rIns="121908" bIns="60954" rtlCol="0">
            <a:spAutoFit/>
          </a:bodyPr>
          <a:lstStyle/>
          <a:p>
            <a:r>
              <a:rPr lang="zh-CN" altLang="en-US" b="1" dirty="0">
                <a:solidFill>
                  <a:schemeClr val="tx1">
                    <a:lumMod val="50000"/>
                    <a:lumOff val="50000"/>
                  </a:schemeClr>
                </a:solidFill>
              </a:rPr>
              <a:t>添加标题</a:t>
            </a:r>
            <a:endParaRPr lang="zh-CN" altLang="en-US" b="1" dirty="0">
              <a:solidFill>
                <a:schemeClr val="tx1">
                  <a:lumMod val="50000"/>
                  <a:lumOff val="50000"/>
                </a:schemeClr>
              </a:solidFill>
            </a:endParaRPr>
          </a:p>
        </p:txBody>
      </p:sp>
      <p:sp>
        <p:nvSpPr>
          <p:cNvPr id="21" name="TextBox 20"/>
          <p:cNvSpPr txBox="1"/>
          <p:nvPr/>
        </p:nvSpPr>
        <p:spPr>
          <a:xfrm>
            <a:off x="7055982" y="4561136"/>
            <a:ext cx="4415916" cy="861775"/>
          </a:xfrm>
          <a:prstGeom prst="rect">
            <a:avLst/>
          </a:prstGeom>
          <a:noFill/>
        </p:spPr>
        <p:txBody>
          <a:bodyPr wrap="square" lIns="121908" tIns="60954" rIns="121908" bIns="60954" rtlCol="0">
            <a:spAutoFit/>
          </a:bodyPr>
          <a:lstStyle/>
          <a:p>
            <a:r>
              <a:rPr lang="zh-CN" altLang="en-US" sz="1600" dirty="0">
                <a:solidFill>
                  <a:schemeClr val="bg1">
                    <a:lumMod val="65000"/>
                  </a:schemeClr>
                </a:solidFill>
              </a:rPr>
              <a:t>单击此处添加段落文本，单击此处添加段落文本，单击此处添加段落文本，单击此处添加段落文本，单击此处添加段落文本</a:t>
            </a:r>
            <a:endParaRPr lang="zh-CN" altLang="en-US" sz="1600" dirty="0">
              <a:solidFill>
                <a:schemeClr val="bg1">
                  <a:lumMod val="65000"/>
                </a:schemeClr>
              </a:solidFill>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2"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1+#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2" presetClass="entr" presetSubtype="1"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500"/>
                                        <p:tgtEl>
                                          <p:spTgt spid="19"/>
                                        </p:tgtEl>
                                      </p:cBhvr>
                                    </p:animEffect>
                                  </p:childTnLst>
                                </p:cTn>
                              </p:par>
                            </p:childTnLst>
                          </p:cTn>
                        </p:par>
                        <p:par>
                          <p:cTn id="38" fill="hold">
                            <p:stCondLst>
                              <p:cond delay="1500"/>
                            </p:stCondLst>
                            <p:childTnLst>
                              <p:par>
                                <p:cTn id="39" presetID="2" presetClass="entr" presetSubtype="2"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22" presetClass="entr" presetSubtype="1"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up)">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447644" y="2372159"/>
            <a:ext cx="1641998" cy="1642212"/>
            <a:chOff x="6447689" y="2372159"/>
            <a:chExt cx="1642212" cy="1642212"/>
          </a:xfrm>
        </p:grpSpPr>
        <p:sp>
          <p:nvSpPr>
            <p:cNvPr id="83" name="Rectangle 34"/>
            <p:cNvSpPr/>
            <p:nvPr/>
          </p:nvSpPr>
          <p:spPr>
            <a:xfrm>
              <a:off x="6447689" y="2372159"/>
              <a:ext cx="1642212" cy="16422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43" name="Freeform 167"/>
            <p:cNvSpPr>
              <a:spLocks noEditPoints="1"/>
            </p:cNvSpPr>
            <p:nvPr/>
          </p:nvSpPr>
          <p:spPr bwMode="auto">
            <a:xfrm>
              <a:off x="6830607" y="2806635"/>
              <a:ext cx="902134" cy="773261"/>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grpSp>
        <p:nvGrpSpPr>
          <p:cNvPr id="5" name="组合 4"/>
          <p:cNvGrpSpPr/>
          <p:nvPr/>
        </p:nvGrpSpPr>
        <p:grpSpPr>
          <a:xfrm>
            <a:off x="6447643" y="4152720"/>
            <a:ext cx="1843184" cy="1843424"/>
            <a:chOff x="6447688" y="4152720"/>
            <a:chExt cx="1843424" cy="1843424"/>
          </a:xfrm>
        </p:grpSpPr>
        <p:sp>
          <p:nvSpPr>
            <p:cNvPr id="82" name="Rectangle 33"/>
            <p:cNvSpPr/>
            <p:nvPr/>
          </p:nvSpPr>
          <p:spPr>
            <a:xfrm>
              <a:off x="6447688" y="4152720"/>
              <a:ext cx="1843424" cy="18434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29" name="Freeform 26"/>
            <p:cNvSpPr>
              <a:spLocks noChangeAspect="1" noEditPoints="1"/>
            </p:cNvSpPr>
            <p:nvPr/>
          </p:nvSpPr>
          <p:spPr bwMode="auto">
            <a:xfrm>
              <a:off x="6862400" y="4586444"/>
              <a:ext cx="1014000" cy="975976"/>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91440" tIns="45720" rIns="91440" bIns="45720" numCol="1" anchor="t" anchorCtr="0" compatLnSpc="1"/>
            <a:lstStyle/>
            <a:p>
              <a:endParaRPr lang="id-ID"/>
            </a:p>
          </p:txBody>
        </p:sp>
      </p:grpSp>
      <p:grpSp>
        <p:nvGrpSpPr>
          <p:cNvPr id="2" name="组合 1"/>
          <p:cNvGrpSpPr/>
          <p:nvPr/>
        </p:nvGrpSpPr>
        <p:grpSpPr>
          <a:xfrm>
            <a:off x="3901178" y="1633284"/>
            <a:ext cx="2380779" cy="2381089"/>
            <a:chOff x="3900890" y="1633282"/>
            <a:chExt cx="2381089" cy="2381089"/>
          </a:xfrm>
        </p:grpSpPr>
        <p:sp>
          <p:nvSpPr>
            <p:cNvPr id="81" name="Rectangle 32"/>
            <p:cNvSpPr/>
            <p:nvPr/>
          </p:nvSpPr>
          <p:spPr>
            <a:xfrm>
              <a:off x="3900890" y="1633282"/>
              <a:ext cx="2381089" cy="2381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dirty="0"/>
            </a:p>
          </p:txBody>
        </p:sp>
        <p:grpSp>
          <p:nvGrpSpPr>
            <p:cNvPr id="30" name="Group 82"/>
            <p:cNvGrpSpPr/>
            <p:nvPr/>
          </p:nvGrpSpPr>
          <p:grpSpPr>
            <a:xfrm>
              <a:off x="4509473" y="2161062"/>
              <a:ext cx="1163923" cy="1325528"/>
              <a:chOff x="812800" y="2719388"/>
              <a:chExt cx="1017588" cy="1158875"/>
            </a:xfrm>
            <a:solidFill>
              <a:schemeClr val="bg1"/>
            </a:solidFill>
          </p:grpSpPr>
          <p:sp>
            <p:nvSpPr>
              <p:cNvPr id="31" name="Freeform 35"/>
              <p:cNvSpPr>
                <a:spLocks noEditPoints="1"/>
              </p:cNvSpPr>
              <p:nvPr/>
            </p:nvSpPr>
            <p:spPr bwMode="auto">
              <a:xfrm>
                <a:off x="812800" y="2719388"/>
                <a:ext cx="1017588" cy="1158875"/>
              </a:xfrm>
              <a:custGeom>
                <a:avLst/>
                <a:gdLst>
                  <a:gd name="T0" fmla="*/ 56 w 112"/>
                  <a:gd name="T1" fmla="*/ 0 h 128"/>
                  <a:gd name="T2" fmla="*/ 0 w 112"/>
                  <a:gd name="T3" fmla="*/ 26 h 128"/>
                  <a:gd name="T4" fmla="*/ 0 w 112"/>
                  <a:gd name="T5" fmla="*/ 102 h 128"/>
                  <a:gd name="T6" fmla="*/ 56 w 112"/>
                  <a:gd name="T7" fmla="*/ 128 h 128"/>
                  <a:gd name="T8" fmla="*/ 112 w 112"/>
                  <a:gd name="T9" fmla="*/ 102 h 128"/>
                  <a:gd name="T10" fmla="*/ 112 w 112"/>
                  <a:gd name="T11" fmla="*/ 26 h 128"/>
                  <a:gd name="T12" fmla="*/ 56 w 112"/>
                  <a:gd name="T13" fmla="*/ 0 h 128"/>
                  <a:gd name="T14" fmla="*/ 104 w 112"/>
                  <a:gd name="T15" fmla="*/ 102 h 128"/>
                  <a:gd name="T16" fmla="*/ 56 w 112"/>
                  <a:gd name="T17" fmla="*/ 120 h 128"/>
                  <a:gd name="T18" fmla="*/ 8 w 112"/>
                  <a:gd name="T19" fmla="*/ 102 h 128"/>
                  <a:gd name="T20" fmla="*/ 8 w 112"/>
                  <a:gd name="T21" fmla="*/ 87 h 128"/>
                  <a:gd name="T22" fmla="*/ 56 w 112"/>
                  <a:gd name="T23" fmla="*/ 100 h 128"/>
                  <a:gd name="T24" fmla="*/ 104 w 112"/>
                  <a:gd name="T25" fmla="*/ 87 h 128"/>
                  <a:gd name="T26" fmla="*/ 104 w 112"/>
                  <a:gd name="T27" fmla="*/ 102 h 128"/>
                  <a:gd name="T28" fmla="*/ 104 w 112"/>
                  <a:gd name="T29" fmla="*/ 78 h 128"/>
                  <a:gd name="T30" fmla="*/ 104 w 112"/>
                  <a:gd name="T31" fmla="*/ 78 h 128"/>
                  <a:gd name="T32" fmla="*/ 104 w 112"/>
                  <a:gd name="T33" fmla="*/ 78 h 128"/>
                  <a:gd name="T34" fmla="*/ 56 w 112"/>
                  <a:gd name="T35" fmla="*/ 96 h 128"/>
                  <a:gd name="T36" fmla="*/ 8 w 112"/>
                  <a:gd name="T37" fmla="*/ 78 h 128"/>
                  <a:gd name="T38" fmla="*/ 8 w 112"/>
                  <a:gd name="T39" fmla="*/ 78 h 128"/>
                  <a:gd name="T40" fmla="*/ 8 w 112"/>
                  <a:gd name="T41" fmla="*/ 78 h 128"/>
                  <a:gd name="T42" fmla="*/ 8 w 112"/>
                  <a:gd name="T43" fmla="*/ 63 h 128"/>
                  <a:gd name="T44" fmla="*/ 56 w 112"/>
                  <a:gd name="T45" fmla="*/ 76 h 128"/>
                  <a:gd name="T46" fmla="*/ 104 w 112"/>
                  <a:gd name="T47" fmla="*/ 63 h 128"/>
                  <a:gd name="T48" fmla="*/ 104 w 112"/>
                  <a:gd name="T49" fmla="*/ 78 h 128"/>
                  <a:gd name="T50" fmla="*/ 104 w 112"/>
                  <a:gd name="T51" fmla="*/ 54 h 128"/>
                  <a:gd name="T52" fmla="*/ 104 w 112"/>
                  <a:gd name="T53" fmla="*/ 54 h 128"/>
                  <a:gd name="T54" fmla="*/ 104 w 112"/>
                  <a:gd name="T55" fmla="*/ 54 h 128"/>
                  <a:gd name="T56" fmla="*/ 56 w 112"/>
                  <a:gd name="T57" fmla="*/ 72 h 128"/>
                  <a:gd name="T58" fmla="*/ 8 w 112"/>
                  <a:gd name="T59" fmla="*/ 54 h 128"/>
                  <a:gd name="T60" fmla="*/ 8 w 112"/>
                  <a:gd name="T61" fmla="*/ 54 h 128"/>
                  <a:gd name="T62" fmla="*/ 8 w 112"/>
                  <a:gd name="T63" fmla="*/ 54 h 128"/>
                  <a:gd name="T64" fmla="*/ 8 w 112"/>
                  <a:gd name="T65" fmla="*/ 40 h 128"/>
                  <a:gd name="T66" fmla="*/ 56 w 112"/>
                  <a:gd name="T67" fmla="*/ 52 h 128"/>
                  <a:gd name="T68" fmla="*/ 104 w 112"/>
                  <a:gd name="T69" fmla="*/ 40 h 128"/>
                  <a:gd name="T70" fmla="*/ 104 w 112"/>
                  <a:gd name="T71" fmla="*/ 54 h 128"/>
                  <a:gd name="T72" fmla="*/ 56 w 112"/>
                  <a:gd name="T73" fmla="*/ 44 h 128"/>
                  <a:gd name="T74" fmla="*/ 8 w 112"/>
                  <a:gd name="T75" fmla="*/ 26 h 128"/>
                  <a:gd name="T76" fmla="*/ 56 w 112"/>
                  <a:gd name="T77" fmla="*/ 8 h 128"/>
                  <a:gd name="T78" fmla="*/ 104 w 112"/>
                  <a:gd name="T79" fmla="*/ 26 h 128"/>
                  <a:gd name="T80" fmla="*/ 56 w 112"/>
                  <a:gd name="T81"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28">
                    <a:moveTo>
                      <a:pt x="56" y="0"/>
                    </a:moveTo>
                    <a:cubicBezTo>
                      <a:pt x="29" y="0"/>
                      <a:pt x="0" y="8"/>
                      <a:pt x="0" y="26"/>
                    </a:cubicBezTo>
                    <a:cubicBezTo>
                      <a:pt x="0" y="102"/>
                      <a:pt x="0" y="102"/>
                      <a:pt x="0" y="102"/>
                    </a:cubicBezTo>
                    <a:cubicBezTo>
                      <a:pt x="0" y="120"/>
                      <a:pt x="29" y="128"/>
                      <a:pt x="56" y="128"/>
                    </a:cubicBezTo>
                    <a:cubicBezTo>
                      <a:pt x="83" y="128"/>
                      <a:pt x="112" y="120"/>
                      <a:pt x="112" y="102"/>
                    </a:cubicBezTo>
                    <a:cubicBezTo>
                      <a:pt x="112" y="26"/>
                      <a:pt x="112" y="26"/>
                      <a:pt x="112" y="26"/>
                    </a:cubicBezTo>
                    <a:cubicBezTo>
                      <a:pt x="112" y="8"/>
                      <a:pt x="83" y="0"/>
                      <a:pt x="56" y="0"/>
                    </a:cubicBezTo>
                    <a:close/>
                    <a:moveTo>
                      <a:pt x="104" y="102"/>
                    </a:moveTo>
                    <a:cubicBezTo>
                      <a:pt x="104" y="112"/>
                      <a:pt x="83" y="120"/>
                      <a:pt x="56" y="120"/>
                    </a:cubicBezTo>
                    <a:cubicBezTo>
                      <a:pt x="29" y="120"/>
                      <a:pt x="8" y="112"/>
                      <a:pt x="8" y="102"/>
                    </a:cubicBezTo>
                    <a:cubicBezTo>
                      <a:pt x="8" y="87"/>
                      <a:pt x="8" y="87"/>
                      <a:pt x="8" y="87"/>
                    </a:cubicBezTo>
                    <a:cubicBezTo>
                      <a:pt x="16" y="96"/>
                      <a:pt x="36" y="100"/>
                      <a:pt x="56" y="100"/>
                    </a:cubicBezTo>
                    <a:cubicBezTo>
                      <a:pt x="76" y="100"/>
                      <a:pt x="96" y="96"/>
                      <a:pt x="104" y="87"/>
                    </a:cubicBezTo>
                    <a:lnTo>
                      <a:pt x="104" y="102"/>
                    </a:lnTo>
                    <a:close/>
                    <a:moveTo>
                      <a:pt x="104" y="78"/>
                    </a:moveTo>
                    <a:cubicBezTo>
                      <a:pt x="104" y="78"/>
                      <a:pt x="104" y="78"/>
                      <a:pt x="104" y="78"/>
                    </a:cubicBezTo>
                    <a:cubicBezTo>
                      <a:pt x="104" y="78"/>
                      <a:pt x="104" y="78"/>
                      <a:pt x="104" y="78"/>
                    </a:cubicBezTo>
                    <a:cubicBezTo>
                      <a:pt x="104" y="88"/>
                      <a:pt x="83" y="96"/>
                      <a:pt x="56" y="96"/>
                    </a:cubicBezTo>
                    <a:cubicBezTo>
                      <a:pt x="29" y="96"/>
                      <a:pt x="8" y="88"/>
                      <a:pt x="8" y="78"/>
                    </a:cubicBezTo>
                    <a:cubicBezTo>
                      <a:pt x="8" y="78"/>
                      <a:pt x="8" y="78"/>
                      <a:pt x="8" y="78"/>
                    </a:cubicBezTo>
                    <a:cubicBezTo>
                      <a:pt x="8" y="78"/>
                      <a:pt x="8" y="78"/>
                      <a:pt x="8" y="78"/>
                    </a:cubicBezTo>
                    <a:cubicBezTo>
                      <a:pt x="8" y="63"/>
                      <a:pt x="8" y="63"/>
                      <a:pt x="8" y="63"/>
                    </a:cubicBezTo>
                    <a:cubicBezTo>
                      <a:pt x="16" y="72"/>
                      <a:pt x="36" y="76"/>
                      <a:pt x="56" y="76"/>
                    </a:cubicBezTo>
                    <a:cubicBezTo>
                      <a:pt x="76" y="76"/>
                      <a:pt x="96" y="72"/>
                      <a:pt x="104" y="63"/>
                    </a:cubicBezTo>
                    <a:lnTo>
                      <a:pt x="104" y="78"/>
                    </a:lnTo>
                    <a:close/>
                    <a:moveTo>
                      <a:pt x="104" y="54"/>
                    </a:moveTo>
                    <a:cubicBezTo>
                      <a:pt x="104" y="54"/>
                      <a:pt x="104" y="54"/>
                      <a:pt x="104" y="54"/>
                    </a:cubicBezTo>
                    <a:cubicBezTo>
                      <a:pt x="104" y="54"/>
                      <a:pt x="104" y="54"/>
                      <a:pt x="104" y="54"/>
                    </a:cubicBezTo>
                    <a:cubicBezTo>
                      <a:pt x="104" y="64"/>
                      <a:pt x="83" y="72"/>
                      <a:pt x="56" y="72"/>
                    </a:cubicBezTo>
                    <a:cubicBezTo>
                      <a:pt x="29" y="72"/>
                      <a:pt x="8" y="64"/>
                      <a:pt x="8" y="54"/>
                    </a:cubicBezTo>
                    <a:cubicBezTo>
                      <a:pt x="8" y="54"/>
                      <a:pt x="8" y="54"/>
                      <a:pt x="8" y="54"/>
                    </a:cubicBezTo>
                    <a:cubicBezTo>
                      <a:pt x="8" y="54"/>
                      <a:pt x="8" y="54"/>
                      <a:pt x="8" y="54"/>
                    </a:cubicBezTo>
                    <a:cubicBezTo>
                      <a:pt x="8" y="40"/>
                      <a:pt x="8" y="40"/>
                      <a:pt x="8" y="40"/>
                    </a:cubicBezTo>
                    <a:cubicBezTo>
                      <a:pt x="18" y="48"/>
                      <a:pt x="38" y="52"/>
                      <a:pt x="56" y="52"/>
                    </a:cubicBezTo>
                    <a:cubicBezTo>
                      <a:pt x="74" y="52"/>
                      <a:pt x="94" y="48"/>
                      <a:pt x="104" y="40"/>
                    </a:cubicBezTo>
                    <a:lnTo>
                      <a:pt x="104" y="54"/>
                    </a:lnTo>
                    <a:close/>
                    <a:moveTo>
                      <a:pt x="56" y="44"/>
                    </a:moveTo>
                    <a:cubicBezTo>
                      <a:pt x="29" y="44"/>
                      <a:pt x="8" y="36"/>
                      <a:pt x="8" y="26"/>
                    </a:cubicBezTo>
                    <a:cubicBezTo>
                      <a:pt x="8" y="16"/>
                      <a:pt x="29" y="8"/>
                      <a:pt x="56" y="8"/>
                    </a:cubicBezTo>
                    <a:cubicBezTo>
                      <a:pt x="83" y="8"/>
                      <a:pt x="104" y="16"/>
                      <a:pt x="104" y="26"/>
                    </a:cubicBezTo>
                    <a:cubicBezTo>
                      <a:pt x="104" y="36"/>
                      <a:pt x="83" y="44"/>
                      <a:pt x="56"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 name="Oval 36"/>
              <p:cNvSpPr>
                <a:spLocks noChangeArrowheads="1"/>
              </p:cNvSpPr>
              <p:nvPr/>
            </p:nvSpPr>
            <p:spPr bwMode="auto">
              <a:xfrm>
                <a:off x="1612900" y="3624263"/>
                <a:ext cx="71438" cy="73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3" name="Oval 37"/>
              <p:cNvSpPr>
                <a:spLocks noChangeArrowheads="1"/>
              </p:cNvSpPr>
              <p:nvPr/>
            </p:nvSpPr>
            <p:spPr bwMode="auto">
              <a:xfrm>
                <a:off x="1612900" y="3406776"/>
                <a:ext cx="71438" cy="73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 name="Oval 38"/>
              <p:cNvSpPr>
                <a:spLocks noChangeArrowheads="1"/>
              </p:cNvSpPr>
              <p:nvPr/>
            </p:nvSpPr>
            <p:spPr bwMode="auto">
              <a:xfrm>
                <a:off x="1612900" y="3190876"/>
                <a:ext cx="71438" cy="714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3" name="组合 2"/>
          <p:cNvGrpSpPr/>
          <p:nvPr/>
        </p:nvGrpSpPr>
        <p:grpSpPr>
          <a:xfrm>
            <a:off x="4648391" y="4135498"/>
            <a:ext cx="1633566" cy="1633779"/>
            <a:chOff x="4648201" y="4135496"/>
            <a:chExt cx="1633779" cy="1633779"/>
          </a:xfrm>
        </p:grpSpPr>
        <p:sp>
          <p:nvSpPr>
            <p:cNvPr id="84" name="Rectangle 37"/>
            <p:cNvSpPr/>
            <p:nvPr/>
          </p:nvSpPr>
          <p:spPr>
            <a:xfrm>
              <a:off x="4648201" y="4135496"/>
              <a:ext cx="1633779" cy="1633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accent1"/>
                </a:solidFill>
              </a:endParaRPr>
            </a:p>
          </p:txBody>
        </p:sp>
        <p:sp>
          <p:nvSpPr>
            <p:cNvPr id="35" name="Freeform 151"/>
            <p:cNvSpPr>
              <a:spLocks noEditPoints="1"/>
            </p:cNvSpPr>
            <p:nvPr/>
          </p:nvSpPr>
          <p:spPr bwMode="auto">
            <a:xfrm rot="20484176">
              <a:off x="4985848" y="4517851"/>
              <a:ext cx="926400" cy="93323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39" name="矩形 38"/>
          <p:cNvSpPr/>
          <p:nvPr/>
        </p:nvSpPr>
        <p:spPr>
          <a:xfrm>
            <a:off x="1384242" y="1930182"/>
            <a:ext cx="2408127" cy="430879"/>
          </a:xfrm>
          <a:prstGeom prst="rect">
            <a:avLst/>
          </a:prstGeom>
        </p:spPr>
        <p:txBody>
          <a:bodyPr wrap="square" lIns="91431" tIns="45716" rIns="91431" bIns="45716">
            <a:spAutoFit/>
          </a:bodyPr>
          <a:lstStyle/>
          <a:p>
            <a:pPr algn="r"/>
            <a:r>
              <a:rPr lang="zh-CN" altLang="en-US" sz="2200" b="1" dirty="0">
                <a:solidFill>
                  <a:schemeClr val="accent1"/>
                </a:solidFill>
                <a:latin typeface="微软雅黑" panose="020B0503020204020204" pitchFamily="34" charset="-122"/>
                <a:ea typeface="微软雅黑" panose="020B0503020204020204" pitchFamily="34" charset="-122"/>
              </a:rPr>
              <a:t>点击添加标题</a:t>
            </a:r>
            <a:endParaRPr lang="en-US" altLang="zh-CN" sz="2200" b="1" dirty="0">
              <a:solidFill>
                <a:schemeClr val="accent1"/>
              </a:solidFill>
              <a:latin typeface="微软雅黑" panose="020B0503020204020204" pitchFamily="34" charset="-122"/>
              <a:ea typeface="微软雅黑" panose="020B0503020204020204" pitchFamily="34" charset="-122"/>
            </a:endParaRPr>
          </a:p>
        </p:txBody>
      </p:sp>
      <p:sp>
        <p:nvSpPr>
          <p:cNvPr id="40" name="矩形 47"/>
          <p:cNvSpPr>
            <a:spLocks noChangeArrowheads="1"/>
          </p:cNvSpPr>
          <p:nvPr/>
        </p:nvSpPr>
        <p:spPr bwMode="auto">
          <a:xfrm>
            <a:off x="1106257" y="2367215"/>
            <a:ext cx="2686110" cy="127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86" name="Frame 39"/>
          <p:cNvSpPr/>
          <p:nvPr/>
        </p:nvSpPr>
        <p:spPr>
          <a:xfrm>
            <a:off x="5513354" y="3230401"/>
            <a:ext cx="1689585" cy="168980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endParaRPr>
          </a:p>
        </p:txBody>
      </p:sp>
      <p:sp>
        <p:nvSpPr>
          <p:cNvPr id="45" name="矩形 44"/>
          <p:cNvSpPr/>
          <p:nvPr/>
        </p:nvSpPr>
        <p:spPr>
          <a:xfrm>
            <a:off x="2145926" y="4213326"/>
            <a:ext cx="2408127" cy="430879"/>
          </a:xfrm>
          <a:prstGeom prst="rect">
            <a:avLst/>
          </a:prstGeom>
        </p:spPr>
        <p:txBody>
          <a:bodyPr wrap="square" lIns="91431" tIns="45716" rIns="91431" bIns="45716">
            <a:spAutoFit/>
          </a:bodyPr>
          <a:lstStyle/>
          <a:p>
            <a:pPr algn="r"/>
            <a:r>
              <a:rPr lang="zh-CN" altLang="en-US" sz="2200" b="1" dirty="0">
                <a:solidFill>
                  <a:schemeClr val="accent1"/>
                </a:solidFill>
                <a:latin typeface="微软雅黑" panose="020B0503020204020204" pitchFamily="34" charset="-122"/>
                <a:ea typeface="微软雅黑" panose="020B0503020204020204" pitchFamily="34" charset="-122"/>
              </a:rPr>
              <a:t>点击添加标题</a:t>
            </a:r>
            <a:endParaRPr lang="en-US" altLang="zh-CN" sz="2200" b="1" dirty="0">
              <a:solidFill>
                <a:schemeClr val="accent1"/>
              </a:solidFill>
              <a:latin typeface="微软雅黑" panose="020B0503020204020204" pitchFamily="34" charset="-122"/>
              <a:ea typeface="微软雅黑" panose="020B0503020204020204" pitchFamily="34" charset="-122"/>
            </a:endParaRPr>
          </a:p>
        </p:txBody>
      </p:sp>
      <p:sp>
        <p:nvSpPr>
          <p:cNvPr id="46" name="矩形 47"/>
          <p:cNvSpPr>
            <a:spLocks noChangeArrowheads="1"/>
          </p:cNvSpPr>
          <p:nvPr/>
        </p:nvSpPr>
        <p:spPr bwMode="auto">
          <a:xfrm>
            <a:off x="1106258" y="4650359"/>
            <a:ext cx="3447795" cy="104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47" name="矩形 46"/>
          <p:cNvSpPr/>
          <p:nvPr/>
        </p:nvSpPr>
        <p:spPr>
          <a:xfrm>
            <a:off x="8403108" y="4229368"/>
            <a:ext cx="2408127" cy="430879"/>
          </a:xfrm>
          <a:prstGeom prst="rect">
            <a:avLst/>
          </a:prstGeom>
        </p:spPr>
        <p:txBody>
          <a:bodyPr wrap="square" lIns="91431" tIns="45716" rIns="91431" bIns="45716">
            <a:spAutoFit/>
          </a:bodyPr>
          <a:lstStyle/>
          <a:p>
            <a:r>
              <a:rPr lang="zh-CN" altLang="en-US" sz="2200" b="1" dirty="0">
                <a:solidFill>
                  <a:schemeClr val="accent1"/>
                </a:solidFill>
                <a:latin typeface="微软雅黑" panose="020B0503020204020204" pitchFamily="34" charset="-122"/>
                <a:ea typeface="微软雅黑" panose="020B0503020204020204" pitchFamily="34" charset="-122"/>
              </a:rPr>
              <a:t>点击添加标题</a:t>
            </a:r>
            <a:endParaRPr lang="en-US" altLang="zh-CN" sz="2200" b="1" dirty="0">
              <a:solidFill>
                <a:schemeClr val="accent1"/>
              </a:solidFill>
              <a:latin typeface="微软雅黑" panose="020B0503020204020204" pitchFamily="34" charset="-122"/>
              <a:ea typeface="微软雅黑" panose="020B0503020204020204" pitchFamily="34" charset="-122"/>
            </a:endParaRPr>
          </a:p>
        </p:txBody>
      </p:sp>
      <p:sp>
        <p:nvSpPr>
          <p:cNvPr id="48" name="矩形 47"/>
          <p:cNvSpPr>
            <a:spLocks noChangeArrowheads="1"/>
          </p:cNvSpPr>
          <p:nvPr/>
        </p:nvSpPr>
        <p:spPr bwMode="auto">
          <a:xfrm>
            <a:off x="8403106" y="4666401"/>
            <a:ext cx="2686110" cy="104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49" name="矩形 48"/>
          <p:cNvSpPr/>
          <p:nvPr/>
        </p:nvSpPr>
        <p:spPr>
          <a:xfrm>
            <a:off x="8178549" y="2477434"/>
            <a:ext cx="2408127" cy="430879"/>
          </a:xfrm>
          <a:prstGeom prst="rect">
            <a:avLst/>
          </a:prstGeom>
        </p:spPr>
        <p:txBody>
          <a:bodyPr wrap="square" lIns="91431" tIns="45716" rIns="91431" bIns="45716">
            <a:spAutoFit/>
          </a:bodyPr>
          <a:lstStyle/>
          <a:p>
            <a:r>
              <a:rPr lang="zh-CN" altLang="en-US" sz="2200" b="1" dirty="0">
                <a:solidFill>
                  <a:schemeClr val="accent2"/>
                </a:solidFill>
                <a:latin typeface="微软雅黑" panose="020B0503020204020204" pitchFamily="34" charset="-122"/>
                <a:ea typeface="微软雅黑" panose="020B0503020204020204" pitchFamily="34" charset="-122"/>
              </a:rPr>
              <a:t>点击添加标题</a:t>
            </a:r>
            <a:endParaRPr lang="en-US" altLang="zh-CN" sz="2200" b="1" dirty="0">
              <a:solidFill>
                <a:schemeClr val="accent2"/>
              </a:solidFill>
              <a:latin typeface="微软雅黑" panose="020B0503020204020204" pitchFamily="34" charset="-122"/>
              <a:ea typeface="微软雅黑" panose="020B0503020204020204" pitchFamily="34" charset="-122"/>
            </a:endParaRPr>
          </a:p>
        </p:txBody>
      </p:sp>
      <p:sp>
        <p:nvSpPr>
          <p:cNvPr id="50" name="矩形 49"/>
          <p:cNvSpPr>
            <a:spLocks noChangeArrowheads="1"/>
          </p:cNvSpPr>
          <p:nvPr/>
        </p:nvSpPr>
        <p:spPr bwMode="auto">
          <a:xfrm>
            <a:off x="8178547" y="2914467"/>
            <a:ext cx="2891158" cy="104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在此录入上述图表的描述说明，在此录入上述图表的描述说明，在此录入上述图表的综合描述说明，在此录入上述图表的描述说明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38" name="Frame 39"/>
          <p:cNvSpPr/>
          <p:nvPr/>
        </p:nvSpPr>
        <p:spPr>
          <a:xfrm>
            <a:off x="5513354" y="3230401"/>
            <a:ext cx="1689585" cy="168980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endParaRPr>
          </a:p>
        </p:txBody>
      </p:sp>
      <p:sp>
        <p:nvSpPr>
          <p:cNvPr id="87" name="Rectangle 40"/>
          <p:cNvSpPr/>
          <p:nvPr/>
        </p:nvSpPr>
        <p:spPr>
          <a:xfrm>
            <a:off x="5853989" y="3571079"/>
            <a:ext cx="1008313" cy="1008444"/>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bg1">
                  <a:lumMod val="65000"/>
                </a:schemeClr>
              </a:solidFill>
            </a:endParaRPr>
          </a:p>
        </p:txBody>
      </p:sp>
      <p:sp>
        <p:nvSpPr>
          <p:cNvPr id="4" name="标题 3"/>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0-#ppt_w/2"/>
                                          </p:val>
                                        </p:tav>
                                        <p:tav tm="100000">
                                          <p:val>
                                            <p:strVal val="#ppt_x"/>
                                          </p:val>
                                        </p:tav>
                                      </p:tavLst>
                                    </p:anim>
                                    <p:anim calcmode="lin" valueType="num">
                                      <p:cBhvr additive="base">
                                        <p:cTn id="13" dur="500" fill="hold"/>
                                        <p:tgtEl>
                                          <p:spTgt spid="39"/>
                                        </p:tgtEl>
                                        <p:attrNameLst>
                                          <p:attrName>ppt_y</p:attrName>
                                        </p:attrNameLst>
                                      </p:cBhvr>
                                      <p:tavLst>
                                        <p:tav tm="0">
                                          <p:val>
                                            <p:strVal val="#ppt_y"/>
                                          </p:val>
                                        </p:tav>
                                        <p:tav tm="100000">
                                          <p:val>
                                            <p:strVal val="#ppt_y"/>
                                          </p:val>
                                        </p:tav>
                                      </p:tavLst>
                                    </p:anim>
                                  </p:childTnLst>
                                </p:cTn>
                              </p:par>
                              <p:par>
                                <p:cTn id="14" presetID="2" presetClass="entr" presetSubtype="8" accel="50000" decel="5000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500" fill="hold"/>
                                        <p:tgtEl>
                                          <p:spTgt spid="40"/>
                                        </p:tgtEl>
                                        <p:attrNameLst>
                                          <p:attrName>ppt_x</p:attrName>
                                        </p:attrNameLst>
                                      </p:cBhvr>
                                      <p:tavLst>
                                        <p:tav tm="0">
                                          <p:val>
                                            <p:strVal val="0-#ppt_w/2"/>
                                          </p:val>
                                        </p:tav>
                                        <p:tav tm="100000">
                                          <p:val>
                                            <p:strVal val="#ppt_x"/>
                                          </p:val>
                                        </p:tav>
                                      </p:tavLst>
                                    </p:anim>
                                    <p:anim calcmode="lin" valueType="num">
                                      <p:cBhvr additive="base">
                                        <p:cTn id="17" dur="500" fill="hold"/>
                                        <p:tgtEl>
                                          <p:spTgt spid="40"/>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400" fill="hold"/>
                                        <p:tgtEl>
                                          <p:spTgt spid="6"/>
                                        </p:tgtEl>
                                        <p:attrNameLst>
                                          <p:attrName>ppt_x</p:attrName>
                                        </p:attrNameLst>
                                      </p:cBhvr>
                                      <p:tavLst>
                                        <p:tav tm="0">
                                          <p:val>
                                            <p:strVal val="1+#ppt_w/2"/>
                                          </p:val>
                                        </p:tav>
                                        <p:tav tm="100000">
                                          <p:val>
                                            <p:strVal val="#ppt_x"/>
                                          </p:val>
                                        </p:tav>
                                      </p:tavLst>
                                    </p:anim>
                                    <p:anim calcmode="lin" valueType="num">
                                      <p:cBhvr additive="base">
                                        <p:cTn id="22" dur="4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grpId="0"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500" fill="hold"/>
                                        <p:tgtEl>
                                          <p:spTgt spid="49"/>
                                        </p:tgtEl>
                                        <p:attrNameLst>
                                          <p:attrName>ppt_x</p:attrName>
                                        </p:attrNameLst>
                                      </p:cBhvr>
                                      <p:tavLst>
                                        <p:tav tm="0">
                                          <p:val>
                                            <p:strVal val="1+#ppt_w/2"/>
                                          </p:val>
                                        </p:tav>
                                        <p:tav tm="100000">
                                          <p:val>
                                            <p:strVal val="#ppt_x"/>
                                          </p:val>
                                        </p:tav>
                                      </p:tavLst>
                                    </p:anim>
                                    <p:anim calcmode="lin" valueType="num">
                                      <p:cBhvr additive="base">
                                        <p:cTn id="27" dur="500" fill="hold"/>
                                        <p:tgtEl>
                                          <p:spTgt spid="49"/>
                                        </p:tgtEl>
                                        <p:attrNameLst>
                                          <p:attrName>ppt_y</p:attrName>
                                        </p:attrNameLst>
                                      </p:cBhvr>
                                      <p:tavLst>
                                        <p:tav tm="0">
                                          <p:val>
                                            <p:strVal val="#ppt_y"/>
                                          </p:val>
                                        </p:tav>
                                        <p:tav tm="100000">
                                          <p:val>
                                            <p:strVal val="#ppt_y"/>
                                          </p:val>
                                        </p:tav>
                                      </p:tavLst>
                                    </p:anim>
                                  </p:childTnLst>
                                </p:cTn>
                              </p:par>
                              <p:par>
                                <p:cTn id="28" presetID="2" presetClass="entr" presetSubtype="2" accel="50000" decel="50000"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additive="base">
                                        <p:cTn id="30" dur="500" fill="hold"/>
                                        <p:tgtEl>
                                          <p:spTgt spid="50"/>
                                        </p:tgtEl>
                                        <p:attrNameLst>
                                          <p:attrName>ppt_x</p:attrName>
                                        </p:attrNameLst>
                                      </p:cBhvr>
                                      <p:tavLst>
                                        <p:tav tm="0">
                                          <p:val>
                                            <p:strVal val="1+#ppt_w/2"/>
                                          </p:val>
                                        </p:tav>
                                        <p:tav tm="100000">
                                          <p:val>
                                            <p:strVal val="#ppt_x"/>
                                          </p:val>
                                        </p:tav>
                                      </p:tavLst>
                                    </p:anim>
                                    <p:anim calcmode="lin" valueType="num">
                                      <p:cBhvr additive="base">
                                        <p:cTn id="31" dur="500" fill="hold"/>
                                        <p:tgtEl>
                                          <p:spTgt spid="50"/>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8"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400" fill="hold"/>
                                        <p:tgtEl>
                                          <p:spTgt spid="3"/>
                                        </p:tgtEl>
                                        <p:attrNameLst>
                                          <p:attrName>ppt_x</p:attrName>
                                        </p:attrNameLst>
                                      </p:cBhvr>
                                      <p:tavLst>
                                        <p:tav tm="0">
                                          <p:val>
                                            <p:strVal val="0-#ppt_w/2"/>
                                          </p:val>
                                        </p:tav>
                                        <p:tav tm="100000">
                                          <p:val>
                                            <p:strVal val="#ppt_x"/>
                                          </p:val>
                                        </p:tav>
                                      </p:tavLst>
                                    </p:anim>
                                    <p:anim calcmode="lin" valueType="num">
                                      <p:cBhvr additive="base">
                                        <p:cTn id="36" dur="400" fill="hold"/>
                                        <p:tgtEl>
                                          <p:spTgt spid="3"/>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accel="50000" decel="50000" fill="hold" grpId="0" nodeType="after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500" fill="hold"/>
                                        <p:tgtEl>
                                          <p:spTgt spid="45"/>
                                        </p:tgtEl>
                                        <p:attrNameLst>
                                          <p:attrName>ppt_x</p:attrName>
                                        </p:attrNameLst>
                                      </p:cBhvr>
                                      <p:tavLst>
                                        <p:tav tm="0">
                                          <p:val>
                                            <p:strVal val="0-#ppt_w/2"/>
                                          </p:val>
                                        </p:tav>
                                        <p:tav tm="100000">
                                          <p:val>
                                            <p:strVal val="#ppt_x"/>
                                          </p:val>
                                        </p:tav>
                                      </p:tavLst>
                                    </p:anim>
                                    <p:anim calcmode="lin" valueType="num">
                                      <p:cBhvr additive="base">
                                        <p:cTn id="41" dur="500" fill="hold"/>
                                        <p:tgtEl>
                                          <p:spTgt spid="45"/>
                                        </p:tgtEl>
                                        <p:attrNameLst>
                                          <p:attrName>ppt_y</p:attrName>
                                        </p:attrNameLst>
                                      </p:cBhvr>
                                      <p:tavLst>
                                        <p:tav tm="0">
                                          <p:val>
                                            <p:strVal val="#ppt_y"/>
                                          </p:val>
                                        </p:tav>
                                        <p:tav tm="100000">
                                          <p:val>
                                            <p:strVal val="#ppt_y"/>
                                          </p:val>
                                        </p:tav>
                                      </p:tavLst>
                                    </p:anim>
                                  </p:childTnLst>
                                </p:cTn>
                              </p:par>
                              <p:par>
                                <p:cTn id="42" presetID="2" presetClass="entr" presetSubtype="8" accel="50000" decel="50000"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0-#ppt_w/2"/>
                                          </p:val>
                                        </p:tav>
                                        <p:tav tm="100000">
                                          <p:val>
                                            <p:strVal val="#ppt_x"/>
                                          </p:val>
                                        </p:tav>
                                      </p:tavLst>
                                    </p:anim>
                                    <p:anim calcmode="lin" valueType="num">
                                      <p:cBhvr additive="base">
                                        <p:cTn id="45" dur="500" fill="hold"/>
                                        <p:tgtEl>
                                          <p:spTgt spid="46"/>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2"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400" fill="hold"/>
                                        <p:tgtEl>
                                          <p:spTgt spid="5"/>
                                        </p:tgtEl>
                                        <p:attrNameLst>
                                          <p:attrName>ppt_x</p:attrName>
                                        </p:attrNameLst>
                                      </p:cBhvr>
                                      <p:tavLst>
                                        <p:tav tm="0">
                                          <p:val>
                                            <p:strVal val="1+#ppt_w/2"/>
                                          </p:val>
                                        </p:tav>
                                        <p:tav tm="100000">
                                          <p:val>
                                            <p:strVal val="#ppt_x"/>
                                          </p:val>
                                        </p:tav>
                                      </p:tavLst>
                                    </p:anim>
                                    <p:anim calcmode="lin" valueType="num">
                                      <p:cBhvr additive="base">
                                        <p:cTn id="50" dur="400" fill="hold"/>
                                        <p:tgtEl>
                                          <p:spTgt spid="5"/>
                                        </p:tgtEl>
                                        <p:attrNameLst>
                                          <p:attrName>ppt_y</p:attrName>
                                        </p:attrNameLst>
                                      </p:cBhvr>
                                      <p:tavLst>
                                        <p:tav tm="0">
                                          <p:val>
                                            <p:strVal val="#ppt_y"/>
                                          </p:val>
                                        </p:tav>
                                        <p:tav tm="100000">
                                          <p:val>
                                            <p:strVal val="#ppt_y"/>
                                          </p:val>
                                        </p:tav>
                                      </p:tavLst>
                                    </p:anim>
                                  </p:childTnLst>
                                </p:cTn>
                              </p:par>
                            </p:childTnLst>
                          </p:cTn>
                        </p:par>
                        <p:par>
                          <p:cTn id="51" fill="hold">
                            <p:stCondLst>
                              <p:cond delay="3500"/>
                            </p:stCondLst>
                            <p:childTnLst>
                              <p:par>
                                <p:cTn id="52" presetID="2" presetClass="entr" presetSubtype="2" accel="50000" decel="50000"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additive="base">
                                        <p:cTn id="54" dur="500" fill="hold"/>
                                        <p:tgtEl>
                                          <p:spTgt spid="47"/>
                                        </p:tgtEl>
                                        <p:attrNameLst>
                                          <p:attrName>ppt_x</p:attrName>
                                        </p:attrNameLst>
                                      </p:cBhvr>
                                      <p:tavLst>
                                        <p:tav tm="0">
                                          <p:val>
                                            <p:strVal val="1+#ppt_w/2"/>
                                          </p:val>
                                        </p:tav>
                                        <p:tav tm="100000">
                                          <p:val>
                                            <p:strVal val="#ppt_x"/>
                                          </p:val>
                                        </p:tav>
                                      </p:tavLst>
                                    </p:anim>
                                    <p:anim calcmode="lin" valueType="num">
                                      <p:cBhvr additive="base">
                                        <p:cTn id="55" dur="500" fill="hold"/>
                                        <p:tgtEl>
                                          <p:spTgt spid="47"/>
                                        </p:tgtEl>
                                        <p:attrNameLst>
                                          <p:attrName>ppt_y</p:attrName>
                                        </p:attrNameLst>
                                      </p:cBhvr>
                                      <p:tavLst>
                                        <p:tav tm="0">
                                          <p:val>
                                            <p:strVal val="#ppt_y"/>
                                          </p:val>
                                        </p:tav>
                                        <p:tav tm="100000">
                                          <p:val>
                                            <p:strVal val="#ppt_y"/>
                                          </p:val>
                                        </p:tav>
                                      </p:tavLst>
                                    </p:anim>
                                  </p:childTnLst>
                                </p:cTn>
                              </p:par>
                              <p:par>
                                <p:cTn id="56" presetID="2" presetClass="entr" presetSubtype="2" accel="50000" decel="50000"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 calcmode="lin" valueType="num">
                                      <p:cBhvr additive="base">
                                        <p:cTn id="58" dur="500" fill="hold"/>
                                        <p:tgtEl>
                                          <p:spTgt spid="48"/>
                                        </p:tgtEl>
                                        <p:attrNameLst>
                                          <p:attrName>ppt_x</p:attrName>
                                        </p:attrNameLst>
                                      </p:cBhvr>
                                      <p:tavLst>
                                        <p:tav tm="0">
                                          <p:val>
                                            <p:strVal val="1+#ppt_w/2"/>
                                          </p:val>
                                        </p:tav>
                                        <p:tav tm="100000">
                                          <p:val>
                                            <p:strVal val="#ppt_x"/>
                                          </p:val>
                                        </p:tav>
                                      </p:tavLst>
                                    </p:anim>
                                    <p:anim calcmode="lin" valueType="num">
                                      <p:cBhvr additive="base">
                                        <p:cTn id="59" dur="500" fill="hold"/>
                                        <p:tgtEl>
                                          <p:spTgt spid="48"/>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10" presetClass="entr" presetSubtype="0" fill="hold" grpId="0" nodeType="afterEffect">
                                  <p:stCondLst>
                                    <p:cond delay="0"/>
                                  </p:stCondLst>
                                  <p:childTnLst>
                                    <p:set>
                                      <p:cBhvr>
                                        <p:cTn id="62" dur="1" fill="hold">
                                          <p:stCondLst>
                                            <p:cond delay="0"/>
                                          </p:stCondLst>
                                        </p:cTn>
                                        <p:tgtEl>
                                          <p:spTgt spid="86"/>
                                        </p:tgtEl>
                                        <p:attrNameLst>
                                          <p:attrName>style.visibility</p:attrName>
                                        </p:attrNameLst>
                                      </p:cBhvr>
                                      <p:to>
                                        <p:strVal val="visible"/>
                                      </p:to>
                                    </p:set>
                                    <p:animEffect transition="in" filter="fade">
                                      <p:cBhvr>
                                        <p:cTn id="63" dur="750"/>
                                        <p:tgtEl>
                                          <p:spTgt spid="86"/>
                                        </p:tgtEl>
                                      </p:cBhvr>
                                    </p:animEffect>
                                  </p:childTnLst>
                                </p:cTn>
                              </p:par>
                              <p:par>
                                <p:cTn id="64" presetID="6" presetClass="emph" presetSubtype="0" fill="hold" grpId="1" nodeType="withEffect">
                                  <p:stCondLst>
                                    <p:cond delay="0"/>
                                  </p:stCondLst>
                                  <p:childTnLst>
                                    <p:animScale>
                                      <p:cBhvr>
                                        <p:cTn id="65" dur="750" fill="hold"/>
                                        <p:tgtEl>
                                          <p:spTgt spid="86"/>
                                        </p:tgtEl>
                                      </p:cBhvr>
                                      <p:by x="300000" y="300000"/>
                                    </p:animScale>
                                  </p:childTnLst>
                                </p:cTn>
                              </p:par>
                              <p:par>
                                <p:cTn id="66" presetID="10" presetClass="exit" presetSubtype="0" fill="hold" grpId="2" nodeType="withEffect">
                                  <p:stCondLst>
                                    <p:cond delay="250"/>
                                  </p:stCondLst>
                                  <p:childTnLst>
                                    <p:animEffect transition="out" filter="fade">
                                      <p:cBhvr>
                                        <p:cTn id="67" dur="1250"/>
                                        <p:tgtEl>
                                          <p:spTgt spid="86"/>
                                        </p:tgtEl>
                                      </p:cBhvr>
                                    </p:animEffect>
                                    <p:set>
                                      <p:cBhvr>
                                        <p:cTn id="68" dur="1" fill="hold">
                                          <p:stCondLst>
                                            <p:cond delay="1249"/>
                                          </p:stCondLst>
                                        </p:cTn>
                                        <p:tgtEl>
                                          <p:spTgt spid="86"/>
                                        </p:tgtEl>
                                        <p:attrNameLst>
                                          <p:attrName>style.visibility</p:attrName>
                                        </p:attrNameLst>
                                      </p:cBhvr>
                                      <p:to>
                                        <p:strVal val="hidden"/>
                                      </p:to>
                                    </p:set>
                                  </p:childTnLst>
                                </p:cTn>
                              </p:par>
                            </p:childTnLst>
                          </p:cTn>
                        </p:par>
                        <p:par>
                          <p:cTn id="69" fill="hold">
                            <p:stCondLst>
                              <p:cond delay="5000"/>
                            </p:stCondLst>
                            <p:childTnLst>
                              <p:par>
                                <p:cTn id="70" presetID="10"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86" grpId="0" animBg="1"/>
      <p:bldP spid="86" grpId="1" animBg="1"/>
      <p:bldP spid="86" grpId="2" animBg="1"/>
      <p:bldP spid="45" grpId="0"/>
      <p:bldP spid="46" grpId="0"/>
      <p:bldP spid="47" grpId="0"/>
      <p:bldP spid="48" grpId="0"/>
      <p:bldP spid="49" grpId="0"/>
      <p:bldP spid="50" grpId="0"/>
      <p:bldP spid="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19"/>
          <p:cNvSpPr>
            <a:spLocks noChangeArrowheads="1"/>
          </p:cNvSpPr>
          <p:nvPr/>
        </p:nvSpPr>
        <p:spPr bwMode="auto">
          <a:xfrm>
            <a:off x="7210056" y="2158867"/>
            <a:ext cx="1371955" cy="1372133"/>
          </a:xfrm>
          <a:custGeom>
            <a:avLst/>
            <a:gdLst>
              <a:gd name="T0" fmla="*/ 678151 w 1217261"/>
              <a:gd name="T1" fmla="*/ 0 h 1216852"/>
              <a:gd name="T2" fmla="*/ 1245018 w 1217261"/>
              <a:gd name="T3" fmla="*/ 114483 h 1216852"/>
              <a:gd name="T4" fmla="*/ 1366838 w 1217261"/>
              <a:gd name="T5" fmla="*/ 173187 h 1216852"/>
              <a:gd name="T6" fmla="*/ 730030 w 1217261"/>
              <a:gd name="T7" fmla="*/ 1366837 h 1216852"/>
              <a:gd name="T8" fmla="*/ 724200 w 1217261"/>
              <a:gd name="T9" fmla="*/ 1362906 h 1216852"/>
              <a:gd name="T10" fmla="*/ 683418 w 1217261"/>
              <a:gd name="T11" fmla="*/ 1354669 h 1216852"/>
              <a:gd name="T12" fmla="*/ 642638 w 1217261"/>
              <a:gd name="T13" fmla="*/ 1362906 h 1216852"/>
              <a:gd name="T14" fmla="*/ 638801 w 1217261"/>
              <a:gd name="T15" fmla="*/ 1365492 h 1216852"/>
              <a:gd name="T16" fmla="*/ 0 w 1217261"/>
              <a:gd name="T17" fmla="*/ 168110 h 1216852"/>
              <a:gd name="T18" fmla="*/ 111284 w 1217261"/>
              <a:gd name="T19" fmla="*/ 114483 h 1216852"/>
              <a:gd name="T20" fmla="*/ 678151 w 1217261"/>
              <a:gd name="T21" fmla="*/ 0 h 12168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7261"/>
              <a:gd name="T34" fmla="*/ 0 h 1216852"/>
              <a:gd name="T35" fmla="*/ 1217261 w 1217261"/>
              <a:gd name="T36" fmla="*/ 1216852 h 12168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7261" h="1216852">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chemeClr val="accent2"/>
          </a:solidFill>
          <a:ln>
            <a:noFill/>
          </a:ln>
        </p:spPr>
        <p:txBody>
          <a:bodyPr lIns="0" tIns="0" rIns="0" bIns="623938" anchor="ctr"/>
          <a:lstStyle/>
          <a:p>
            <a:pPr algn="ctr"/>
            <a:r>
              <a:rPr lang="zh-CN" altLang="en-US" dirty="0">
                <a:solidFill>
                  <a:srgbClr val="FFFFFF"/>
                </a:solidFill>
                <a:latin typeface="微软雅黑" panose="020B0503020204020204" pitchFamily="34" charset="-122"/>
                <a:ea typeface="微软雅黑" panose="020B0503020204020204" pitchFamily="34" charset="-122"/>
              </a:rPr>
              <a:t>文本</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4" name="任意多边形 20"/>
          <p:cNvSpPr>
            <a:spLocks noChangeArrowheads="1"/>
          </p:cNvSpPr>
          <p:nvPr/>
        </p:nvSpPr>
        <p:spPr bwMode="auto">
          <a:xfrm rot="3600000">
            <a:off x="7940562" y="2582070"/>
            <a:ext cx="1372133" cy="1370362"/>
          </a:xfrm>
          <a:custGeom>
            <a:avLst/>
            <a:gdLst>
              <a:gd name="T0" fmla="*/ 678151 w 1217261"/>
              <a:gd name="T1" fmla="*/ 0 h 1216852"/>
              <a:gd name="T2" fmla="*/ 1245018 w 1217261"/>
              <a:gd name="T3" fmla="*/ 114351 h 1216852"/>
              <a:gd name="T4" fmla="*/ 1366838 w 1217261"/>
              <a:gd name="T5" fmla="*/ 172986 h 1216852"/>
              <a:gd name="T6" fmla="*/ 730030 w 1217261"/>
              <a:gd name="T7" fmla="*/ 1365250 h 1216852"/>
              <a:gd name="T8" fmla="*/ 724200 w 1217261"/>
              <a:gd name="T9" fmla="*/ 1361323 h 1216852"/>
              <a:gd name="T10" fmla="*/ 683418 w 1217261"/>
              <a:gd name="T11" fmla="*/ 1353096 h 1216852"/>
              <a:gd name="T12" fmla="*/ 642638 w 1217261"/>
              <a:gd name="T13" fmla="*/ 1361323 h 1216852"/>
              <a:gd name="T14" fmla="*/ 638801 w 1217261"/>
              <a:gd name="T15" fmla="*/ 1363907 h 1216852"/>
              <a:gd name="T16" fmla="*/ 0 w 1217261"/>
              <a:gd name="T17" fmla="*/ 167915 h 1216852"/>
              <a:gd name="T18" fmla="*/ 111284 w 1217261"/>
              <a:gd name="T19" fmla="*/ 114351 h 1216852"/>
              <a:gd name="T20" fmla="*/ 678151 w 1217261"/>
              <a:gd name="T21" fmla="*/ 0 h 12168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7261"/>
              <a:gd name="T34" fmla="*/ 0 h 1216852"/>
              <a:gd name="T35" fmla="*/ 1217261 w 1217261"/>
              <a:gd name="T36" fmla="*/ 1216852 h 12168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7261" h="1216852">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chemeClr val="bg1">
              <a:lumMod val="75000"/>
            </a:schemeClr>
          </a:solidFill>
          <a:ln>
            <a:noFill/>
          </a:ln>
        </p:spPr>
        <p:txBody>
          <a:bodyPr lIns="0" tIns="0" rIns="0" bIns="623938" anchor="ctr"/>
          <a:lstStyle/>
          <a:p>
            <a:pPr algn="ctr"/>
            <a:r>
              <a:rPr lang="zh-CN" altLang="en-US" dirty="0">
                <a:solidFill>
                  <a:srgbClr val="FFFFFF"/>
                </a:solidFill>
                <a:latin typeface="微软雅黑" panose="020B0503020204020204" pitchFamily="34" charset="-122"/>
                <a:ea typeface="微软雅黑" panose="020B0503020204020204" pitchFamily="34" charset="-122"/>
              </a:rPr>
              <a:t>文本</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5" name="任意多边形 24"/>
          <p:cNvSpPr>
            <a:spLocks noChangeArrowheads="1"/>
          </p:cNvSpPr>
          <p:nvPr/>
        </p:nvSpPr>
        <p:spPr bwMode="auto">
          <a:xfrm rot="18000000">
            <a:off x="6478577" y="2581273"/>
            <a:ext cx="1372133" cy="1371955"/>
          </a:xfrm>
          <a:custGeom>
            <a:avLst/>
            <a:gdLst>
              <a:gd name="T0" fmla="*/ 678151 w 1217261"/>
              <a:gd name="T1" fmla="*/ 0 h 1216852"/>
              <a:gd name="T2" fmla="*/ 1245018 w 1217261"/>
              <a:gd name="T3" fmla="*/ 114483 h 1216852"/>
              <a:gd name="T4" fmla="*/ 1366838 w 1217261"/>
              <a:gd name="T5" fmla="*/ 173187 h 1216852"/>
              <a:gd name="T6" fmla="*/ 730030 w 1217261"/>
              <a:gd name="T7" fmla="*/ 1366837 h 1216852"/>
              <a:gd name="T8" fmla="*/ 724200 w 1217261"/>
              <a:gd name="T9" fmla="*/ 1362906 h 1216852"/>
              <a:gd name="T10" fmla="*/ 683418 w 1217261"/>
              <a:gd name="T11" fmla="*/ 1354669 h 1216852"/>
              <a:gd name="T12" fmla="*/ 642638 w 1217261"/>
              <a:gd name="T13" fmla="*/ 1362906 h 1216852"/>
              <a:gd name="T14" fmla="*/ 638801 w 1217261"/>
              <a:gd name="T15" fmla="*/ 1365492 h 1216852"/>
              <a:gd name="T16" fmla="*/ 0 w 1217261"/>
              <a:gd name="T17" fmla="*/ 168110 h 1216852"/>
              <a:gd name="T18" fmla="*/ 111284 w 1217261"/>
              <a:gd name="T19" fmla="*/ 114483 h 1216852"/>
              <a:gd name="T20" fmla="*/ 678151 w 1217261"/>
              <a:gd name="T21" fmla="*/ 0 h 12168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7261"/>
              <a:gd name="T34" fmla="*/ 0 h 1216852"/>
              <a:gd name="T35" fmla="*/ 1217261 w 1217261"/>
              <a:gd name="T36" fmla="*/ 1216852 h 12168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7261" h="1216852">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chemeClr val="bg1">
              <a:lumMod val="75000"/>
            </a:schemeClr>
          </a:solidFill>
          <a:ln>
            <a:noFill/>
          </a:ln>
        </p:spPr>
        <p:txBody>
          <a:bodyPr lIns="0" tIns="0" rIns="0" bIns="623938" anchor="ctr"/>
          <a:lstStyle/>
          <a:p>
            <a:pPr algn="ctr" eaLnBrk="1" hangingPunct="1"/>
            <a:r>
              <a:rPr lang="zh-CN" altLang="en-US" dirty="0">
                <a:solidFill>
                  <a:srgbClr val="FFFFFF"/>
                </a:solidFill>
                <a:latin typeface="微软雅黑" panose="020B0503020204020204" pitchFamily="34" charset="-122"/>
                <a:ea typeface="微软雅黑" panose="020B0503020204020204" pitchFamily="34" charset="-122"/>
              </a:rPr>
              <a:t>文本</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6" name="任意多边形 31"/>
          <p:cNvSpPr>
            <a:spLocks noChangeArrowheads="1"/>
          </p:cNvSpPr>
          <p:nvPr/>
        </p:nvSpPr>
        <p:spPr bwMode="auto">
          <a:xfrm rot="18255227">
            <a:off x="7964462" y="3394831"/>
            <a:ext cx="1368947" cy="1373548"/>
          </a:xfrm>
          <a:custGeom>
            <a:avLst/>
            <a:gdLst>
              <a:gd name="T0" fmla="*/ 637722 w 1072099"/>
              <a:gd name="T1" fmla="*/ 0 h 1075891"/>
              <a:gd name="T2" fmla="*/ 1363663 w 1072099"/>
              <a:gd name="T3" fmla="*/ 1146430 h 1075891"/>
              <a:gd name="T4" fmla="*/ 1256644 w 1072099"/>
              <a:gd name="T5" fmla="*/ 1208152 h 1075891"/>
              <a:gd name="T6" fmla="*/ 699741 w 1072099"/>
              <a:gd name="T7" fmla="*/ 1364346 h 1075891"/>
              <a:gd name="T8" fmla="*/ 125858 w 1072099"/>
              <a:gd name="T9" fmla="*/ 1292256 h 1075891"/>
              <a:gd name="T10" fmla="*/ 0 w 1072099"/>
              <a:gd name="T11" fmla="*/ 1242764 h 1075891"/>
              <a:gd name="T12" fmla="*/ 546631 w 1072099"/>
              <a:gd name="T13" fmla="*/ 5427 h 1075891"/>
              <a:gd name="T14" fmla="*/ 552736 w 1072099"/>
              <a:gd name="T15" fmla="*/ 8913 h 1075891"/>
              <a:gd name="T16" fmla="*/ 594024 w 1072099"/>
              <a:gd name="T17" fmla="*/ 14100 h 1075891"/>
              <a:gd name="T18" fmla="*/ 634088 w 1072099"/>
              <a:gd name="T19" fmla="*/ 2863 h 10758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2099"/>
              <a:gd name="T31" fmla="*/ 0 h 1075891"/>
              <a:gd name="T32" fmla="*/ 1072099 w 1072099"/>
              <a:gd name="T33" fmla="*/ 1075891 h 10758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2099" h="1075891">
                <a:moveTo>
                  <a:pt x="501371" y="0"/>
                </a:moveTo>
                <a:lnTo>
                  <a:pt x="1072099" y="901353"/>
                </a:lnTo>
                <a:lnTo>
                  <a:pt x="987962" y="949880"/>
                </a:lnTo>
                <a:cubicBezTo>
                  <a:pt x="855636" y="1017829"/>
                  <a:pt x="707803" y="1060957"/>
                  <a:pt x="550130" y="1072684"/>
                </a:cubicBezTo>
                <a:cubicBezTo>
                  <a:pt x="392456" y="1084412"/>
                  <a:pt x="239869" y="1063629"/>
                  <a:pt x="98948" y="1016005"/>
                </a:cubicBezTo>
                <a:lnTo>
                  <a:pt x="0" y="977093"/>
                </a:lnTo>
                <a:lnTo>
                  <a:pt x="429756" y="4267"/>
                </a:lnTo>
                <a:lnTo>
                  <a:pt x="434556" y="7008"/>
                </a:lnTo>
                <a:cubicBezTo>
                  <a:pt x="444695" y="10435"/>
                  <a:pt x="455672" y="11930"/>
                  <a:pt x="467016" y="11086"/>
                </a:cubicBezTo>
                <a:cubicBezTo>
                  <a:pt x="478358" y="10243"/>
                  <a:pt x="488994" y="7140"/>
                  <a:pt x="498514" y="2251"/>
                </a:cubicBezTo>
                <a:lnTo>
                  <a:pt x="501371" y="0"/>
                </a:lnTo>
                <a:close/>
              </a:path>
            </a:pathLst>
          </a:custGeom>
          <a:solidFill>
            <a:schemeClr val="accent3"/>
          </a:solidFill>
          <a:ln>
            <a:noFill/>
          </a:ln>
        </p:spPr>
        <p:txBody>
          <a:bodyPr lIns="121908" tIns="623938" rIns="121908" bIns="60954" anchor="ctr"/>
          <a:lstStyle/>
          <a:p>
            <a:pPr algn="ctr"/>
            <a:r>
              <a:rPr lang="zh-CN" altLang="en-US" dirty="0">
                <a:solidFill>
                  <a:srgbClr val="FFFFFF"/>
                </a:solidFill>
                <a:latin typeface="微软雅黑" panose="020B0503020204020204" pitchFamily="34" charset="-122"/>
                <a:ea typeface="微软雅黑" panose="020B0503020204020204" pitchFamily="34" charset="-122"/>
              </a:rPr>
              <a:t>文本</a:t>
            </a:r>
            <a:endParaRPr lang="zh-CN" altLang="en-US" dirty="0">
              <a:solidFill>
                <a:srgbClr val="FFFFFF"/>
              </a:solidFill>
              <a:latin typeface="微软雅黑" panose="020B0503020204020204" pitchFamily="34" charset="-122"/>
              <a:ea typeface="微软雅黑" panose="020B0503020204020204" pitchFamily="34" charset="-122"/>
            </a:endParaRPr>
          </a:p>
          <a:p>
            <a:pPr algn="ctr" eaLnBrk="1" hangingPunct="1"/>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 name="任意多边形 35"/>
          <p:cNvSpPr>
            <a:spLocks noChangeArrowheads="1"/>
          </p:cNvSpPr>
          <p:nvPr/>
        </p:nvSpPr>
        <p:spPr bwMode="auto">
          <a:xfrm>
            <a:off x="7210056" y="3848137"/>
            <a:ext cx="1371955" cy="1372133"/>
          </a:xfrm>
          <a:custGeom>
            <a:avLst/>
            <a:gdLst>
              <a:gd name="T0" fmla="*/ 636808 w 1074764"/>
              <a:gd name="T1" fmla="*/ 0 h 1074402"/>
              <a:gd name="T2" fmla="*/ 642638 w 1074764"/>
              <a:gd name="T3" fmla="*/ 3931 h 1074402"/>
              <a:gd name="T4" fmla="*/ 683420 w 1074764"/>
              <a:gd name="T5" fmla="*/ 12168 h 1074402"/>
              <a:gd name="T6" fmla="*/ 724200 w 1074764"/>
              <a:gd name="T7" fmla="*/ 3931 h 1074402"/>
              <a:gd name="T8" fmla="*/ 728037 w 1074764"/>
              <a:gd name="T9" fmla="*/ 1345 h 1074402"/>
              <a:gd name="T10" fmla="*/ 1366838 w 1074764"/>
              <a:gd name="T11" fmla="*/ 1198727 h 1074402"/>
              <a:gd name="T12" fmla="*/ 1255554 w 1074764"/>
              <a:gd name="T13" fmla="*/ 1252353 h 1074402"/>
              <a:gd name="T14" fmla="*/ 688688 w 1074764"/>
              <a:gd name="T15" fmla="*/ 1366837 h 1074402"/>
              <a:gd name="T16" fmla="*/ 121820 w 1074764"/>
              <a:gd name="T17" fmla="*/ 1252353 h 1074402"/>
              <a:gd name="T18" fmla="*/ 0 w 1074764"/>
              <a:gd name="T19" fmla="*/ 1193650 h 10744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4764"/>
              <a:gd name="T31" fmla="*/ 0 h 1074402"/>
              <a:gd name="T32" fmla="*/ 1074764 w 1074764"/>
              <a:gd name="T33" fmla="*/ 1074402 h 10744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4764" h="1074402">
                <a:moveTo>
                  <a:pt x="500731" y="0"/>
                </a:moveTo>
                <a:lnTo>
                  <a:pt x="505315" y="3090"/>
                </a:lnTo>
                <a:cubicBezTo>
                  <a:pt x="515172" y="7259"/>
                  <a:pt x="526008" y="9565"/>
                  <a:pt x="537383" y="9565"/>
                </a:cubicBezTo>
                <a:cubicBezTo>
                  <a:pt x="548757" y="9565"/>
                  <a:pt x="559593" y="7259"/>
                  <a:pt x="569449" y="3090"/>
                </a:cubicBezTo>
                <a:lnTo>
                  <a:pt x="572466" y="1057"/>
                </a:lnTo>
                <a:lnTo>
                  <a:pt x="1074764" y="942259"/>
                </a:lnTo>
                <a:lnTo>
                  <a:pt x="987260" y="984412"/>
                </a:lnTo>
                <a:cubicBezTo>
                  <a:pt x="850258" y="1042358"/>
                  <a:pt x="699634" y="1074402"/>
                  <a:pt x="541525" y="1074402"/>
                </a:cubicBezTo>
                <a:cubicBezTo>
                  <a:pt x="383415" y="1074402"/>
                  <a:pt x="232790" y="1042358"/>
                  <a:pt x="95789" y="984412"/>
                </a:cubicBezTo>
                <a:lnTo>
                  <a:pt x="0" y="938268"/>
                </a:lnTo>
                <a:lnTo>
                  <a:pt x="500731" y="0"/>
                </a:lnTo>
                <a:close/>
              </a:path>
            </a:pathLst>
          </a:custGeom>
          <a:solidFill>
            <a:schemeClr val="bg1">
              <a:lumMod val="75000"/>
            </a:schemeClr>
          </a:solidFill>
          <a:ln>
            <a:noFill/>
          </a:ln>
        </p:spPr>
        <p:txBody>
          <a:bodyPr lIns="121908" tIns="623938" rIns="121908" bIns="60954" anchor="ctr"/>
          <a:lstStyle/>
          <a:p>
            <a:pPr algn="ctr"/>
            <a:r>
              <a:rPr lang="zh-CN" altLang="en-US" dirty="0">
                <a:solidFill>
                  <a:srgbClr val="FFFFFF"/>
                </a:solidFill>
                <a:latin typeface="微软雅黑" panose="020B0503020204020204" pitchFamily="34" charset="-122"/>
                <a:ea typeface="微软雅黑" panose="020B0503020204020204" pitchFamily="34" charset="-122"/>
              </a:rPr>
              <a:t>文本</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8" name="任意多边形 39"/>
          <p:cNvSpPr>
            <a:spLocks noChangeArrowheads="1"/>
          </p:cNvSpPr>
          <p:nvPr/>
        </p:nvSpPr>
        <p:spPr bwMode="auto">
          <a:xfrm rot="3332381">
            <a:off x="6457063" y="3391647"/>
            <a:ext cx="1367352" cy="1375141"/>
          </a:xfrm>
          <a:custGeom>
            <a:avLst/>
            <a:gdLst>
              <a:gd name="T0" fmla="*/ 727554 w 1071198"/>
              <a:gd name="T1" fmla="*/ 0 h 1077846"/>
              <a:gd name="T2" fmla="*/ 733060 w 1071198"/>
              <a:gd name="T3" fmla="*/ 4369 h 1077846"/>
              <a:gd name="T4" fmla="*/ 773072 w 1071198"/>
              <a:gd name="T5" fmla="*/ 15743 h 1077846"/>
              <a:gd name="T6" fmla="*/ 814363 w 1071198"/>
              <a:gd name="T7" fmla="*/ 10709 h 1077846"/>
              <a:gd name="T8" fmla="*/ 818388 w 1071198"/>
              <a:gd name="T9" fmla="*/ 8430 h 1077846"/>
              <a:gd name="T10" fmla="*/ 1362075 w 1071198"/>
              <a:gd name="T11" fmla="*/ 1250789 h 1077846"/>
              <a:gd name="T12" fmla="*/ 1246977 w 1071198"/>
              <a:gd name="T13" fmla="*/ 1295556 h 1077846"/>
              <a:gd name="T14" fmla="*/ 673024 w 1071198"/>
              <a:gd name="T15" fmla="*/ 1365531 h 1077846"/>
              <a:gd name="T16" fmla="*/ 116868 w 1071198"/>
              <a:gd name="T17" fmla="*/ 1207435 h 1077846"/>
              <a:gd name="T18" fmla="*/ 0 w 1071198"/>
              <a:gd name="T19" fmla="*/ 1139492 h 10778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1198"/>
              <a:gd name="T31" fmla="*/ 0 h 1077846"/>
              <a:gd name="T32" fmla="*/ 1071198 w 1071198"/>
              <a:gd name="T33" fmla="*/ 1077846 h 10778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1198" h="1077846">
                <a:moveTo>
                  <a:pt x="572182" y="0"/>
                </a:moveTo>
                <a:lnTo>
                  <a:pt x="576512" y="3437"/>
                </a:lnTo>
                <a:cubicBezTo>
                  <a:pt x="586014" y="8360"/>
                  <a:pt x="596638" y="11501"/>
                  <a:pt x="607979" y="12386"/>
                </a:cubicBezTo>
                <a:cubicBezTo>
                  <a:pt x="619318" y="13270"/>
                  <a:pt x="630301" y="11815"/>
                  <a:pt x="640452" y="8425"/>
                </a:cubicBezTo>
                <a:lnTo>
                  <a:pt x="643618" y="6632"/>
                </a:lnTo>
                <a:lnTo>
                  <a:pt x="1071198" y="984048"/>
                </a:lnTo>
                <a:lnTo>
                  <a:pt x="980680" y="1019268"/>
                </a:lnTo>
                <a:cubicBezTo>
                  <a:pt x="839587" y="1066385"/>
                  <a:pt x="686927" y="1086617"/>
                  <a:pt x="529297" y="1074321"/>
                </a:cubicBezTo>
                <a:cubicBezTo>
                  <a:pt x="371667" y="1062025"/>
                  <a:pt x="223989" y="1018365"/>
                  <a:pt x="91910" y="949940"/>
                </a:cubicBezTo>
                <a:lnTo>
                  <a:pt x="0" y="896486"/>
                </a:lnTo>
                <a:lnTo>
                  <a:pt x="572182" y="0"/>
                </a:lnTo>
                <a:close/>
              </a:path>
            </a:pathLst>
          </a:custGeom>
          <a:solidFill>
            <a:schemeClr val="accent1"/>
          </a:solidFill>
          <a:ln>
            <a:noFill/>
          </a:ln>
        </p:spPr>
        <p:txBody>
          <a:bodyPr lIns="0" tIns="623938" rIns="0" bIns="0" anchor="ctr"/>
          <a:lstStyle/>
          <a:p>
            <a:pPr algn="ctr"/>
            <a:r>
              <a:rPr lang="zh-CN" altLang="en-US" dirty="0">
                <a:solidFill>
                  <a:srgbClr val="FFFFFF"/>
                </a:solidFill>
                <a:latin typeface="微软雅黑" panose="020B0503020204020204" pitchFamily="34" charset="-122"/>
                <a:ea typeface="微软雅黑" panose="020B0503020204020204" pitchFamily="34" charset="-122"/>
              </a:rPr>
              <a:t>文本</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9" name="矩形 41"/>
          <p:cNvSpPr>
            <a:spLocks noChangeArrowheads="1"/>
          </p:cNvSpPr>
          <p:nvPr/>
        </p:nvSpPr>
        <p:spPr bwMode="auto">
          <a:xfrm>
            <a:off x="6605030" y="1486347"/>
            <a:ext cx="2399954" cy="74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988" tIns="62394" rIns="119988" bIns="62394" anchor="ctr"/>
          <a:lstStyle/>
          <a:p>
            <a:pPr algn="just"/>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矩形 42"/>
          <p:cNvSpPr>
            <a:spLocks noChangeArrowheads="1"/>
          </p:cNvSpPr>
          <p:nvPr/>
        </p:nvSpPr>
        <p:spPr bwMode="auto">
          <a:xfrm>
            <a:off x="6605030" y="5119871"/>
            <a:ext cx="2399954" cy="74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988" tIns="62394" rIns="119988" bIns="62394" anchor="ctr"/>
          <a:lstStyle/>
          <a:p>
            <a:pPr algn="just"/>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矩形 43"/>
          <p:cNvSpPr>
            <a:spLocks noChangeArrowheads="1"/>
          </p:cNvSpPr>
          <p:nvPr/>
        </p:nvSpPr>
        <p:spPr bwMode="auto">
          <a:xfrm>
            <a:off x="9155324" y="2446454"/>
            <a:ext cx="2399954" cy="74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988" tIns="62394" rIns="119988" bIns="62394" anchor="ct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矩形 44"/>
          <p:cNvSpPr>
            <a:spLocks noChangeArrowheads="1"/>
          </p:cNvSpPr>
          <p:nvPr/>
        </p:nvSpPr>
        <p:spPr bwMode="auto">
          <a:xfrm>
            <a:off x="9155324" y="4266403"/>
            <a:ext cx="2399954" cy="74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988" tIns="62394" rIns="119988" bIns="62394" anchor="ct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矩形 45"/>
          <p:cNvSpPr>
            <a:spLocks noChangeArrowheads="1"/>
          </p:cNvSpPr>
          <p:nvPr/>
        </p:nvSpPr>
        <p:spPr bwMode="auto">
          <a:xfrm>
            <a:off x="4259417" y="2446454"/>
            <a:ext cx="2399954" cy="74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988" tIns="62394" rIns="119988" bIns="62394" anchor="ctr"/>
          <a:lstStyle/>
          <a:p>
            <a:pPr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矩形 46"/>
          <p:cNvSpPr>
            <a:spLocks noChangeArrowheads="1"/>
          </p:cNvSpPr>
          <p:nvPr/>
        </p:nvSpPr>
        <p:spPr bwMode="auto">
          <a:xfrm>
            <a:off x="4259417" y="4266403"/>
            <a:ext cx="2399954" cy="74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988" tIns="62394" rIns="119988" bIns="62394" anchor="ctr"/>
          <a:lstStyle/>
          <a:p>
            <a:pPr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008100" y="1093667"/>
            <a:ext cx="2687949" cy="1685477"/>
            <a:chOff x="6345511" y="712385"/>
            <a:chExt cx="2016224" cy="1264108"/>
          </a:xfrm>
        </p:grpSpPr>
        <p:pic>
          <p:nvPicPr>
            <p:cNvPr id="16" name="Picture 4"/>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6345511" y="712385"/>
              <a:ext cx="2016224" cy="1264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椭圆 16"/>
            <p:cNvSpPr/>
            <p:nvPr/>
          </p:nvSpPr>
          <p:spPr>
            <a:xfrm>
              <a:off x="6421778" y="749120"/>
              <a:ext cx="405742" cy="4057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grpSp>
      <p:grpSp>
        <p:nvGrpSpPr>
          <p:cNvPr id="18" name="组合 17"/>
          <p:cNvGrpSpPr/>
          <p:nvPr/>
        </p:nvGrpSpPr>
        <p:grpSpPr>
          <a:xfrm>
            <a:off x="1008098" y="2876185"/>
            <a:ext cx="2687949" cy="1721037"/>
            <a:chOff x="6345510" y="2049274"/>
            <a:chExt cx="2016224" cy="1290778"/>
          </a:xfrm>
        </p:grpSpPr>
        <p:pic>
          <p:nvPicPr>
            <p:cNvPr id="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345510" y="2049274"/>
              <a:ext cx="2016224" cy="1290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椭圆 19"/>
            <p:cNvSpPr/>
            <p:nvPr/>
          </p:nvSpPr>
          <p:spPr>
            <a:xfrm>
              <a:off x="7861096" y="2139702"/>
              <a:ext cx="405742" cy="4057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grpSp>
      <p:grpSp>
        <p:nvGrpSpPr>
          <p:cNvPr id="21" name="组合 20"/>
          <p:cNvGrpSpPr/>
          <p:nvPr/>
        </p:nvGrpSpPr>
        <p:grpSpPr>
          <a:xfrm>
            <a:off x="1008098" y="4695553"/>
            <a:ext cx="2687949" cy="1691365"/>
            <a:chOff x="6345510" y="3413800"/>
            <a:chExt cx="2016224" cy="1268524"/>
          </a:xfrm>
        </p:grpSpPr>
        <p:pic>
          <p:nvPicPr>
            <p:cNvPr id="22"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345510" y="3413800"/>
              <a:ext cx="2016224" cy="1268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椭圆 22"/>
            <p:cNvSpPr/>
            <p:nvPr/>
          </p:nvSpPr>
          <p:spPr>
            <a:xfrm>
              <a:off x="6421778" y="3498734"/>
              <a:ext cx="405742" cy="4057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1000"/>
                            </p:stCondLst>
                            <p:childTnLst>
                              <p:par>
                                <p:cTn id="49" presetID="2" presetClass="entr" presetSubtype="1"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0-#ppt_h/2"/>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1+#ppt_w/2"/>
                                          </p:val>
                                        </p:tav>
                                        <p:tav tm="100000">
                                          <p:val>
                                            <p:strVal val="#ppt_x"/>
                                          </p:val>
                                        </p:tav>
                                      </p:tavLst>
                                    </p:anim>
                                    <p:anim calcmode="lin" valueType="num">
                                      <p:cBhvr additive="base">
                                        <p:cTn id="56" dur="500" fill="hold"/>
                                        <p:tgtEl>
                                          <p:spTgt spid="18"/>
                                        </p:tgtEl>
                                        <p:attrNameLst>
                                          <p:attrName>ppt_y</p:attrName>
                                        </p:attrNameLst>
                                      </p:cBhvr>
                                      <p:tavLst>
                                        <p:tav tm="0">
                                          <p:val>
                                            <p:strVal val="#ppt_y"/>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p:bldP spid="10" grpId="0"/>
      <p:bldP spid="11"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420097" y="1664968"/>
            <a:ext cx="3058880" cy="1712912"/>
          </a:xfrm>
          <a:prstGeom prst="rect">
            <a:avLst/>
          </a:prstGeom>
          <a:blipFill>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566561" y="1664968"/>
            <a:ext cx="3058880" cy="1712912"/>
          </a:xfrm>
          <a:prstGeom prst="rect">
            <a:avLst/>
          </a:prstGeom>
          <a:blipFill>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713024" y="1664968"/>
            <a:ext cx="3058880" cy="1712912"/>
          </a:xfrm>
          <a:prstGeom prst="rect">
            <a:avLst/>
          </a:prstGeom>
          <a:blipFill>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420097" y="3480120"/>
            <a:ext cx="3058880" cy="1712912"/>
          </a:xfrm>
          <a:prstGeom prst="rect">
            <a:avLst/>
          </a:prstGeom>
          <a:blipFill>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566561" y="3480120"/>
            <a:ext cx="3058880" cy="1712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713024" y="3480120"/>
            <a:ext cx="3058880" cy="1712912"/>
          </a:xfrm>
          <a:prstGeom prst="rect">
            <a:avLst/>
          </a:prstGeom>
          <a:blipFill>
            <a:blip r:embed="rId5"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5810288" y="3792786"/>
            <a:ext cx="571426" cy="571500"/>
            <a:chOff x="3926364" y="2939880"/>
            <a:chExt cx="571500" cy="571500"/>
          </a:xfrm>
        </p:grpSpPr>
        <p:sp>
          <p:nvSpPr>
            <p:cNvPr id="24" name="Rectangle 29"/>
            <p:cNvSpPr/>
            <p:nvPr/>
          </p:nvSpPr>
          <p:spPr>
            <a:xfrm>
              <a:off x="3926364" y="2939880"/>
              <a:ext cx="57150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5" name="Freeform 9"/>
            <p:cNvSpPr/>
            <p:nvPr/>
          </p:nvSpPr>
          <p:spPr bwMode="auto">
            <a:xfrm flipH="1">
              <a:off x="4017264" y="3067948"/>
              <a:ext cx="399429" cy="250217"/>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chemeClr val="accent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latin typeface="Calibri" panose="020F0502020204030204"/>
                <a:ea typeface="宋体" panose="02010600030101010101" pitchFamily="2" charset="-122"/>
              </a:endParaRPr>
            </a:p>
          </p:txBody>
        </p:sp>
      </p:grpSp>
      <p:sp>
        <p:nvSpPr>
          <p:cNvPr id="26" name="矩形 3"/>
          <p:cNvSpPr>
            <a:spLocks noChangeArrowheads="1"/>
          </p:cNvSpPr>
          <p:nvPr/>
        </p:nvSpPr>
        <p:spPr bwMode="auto">
          <a:xfrm>
            <a:off x="5039446" y="4621532"/>
            <a:ext cx="2113110"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ctr">
              <a:spcBef>
                <a:spcPct val="0"/>
              </a:spcBef>
              <a:buFont typeface="Arial" panose="020B0604020202020204" pitchFamily="34" charset="0"/>
              <a:buNone/>
            </a:pPr>
            <a:r>
              <a:rPr lang="zh-CN" altLang="en-US" sz="22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点击添加关键词</a:t>
            </a:r>
            <a:endParaRPr lang="en-US" altLang="zh-CN" sz="22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7" name="矩形 47"/>
          <p:cNvSpPr>
            <a:spLocks noChangeArrowheads="1"/>
          </p:cNvSpPr>
          <p:nvPr/>
        </p:nvSpPr>
        <p:spPr bwMode="auto">
          <a:xfrm>
            <a:off x="1808577" y="5450278"/>
            <a:ext cx="8574848" cy="58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lnSpc>
                <a:spcPct val="120000"/>
              </a:lnSpc>
              <a:spcBef>
                <a:spcPct val="0"/>
              </a:spcBef>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右键点击图片选择设置图片格式可直接替换图片。您可以点击文字框输入您的描述说明，或者通过复制粘贴。</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0-#ppt_w/2"/>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ppt_x"/>
                                          </p:val>
                                        </p:tav>
                                        <p:tav tm="100000">
                                          <p:val>
                                            <p:strVal val="#ppt_x"/>
                                          </p:val>
                                        </p:tav>
                                      </p:tavLst>
                                    </p:anim>
                                    <p:anim calcmode="lin" valueType="num">
                                      <p:cBhvr additive="base">
                                        <p:cTn id="16" dur="10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1000" fill="hold"/>
                                        <p:tgtEl>
                                          <p:spTgt spid="21"/>
                                        </p:tgtEl>
                                        <p:attrNameLst>
                                          <p:attrName>ppt_x</p:attrName>
                                        </p:attrNameLst>
                                      </p:cBhvr>
                                      <p:tavLst>
                                        <p:tav tm="0">
                                          <p:val>
                                            <p:strVal val="#ppt_x"/>
                                          </p:val>
                                        </p:tav>
                                        <p:tav tm="100000">
                                          <p:val>
                                            <p:strVal val="#ppt_x"/>
                                          </p:val>
                                        </p:tav>
                                      </p:tavLst>
                                    </p:anim>
                                    <p:anim calcmode="lin" valueType="num">
                                      <p:cBhvr additive="base">
                                        <p:cTn id="20" dur="10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fill="hold"/>
                                        <p:tgtEl>
                                          <p:spTgt spid="19"/>
                                        </p:tgtEl>
                                        <p:attrNameLst>
                                          <p:attrName>ppt_x</p:attrName>
                                        </p:attrNameLst>
                                      </p:cBhvr>
                                      <p:tavLst>
                                        <p:tav tm="0">
                                          <p:val>
                                            <p:strVal val="1+#ppt_w/2"/>
                                          </p:val>
                                        </p:tav>
                                        <p:tav tm="100000">
                                          <p:val>
                                            <p:strVal val="#ppt_x"/>
                                          </p:val>
                                        </p:tav>
                                      </p:tavLst>
                                    </p:anim>
                                    <p:anim calcmode="lin" valueType="num">
                                      <p:cBhvr additive="base">
                                        <p:cTn id="24" dur="1000" fill="hold"/>
                                        <p:tgtEl>
                                          <p:spTgt spid="19"/>
                                        </p:tgtEl>
                                        <p:attrNameLst>
                                          <p:attrName>ppt_y</p:attrName>
                                        </p:attrNameLst>
                                      </p:cBhvr>
                                      <p:tavLst>
                                        <p:tav tm="0">
                                          <p:val>
                                            <p:strVal val="0-#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1+#ppt_w/2"/>
                                          </p:val>
                                        </p:tav>
                                        <p:tav tm="100000">
                                          <p:val>
                                            <p:strVal val="#ppt_x"/>
                                          </p:val>
                                        </p:tav>
                                      </p:tavLst>
                                    </p:anim>
                                    <p:anim calcmode="lin" valueType="num">
                                      <p:cBhvr additive="base">
                                        <p:cTn id="28" dur="1000" fill="hold"/>
                                        <p:tgtEl>
                                          <p:spTgt spid="22"/>
                                        </p:tgtEl>
                                        <p:attrNameLst>
                                          <p:attrName>ppt_y</p:attrName>
                                        </p:attrNameLst>
                                      </p:cBhvr>
                                      <p:tavLst>
                                        <p:tav tm="0">
                                          <p:val>
                                            <p:strVal val="1+#ppt_h/2"/>
                                          </p:val>
                                        </p:tav>
                                        <p:tav tm="100000">
                                          <p:val>
                                            <p:strVal val="#ppt_y"/>
                                          </p:val>
                                        </p:tav>
                                      </p:tavLst>
                                    </p:anim>
                                  </p:childTnLst>
                                </p:cTn>
                              </p:par>
                              <p:par>
                                <p:cTn id="29" presetID="8" presetClass="emph" presetSubtype="0" fill="hold" grpId="1" nodeType="withEffect">
                                  <p:stCondLst>
                                    <p:cond delay="0"/>
                                  </p:stCondLst>
                                  <p:childTnLst>
                                    <p:animRot by="21600000">
                                      <p:cBhvr>
                                        <p:cTn id="30" dur="1000" fill="hold"/>
                                        <p:tgtEl>
                                          <p:spTgt spid="17"/>
                                        </p:tgtEl>
                                        <p:attrNameLst>
                                          <p:attrName>r</p:attrName>
                                        </p:attrNameLst>
                                      </p:cBhvr>
                                    </p:animRot>
                                  </p:childTnLst>
                                </p:cTn>
                              </p:par>
                              <p:par>
                                <p:cTn id="31" presetID="8" presetClass="emph" presetSubtype="0" fill="hold" grpId="1" nodeType="withEffect">
                                  <p:stCondLst>
                                    <p:cond delay="0"/>
                                  </p:stCondLst>
                                  <p:childTnLst>
                                    <p:animRot by="21600000">
                                      <p:cBhvr>
                                        <p:cTn id="32" dur="1000" fill="hold"/>
                                        <p:tgtEl>
                                          <p:spTgt spid="20"/>
                                        </p:tgtEl>
                                        <p:attrNameLst>
                                          <p:attrName>r</p:attrName>
                                        </p:attrNameLst>
                                      </p:cBhvr>
                                    </p:animRot>
                                  </p:childTnLst>
                                </p:cTn>
                              </p:par>
                              <p:par>
                                <p:cTn id="33" presetID="8" presetClass="emph" presetSubtype="0" fill="hold" grpId="1" nodeType="withEffect">
                                  <p:stCondLst>
                                    <p:cond delay="0"/>
                                  </p:stCondLst>
                                  <p:childTnLst>
                                    <p:animRot by="21600000">
                                      <p:cBhvr>
                                        <p:cTn id="34" dur="1000" fill="hold"/>
                                        <p:tgtEl>
                                          <p:spTgt spid="18"/>
                                        </p:tgtEl>
                                        <p:attrNameLst>
                                          <p:attrName>r</p:attrName>
                                        </p:attrNameLst>
                                      </p:cBhvr>
                                    </p:animRot>
                                  </p:childTnLst>
                                </p:cTn>
                              </p:par>
                              <p:par>
                                <p:cTn id="35" presetID="8" presetClass="emph" presetSubtype="0" fill="hold" grpId="1" nodeType="withEffect">
                                  <p:stCondLst>
                                    <p:cond delay="0"/>
                                  </p:stCondLst>
                                  <p:childTnLst>
                                    <p:animRot by="21600000">
                                      <p:cBhvr>
                                        <p:cTn id="36" dur="1000" fill="hold"/>
                                        <p:tgtEl>
                                          <p:spTgt spid="21"/>
                                        </p:tgtEl>
                                        <p:attrNameLst>
                                          <p:attrName>r</p:attrName>
                                        </p:attrNameLst>
                                      </p:cBhvr>
                                    </p:animRot>
                                  </p:childTnLst>
                                </p:cTn>
                              </p:par>
                              <p:par>
                                <p:cTn id="37" presetID="8" presetClass="emph" presetSubtype="0" fill="hold" grpId="1" nodeType="withEffect">
                                  <p:stCondLst>
                                    <p:cond delay="0"/>
                                  </p:stCondLst>
                                  <p:childTnLst>
                                    <p:animRot by="21600000">
                                      <p:cBhvr>
                                        <p:cTn id="38" dur="1000" fill="hold"/>
                                        <p:tgtEl>
                                          <p:spTgt spid="19"/>
                                        </p:tgtEl>
                                        <p:attrNameLst>
                                          <p:attrName>r</p:attrName>
                                        </p:attrNameLst>
                                      </p:cBhvr>
                                    </p:animRot>
                                  </p:childTnLst>
                                </p:cTn>
                              </p:par>
                              <p:par>
                                <p:cTn id="39" presetID="8" presetClass="emph" presetSubtype="0" fill="hold" grpId="1" nodeType="withEffect">
                                  <p:stCondLst>
                                    <p:cond delay="0"/>
                                  </p:stCondLst>
                                  <p:childTnLst>
                                    <p:animRot by="21600000">
                                      <p:cBhvr>
                                        <p:cTn id="40" dur="1000" fill="hold"/>
                                        <p:tgtEl>
                                          <p:spTgt spid="22"/>
                                        </p:tgtEl>
                                        <p:attrNameLst>
                                          <p:attrName>r</p:attrName>
                                        </p:attrNameLst>
                                      </p:cBhvr>
                                    </p:animRot>
                                  </p:childTnLst>
                                </p:cTn>
                              </p:par>
                            </p:childTnLst>
                          </p:cTn>
                        </p:par>
                        <p:par>
                          <p:cTn id="41" fill="hold">
                            <p:stCondLst>
                              <p:cond delay="1000"/>
                            </p:stCondLst>
                            <p:childTnLst>
                              <p:par>
                                <p:cTn id="42" presetID="13" presetClass="entr" presetSubtype="32" fill="hold" nodeType="afterEffect">
                                  <p:stCondLst>
                                    <p:cond delay="250"/>
                                  </p:stCondLst>
                                  <p:childTnLst>
                                    <p:set>
                                      <p:cBhvr>
                                        <p:cTn id="43" dur="1" fill="hold">
                                          <p:stCondLst>
                                            <p:cond delay="0"/>
                                          </p:stCondLst>
                                        </p:cTn>
                                        <p:tgtEl>
                                          <p:spTgt spid="23"/>
                                        </p:tgtEl>
                                        <p:attrNameLst>
                                          <p:attrName>style.visibility</p:attrName>
                                        </p:attrNameLst>
                                      </p:cBhvr>
                                      <p:to>
                                        <p:strVal val="visible"/>
                                      </p:to>
                                    </p:set>
                                    <p:animEffect transition="in" filter="plus(out)">
                                      <p:cBhvr>
                                        <p:cTn id="44" dur="500"/>
                                        <p:tgtEl>
                                          <p:spTgt spid="23"/>
                                        </p:tgtEl>
                                      </p:cBhvr>
                                    </p:animEffect>
                                  </p:childTnLst>
                                </p:cTn>
                              </p:par>
                            </p:childTnLst>
                          </p:cTn>
                        </p:par>
                        <p:par>
                          <p:cTn id="45" fill="hold">
                            <p:stCondLst>
                              <p:cond delay="1750"/>
                            </p:stCondLst>
                            <p:childTnLst>
                              <p:par>
                                <p:cTn id="46" presetID="16" presetClass="entr" presetSubtype="37"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outVertical)">
                                      <p:cBhvr>
                                        <p:cTn id="48" dur="500"/>
                                        <p:tgtEl>
                                          <p:spTgt spid="26"/>
                                        </p:tgtEl>
                                      </p:cBhvr>
                                    </p:animEffect>
                                  </p:childTnLst>
                                </p:cTn>
                              </p:par>
                            </p:childTnLst>
                          </p:cTn>
                        </p:par>
                        <p:par>
                          <p:cTn id="49" fill="hold">
                            <p:stCondLst>
                              <p:cond delay="2250"/>
                            </p:stCondLst>
                            <p:childTnLst>
                              <p:par>
                                <p:cTn id="50" presetID="22" presetClass="entr" presetSubtype="1"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up)">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6"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1301234" y="1665026"/>
            <a:ext cx="6345383" cy="2374710"/>
          </a:xfrm>
          <a:prstGeom prst="rect">
            <a:avLst/>
          </a:prstGeom>
          <a:blipFill>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3430009" y="4039738"/>
            <a:ext cx="4216609" cy="1910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1301233" y="4039738"/>
            <a:ext cx="2128774" cy="1910687"/>
            <a:chOff x="1327904" y="4039736"/>
            <a:chExt cx="2129051" cy="1910687"/>
          </a:xfrm>
        </p:grpSpPr>
        <p:sp>
          <p:nvSpPr>
            <p:cNvPr id="35" name="矩形 34"/>
            <p:cNvSpPr/>
            <p:nvPr/>
          </p:nvSpPr>
          <p:spPr>
            <a:xfrm>
              <a:off x="1327904" y="4039736"/>
              <a:ext cx="2129051" cy="19106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232"/>
            <p:cNvSpPr>
              <a:spLocks noEditPoints="1"/>
            </p:cNvSpPr>
            <p:nvPr/>
          </p:nvSpPr>
          <p:spPr bwMode="auto">
            <a:xfrm>
              <a:off x="2043547" y="4687152"/>
              <a:ext cx="697765" cy="645108"/>
            </a:xfrm>
            <a:custGeom>
              <a:avLst/>
              <a:gdLst>
                <a:gd name="T0" fmla="*/ 42 w 67"/>
                <a:gd name="T1" fmla="*/ 22 h 62"/>
                <a:gd name="T2" fmla="*/ 27 w 67"/>
                <a:gd name="T3" fmla="*/ 37 h 62"/>
                <a:gd name="T4" fmla="*/ 42 w 67"/>
                <a:gd name="T5" fmla="*/ 52 h 62"/>
                <a:gd name="T6" fmla="*/ 56 w 67"/>
                <a:gd name="T7" fmla="*/ 37 h 62"/>
                <a:gd name="T8" fmla="*/ 42 w 67"/>
                <a:gd name="T9" fmla="*/ 22 h 62"/>
                <a:gd name="T10" fmla="*/ 42 w 67"/>
                <a:gd name="T11" fmla="*/ 47 h 62"/>
                <a:gd name="T12" fmla="*/ 31 w 67"/>
                <a:gd name="T13" fmla="*/ 37 h 62"/>
                <a:gd name="T14" fmla="*/ 42 w 67"/>
                <a:gd name="T15" fmla="*/ 26 h 62"/>
                <a:gd name="T16" fmla="*/ 52 w 67"/>
                <a:gd name="T17" fmla="*/ 37 h 62"/>
                <a:gd name="T18" fmla="*/ 42 w 67"/>
                <a:gd name="T19" fmla="*/ 47 h 62"/>
                <a:gd name="T20" fmla="*/ 57 w 67"/>
                <a:gd name="T21" fmla="*/ 12 h 62"/>
                <a:gd name="T22" fmla="*/ 10 w 67"/>
                <a:gd name="T23" fmla="*/ 12 h 62"/>
                <a:gd name="T24" fmla="*/ 0 w 67"/>
                <a:gd name="T25" fmla="*/ 23 h 62"/>
                <a:gd name="T26" fmla="*/ 0 w 67"/>
                <a:gd name="T27" fmla="*/ 52 h 62"/>
                <a:gd name="T28" fmla="*/ 10 w 67"/>
                <a:gd name="T29" fmla="*/ 62 h 62"/>
                <a:gd name="T30" fmla="*/ 57 w 67"/>
                <a:gd name="T31" fmla="*/ 62 h 62"/>
                <a:gd name="T32" fmla="*/ 67 w 67"/>
                <a:gd name="T33" fmla="*/ 52 h 62"/>
                <a:gd name="T34" fmla="*/ 67 w 67"/>
                <a:gd name="T35" fmla="*/ 23 h 62"/>
                <a:gd name="T36" fmla="*/ 57 w 67"/>
                <a:gd name="T37" fmla="*/ 12 h 62"/>
                <a:gd name="T38" fmla="*/ 23 w 67"/>
                <a:gd name="T39" fmla="*/ 22 h 62"/>
                <a:gd name="T40" fmla="*/ 9 w 67"/>
                <a:gd name="T41" fmla="*/ 22 h 62"/>
                <a:gd name="T42" fmla="*/ 9 w 67"/>
                <a:gd name="T43" fmla="*/ 18 h 62"/>
                <a:gd name="T44" fmla="*/ 23 w 67"/>
                <a:gd name="T45" fmla="*/ 18 h 62"/>
                <a:gd name="T46" fmla="*/ 23 w 67"/>
                <a:gd name="T47" fmla="*/ 22 h 62"/>
                <a:gd name="T48" fmla="*/ 42 w 67"/>
                <a:gd name="T49" fmla="*/ 55 h 62"/>
                <a:gd name="T50" fmla="*/ 23 w 67"/>
                <a:gd name="T51" fmla="*/ 37 h 62"/>
                <a:gd name="T52" fmla="*/ 42 w 67"/>
                <a:gd name="T53" fmla="*/ 18 h 62"/>
                <a:gd name="T54" fmla="*/ 60 w 67"/>
                <a:gd name="T55" fmla="*/ 37 h 62"/>
                <a:gd name="T56" fmla="*/ 42 w 67"/>
                <a:gd name="T57" fmla="*/ 55 h 62"/>
                <a:gd name="T58" fmla="*/ 43 w 67"/>
                <a:gd name="T59" fmla="*/ 0 h 62"/>
                <a:gd name="T60" fmla="*/ 23 w 67"/>
                <a:gd name="T61" fmla="*/ 0 h 62"/>
                <a:gd name="T62" fmla="*/ 23 w 67"/>
                <a:gd name="T63" fmla="*/ 10 h 62"/>
                <a:gd name="T64" fmla="*/ 43 w 67"/>
                <a:gd name="T65" fmla="*/ 10 h 62"/>
                <a:gd name="T66" fmla="*/ 43 w 67"/>
                <a:gd name="T6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 h="62">
                  <a:moveTo>
                    <a:pt x="42" y="22"/>
                  </a:moveTo>
                  <a:cubicBezTo>
                    <a:pt x="33" y="22"/>
                    <a:pt x="27" y="29"/>
                    <a:pt x="27" y="37"/>
                  </a:cubicBezTo>
                  <a:cubicBezTo>
                    <a:pt x="27" y="45"/>
                    <a:pt x="33" y="52"/>
                    <a:pt x="42" y="52"/>
                  </a:cubicBezTo>
                  <a:cubicBezTo>
                    <a:pt x="50" y="52"/>
                    <a:pt x="56" y="45"/>
                    <a:pt x="56" y="37"/>
                  </a:cubicBezTo>
                  <a:cubicBezTo>
                    <a:pt x="56" y="29"/>
                    <a:pt x="50" y="22"/>
                    <a:pt x="42" y="22"/>
                  </a:cubicBezTo>
                  <a:close/>
                  <a:moveTo>
                    <a:pt x="42" y="47"/>
                  </a:moveTo>
                  <a:cubicBezTo>
                    <a:pt x="36" y="47"/>
                    <a:pt x="31" y="43"/>
                    <a:pt x="31" y="37"/>
                  </a:cubicBezTo>
                  <a:cubicBezTo>
                    <a:pt x="31" y="31"/>
                    <a:pt x="36" y="26"/>
                    <a:pt x="42" y="26"/>
                  </a:cubicBezTo>
                  <a:cubicBezTo>
                    <a:pt x="47" y="26"/>
                    <a:pt x="52" y="31"/>
                    <a:pt x="52" y="37"/>
                  </a:cubicBezTo>
                  <a:cubicBezTo>
                    <a:pt x="52" y="43"/>
                    <a:pt x="47" y="47"/>
                    <a:pt x="42" y="47"/>
                  </a:cubicBezTo>
                  <a:close/>
                  <a:moveTo>
                    <a:pt x="57" y="12"/>
                  </a:moveTo>
                  <a:cubicBezTo>
                    <a:pt x="10" y="12"/>
                    <a:pt x="10" y="12"/>
                    <a:pt x="10" y="12"/>
                  </a:cubicBezTo>
                  <a:cubicBezTo>
                    <a:pt x="4" y="12"/>
                    <a:pt x="0" y="17"/>
                    <a:pt x="0" y="23"/>
                  </a:cubicBezTo>
                  <a:cubicBezTo>
                    <a:pt x="0" y="52"/>
                    <a:pt x="0" y="52"/>
                    <a:pt x="0" y="52"/>
                  </a:cubicBezTo>
                  <a:cubicBezTo>
                    <a:pt x="0" y="57"/>
                    <a:pt x="4" y="62"/>
                    <a:pt x="10" y="62"/>
                  </a:cubicBezTo>
                  <a:cubicBezTo>
                    <a:pt x="57" y="62"/>
                    <a:pt x="57" y="62"/>
                    <a:pt x="57" y="62"/>
                  </a:cubicBezTo>
                  <a:cubicBezTo>
                    <a:pt x="62" y="62"/>
                    <a:pt x="67" y="57"/>
                    <a:pt x="67" y="52"/>
                  </a:cubicBezTo>
                  <a:cubicBezTo>
                    <a:pt x="67" y="23"/>
                    <a:pt x="67" y="23"/>
                    <a:pt x="67" y="23"/>
                  </a:cubicBezTo>
                  <a:cubicBezTo>
                    <a:pt x="67" y="17"/>
                    <a:pt x="62" y="12"/>
                    <a:pt x="57" y="12"/>
                  </a:cubicBezTo>
                  <a:close/>
                  <a:moveTo>
                    <a:pt x="23" y="22"/>
                  </a:moveTo>
                  <a:cubicBezTo>
                    <a:pt x="9" y="22"/>
                    <a:pt x="9" y="22"/>
                    <a:pt x="9" y="22"/>
                  </a:cubicBezTo>
                  <a:cubicBezTo>
                    <a:pt x="9" y="18"/>
                    <a:pt x="9" y="18"/>
                    <a:pt x="9" y="18"/>
                  </a:cubicBezTo>
                  <a:cubicBezTo>
                    <a:pt x="23" y="18"/>
                    <a:pt x="23" y="18"/>
                    <a:pt x="23" y="18"/>
                  </a:cubicBezTo>
                  <a:lnTo>
                    <a:pt x="23" y="22"/>
                  </a:lnTo>
                  <a:close/>
                  <a:moveTo>
                    <a:pt x="42" y="55"/>
                  </a:moveTo>
                  <a:cubicBezTo>
                    <a:pt x="31" y="55"/>
                    <a:pt x="23" y="47"/>
                    <a:pt x="23" y="37"/>
                  </a:cubicBezTo>
                  <a:cubicBezTo>
                    <a:pt x="23" y="27"/>
                    <a:pt x="31" y="18"/>
                    <a:pt x="42" y="18"/>
                  </a:cubicBezTo>
                  <a:cubicBezTo>
                    <a:pt x="52" y="18"/>
                    <a:pt x="60" y="27"/>
                    <a:pt x="60" y="37"/>
                  </a:cubicBezTo>
                  <a:cubicBezTo>
                    <a:pt x="60" y="47"/>
                    <a:pt x="52" y="55"/>
                    <a:pt x="42" y="55"/>
                  </a:cubicBezTo>
                  <a:close/>
                  <a:moveTo>
                    <a:pt x="43" y="0"/>
                  </a:moveTo>
                  <a:cubicBezTo>
                    <a:pt x="23" y="0"/>
                    <a:pt x="23" y="0"/>
                    <a:pt x="23" y="0"/>
                  </a:cubicBezTo>
                  <a:cubicBezTo>
                    <a:pt x="23" y="10"/>
                    <a:pt x="23" y="10"/>
                    <a:pt x="23" y="10"/>
                  </a:cubicBezTo>
                  <a:cubicBezTo>
                    <a:pt x="43" y="10"/>
                    <a:pt x="43" y="10"/>
                    <a:pt x="43" y="10"/>
                  </a:cubicBezTo>
                  <a:lnTo>
                    <a:pt x="43"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37" name="矩形 47"/>
          <p:cNvSpPr>
            <a:spLocks noChangeArrowheads="1"/>
          </p:cNvSpPr>
          <p:nvPr/>
        </p:nvSpPr>
        <p:spPr bwMode="auto">
          <a:xfrm>
            <a:off x="3675637" y="4687154"/>
            <a:ext cx="3848168" cy="110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20000"/>
              </a:lnSpc>
              <a:spcBef>
                <a:spcPct val="0"/>
              </a:spcBef>
            </a:pPr>
            <a:r>
              <a:rPr lang="zh-CN" altLang="en-US" sz="14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右键点击图片选择设置图片格式可直接替换图片，在此录入上述图表的综合描述说明。您可以点击文字框输入您的描述说明，或者通过复制粘贴。</a:t>
            </a:r>
            <a:endParaRPr lang="en-US" altLang="zh-CN" sz="14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矩形 3"/>
          <p:cNvSpPr>
            <a:spLocks noChangeArrowheads="1"/>
          </p:cNvSpPr>
          <p:nvPr/>
        </p:nvSpPr>
        <p:spPr bwMode="auto">
          <a:xfrm>
            <a:off x="3675636" y="4238410"/>
            <a:ext cx="1831018"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sz="22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点击添加标题</a:t>
            </a:r>
            <a:endParaRPr lang="zh-CN" altLang="en-US" sz="22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9" name="TextBox 13"/>
          <p:cNvSpPr txBox="1"/>
          <p:nvPr/>
        </p:nvSpPr>
        <p:spPr>
          <a:xfrm flipH="1">
            <a:off x="8015063" y="1605704"/>
            <a:ext cx="2786544" cy="430887"/>
          </a:xfrm>
          <a:prstGeom prst="rect">
            <a:avLst/>
          </a:prstGeom>
          <a:noFill/>
          <a:ln>
            <a:noFill/>
          </a:ln>
        </p:spPr>
        <p:txBody>
          <a:bodyPr wrap="square" lIns="91434" tIns="45717" rIns="91434" bIns="45717">
            <a:spAutoFit/>
          </a:bodyPr>
          <a:lstStyle>
            <a:defPPr>
              <a:defRPr lang="zh-CN"/>
            </a:defPPr>
            <a:lvl1pPr algn="ctr" eaLnBrk="0" hangingPunct="0">
              <a:defRPr sz="2200" b="1">
                <a:solidFill>
                  <a:srgbClr val="333333"/>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l"/>
            <a:r>
              <a:rPr lang="zh-CN" altLang="en-US" dirty="0">
                <a:solidFill>
                  <a:schemeClr val="tx1">
                    <a:lumMod val="75000"/>
                    <a:lumOff val="25000"/>
                  </a:schemeClr>
                </a:solidFill>
              </a:rPr>
              <a:t>点击添加关键字</a:t>
            </a:r>
            <a:endParaRPr lang="zh-CN" altLang="en-US" dirty="0">
              <a:solidFill>
                <a:schemeClr val="tx1">
                  <a:lumMod val="75000"/>
                  <a:lumOff val="25000"/>
                </a:schemeClr>
              </a:solidFill>
            </a:endParaRPr>
          </a:p>
        </p:txBody>
      </p:sp>
      <p:sp>
        <p:nvSpPr>
          <p:cNvPr id="40" name="TextBox 14"/>
          <p:cNvSpPr txBox="1"/>
          <p:nvPr/>
        </p:nvSpPr>
        <p:spPr>
          <a:xfrm>
            <a:off x="8015064" y="2057619"/>
            <a:ext cx="3220447" cy="1169551"/>
          </a:xfrm>
          <a:prstGeom prst="rect">
            <a:avLst/>
          </a:prstGeom>
          <a:noFill/>
        </p:spPr>
        <p:txBody>
          <a:bodyPr wrap="square" rtlCol="0">
            <a:spAutoFit/>
          </a:bodyPr>
          <a:lstStyle/>
          <a:p>
            <a:pPr>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aphicFrame>
        <p:nvGraphicFramePr>
          <p:cNvPr id="41" name="图表 40"/>
          <p:cNvGraphicFramePr/>
          <p:nvPr/>
        </p:nvGraphicFramePr>
        <p:xfrm>
          <a:off x="7919537" y="3201046"/>
          <a:ext cx="1733518" cy="1840028"/>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2" name="图表 41"/>
          <p:cNvGraphicFramePr/>
          <p:nvPr/>
        </p:nvGraphicFramePr>
        <p:xfrm>
          <a:off x="9594663" y="3201046"/>
          <a:ext cx="1733518" cy="1840028"/>
        </p:xfrm>
        <a:graphic>
          <a:graphicData uri="http://schemas.openxmlformats.org/drawingml/2006/chart">
            <c:chart xmlns:c="http://schemas.openxmlformats.org/drawingml/2006/chart" xmlns:r="http://schemas.openxmlformats.org/officeDocument/2006/relationships" r:id="rId2"/>
          </a:graphicData>
        </a:graphic>
      </p:graphicFrame>
      <p:sp>
        <p:nvSpPr>
          <p:cNvPr id="43" name="TextBox 15"/>
          <p:cNvSpPr txBox="1"/>
          <p:nvPr/>
        </p:nvSpPr>
        <p:spPr>
          <a:xfrm>
            <a:off x="9666702" y="3890230"/>
            <a:ext cx="1589442" cy="461665"/>
          </a:xfrm>
          <a:prstGeom prst="rect">
            <a:avLst/>
          </a:prstGeom>
          <a:noFill/>
        </p:spPr>
        <p:txBody>
          <a:bodyPr wrap="square" rtlCol="0">
            <a:spAutoFit/>
          </a:bodyPr>
          <a:lstStyle/>
          <a:p>
            <a:pPr algn="ctr"/>
            <a:r>
              <a:rPr lang="en-US" altLang="zh-CN" sz="2400" dirty="0">
                <a:latin typeface="微软雅黑" panose="020B0503020204020204" pitchFamily="34" charset="-122"/>
                <a:ea typeface="微软雅黑" panose="020B0503020204020204" pitchFamily="34" charset="-122"/>
              </a:rPr>
              <a:t>50</a:t>
            </a:r>
            <a:r>
              <a:rPr lang="en-US" altLang="zh-CN" sz="1600" dirty="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p:txBody>
      </p:sp>
      <p:sp>
        <p:nvSpPr>
          <p:cNvPr id="44" name="TextBox 21"/>
          <p:cNvSpPr txBox="1"/>
          <p:nvPr/>
        </p:nvSpPr>
        <p:spPr>
          <a:xfrm>
            <a:off x="7991576" y="3890230"/>
            <a:ext cx="1589442" cy="461665"/>
          </a:xfrm>
          <a:prstGeom prst="rect">
            <a:avLst/>
          </a:prstGeom>
          <a:noFill/>
        </p:spPr>
        <p:txBody>
          <a:bodyPr wrap="square" rtlCol="0">
            <a:spAutoFit/>
          </a:bodyPr>
          <a:lstStyle/>
          <a:p>
            <a:pPr algn="ctr"/>
            <a:r>
              <a:rPr lang="en-US" altLang="zh-CN" sz="2400" dirty="0">
                <a:latin typeface="微软雅黑" panose="020B0503020204020204" pitchFamily="34" charset="-122"/>
                <a:ea typeface="微软雅黑" panose="020B0503020204020204" pitchFamily="34" charset="-122"/>
              </a:rPr>
              <a:t>25</a:t>
            </a:r>
            <a:r>
              <a:rPr lang="en-US" altLang="zh-CN" sz="1600" dirty="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p:txBody>
      </p:sp>
      <p:grpSp>
        <p:nvGrpSpPr>
          <p:cNvPr id="45" name="组合 44"/>
          <p:cNvGrpSpPr/>
          <p:nvPr/>
        </p:nvGrpSpPr>
        <p:grpSpPr>
          <a:xfrm>
            <a:off x="8047143" y="5191744"/>
            <a:ext cx="660262" cy="660348"/>
            <a:chOff x="641132" y="4608587"/>
            <a:chExt cx="708547" cy="708547"/>
          </a:xfrm>
        </p:grpSpPr>
        <p:sp>
          <p:nvSpPr>
            <p:cNvPr id="46" name="椭圆 45"/>
            <p:cNvSpPr/>
            <p:nvPr/>
          </p:nvSpPr>
          <p:spPr>
            <a:xfrm>
              <a:off x="641132" y="4608587"/>
              <a:ext cx="708547" cy="70854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Freeform 23"/>
            <p:cNvSpPr>
              <a:spLocks noEditPoints="1"/>
            </p:cNvSpPr>
            <p:nvPr/>
          </p:nvSpPr>
          <p:spPr bwMode="auto">
            <a:xfrm>
              <a:off x="750137" y="4793025"/>
              <a:ext cx="490538" cy="371475"/>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bg1"/>
            </a:solidFill>
            <a:ln>
              <a:noFill/>
            </a:ln>
          </p:spPr>
          <p:txBody>
            <a:bodyPr vert="horz" wrap="square" lIns="91440" tIns="45720" rIns="91440" bIns="45720" numCol="1" anchor="t" anchorCtr="0" compatLnSpc="1"/>
            <a:lstStyle/>
            <a:p>
              <a:endParaRPr lang="id-ID"/>
            </a:p>
          </p:txBody>
        </p:sp>
      </p:grpSp>
      <p:sp>
        <p:nvSpPr>
          <p:cNvPr id="50" name="TextBox 14"/>
          <p:cNvSpPr txBox="1"/>
          <p:nvPr/>
        </p:nvSpPr>
        <p:spPr>
          <a:xfrm>
            <a:off x="8825021" y="5084106"/>
            <a:ext cx="2458609" cy="900246"/>
          </a:xfrm>
          <a:prstGeom prst="rect">
            <a:avLst/>
          </a:prstGeom>
          <a:noFill/>
        </p:spPr>
        <p:txBody>
          <a:bodyPr wrap="square" rtlCol="0">
            <a:spAutoFit/>
          </a:bodyPr>
          <a:lstStyle/>
          <a:p>
            <a:pPr marL="36195">
              <a:lnSpc>
                <a:spcPct val="125000"/>
              </a:lnSpc>
              <a:spcBef>
                <a:spcPct val="0"/>
              </a:spcBef>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46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46000">
                                          <p:cBhvr additive="base">
                                            <p:cTn id="7" dur="500" fill="hold"/>
                                            <p:tgtEl>
                                              <p:spTgt spid="32"/>
                                            </p:tgtEl>
                                            <p:attrNameLst>
                                              <p:attrName>ppt_x</p:attrName>
                                            </p:attrNameLst>
                                          </p:cBhvr>
                                          <p:tavLst>
                                            <p:tav tm="0">
                                              <p:val>
                                                <p:strVal val="#ppt_x"/>
                                              </p:val>
                                            </p:tav>
                                            <p:tav tm="100000">
                                              <p:val>
                                                <p:strVal val="#ppt_x"/>
                                              </p:val>
                                            </p:tav>
                                          </p:tavLst>
                                        </p:anim>
                                        <p:anim calcmode="lin" valueType="num" p14:bounceEnd="46000">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250"/>
                                      </p:stCondLst>
                                      <p:childTnLst>
                                        <p:set>
                                          <p:cBhvr>
                                            <p:cTn id="11" dur="1" fill="hold">
                                              <p:stCondLst>
                                                <p:cond delay="0"/>
                                              </p:stCondLst>
                                            </p:cTn>
                                            <p:tgtEl>
                                              <p:spTgt spid="34"/>
                                            </p:tgtEl>
                                            <p:attrNameLst>
                                              <p:attrName>style.visibility</p:attrName>
                                            </p:attrNameLst>
                                          </p:cBhvr>
                                          <p:to>
                                            <p:strVal val="visible"/>
                                          </p:to>
                                        </p:set>
                                        <p:animEffect transition="in" filter="wipe(up)">
                                          <p:cBhvr>
                                            <p:cTn id="12" dur="500"/>
                                            <p:tgtEl>
                                              <p:spTgt spid="34"/>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up)">
                                          <p:cBhvr>
                                            <p:cTn id="15" dur="500"/>
                                            <p:tgtEl>
                                              <p:spTgt spid="33"/>
                                            </p:tgtEl>
                                          </p:cBhvr>
                                        </p:animEffect>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1750"/>
                                </p:stCondLst>
                                <p:childTnLst>
                                  <p:par>
                                    <p:cTn id="21" presetID="14" presetClass="entr" presetSubtype="1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randombar(horizontal)">
                                          <p:cBhvr>
                                            <p:cTn id="23" dur="750"/>
                                            <p:tgtEl>
                                              <p:spTgt spid="37"/>
                                            </p:tgtEl>
                                          </p:cBhvr>
                                        </p:animEffect>
                                      </p:childTnLst>
                                    </p:cTn>
                                  </p:par>
                                </p:childTnLst>
                              </p:cTn>
                            </p:par>
                            <p:par>
                              <p:cTn id="24" fill="hold">
                                <p:stCondLst>
                                  <p:cond delay="2750"/>
                                </p:stCondLst>
                                <p:childTnLst>
                                  <p:par>
                                    <p:cTn id="25" presetID="47" presetClass="entr" presetSubtype="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250"/>
                                            <p:tgtEl>
                                              <p:spTgt spid="39"/>
                                            </p:tgtEl>
                                          </p:cBhvr>
                                        </p:animEffect>
                                        <p:anim calcmode="lin" valueType="num">
                                          <p:cBhvr>
                                            <p:cTn id="28" dur="250" fill="hold"/>
                                            <p:tgtEl>
                                              <p:spTgt spid="39"/>
                                            </p:tgtEl>
                                            <p:attrNameLst>
                                              <p:attrName>ppt_x</p:attrName>
                                            </p:attrNameLst>
                                          </p:cBhvr>
                                          <p:tavLst>
                                            <p:tav tm="0">
                                              <p:val>
                                                <p:strVal val="#ppt_x"/>
                                              </p:val>
                                            </p:tav>
                                            <p:tav tm="100000">
                                              <p:val>
                                                <p:strVal val="#ppt_x"/>
                                              </p:val>
                                            </p:tav>
                                          </p:tavLst>
                                        </p:anim>
                                        <p:anim calcmode="lin" valueType="num">
                                          <p:cBhvr>
                                            <p:cTn id="29" dur="250" fill="hold"/>
                                            <p:tgtEl>
                                              <p:spTgt spid="39"/>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500" fill="hold"/>
                                            <p:tgtEl>
                                              <p:spTgt spid="40"/>
                                            </p:tgtEl>
                                            <p:attrNameLst>
                                              <p:attrName>ppt_w</p:attrName>
                                            </p:attrNameLst>
                                          </p:cBhvr>
                                          <p:tavLst>
                                            <p:tav tm="0">
                                              <p:val>
                                                <p:fltVal val="0"/>
                                              </p:val>
                                            </p:tav>
                                            <p:tav tm="100000">
                                              <p:val>
                                                <p:strVal val="#ppt_w"/>
                                              </p:val>
                                            </p:tav>
                                          </p:tavLst>
                                        </p:anim>
                                        <p:anim calcmode="lin" valueType="num">
                                          <p:cBhvr>
                                            <p:cTn id="34" dur="500" fill="hold"/>
                                            <p:tgtEl>
                                              <p:spTgt spid="40"/>
                                            </p:tgtEl>
                                            <p:attrNameLst>
                                              <p:attrName>ppt_h</p:attrName>
                                            </p:attrNameLst>
                                          </p:cBhvr>
                                          <p:tavLst>
                                            <p:tav tm="0">
                                              <p:val>
                                                <p:fltVal val="0"/>
                                              </p:val>
                                            </p:tav>
                                            <p:tav tm="100000">
                                              <p:val>
                                                <p:strVal val="#ppt_h"/>
                                              </p:val>
                                            </p:tav>
                                          </p:tavLst>
                                        </p:anim>
                                        <p:animEffect transition="in" filter="fade">
                                          <p:cBhvr>
                                            <p:cTn id="35" dur="500"/>
                                            <p:tgtEl>
                                              <p:spTgt spid="40"/>
                                            </p:tgtEl>
                                          </p:cBhvr>
                                        </p:animEffect>
                                      </p:childTnLst>
                                    </p:cTn>
                                  </p:par>
                                </p:childTnLst>
                              </p:cTn>
                            </p:par>
                            <p:par>
                              <p:cTn id="36" fill="hold">
                                <p:stCondLst>
                                  <p:cond delay="3750"/>
                                </p:stCondLst>
                                <p:childTnLst>
                                  <p:par>
                                    <p:cTn id="37" presetID="21"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heel(1)">
                                          <p:cBhvr>
                                            <p:cTn id="39" dur="750"/>
                                            <p:tgtEl>
                                              <p:spTgt spid="41"/>
                                            </p:tgtEl>
                                          </p:cBhvr>
                                        </p:animEffect>
                                      </p:childTnLst>
                                    </p:cTn>
                                  </p:par>
                                  <p:par>
                                    <p:cTn id="40" presetID="21" presetClass="entr" presetSubtype="1" fill="hold" grpId="0" nodeType="withEffect">
                                      <p:stCondLst>
                                        <p:cond delay="250"/>
                                      </p:stCondLst>
                                      <p:childTnLst>
                                        <p:set>
                                          <p:cBhvr>
                                            <p:cTn id="41" dur="1" fill="hold">
                                              <p:stCondLst>
                                                <p:cond delay="0"/>
                                              </p:stCondLst>
                                            </p:cTn>
                                            <p:tgtEl>
                                              <p:spTgt spid="42"/>
                                            </p:tgtEl>
                                            <p:attrNameLst>
                                              <p:attrName>style.visibility</p:attrName>
                                            </p:attrNameLst>
                                          </p:cBhvr>
                                          <p:to>
                                            <p:strVal val="visible"/>
                                          </p:to>
                                        </p:set>
                                        <p:animEffect transition="in" filter="wheel(1)">
                                          <p:cBhvr>
                                            <p:cTn id="42" dur="750"/>
                                            <p:tgtEl>
                                              <p:spTgt spid="42"/>
                                            </p:tgtEl>
                                          </p:cBhvr>
                                        </p:animEffect>
                                      </p:childTnLst>
                                    </p:cTn>
                                  </p:par>
                                </p:childTnLst>
                              </p:cTn>
                            </p:par>
                            <p:par>
                              <p:cTn id="43" fill="hold">
                                <p:stCondLst>
                                  <p:cond delay="4750"/>
                                </p:stCondLst>
                                <p:childTnLst>
                                  <p:par>
                                    <p:cTn id="44" presetID="10" presetClass="entr" presetSubtype="0" fill="hold" grpId="0"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childTnLst>
                              </p:cTn>
                            </p:par>
                            <p:par>
                              <p:cTn id="50" fill="hold">
                                <p:stCondLst>
                                  <p:cond delay="5250"/>
                                </p:stCondLst>
                                <p:childTnLst>
                                  <p:par>
                                    <p:cTn id="51" presetID="47"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500"/>
                                            <p:tgtEl>
                                              <p:spTgt spid="45"/>
                                            </p:tgtEl>
                                          </p:cBhvr>
                                        </p:animEffect>
                                        <p:anim calcmode="lin" valueType="num">
                                          <p:cBhvr>
                                            <p:cTn id="54" dur="500" fill="hold"/>
                                            <p:tgtEl>
                                              <p:spTgt spid="45"/>
                                            </p:tgtEl>
                                            <p:attrNameLst>
                                              <p:attrName>ppt_x</p:attrName>
                                            </p:attrNameLst>
                                          </p:cBhvr>
                                          <p:tavLst>
                                            <p:tav tm="0">
                                              <p:val>
                                                <p:strVal val="#ppt_x"/>
                                              </p:val>
                                            </p:tav>
                                            <p:tav tm="100000">
                                              <p:val>
                                                <p:strVal val="#ppt_x"/>
                                              </p:val>
                                            </p:tav>
                                          </p:tavLst>
                                        </p:anim>
                                        <p:anim calcmode="lin" valueType="num">
                                          <p:cBhvr>
                                            <p:cTn id="55" dur="5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left)">
                                          <p:cBhvr>
                                            <p:cTn id="5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7" grpId="0"/>
          <p:bldP spid="38" grpId="0"/>
          <p:bldP spid="39" grpId="0"/>
          <p:bldP spid="40" grpId="0"/>
          <p:bldGraphic spid="41" grpId="0">
            <p:bldAsOne/>
          </p:bldGraphic>
          <p:bldGraphic spid="42" grpId="0">
            <p:bldAsOne/>
          </p:bldGraphic>
          <p:bldP spid="43" grpId="0"/>
          <p:bldP spid="44" grpId="0"/>
          <p:bldP spid="5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250"/>
                                      </p:stCondLst>
                                      <p:childTnLst>
                                        <p:set>
                                          <p:cBhvr>
                                            <p:cTn id="11" dur="1" fill="hold">
                                              <p:stCondLst>
                                                <p:cond delay="0"/>
                                              </p:stCondLst>
                                            </p:cTn>
                                            <p:tgtEl>
                                              <p:spTgt spid="34"/>
                                            </p:tgtEl>
                                            <p:attrNameLst>
                                              <p:attrName>style.visibility</p:attrName>
                                            </p:attrNameLst>
                                          </p:cBhvr>
                                          <p:to>
                                            <p:strVal val="visible"/>
                                          </p:to>
                                        </p:set>
                                        <p:animEffect transition="in" filter="wipe(up)">
                                          <p:cBhvr>
                                            <p:cTn id="12" dur="500"/>
                                            <p:tgtEl>
                                              <p:spTgt spid="34"/>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up)">
                                          <p:cBhvr>
                                            <p:cTn id="15" dur="500"/>
                                            <p:tgtEl>
                                              <p:spTgt spid="33"/>
                                            </p:tgtEl>
                                          </p:cBhvr>
                                        </p:animEffect>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1750"/>
                                </p:stCondLst>
                                <p:childTnLst>
                                  <p:par>
                                    <p:cTn id="21" presetID="14" presetClass="entr" presetSubtype="1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randombar(horizontal)">
                                          <p:cBhvr>
                                            <p:cTn id="23" dur="750"/>
                                            <p:tgtEl>
                                              <p:spTgt spid="37"/>
                                            </p:tgtEl>
                                          </p:cBhvr>
                                        </p:animEffect>
                                      </p:childTnLst>
                                    </p:cTn>
                                  </p:par>
                                </p:childTnLst>
                              </p:cTn>
                            </p:par>
                            <p:par>
                              <p:cTn id="24" fill="hold">
                                <p:stCondLst>
                                  <p:cond delay="2750"/>
                                </p:stCondLst>
                                <p:childTnLst>
                                  <p:par>
                                    <p:cTn id="25" presetID="47" presetClass="entr" presetSubtype="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250"/>
                                            <p:tgtEl>
                                              <p:spTgt spid="39"/>
                                            </p:tgtEl>
                                          </p:cBhvr>
                                        </p:animEffect>
                                        <p:anim calcmode="lin" valueType="num">
                                          <p:cBhvr>
                                            <p:cTn id="28" dur="250" fill="hold"/>
                                            <p:tgtEl>
                                              <p:spTgt spid="39"/>
                                            </p:tgtEl>
                                            <p:attrNameLst>
                                              <p:attrName>ppt_x</p:attrName>
                                            </p:attrNameLst>
                                          </p:cBhvr>
                                          <p:tavLst>
                                            <p:tav tm="0">
                                              <p:val>
                                                <p:strVal val="#ppt_x"/>
                                              </p:val>
                                            </p:tav>
                                            <p:tav tm="100000">
                                              <p:val>
                                                <p:strVal val="#ppt_x"/>
                                              </p:val>
                                            </p:tav>
                                          </p:tavLst>
                                        </p:anim>
                                        <p:anim calcmode="lin" valueType="num">
                                          <p:cBhvr>
                                            <p:cTn id="29" dur="250" fill="hold"/>
                                            <p:tgtEl>
                                              <p:spTgt spid="39"/>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500" fill="hold"/>
                                            <p:tgtEl>
                                              <p:spTgt spid="40"/>
                                            </p:tgtEl>
                                            <p:attrNameLst>
                                              <p:attrName>ppt_w</p:attrName>
                                            </p:attrNameLst>
                                          </p:cBhvr>
                                          <p:tavLst>
                                            <p:tav tm="0">
                                              <p:val>
                                                <p:fltVal val="0"/>
                                              </p:val>
                                            </p:tav>
                                            <p:tav tm="100000">
                                              <p:val>
                                                <p:strVal val="#ppt_w"/>
                                              </p:val>
                                            </p:tav>
                                          </p:tavLst>
                                        </p:anim>
                                        <p:anim calcmode="lin" valueType="num">
                                          <p:cBhvr>
                                            <p:cTn id="34" dur="500" fill="hold"/>
                                            <p:tgtEl>
                                              <p:spTgt spid="40"/>
                                            </p:tgtEl>
                                            <p:attrNameLst>
                                              <p:attrName>ppt_h</p:attrName>
                                            </p:attrNameLst>
                                          </p:cBhvr>
                                          <p:tavLst>
                                            <p:tav tm="0">
                                              <p:val>
                                                <p:fltVal val="0"/>
                                              </p:val>
                                            </p:tav>
                                            <p:tav tm="100000">
                                              <p:val>
                                                <p:strVal val="#ppt_h"/>
                                              </p:val>
                                            </p:tav>
                                          </p:tavLst>
                                        </p:anim>
                                        <p:animEffect transition="in" filter="fade">
                                          <p:cBhvr>
                                            <p:cTn id="35" dur="500"/>
                                            <p:tgtEl>
                                              <p:spTgt spid="40"/>
                                            </p:tgtEl>
                                          </p:cBhvr>
                                        </p:animEffect>
                                      </p:childTnLst>
                                    </p:cTn>
                                  </p:par>
                                </p:childTnLst>
                              </p:cTn>
                            </p:par>
                            <p:par>
                              <p:cTn id="36" fill="hold">
                                <p:stCondLst>
                                  <p:cond delay="3750"/>
                                </p:stCondLst>
                                <p:childTnLst>
                                  <p:par>
                                    <p:cTn id="37" presetID="21"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heel(1)">
                                          <p:cBhvr>
                                            <p:cTn id="39" dur="750"/>
                                            <p:tgtEl>
                                              <p:spTgt spid="41"/>
                                            </p:tgtEl>
                                          </p:cBhvr>
                                        </p:animEffect>
                                      </p:childTnLst>
                                    </p:cTn>
                                  </p:par>
                                  <p:par>
                                    <p:cTn id="40" presetID="21" presetClass="entr" presetSubtype="1" fill="hold" grpId="0" nodeType="withEffect">
                                      <p:stCondLst>
                                        <p:cond delay="250"/>
                                      </p:stCondLst>
                                      <p:childTnLst>
                                        <p:set>
                                          <p:cBhvr>
                                            <p:cTn id="41" dur="1" fill="hold">
                                              <p:stCondLst>
                                                <p:cond delay="0"/>
                                              </p:stCondLst>
                                            </p:cTn>
                                            <p:tgtEl>
                                              <p:spTgt spid="42"/>
                                            </p:tgtEl>
                                            <p:attrNameLst>
                                              <p:attrName>style.visibility</p:attrName>
                                            </p:attrNameLst>
                                          </p:cBhvr>
                                          <p:to>
                                            <p:strVal val="visible"/>
                                          </p:to>
                                        </p:set>
                                        <p:animEffect transition="in" filter="wheel(1)">
                                          <p:cBhvr>
                                            <p:cTn id="42" dur="750"/>
                                            <p:tgtEl>
                                              <p:spTgt spid="42"/>
                                            </p:tgtEl>
                                          </p:cBhvr>
                                        </p:animEffect>
                                      </p:childTnLst>
                                    </p:cTn>
                                  </p:par>
                                </p:childTnLst>
                              </p:cTn>
                            </p:par>
                            <p:par>
                              <p:cTn id="43" fill="hold">
                                <p:stCondLst>
                                  <p:cond delay="4750"/>
                                </p:stCondLst>
                                <p:childTnLst>
                                  <p:par>
                                    <p:cTn id="44" presetID="10" presetClass="entr" presetSubtype="0" fill="hold" grpId="0"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childTnLst>
                              </p:cTn>
                            </p:par>
                            <p:par>
                              <p:cTn id="50" fill="hold">
                                <p:stCondLst>
                                  <p:cond delay="5250"/>
                                </p:stCondLst>
                                <p:childTnLst>
                                  <p:par>
                                    <p:cTn id="51" presetID="47"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500"/>
                                            <p:tgtEl>
                                              <p:spTgt spid="45"/>
                                            </p:tgtEl>
                                          </p:cBhvr>
                                        </p:animEffect>
                                        <p:anim calcmode="lin" valueType="num">
                                          <p:cBhvr>
                                            <p:cTn id="54" dur="500" fill="hold"/>
                                            <p:tgtEl>
                                              <p:spTgt spid="45"/>
                                            </p:tgtEl>
                                            <p:attrNameLst>
                                              <p:attrName>ppt_x</p:attrName>
                                            </p:attrNameLst>
                                          </p:cBhvr>
                                          <p:tavLst>
                                            <p:tav tm="0">
                                              <p:val>
                                                <p:strVal val="#ppt_x"/>
                                              </p:val>
                                            </p:tav>
                                            <p:tav tm="100000">
                                              <p:val>
                                                <p:strVal val="#ppt_x"/>
                                              </p:val>
                                            </p:tav>
                                          </p:tavLst>
                                        </p:anim>
                                        <p:anim calcmode="lin" valueType="num">
                                          <p:cBhvr>
                                            <p:cTn id="55" dur="5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left)">
                                          <p:cBhvr>
                                            <p:cTn id="5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7" grpId="0"/>
          <p:bldP spid="38" grpId="0"/>
          <p:bldP spid="39" grpId="0"/>
          <p:bldP spid="40" grpId="0"/>
          <p:bldGraphic spid="41" grpId="0">
            <p:bldAsOne/>
          </p:bldGraphic>
          <p:bldGraphic spid="42" grpId="0">
            <p:bldAsOne/>
          </p:bldGraphic>
          <p:bldP spid="43" grpId="0"/>
          <p:bldP spid="44" grpId="0"/>
          <p:bldP spid="50"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椭圆 70"/>
          <p:cNvSpPr/>
          <p:nvPr/>
        </p:nvSpPr>
        <p:spPr>
          <a:xfrm>
            <a:off x="1404273" y="1367227"/>
            <a:ext cx="2271850" cy="2272146"/>
          </a:xfrm>
          <a:prstGeom prst="ellipse">
            <a:avLst/>
          </a:prstGeom>
          <a:blipFill>
            <a:blip r:embed="rId1" cstate="print">
              <a:extLst>
                <a:ext uri="{BEBA8EAE-BF5A-486C-A8C5-ECC9F3942E4B}">
                  <a14:imgProps xmlns:a14="http://schemas.microsoft.com/office/drawing/2010/main">
                    <a14:imgLayer r:embed="rId2">
                      <a14:imgEffect>
                        <a14:saturation sat="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3774809" y="1367227"/>
            <a:ext cx="2271850" cy="22721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6145344" y="1367227"/>
            <a:ext cx="2271850" cy="2272146"/>
          </a:xfrm>
          <a:prstGeom prst="ellipse">
            <a:avLst/>
          </a:prstGeom>
          <a:blipFill>
            <a:blip r:embed="rId3" cstate="print">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8515879" y="1367227"/>
            <a:ext cx="2271850" cy="2272146"/>
          </a:xfrm>
          <a:prstGeom prst="ellipse">
            <a:avLst/>
          </a:prstGeom>
          <a:blipFill>
            <a:blip r:embed="rId4" cstate="print">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1404273" y="3750208"/>
            <a:ext cx="2271850" cy="2272146"/>
          </a:xfrm>
          <a:prstGeom prst="ellipse">
            <a:avLst/>
          </a:prstGeom>
          <a:blipFill>
            <a:blip r:embed="rId5" cstate="print">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3774809" y="3750208"/>
            <a:ext cx="2271850" cy="2272146"/>
          </a:xfrm>
          <a:prstGeom prst="ellipse">
            <a:avLst/>
          </a:prstGeom>
          <a:blipFill>
            <a:blip r:embed="rId6" cstate="print">
              <a:grayscl/>
            </a:blip>
            <a:srcRect/>
            <a:stretch>
              <a:fillRect r="7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6145344" y="3750208"/>
            <a:ext cx="2271850" cy="2272146"/>
          </a:xfrm>
          <a:prstGeom prst="ellipse">
            <a:avLst/>
          </a:prstGeom>
          <a:blipFill>
            <a:blip r:embed="rId7" cstate="print">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515879" y="3750208"/>
            <a:ext cx="2271850" cy="22721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p:nvSpPr>
        <p:spPr>
          <a:xfrm>
            <a:off x="8814527" y="4047314"/>
            <a:ext cx="1817409" cy="1772793"/>
          </a:xfrm>
          <a:prstGeom prst="rect">
            <a:avLst/>
          </a:prstGeom>
        </p:spPr>
        <p:txBody>
          <a:bodyPr wrap="square">
            <a:spAutoFit/>
          </a:bodyPr>
          <a:lstStyle/>
          <a:p>
            <a:pPr algn="ctr">
              <a:lnSpc>
                <a:spcPct val="130000"/>
              </a:lnSpc>
              <a:spcBef>
                <a:spcPct val="0"/>
              </a:spcBef>
              <a:buNone/>
            </a:pPr>
            <a:r>
              <a:rPr lang="zh-CN" altLang="en-US" sz="1400" dirty="0">
                <a:solidFill>
                  <a:schemeClr val="bg1">
                    <a:lumMod val="9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4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1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9" name="矩形 47"/>
          <p:cNvSpPr>
            <a:spLocks noChangeArrowheads="1"/>
          </p:cNvSpPr>
          <p:nvPr/>
        </p:nvSpPr>
        <p:spPr bwMode="auto">
          <a:xfrm>
            <a:off x="3897975" y="2213147"/>
            <a:ext cx="2019871" cy="1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lnSpc>
                <a:spcPct val="120000"/>
              </a:lnSpc>
              <a:spcBef>
                <a:spcPct val="0"/>
              </a:spcBef>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右键点击图片选择设置图片格式可直接替换图片，在此录入上述图表的综合描述说明。</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 name="矩形 3"/>
          <p:cNvSpPr>
            <a:spLocks noChangeArrowheads="1"/>
          </p:cNvSpPr>
          <p:nvPr/>
        </p:nvSpPr>
        <p:spPr bwMode="auto">
          <a:xfrm>
            <a:off x="4274493" y="1722224"/>
            <a:ext cx="1266834"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ctr">
              <a:spcBef>
                <a:spcPct val="0"/>
              </a:spcBef>
              <a:buFont typeface="Arial" panose="020B0604020202020204" pitchFamily="34" charset="0"/>
              <a:buNone/>
            </a:pPr>
            <a:r>
              <a:rPr lang="zh-CN" altLang="en-US" sz="2200" b="1" dirty="0">
                <a:solidFill>
                  <a:schemeClr val="bg1"/>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22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7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249"/>
                                          </p:stCondLst>
                                        </p:cTn>
                                        <p:tgtEl>
                                          <p:spTgt spid="8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249"/>
                                          </p:stCondLst>
                                        </p:cTn>
                                        <p:tgtEl>
                                          <p:spTgt spid="82"/>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249"/>
                                          </p:stCondLst>
                                        </p:cTn>
                                        <p:tgtEl>
                                          <p:spTgt spid="87"/>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249"/>
                                          </p:stCondLst>
                                        </p:cTn>
                                        <p:tgtEl>
                                          <p:spTgt spid="83"/>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249"/>
                                          </p:stCondLst>
                                        </p:cTn>
                                        <p:tgtEl>
                                          <p:spTgt spid="86"/>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249"/>
                                          </p:stCondLst>
                                        </p:cTn>
                                        <p:tgtEl>
                                          <p:spTgt spid="77"/>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249"/>
                                          </p:stCondLst>
                                        </p:cTn>
                                        <p:tgtEl>
                                          <p:spTgt spid="84"/>
                                        </p:tgtEl>
                                        <p:attrNameLst>
                                          <p:attrName>style.visibility</p:attrName>
                                        </p:attrNameLst>
                                      </p:cBhvr>
                                      <p:to>
                                        <p:strVal val="visible"/>
                                      </p:to>
                                    </p:set>
                                  </p:childTnLst>
                                </p:cTn>
                              </p:par>
                            </p:childTnLst>
                          </p:cTn>
                        </p:par>
                        <p:par>
                          <p:cTn id="28" fill="hold">
                            <p:stCondLst>
                              <p:cond delay="4000"/>
                            </p:stCondLst>
                            <p:childTnLst>
                              <p:par>
                                <p:cTn id="29" presetID="12" presetClass="entr" presetSubtype="4" fill="hold" grpId="0" nodeType="after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additive="base">
                                        <p:cTn id="31" dur="500"/>
                                        <p:tgtEl>
                                          <p:spTgt spid="90"/>
                                        </p:tgtEl>
                                        <p:attrNameLst>
                                          <p:attrName>ppt_y</p:attrName>
                                        </p:attrNameLst>
                                      </p:cBhvr>
                                      <p:tavLst>
                                        <p:tav tm="0">
                                          <p:val>
                                            <p:strVal val="#ppt_y+#ppt_h*1.125000"/>
                                          </p:val>
                                        </p:tav>
                                        <p:tav tm="100000">
                                          <p:val>
                                            <p:strVal val="#ppt_y"/>
                                          </p:val>
                                        </p:tav>
                                      </p:tavLst>
                                    </p:anim>
                                    <p:animEffect transition="in" filter="wipe(up)">
                                      <p:cBhvr>
                                        <p:cTn id="32" dur="500"/>
                                        <p:tgtEl>
                                          <p:spTgt spid="90"/>
                                        </p:tgtEl>
                                      </p:cBhvr>
                                    </p:animEffect>
                                  </p:childTnLst>
                                </p:cTn>
                              </p:par>
                            </p:childTnLst>
                          </p:cTn>
                        </p:par>
                        <p:par>
                          <p:cTn id="33" fill="hold">
                            <p:stCondLst>
                              <p:cond delay="4500"/>
                            </p:stCondLst>
                            <p:childTnLst>
                              <p:par>
                                <p:cTn id="34" presetID="1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p:tgtEl>
                                          <p:spTgt spid="89"/>
                                        </p:tgtEl>
                                        <p:attrNameLst>
                                          <p:attrName>ppt_y</p:attrName>
                                        </p:attrNameLst>
                                      </p:cBhvr>
                                      <p:tavLst>
                                        <p:tav tm="0">
                                          <p:val>
                                            <p:strVal val="#ppt_y+#ppt_h*1.125000"/>
                                          </p:val>
                                        </p:tav>
                                        <p:tav tm="100000">
                                          <p:val>
                                            <p:strVal val="#ppt_y"/>
                                          </p:val>
                                        </p:tav>
                                      </p:tavLst>
                                    </p:anim>
                                    <p:animEffect transition="in" filter="wipe(up)">
                                      <p:cBhvr>
                                        <p:cTn id="37" dur="500"/>
                                        <p:tgtEl>
                                          <p:spTgt spid="89"/>
                                        </p:tgtEl>
                                      </p:cBhvr>
                                    </p:animEffect>
                                  </p:childTnLst>
                                </p:cTn>
                              </p:par>
                            </p:childTnLst>
                          </p:cTn>
                        </p:par>
                        <p:par>
                          <p:cTn id="38" fill="hold">
                            <p:stCondLst>
                              <p:cond delay="5000"/>
                            </p:stCondLst>
                            <p:childTnLst>
                              <p:par>
                                <p:cTn id="39" presetID="12" presetClass="entr" presetSubtype="4" fill="hold" grpId="0" nodeType="afterEffect">
                                  <p:stCondLst>
                                    <p:cond delay="0"/>
                                  </p:stCondLst>
                                  <p:childTnLst>
                                    <p:set>
                                      <p:cBhvr>
                                        <p:cTn id="40" dur="1" fill="hold">
                                          <p:stCondLst>
                                            <p:cond delay="0"/>
                                          </p:stCondLst>
                                        </p:cTn>
                                        <p:tgtEl>
                                          <p:spTgt spid="88"/>
                                        </p:tgtEl>
                                        <p:attrNameLst>
                                          <p:attrName>style.visibility</p:attrName>
                                        </p:attrNameLst>
                                      </p:cBhvr>
                                      <p:to>
                                        <p:strVal val="visible"/>
                                      </p:to>
                                    </p:set>
                                    <p:anim calcmode="lin" valueType="num">
                                      <p:cBhvr additive="base">
                                        <p:cTn id="41" dur="500"/>
                                        <p:tgtEl>
                                          <p:spTgt spid="88"/>
                                        </p:tgtEl>
                                        <p:attrNameLst>
                                          <p:attrName>ppt_y</p:attrName>
                                        </p:attrNameLst>
                                      </p:cBhvr>
                                      <p:tavLst>
                                        <p:tav tm="0">
                                          <p:val>
                                            <p:strVal val="#ppt_y+#ppt_h*1.125000"/>
                                          </p:val>
                                        </p:tav>
                                        <p:tav tm="100000">
                                          <p:val>
                                            <p:strVal val="#ppt_y"/>
                                          </p:val>
                                        </p:tav>
                                      </p:tavLst>
                                    </p:anim>
                                    <p:animEffect transition="in" filter="wipe(up)">
                                      <p:cBhvr>
                                        <p:cTn id="4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7" grpId="0" animBg="1"/>
      <p:bldP spid="82" grpId="0" animBg="1"/>
      <p:bldP spid="83" grpId="0" animBg="1"/>
      <p:bldP spid="84" grpId="0" animBg="1"/>
      <p:bldP spid="85" grpId="0" animBg="1"/>
      <p:bldP spid="86" grpId="0" animBg="1"/>
      <p:bldP spid="87" grpId="0" animBg="1"/>
      <p:bldP spid="88" grpId="0"/>
      <p:bldP spid="89"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137"/>
          <p:cNvGrpSpPr/>
          <p:nvPr/>
        </p:nvGrpSpPr>
        <p:grpSpPr>
          <a:xfrm>
            <a:off x="7478696" y="3017640"/>
            <a:ext cx="4712514" cy="1610993"/>
            <a:chOff x="5609156" y="2166976"/>
            <a:chExt cx="3534845" cy="1208245"/>
          </a:xfrm>
          <a:solidFill>
            <a:schemeClr val="accent1"/>
          </a:solidFill>
        </p:grpSpPr>
        <p:sp>
          <p:nvSpPr>
            <p:cNvPr id="44" name="Freeform 34"/>
            <p:cNvSpPr/>
            <p:nvPr/>
          </p:nvSpPr>
          <p:spPr bwMode="auto">
            <a:xfrm>
              <a:off x="5609156" y="2592638"/>
              <a:ext cx="338414" cy="782583"/>
            </a:xfrm>
            <a:custGeom>
              <a:avLst/>
              <a:gdLst/>
              <a:ahLst/>
              <a:cxnLst>
                <a:cxn ang="0">
                  <a:pos x="128" y="0"/>
                </a:cxn>
                <a:cxn ang="0">
                  <a:pos x="128" y="296"/>
                </a:cxn>
                <a:cxn ang="0">
                  <a:pos x="0" y="296"/>
                </a:cxn>
                <a:cxn ang="0">
                  <a:pos x="0" y="0"/>
                </a:cxn>
                <a:cxn ang="0">
                  <a:pos x="128" y="0"/>
                </a:cxn>
                <a:cxn ang="0">
                  <a:pos x="128" y="0"/>
                </a:cxn>
              </a:cxnLst>
              <a:rect l="0" t="0" r="r" b="b"/>
              <a:pathLst>
                <a:path w="128" h="296">
                  <a:moveTo>
                    <a:pt x="128" y="0"/>
                  </a:moveTo>
                  <a:lnTo>
                    <a:pt x="128" y="296"/>
                  </a:lnTo>
                  <a:lnTo>
                    <a:pt x="0" y="296"/>
                  </a:lnTo>
                  <a:lnTo>
                    <a:pt x="0" y="0"/>
                  </a:lnTo>
                  <a:lnTo>
                    <a:pt x="128" y="0"/>
                  </a:lnTo>
                  <a:lnTo>
                    <a:pt x="128" y="0"/>
                  </a:lnTo>
                  <a:close/>
                </a:path>
              </a:pathLst>
            </a:custGeom>
            <a:grpFill/>
            <a:ln w="9525">
              <a:noFill/>
              <a:round/>
            </a:ln>
          </p:spPr>
          <p:txBody>
            <a:bodyPr vert="horz" wrap="square" lIns="121920" tIns="60960" rIns="121920" bIns="60960" numCol="1" anchor="t" anchorCtr="0" compatLnSpc="1"/>
            <a:lstStyle/>
            <a:p>
              <a:endParaRPr lang="en-US" sz="3555"/>
            </a:p>
          </p:txBody>
        </p:sp>
        <p:sp>
          <p:nvSpPr>
            <p:cNvPr id="50" name="Freeform 39"/>
            <p:cNvSpPr/>
            <p:nvPr/>
          </p:nvSpPr>
          <p:spPr bwMode="auto">
            <a:xfrm>
              <a:off x="5609156" y="2166976"/>
              <a:ext cx="423018" cy="425663"/>
            </a:xfrm>
            <a:custGeom>
              <a:avLst/>
              <a:gdLst/>
              <a:ahLst/>
              <a:cxnLst>
                <a:cxn ang="0">
                  <a:pos x="299" y="0"/>
                </a:cxn>
                <a:cxn ang="0">
                  <a:pos x="299" y="239"/>
                </a:cxn>
                <a:cxn ang="0">
                  <a:pos x="257" y="257"/>
                </a:cxn>
                <a:cxn ang="0">
                  <a:pos x="239" y="300"/>
                </a:cxn>
                <a:cxn ang="0">
                  <a:pos x="239" y="300"/>
                </a:cxn>
                <a:cxn ang="0">
                  <a:pos x="0" y="300"/>
                </a:cxn>
                <a:cxn ang="0">
                  <a:pos x="0" y="300"/>
                </a:cxn>
                <a:cxn ang="0">
                  <a:pos x="87" y="89"/>
                </a:cxn>
                <a:cxn ang="0">
                  <a:pos x="299" y="0"/>
                </a:cxn>
              </a:cxnLst>
              <a:rect l="0" t="0" r="r" b="b"/>
              <a:pathLst>
                <a:path w="299" h="300">
                  <a:moveTo>
                    <a:pt x="299" y="0"/>
                  </a:moveTo>
                  <a:cubicBezTo>
                    <a:pt x="299" y="239"/>
                    <a:pt x="299" y="239"/>
                    <a:pt x="299" y="239"/>
                  </a:cubicBezTo>
                  <a:cubicBezTo>
                    <a:pt x="283" y="239"/>
                    <a:pt x="268" y="245"/>
                    <a:pt x="257" y="257"/>
                  </a:cubicBezTo>
                  <a:cubicBezTo>
                    <a:pt x="245" y="269"/>
                    <a:pt x="239" y="283"/>
                    <a:pt x="239" y="300"/>
                  </a:cubicBezTo>
                  <a:cubicBezTo>
                    <a:pt x="239" y="300"/>
                    <a:pt x="239" y="300"/>
                    <a:pt x="239" y="300"/>
                  </a:cubicBezTo>
                  <a:cubicBezTo>
                    <a:pt x="0" y="300"/>
                    <a:pt x="0" y="300"/>
                    <a:pt x="0" y="300"/>
                  </a:cubicBezTo>
                  <a:cubicBezTo>
                    <a:pt x="0" y="300"/>
                    <a:pt x="0" y="300"/>
                    <a:pt x="0" y="300"/>
                  </a:cubicBezTo>
                  <a:cubicBezTo>
                    <a:pt x="0" y="217"/>
                    <a:pt x="29" y="147"/>
                    <a:pt x="87" y="89"/>
                  </a:cubicBezTo>
                  <a:cubicBezTo>
                    <a:pt x="146" y="30"/>
                    <a:pt x="216" y="0"/>
                    <a:pt x="299" y="0"/>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51" name="Freeform 40"/>
            <p:cNvSpPr/>
            <p:nvPr/>
          </p:nvSpPr>
          <p:spPr bwMode="auto">
            <a:xfrm>
              <a:off x="6032174" y="2166976"/>
              <a:ext cx="3111827" cy="338414"/>
            </a:xfrm>
            <a:custGeom>
              <a:avLst/>
              <a:gdLst/>
              <a:ahLst/>
              <a:cxnLst>
                <a:cxn ang="0">
                  <a:pos x="1177" y="128"/>
                </a:cxn>
                <a:cxn ang="0">
                  <a:pos x="0" y="128"/>
                </a:cxn>
                <a:cxn ang="0">
                  <a:pos x="0" y="0"/>
                </a:cxn>
                <a:cxn ang="0">
                  <a:pos x="1177" y="0"/>
                </a:cxn>
                <a:cxn ang="0">
                  <a:pos x="1177" y="128"/>
                </a:cxn>
                <a:cxn ang="0">
                  <a:pos x="1177" y="128"/>
                </a:cxn>
              </a:cxnLst>
              <a:rect l="0" t="0" r="r" b="b"/>
              <a:pathLst>
                <a:path w="1177" h="128">
                  <a:moveTo>
                    <a:pt x="1177" y="128"/>
                  </a:moveTo>
                  <a:lnTo>
                    <a:pt x="0" y="128"/>
                  </a:lnTo>
                  <a:lnTo>
                    <a:pt x="0" y="0"/>
                  </a:lnTo>
                  <a:lnTo>
                    <a:pt x="1177" y="0"/>
                  </a:lnTo>
                  <a:lnTo>
                    <a:pt x="1177" y="128"/>
                  </a:lnTo>
                  <a:lnTo>
                    <a:pt x="1177" y="128"/>
                  </a:lnTo>
                  <a:close/>
                </a:path>
              </a:pathLst>
            </a:custGeom>
            <a:grpFill/>
            <a:ln w="9525">
              <a:noFill/>
              <a:round/>
            </a:ln>
          </p:spPr>
          <p:txBody>
            <a:bodyPr vert="horz" wrap="square" lIns="121920" tIns="60960" rIns="121920" bIns="60960" numCol="1" anchor="t" anchorCtr="0" compatLnSpc="1"/>
            <a:lstStyle/>
            <a:p>
              <a:endParaRPr lang="en-US" sz="3555"/>
            </a:p>
          </p:txBody>
        </p:sp>
      </p:grpSp>
      <p:grpSp>
        <p:nvGrpSpPr>
          <p:cNvPr id="52" name="Group 71"/>
          <p:cNvGrpSpPr/>
          <p:nvPr/>
        </p:nvGrpSpPr>
        <p:grpSpPr>
          <a:xfrm>
            <a:off x="7024010" y="2566419"/>
            <a:ext cx="5167199" cy="2062212"/>
            <a:chOff x="5268097" y="2376729"/>
            <a:chExt cx="3875904" cy="1546659"/>
          </a:xfrm>
          <a:solidFill>
            <a:schemeClr val="accent3"/>
          </a:solidFill>
        </p:grpSpPr>
        <p:sp>
          <p:nvSpPr>
            <p:cNvPr id="53" name="Freeform 35"/>
            <p:cNvSpPr/>
            <p:nvPr/>
          </p:nvSpPr>
          <p:spPr bwMode="auto">
            <a:xfrm>
              <a:off x="5268097" y="3140805"/>
              <a:ext cx="341059" cy="782583"/>
            </a:xfrm>
            <a:custGeom>
              <a:avLst/>
              <a:gdLst/>
              <a:ahLst/>
              <a:cxnLst>
                <a:cxn ang="0">
                  <a:pos x="129" y="0"/>
                </a:cxn>
                <a:cxn ang="0">
                  <a:pos x="129" y="296"/>
                </a:cxn>
                <a:cxn ang="0">
                  <a:pos x="0" y="296"/>
                </a:cxn>
                <a:cxn ang="0">
                  <a:pos x="0" y="0"/>
                </a:cxn>
                <a:cxn ang="0">
                  <a:pos x="129" y="0"/>
                </a:cxn>
                <a:cxn ang="0">
                  <a:pos x="129" y="0"/>
                </a:cxn>
              </a:cxnLst>
              <a:rect l="0" t="0" r="r" b="b"/>
              <a:pathLst>
                <a:path w="129" h="296">
                  <a:moveTo>
                    <a:pt x="129" y="0"/>
                  </a:moveTo>
                  <a:lnTo>
                    <a:pt x="129" y="296"/>
                  </a:lnTo>
                  <a:lnTo>
                    <a:pt x="0" y="296"/>
                  </a:lnTo>
                  <a:lnTo>
                    <a:pt x="0" y="0"/>
                  </a:lnTo>
                  <a:lnTo>
                    <a:pt x="129" y="0"/>
                  </a:lnTo>
                  <a:lnTo>
                    <a:pt x="129" y="0"/>
                  </a:lnTo>
                  <a:close/>
                </a:path>
              </a:pathLst>
            </a:custGeom>
            <a:solidFill>
              <a:schemeClr val="accent2"/>
            </a:solidFill>
            <a:ln w="9525">
              <a:noFill/>
              <a:round/>
            </a:ln>
          </p:spPr>
          <p:txBody>
            <a:bodyPr vert="horz" wrap="square" lIns="121920" tIns="60960" rIns="121920" bIns="60960" numCol="1" anchor="t" anchorCtr="0" compatLnSpc="1"/>
            <a:lstStyle/>
            <a:p>
              <a:endParaRPr lang="en-US" sz="3555"/>
            </a:p>
          </p:txBody>
        </p:sp>
        <p:sp>
          <p:nvSpPr>
            <p:cNvPr id="54" name="Freeform 38"/>
            <p:cNvSpPr/>
            <p:nvPr/>
          </p:nvSpPr>
          <p:spPr bwMode="auto">
            <a:xfrm>
              <a:off x="5268097" y="2376729"/>
              <a:ext cx="764077" cy="764077"/>
            </a:xfrm>
            <a:custGeom>
              <a:avLst/>
              <a:gdLst/>
              <a:ahLst/>
              <a:cxnLst>
                <a:cxn ang="0">
                  <a:pos x="539" y="239"/>
                </a:cxn>
                <a:cxn ang="0">
                  <a:pos x="539" y="239"/>
                </a:cxn>
                <a:cxn ang="0">
                  <a:pos x="327" y="328"/>
                </a:cxn>
                <a:cxn ang="0">
                  <a:pos x="240" y="539"/>
                </a:cxn>
                <a:cxn ang="0">
                  <a:pos x="240" y="539"/>
                </a:cxn>
                <a:cxn ang="0">
                  <a:pos x="0" y="539"/>
                </a:cxn>
                <a:cxn ang="0">
                  <a:pos x="158" y="158"/>
                </a:cxn>
                <a:cxn ang="0">
                  <a:pos x="539" y="0"/>
                </a:cxn>
                <a:cxn ang="0">
                  <a:pos x="539" y="239"/>
                </a:cxn>
              </a:cxnLst>
              <a:rect l="0" t="0" r="r" b="b"/>
              <a:pathLst>
                <a:path w="539" h="539">
                  <a:moveTo>
                    <a:pt x="539" y="239"/>
                  </a:moveTo>
                  <a:cubicBezTo>
                    <a:pt x="539" y="239"/>
                    <a:pt x="539" y="239"/>
                    <a:pt x="539" y="239"/>
                  </a:cubicBezTo>
                  <a:cubicBezTo>
                    <a:pt x="456" y="239"/>
                    <a:pt x="386" y="269"/>
                    <a:pt x="327" y="328"/>
                  </a:cubicBezTo>
                  <a:cubicBezTo>
                    <a:pt x="269" y="386"/>
                    <a:pt x="240" y="456"/>
                    <a:pt x="240" y="539"/>
                  </a:cubicBezTo>
                  <a:cubicBezTo>
                    <a:pt x="240" y="539"/>
                    <a:pt x="240" y="539"/>
                    <a:pt x="240" y="539"/>
                  </a:cubicBezTo>
                  <a:cubicBezTo>
                    <a:pt x="0" y="539"/>
                    <a:pt x="0" y="539"/>
                    <a:pt x="0" y="539"/>
                  </a:cubicBezTo>
                  <a:cubicBezTo>
                    <a:pt x="0" y="390"/>
                    <a:pt x="52" y="263"/>
                    <a:pt x="158" y="158"/>
                  </a:cubicBezTo>
                  <a:cubicBezTo>
                    <a:pt x="263" y="53"/>
                    <a:pt x="390" y="0"/>
                    <a:pt x="539" y="0"/>
                  </a:cubicBezTo>
                  <a:lnTo>
                    <a:pt x="539" y="239"/>
                  </a:lnTo>
                  <a:close/>
                </a:path>
              </a:pathLst>
            </a:custGeom>
            <a:solidFill>
              <a:schemeClr val="accent2"/>
            </a:solidFill>
            <a:ln w="9525">
              <a:noFill/>
              <a:round/>
            </a:ln>
          </p:spPr>
          <p:txBody>
            <a:bodyPr vert="horz" wrap="square" lIns="121920" tIns="60960" rIns="121920" bIns="60960" numCol="1" anchor="t" anchorCtr="0" compatLnSpc="1"/>
            <a:lstStyle/>
            <a:p>
              <a:endParaRPr lang="en-US" sz="3555"/>
            </a:p>
          </p:txBody>
        </p:sp>
        <p:sp>
          <p:nvSpPr>
            <p:cNvPr id="55" name="Freeform 41"/>
            <p:cNvSpPr/>
            <p:nvPr/>
          </p:nvSpPr>
          <p:spPr bwMode="auto">
            <a:xfrm>
              <a:off x="6032174" y="2376729"/>
              <a:ext cx="3111827" cy="338414"/>
            </a:xfrm>
            <a:custGeom>
              <a:avLst/>
              <a:gdLst/>
              <a:ahLst/>
              <a:cxnLst>
                <a:cxn ang="0">
                  <a:pos x="2202" y="239"/>
                </a:cxn>
                <a:cxn ang="0">
                  <a:pos x="0" y="239"/>
                </a:cxn>
                <a:cxn ang="0">
                  <a:pos x="0" y="0"/>
                </a:cxn>
                <a:cxn ang="0">
                  <a:pos x="26" y="0"/>
                </a:cxn>
                <a:cxn ang="0">
                  <a:pos x="2202" y="0"/>
                </a:cxn>
                <a:cxn ang="0">
                  <a:pos x="2202" y="239"/>
                </a:cxn>
              </a:cxnLst>
              <a:rect l="0" t="0" r="r" b="b"/>
              <a:pathLst>
                <a:path w="2202" h="239">
                  <a:moveTo>
                    <a:pt x="2202" y="239"/>
                  </a:moveTo>
                  <a:cubicBezTo>
                    <a:pt x="0" y="239"/>
                    <a:pt x="0" y="239"/>
                    <a:pt x="0" y="239"/>
                  </a:cubicBezTo>
                  <a:cubicBezTo>
                    <a:pt x="0" y="0"/>
                    <a:pt x="0" y="0"/>
                    <a:pt x="0" y="0"/>
                  </a:cubicBezTo>
                  <a:cubicBezTo>
                    <a:pt x="9" y="0"/>
                    <a:pt x="17" y="0"/>
                    <a:pt x="26" y="0"/>
                  </a:cubicBezTo>
                  <a:cubicBezTo>
                    <a:pt x="2202" y="0"/>
                    <a:pt x="2202" y="0"/>
                    <a:pt x="2202" y="0"/>
                  </a:cubicBezTo>
                  <a:lnTo>
                    <a:pt x="2202" y="239"/>
                  </a:lnTo>
                  <a:close/>
                </a:path>
              </a:pathLst>
            </a:custGeom>
            <a:solidFill>
              <a:schemeClr val="accent2"/>
            </a:solidFill>
            <a:ln w="9525">
              <a:noFill/>
              <a:round/>
            </a:ln>
          </p:spPr>
          <p:txBody>
            <a:bodyPr vert="horz" wrap="square" lIns="121920" tIns="60960" rIns="121920" bIns="60960" numCol="1" anchor="t" anchorCtr="0" compatLnSpc="1"/>
            <a:lstStyle/>
            <a:p>
              <a:endParaRPr lang="en-US" sz="3555"/>
            </a:p>
          </p:txBody>
        </p:sp>
      </p:grpSp>
      <p:grpSp>
        <p:nvGrpSpPr>
          <p:cNvPr id="56" name="Group 70"/>
          <p:cNvGrpSpPr/>
          <p:nvPr/>
        </p:nvGrpSpPr>
        <p:grpSpPr>
          <a:xfrm>
            <a:off x="6512932" y="2051747"/>
            <a:ext cx="5678278" cy="2576884"/>
            <a:chOff x="4884738" y="1990725"/>
            <a:chExt cx="4259263" cy="1932663"/>
          </a:xfrm>
          <a:solidFill>
            <a:schemeClr val="accent1"/>
          </a:solidFill>
        </p:grpSpPr>
        <p:sp>
          <p:nvSpPr>
            <p:cNvPr id="57" name="Freeform 36"/>
            <p:cNvSpPr/>
            <p:nvPr/>
          </p:nvSpPr>
          <p:spPr bwMode="auto">
            <a:xfrm>
              <a:off x="4884738" y="3140805"/>
              <a:ext cx="383361" cy="782583"/>
            </a:xfrm>
            <a:custGeom>
              <a:avLst/>
              <a:gdLst/>
              <a:ahLst/>
              <a:cxnLst>
                <a:cxn ang="0">
                  <a:pos x="145" y="296"/>
                </a:cxn>
                <a:cxn ang="0">
                  <a:pos x="0" y="296"/>
                </a:cxn>
                <a:cxn ang="0">
                  <a:pos x="0" y="0"/>
                </a:cxn>
                <a:cxn ang="0">
                  <a:pos x="145" y="0"/>
                </a:cxn>
                <a:cxn ang="0">
                  <a:pos x="145" y="296"/>
                </a:cxn>
                <a:cxn ang="0">
                  <a:pos x="145" y="296"/>
                </a:cxn>
              </a:cxnLst>
              <a:rect l="0" t="0" r="r" b="b"/>
              <a:pathLst>
                <a:path w="145" h="296">
                  <a:moveTo>
                    <a:pt x="145" y="296"/>
                  </a:moveTo>
                  <a:lnTo>
                    <a:pt x="0" y="296"/>
                  </a:lnTo>
                  <a:lnTo>
                    <a:pt x="0" y="0"/>
                  </a:lnTo>
                  <a:lnTo>
                    <a:pt x="145" y="0"/>
                  </a:lnTo>
                  <a:lnTo>
                    <a:pt x="145" y="296"/>
                  </a:lnTo>
                  <a:lnTo>
                    <a:pt x="145" y="296"/>
                  </a:lnTo>
                  <a:close/>
                </a:path>
              </a:pathLst>
            </a:custGeom>
            <a:grpFill/>
            <a:ln w="9525">
              <a:noFill/>
              <a:round/>
            </a:ln>
          </p:spPr>
          <p:txBody>
            <a:bodyPr vert="horz" wrap="square" lIns="121920" tIns="60960" rIns="121920" bIns="60960" numCol="1" anchor="t" anchorCtr="0" compatLnSpc="1"/>
            <a:lstStyle/>
            <a:p>
              <a:endParaRPr lang="en-US" sz="3555"/>
            </a:p>
          </p:txBody>
        </p:sp>
        <p:sp>
          <p:nvSpPr>
            <p:cNvPr id="58" name="Freeform 37"/>
            <p:cNvSpPr/>
            <p:nvPr/>
          </p:nvSpPr>
          <p:spPr bwMode="auto">
            <a:xfrm>
              <a:off x="4884738" y="1990725"/>
              <a:ext cx="1147436" cy="1150081"/>
            </a:xfrm>
            <a:custGeom>
              <a:avLst/>
              <a:gdLst/>
              <a:ahLst/>
              <a:cxnLst>
                <a:cxn ang="0">
                  <a:pos x="430" y="430"/>
                </a:cxn>
                <a:cxn ang="0">
                  <a:pos x="272" y="811"/>
                </a:cxn>
                <a:cxn ang="0">
                  <a:pos x="0" y="811"/>
                </a:cxn>
                <a:cxn ang="0">
                  <a:pos x="238" y="238"/>
                </a:cxn>
                <a:cxn ang="0">
                  <a:pos x="811" y="0"/>
                </a:cxn>
                <a:cxn ang="0">
                  <a:pos x="811" y="272"/>
                </a:cxn>
                <a:cxn ang="0">
                  <a:pos x="430" y="430"/>
                </a:cxn>
              </a:cxnLst>
              <a:rect l="0" t="0" r="r" b="b"/>
              <a:pathLst>
                <a:path w="811" h="811">
                  <a:moveTo>
                    <a:pt x="430" y="430"/>
                  </a:moveTo>
                  <a:cubicBezTo>
                    <a:pt x="324" y="535"/>
                    <a:pt x="272" y="662"/>
                    <a:pt x="272" y="811"/>
                  </a:cubicBezTo>
                  <a:cubicBezTo>
                    <a:pt x="0" y="811"/>
                    <a:pt x="0" y="811"/>
                    <a:pt x="0" y="811"/>
                  </a:cubicBezTo>
                  <a:cubicBezTo>
                    <a:pt x="0" y="587"/>
                    <a:pt x="80" y="396"/>
                    <a:pt x="238" y="238"/>
                  </a:cubicBezTo>
                  <a:cubicBezTo>
                    <a:pt x="396" y="79"/>
                    <a:pt x="587" y="0"/>
                    <a:pt x="811" y="0"/>
                  </a:cubicBezTo>
                  <a:cubicBezTo>
                    <a:pt x="811" y="272"/>
                    <a:pt x="811" y="272"/>
                    <a:pt x="811" y="272"/>
                  </a:cubicBezTo>
                  <a:cubicBezTo>
                    <a:pt x="662" y="272"/>
                    <a:pt x="535" y="325"/>
                    <a:pt x="430" y="430"/>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59" name="Freeform 42"/>
            <p:cNvSpPr/>
            <p:nvPr/>
          </p:nvSpPr>
          <p:spPr bwMode="auto">
            <a:xfrm>
              <a:off x="6032174" y="1990725"/>
              <a:ext cx="3111827" cy="386004"/>
            </a:xfrm>
            <a:custGeom>
              <a:avLst/>
              <a:gdLst/>
              <a:ahLst/>
              <a:cxnLst>
                <a:cxn ang="0">
                  <a:pos x="2202" y="272"/>
                </a:cxn>
                <a:cxn ang="0">
                  <a:pos x="26" y="272"/>
                </a:cxn>
                <a:cxn ang="0">
                  <a:pos x="0" y="271"/>
                </a:cxn>
                <a:cxn ang="0">
                  <a:pos x="0" y="0"/>
                </a:cxn>
                <a:cxn ang="0">
                  <a:pos x="2202" y="0"/>
                </a:cxn>
                <a:cxn ang="0">
                  <a:pos x="2202" y="272"/>
                </a:cxn>
              </a:cxnLst>
              <a:rect l="0" t="0" r="r" b="b"/>
              <a:pathLst>
                <a:path w="2202" h="272">
                  <a:moveTo>
                    <a:pt x="2202" y="272"/>
                  </a:moveTo>
                  <a:cubicBezTo>
                    <a:pt x="26" y="272"/>
                    <a:pt x="26" y="272"/>
                    <a:pt x="26" y="272"/>
                  </a:cubicBezTo>
                  <a:cubicBezTo>
                    <a:pt x="17" y="271"/>
                    <a:pt x="9" y="271"/>
                    <a:pt x="0" y="271"/>
                  </a:cubicBezTo>
                  <a:cubicBezTo>
                    <a:pt x="0" y="0"/>
                    <a:pt x="0" y="0"/>
                    <a:pt x="0" y="0"/>
                  </a:cubicBezTo>
                  <a:cubicBezTo>
                    <a:pt x="2202" y="0"/>
                    <a:pt x="2202" y="0"/>
                    <a:pt x="2202" y="0"/>
                  </a:cubicBezTo>
                  <a:lnTo>
                    <a:pt x="2202" y="272"/>
                  </a:lnTo>
                  <a:close/>
                </a:path>
              </a:pathLst>
            </a:custGeom>
            <a:grpFill/>
            <a:ln w="9525">
              <a:noFill/>
              <a:round/>
            </a:ln>
          </p:spPr>
          <p:txBody>
            <a:bodyPr vert="horz" wrap="square" lIns="121920" tIns="60960" rIns="121920" bIns="60960" numCol="1" anchor="t" anchorCtr="0" compatLnSpc="1"/>
            <a:lstStyle/>
            <a:p>
              <a:endParaRPr lang="en-US" sz="3555"/>
            </a:p>
          </p:txBody>
        </p:sp>
      </p:grpSp>
      <p:cxnSp>
        <p:nvCxnSpPr>
          <p:cNvPr id="60" name="Straight Connector 79"/>
          <p:cNvCxnSpPr/>
          <p:nvPr/>
        </p:nvCxnSpPr>
        <p:spPr>
          <a:xfrm flipV="1">
            <a:off x="4790413" y="3043210"/>
            <a:ext cx="2677578" cy="1225"/>
          </a:xfrm>
          <a:prstGeom prst="line">
            <a:avLst/>
          </a:prstGeom>
          <a:ln w="19050">
            <a:solidFill>
              <a:schemeClr val="tx1">
                <a:lumMod val="75000"/>
                <a:lumOff val="2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108"/>
          <p:cNvCxnSpPr/>
          <p:nvPr/>
        </p:nvCxnSpPr>
        <p:spPr>
          <a:xfrm>
            <a:off x="1043633" y="5263183"/>
            <a:ext cx="10104736"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14" name="Elbow Connector 120"/>
          <p:cNvCxnSpPr/>
          <p:nvPr/>
        </p:nvCxnSpPr>
        <p:spPr>
          <a:xfrm>
            <a:off x="4367439" y="1807828"/>
            <a:ext cx="2732914" cy="821588"/>
          </a:xfrm>
          <a:prstGeom prst="bentConnector3">
            <a:avLst>
              <a:gd name="adj1" fmla="val 14785"/>
            </a:avLst>
          </a:prstGeom>
          <a:ln w="19050">
            <a:solidFill>
              <a:schemeClr val="tx1">
                <a:lumMod val="75000"/>
                <a:lumOff val="2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115" name="Elbow Connector 126"/>
          <p:cNvCxnSpPr>
            <a:endCxn id="118" idx="2"/>
          </p:cNvCxnSpPr>
          <p:nvPr/>
        </p:nvCxnSpPr>
        <p:spPr>
          <a:xfrm flipV="1">
            <a:off x="4367440" y="3440440"/>
            <a:ext cx="3253553" cy="876916"/>
          </a:xfrm>
          <a:prstGeom prst="bentConnector3">
            <a:avLst>
              <a:gd name="adj1" fmla="val 12532"/>
            </a:avLst>
          </a:prstGeom>
          <a:ln w="19050">
            <a:solidFill>
              <a:schemeClr val="tx1">
                <a:lumMod val="75000"/>
                <a:lumOff val="2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116" name="Oval 76"/>
          <p:cNvSpPr>
            <a:spLocks noChangeAspect="1"/>
          </p:cNvSpPr>
          <p:nvPr/>
        </p:nvSpPr>
        <p:spPr>
          <a:xfrm>
            <a:off x="7100353" y="2519749"/>
            <a:ext cx="252422" cy="252452"/>
          </a:xfrm>
          <a:prstGeom prst="ellipse">
            <a:avLst/>
          </a:prstGeom>
          <a:solidFill>
            <a:schemeClr val="tx1">
              <a:lumMod val="75000"/>
              <a:lumOff val="2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b="1" dirty="0">
              <a:solidFill>
                <a:schemeClr val="tx2">
                  <a:lumMod val="75000"/>
                </a:schemeClr>
              </a:solidFill>
            </a:endParaRPr>
          </a:p>
        </p:txBody>
      </p:sp>
      <p:sp>
        <p:nvSpPr>
          <p:cNvPr id="117" name="Oval 80"/>
          <p:cNvSpPr>
            <a:spLocks noChangeAspect="1"/>
          </p:cNvSpPr>
          <p:nvPr/>
        </p:nvSpPr>
        <p:spPr>
          <a:xfrm>
            <a:off x="7341780" y="2916981"/>
            <a:ext cx="252422" cy="252452"/>
          </a:xfrm>
          <a:prstGeom prst="ellipse">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b="1" dirty="0">
              <a:solidFill>
                <a:schemeClr val="tx2">
                  <a:lumMod val="75000"/>
                </a:schemeClr>
              </a:solidFill>
            </a:endParaRPr>
          </a:p>
        </p:txBody>
      </p:sp>
      <p:sp>
        <p:nvSpPr>
          <p:cNvPr id="118" name="Oval 83"/>
          <p:cNvSpPr>
            <a:spLocks noChangeAspect="1"/>
          </p:cNvSpPr>
          <p:nvPr/>
        </p:nvSpPr>
        <p:spPr>
          <a:xfrm>
            <a:off x="7620993" y="3314214"/>
            <a:ext cx="252422" cy="252452"/>
          </a:xfrm>
          <a:prstGeom prst="ellipse">
            <a:avLst/>
          </a:prstGeom>
          <a:solidFill>
            <a:schemeClr val="tx1">
              <a:lumMod val="75000"/>
              <a:lumOff val="2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b="1" dirty="0">
              <a:solidFill>
                <a:schemeClr val="tx2">
                  <a:lumMod val="75000"/>
                </a:schemeClr>
              </a:solidFill>
            </a:endParaRPr>
          </a:p>
        </p:txBody>
      </p:sp>
      <p:sp>
        <p:nvSpPr>
          <p:cNvPr id="119" name="Oval 133"/>
          <p:cNvSpPr/>
          <p:nvPr/>
        </p:nvSpPr>
        <p:spPr>
          <a:xfrm>
            <a:off x="6471923" y="4317359"/>
            <a:ext cx="622470" cy="622547"/>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latin typeface="微软雅黑" panose="020B0503020204020204" pitchFamily="34" charset="-122"/>
                <a:ea typeface="微软雅黑" panose="020B0503020204020204" pitchFamily="34" charset="-122"/>
              </a:rPr>
              <a:t>01</a:t>
            </a:r>
            <a:endParaRPr lang="en-US" sz="1400" b="1" dirty="0">
              <a:solidFill>
                <a:schemeClr val="accent1"/>
              </a:solidFill>
              <a:latin typeface="微软雅黑" panose="020B0503020204020204" pitchFamily="34" charset="-122"/>
              <a:ea typeface="微软雅黑" panose="020B0503020204020204" pitchFamily="34" charset="-122"/>
            </a:endParaRPr>
          </a:p>
        </p:txBody>
      </p:sp>
      <p:sp>
        <p:nvSpPr>
          <p:cNvPr id="120" name="Oval 134"/>
          <p:cNvSpPr/>
          <p:nvPr/>
        </p:nvSpPr>
        <p:spPr>
          <a:xfrm>
            <a:off x="6923830" y="4317359"/>
            <a:ext cx="622470" cy="622547"/>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2"/>
                </a:solidFill>
                <a:latin typeface="微软雅黑" panose="020B0503020204020204" pitchFamily="34" charset="-122"/>
                <a:ea typeface="微软雅黑" panose="020B0503020204020204" pitchFamily="34" charset="-122"/>
              </a:rPr>
              <a:t>02</a:t>
            </a:r>
            <a:endParaRPr lang="en-US" sz="1400" b="1" dirty="0">
              <a:solidFill>
                <a:schemeClr val="accent2"/>
              </a:solidFill>
              <a:latin typeface="微软雅黑" panose="020B0503020204020204" pitchFamily="34" charset="-122"/>
              <a:ea typeface="微软雅黑" panose="020B0503020204020204" pitchFamily="34" charset="-122"/>
            </a:endParaRPr>
          </a:p>
        </p:txBody>
      </p:sp>
      <p:sp>
        <p:nvSpPr>
          <p:cNvPr id="121" name="Oval 135"/>
          <p:cNvSpPr/>
          <p:nvPr/>
        </p:nvSpPr>
        <p:spPr>
          <a:xfrm>
            <a:off x="7413828" y="4317359"/>
            <a:ext cx="622470" cy="622547"/>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latin typeface="微软雅黑" panose="020B0503020204020204" pitchFamily="34" charset="-122"/>
                <a:ea typeface="微软雅黑" panose="020B0503020204020204" pitchFamily="34" charset="-122"/>
              </a:rPr>
              <a:t>03</a:t>
            </a:r>
            <a:endParaRPr lang="en-US" sz="1400" b="1" dirty="0">
              <a:solidFill>
                <a:schemeClr val="accent1"/>
              </a:solidFill>
              <a:latin typeface="微软雅黑" panose="020B0503020204020204" pitchFamily="34" charset="-122"/>
              <a:ea typeface="微软雅黑" panose="020B0503020204020204" pitchFamily="34" charset="-122"/>
            </a:endParaRPr>
          </a:p>
        </p:txBody>
      </p:sp>
      <p:sp>
        <p:nvSpPr>
          <p:cNvPr id="122" name="TextBox 59"/>
          <p:cNvSpPr txBox="1">
            <a:spLocks noChangeArrowheads="1"/>
          </p:cNvSpPr>
          <p:nvPr/>
        </p:nvSpPr>
        <p:spPr bwMode="auto">
          <a:xfrm flipH="1">
            <a:off x="8891966" y="2122895"/>
            <a:ext cx="2624730" cy="369324"/>
          </a:xfrm>
          <a:prstGeom prst="rect">
            <a:avLst/>
          </a:prstGeom>
          <a:noFill/>
          <a:ln>
            <a:noFill/>
          </a:ln>
        </p:spPr>
        <p:txBody>
          <a:bodyPr wrap="square" lIns="91431" tIns="45716" rIns="91431" bIns="45716"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defRPr/>
            </a:pPr>
            <a:r>
              <a:rPr lang="zh-CN" altLang="en-US" b="1" dirty="0">
                <a:solidFill>
                  <a:schemeClr val="bg1">
                    <a:lumMod val="95000"/>
                  </a:schemeClr>
                </a:solidFill>
                <a:latin typeface="微软雅黑" panose="020B0503020204020204" pitchFamily="34" charset="-122"/>
                <a:ea typeface="微软雅黑" panose="020B0503020204020204" pitchFamily="34" charset="-122"/>
              </a:rPr>
              <a:t>点击此处输入文字</a:t>
            </a:r>
            <a:endParaRPr lang="en-US" altLang="ko-KR" kern="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23" name="TextBox 59"/>
          <p:cNvSpPr txBox="1">
            <a:spLocks noChangeArrowheads="1"/>
          </p:cNvSpPr>
          <p:nvPr/>
        </p:nvSpPr>
        <p:spPr bwMode="auto">
          <a:xfrm flipH="1">
            <a:off x="8891966" y="2603841"/>
            <a:ext cx="2624730" cy="369324"/>
          </a:xfrm>
          <a:prstGeom prst="rect">
            <a:avLst/>
          </a:prstGeom>
          <a:noFill/>
          <a:ln>
            <a:noFill/>
          </a:ln>
        </p:spPr>
        <p:txBody>
          <a:bodyPr wrap="square" lIns="91431" tIns="45716" rIns="91431" bIns="45716"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defRPr/>
            </a:pPr>
            <a:r>
              <a:rPr lang="zh-CN" altLang="en-US" b="1" dirty="0">
                <a:solidFill>
                  <a:schemeClr val="bg1">
                    <a:lumMod val="95000"/>
                  </a:schemeClr>
                </a:solidFill>
                <a:latin typeface="微软雅黑" panose="020B0503020204020204" pitchFamily="34" charset="-122"/>
                <a:ea typeface="微软雅黑" panose="020B0503020204020204" pitchFamily="34" charset="-122"/>
              </a:rPr>
              <a:t>点击此处输入文字</a:t>
            </a:r>
            <a:endParaRPr lang="en-US" altLang="ko-KR" kern="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24" name="TextBox 59"/>
          <p:cNvSpPr txBox="1">
            <a:spLocks noChangeArrowheads="1"/>
          </p:cNvSpPr>
          <p:nvPr/>
        </p:nvSpPr>
        <p:spPr bwMode="auto">
          <a:xfrm flipH="1">
            <a:off x="8891966" y="3051754"/>
            <a:ext cx="2624730" cy="369324"/>
          </a:xfrm>
          <a:prstGeom prst="rect">
            <a:avLst/>
          </a:prstGeom>
          <a:noFill/>
          <a:ln>
            <a:noFill/>
          </a:ln>
        </p:spPr>
        <p:txBody>
          <a:bodyPr wrap="square" lIns="91431" tIns="45716" rIns="91431" bIns="45716"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defRPr/>
            </a:pPr>
            <a:r>
              <a:rPr lang="zh-CN" altLang="en-US" b="1" dirty="0">
                <a:solidFill>
                  <a:schemeClr val="bg1">
                    <a:lumMod val="95000"/>
                  </a:schemeClr>
                </a:solidFill>
                <a:latin typeface="微软雅黑" panose="020B0503020204020204" pitchFamily="34" charset="-122"/>
                <a:ea typeface="微软雅黑" panose="020B0503020204020204" pitchFamily="34" charset="-122"/>
              </a:rPr>
              <a:t>点击此处输入文字</a:t>
            </a:r>
            <a:endParaRPr lang="en-US" altLang="ko-KR" kern="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25" name="TextBox 59"/>
          <p:cNvSpPr txBox="1">
            <a:spLocks noChangeArrowheads="1"/>
          </p:cNvSpPr>
          <p:nvPr/>
        </p:nvSpPr>
        <p:spPr bwMode="auto">
          <a:xfrm flipH="1">
            <a:off x="1076132" y="1503217"/>
            <a:ext cx="2551128"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000" b="1" dirty="0">
                <a:solidFill>
                  <a:schemeClr val="accent1"/>
                </a:solidFill>
                <a:latin typeface="微软雅黑" panose="020B0503020204020204" pitchFamily="34" charset="-122"/>
                <a:ea typeface="微软雅黑" panose="020B0503020204020204" pitchFamily="34" charset="-122"/>
              </a:rPr>
              <a:t>点击输入标题</a:t>
            </a:r>
            <a:endParaRPr lang="en-US" altLang="ko-KR" sz="2000" kern="0" dirty="0">
              <a:solidFill>
                <a:schemeClr val="accent1"/>
              </a:solidFill>
              <a:latin typeface="微软雅黑" panose="020B0503020204020204" pitchFamily="34" charset="-122"/>
              <a:ea typeface="微软雅黑" panose="020B0503020204020204" pitchFamily="34" charset="-122"/>
            </a:endParaRPr>
          </a:p>
        </p:txBody>
      </p:sp>
      <p:sp>
        <p:nvSpPr>
          <p:cNvPr id="126" name="矩形 125"/>
          <p:cNvSpPr>
            <a:spLocks noChangeArrowheads="1"/>
          </p:cNvSpPr>
          <p:nvPr/>
        </p:nvSpPr>
        <p:spPr bwMode="auto">
          <a:xfrm>
            <a:off x="1076133" y="1896894"/>
            <a:ext cx="3122076" cy="58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1400" dirty="0">
              <a:solidFill>
                <a:schemeClr val="tx1">
                  <a:lumMod val="65000"/>
                  <a:lumOff val="35000"/>
                </a:schemeClr>
              </a:solidFill>
            </a:endParaRPr>
          </a:p>
        </p:txBody>
      </p:sp>
      <p:sp>
        <p:nvSpPr>
          <p:cNvPr id="127" name="TextBox 59"/>
          <p:cNvSpPr txBox="1">
            <a:spLocks noChangeArrowheads="1"/>
          </p:cNvSpPr>
          <p:nvPr/>
        </p:nvSpPr>
        <p:spPr bwMode="auto">
          <a:xfrm flipH="1">
            <a:off x="1076132" y="2650774"/>
            <a:ext cx="2551128"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000" b="1" dirty="0">
                <a:solidFill>
                  <a:schemeClr val="accent2"/>
                </a:solidFill>
                <a:latin typeface="微软雅黑" panose="020B0503020204020204" pitchFamily="34" charset="-122"/>
                <a:ea typeface="微软雅黑" panose="020B0503020204020204" pitchFamily="34" charset="-122"/>
              </a:rPr>
              <a:t>点击输入标题</a:t>
            </a:r>
            <a:endParaRPr lang="en-US" altLang="ko-KR" sz="2000" kern="0" dirty="0">
              <a:solidFill>
                <a:schemeClr val="accent2"/>
              </a:solidFill>
              <a:latin typeface="微软雅黑" panose="020B0503020204020204" pitchFamily="34" charset="-122"/>
              <a:ea typeface="微软雅黑" panose="020B0503020204020204" pitchFamily="34" charset="-122"/>
            </a:endParaRPr>
          </a:p>
        </p:txBody>
      </p:sp>
      <p:sp>
        <p:nvSpPr>
          <p:cNvPr id="128" name="矩形 127"/>
          <p:cNvSpPr>
            <a:spLocks noChangeArrowheads="1"/>
          </p:cNvSpPr>
          <p:nvPr/>
        </p:nvSpPr>
        <p:spPr bwMode="auto">
          <a:xfrm>
            <a:off x="1076133" y="3044451"/>
            <a:ext cx="3122076" cy="58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1400" dirty="0">
              <a:solidFill>
                <a:schemeClr val="tx1">
                  <a:lumMod val="65000"/>
                  <a:lumOff val="35000"/>
                </a:schemeClr>
              </a:solidFill>
            </a:endParaRPr>
          </a:p>
        </p:txBody>
      </p:sp>
      <p:sp>
        <p:nvSpPr>
          <p:cNvPr id="129" name="TextBox 59"/>
          <p:cNvSpPr txBox="1">
            <a:spLocks noChangeArrowheads="1"/>
          </p:cNvSpPr>
          <p:nvPr/>
        </p:nvSpPr>
        <p:spPr bwMode="auto">
          <a:xfrm flipH="1">
            <a:off x="1076132" y="3798331"/>
            <a:ext cx="2551128"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000" b="1" dirty="0">
                <a:solidFill>
                  <a:schemeClr val="accent1"/>
                </a:solidFill>
                <a:latin typeface="微软雅黑" panose="020B0503020204020204" pitchFamily="34" charset="-122"/>
                <a:ea typeface="微软雅黑" panose="020B0503020204020204" pitchFamily="34" charset="-122"/>
              </a:rPr>
              <a:t>点击输入标题</a:t>
            </a:r>
            <a:endParaRPr lang="en-US" altLang="ko-KR" sz="2000" kern="0" dirty="0">
              <a:solidFill>
                <a:schemeClr val="accent1"/>
              </a:solidFill>
              <a:latin typeface="微软雅黑" panose="020B0503020204020204" pitchFamily="34" charset="-122"/>
              <a:ea typeface="微软雅黑" panose="020B0503020204020204" pitchFamily="34" charset="-122"/>
            </a:endParaRPr>
          </a:p>
        </p:txBody>
      </p:sp>
      <p:sp>
        <p:nvSpPr>
          <p:cNvPr id="130" name="矩形 129"/>
          <p:cNvSpPr>
            <a:spLocks noChangeArrowheads="1"/>
          </p:cNvSpPr>
          <p:nvPr/>
        </p:nvSpPr>
        <p:spPr bwMode="auto">
          <a:xfrm>
            <a:off x="1060092" y="4192008"/>
            <a:ext cx="3282056" cy="58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1400" dirty="0">
              <a:solidFill>
                <a:schemeClr val="tx1">
                  <a:lumMod val="65000"/>
                  <a:lumOff val="35000"/>
                </a:schemeClr>
              </a:solidFill>
            </a:endParaRPr>
          </a:p>
        </p:txBody>
      </p:sp>
      <p:sp>
        <p:nvSpPr>
          <p:cNvPr id="131" name="TextBox 107"/>
          <p:cNvSpPr txBox="1"/>
          <p:nvPr/>
        </p:nvSpPr>
        <p:spPr>
          <a:xfrm>
            <a:off x="985386" y="5405046"/>
            <a:ext cx="1022123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nSpc>
                <a:spcPct val="120000"/>
              </a:lnSpc>
            </a:pPr>
            <a:r>
              <a:rPr lang="zh-CN" altLang="en-US" dirty="0">
                <a:sym typeface="微软雅黑" panose="020B0503020204020204" pitchFamily="34" charset="-122"/>
              </a:rPr>
              <a:t>在此录入上述图表的综合描述说明，在此录入上述图表的综合描述说明，在此录入上述图表的综合描述说明。在此录入上述图表的描述说明，在此录入上述图表的综合描述说明，在此录入上述图表的综合描述说明，在此录入上述图表的综合描述说明，在此录入上述图表的综合描述说明，在此录入上述图表的综合描述说明。</a:t>
            </a:r>
            <a:endParaRPr lang="zh-CN" altLang="en-US" dirty="0">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strips(downLeft)">
                                      <p:cBhvr>
                                        <p:cTn id="7" dur="500"/>
                                        <p:tgtEl>
                                          <p:spTgt spid="56"/>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250" fill="hold"/>
                                        <p:tgtEl>
                                          <p:spTgt spid="119"/>
                                        </p:tgtEl>
                                        <p:attrNameLst>
                                          <p:attrName>ppt_w</p:attrName>
                                        </p:attrNameLst>
                                      </p:cBhvr>
                                      <p:tavLst>
                                        <p:tav tm="0">
                                          <p:val>
                                            <p:fltVal val="0"/>
                                          </p:val>
                                        </p:tav>
                                        <p:tav tm="100000">
                                          <p:val>
                                            <p:strVal val="#ppt_w"/>
                                          </p:val>
                                        </p:tav>
                                      </p:tavLst>
                                    </p:anim>
                                    <p:anim calcmode="lin" valueType="num">
                                      <p:cBhvr>
                                        <p:cTn id="12" dur="250" fill="hold"/>
                                        <p:tgtEl>
                                          <p:spTgt spid="119"/>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 presetClass="entr" presetSubtype="2" accel="50000" decel="50000" fill="hold" grpId="0"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1+#ppt_w/2"/>
                                          </p:val>
                                        </p:tav>
                                        <p:tav tm="100000">
                                          <p:val>
                                            <p:strVal val="#ppt_x"/>
                                          </p:val>
                                        </p:tav>
                                      </p:tavLst>
                                    </p:anim>
                                    <p:anim calcmode="lin" valueType="num">
                                      <p:cBhvr additive="base">
                                        <p:cTn id="17" dur="500" fill="hold"/>
                                        <p:tgtEl>
                                          <p:spTgt spid="12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116"/>
                                        </p:tgtEl>
                                        <p:attrNameLst>
                                          <p:attrName>style.visibility</p:attrName>
                                        </p:attrNameLst>
                                      </p:cBhvr>
                                      <p:to>
                                        <p:strVal val="visible"/>
                                      </p:to>
                                    </p:set>
                                    <p:anim calcmode="lin" valueType="num">
                                      <p:cBhvr>
                                        <p:cTn id="21" dur="500" fill="hold"/>
                                        <p:tgtEl>
                                          <p:spTgt spid="116"/>
                                        </p:tgtEl>
                                        <p:attrNameLst>
                                          <p:attrName>ppt_w</p:attrName>
                                        </p:attrNameLst>
                                      </p:cBhvr>
                                      <p:tavLst>
                                        <p:tav tm="0">
                                          <p:val>
                                            <p:fltVal val="0"/>
                                          </p:val>
                                        </p:tav>
                                        <p:tav tm="100000">
                                          <p:val>
                                            <p:strVal val="#ppt_w"/>
                                          </p:val>
                                        </p:tav>
                                      </p:tavLst>
                                    </p:anim>
                                    <p:anim calcmode="lin" valueType="num">
                                      <p:cBhvr>
                                        <p:cTn id="22" dur="500" fill="hold"/>
                                        <p:tgtEl>
                                          <p:spTgt spid="11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18" presetClass="entr" presetSubtype="9" fill="hold" nodeType="afterEffect">
                                  <p:stCondLst>
                                    <p:cond delay="0"/>
                                  </p:stCondLst>
                                  <p:childTnLst>
                                    <p:set>
                                      <p:cBhvr>
                                        <p:cTn id="25" dur="1" fill="hold">
                                          <p:stCondLst>
                                            <p:cond delay="0"/>
                                          </p:stCondLst>
                                        </p:cTn>
                                        <p:tgtEl>
                                          <p:spTgt spid="114"/>
                                        </p:tgtEl>
                                        <p:attrNameLst>
                                          <p:attrName>style.visibility</p:attrName>
                                        </p:attrNameLst>
                                      </p:cBhvr>
                                      <p:to>
                                        <p:strVal val="visible"/>
                                      </p:to>
                                    </p:set>
                                    <p:animEffect transition="in" filter="strips(upLeft)">
                                      <p:cBhvr>
                                        <p:cTn id="26" dur="500"/>
                                        <p:tgtEl>
                                          <p:spTgt spid="114"/>
                                        </p:tgtEl>
                                      </p:cBhvr>
                                    </p:animEffect>
                                  </p:childTnLst>
                                </p:cTn>
                              </p:par>
                            </p:childTnLst>
                          </p:cTn>
                        </p:par>
                        <p:par>
                          <p:cTn id="27" fill="hold">
                            <p:stCondLst>
                              <p:cond delay="2500"/>
                            </p:stCondLst>
                            <p:childTnLst>
                              <p:par>
                                <p:cTn id="28" presetID="2" presetClass="entr" presetSubtype="8" accel="50000" decel="50000" fill="hold" grpId="0" nodeType="afterEffect">
                                  <p:stCondLst>
                                    <p:cond delay="0"/>
                                  </p:stCondLst>
                                  <p:childTnLst>
                                    <p:set>
                                      <p:cBhvr>
                                        <p:cTn id="29" dur="1" fill="hold">
                                          <p:stCondLst>
                                            <p:cond delay="0"/>
                                          </p:stCondLst>
                                        </p:cTn>
                                        <p:tgtEl>
                                          <p:spTgt spid="125"/>
                                        </p:tgtEl>
                                        <p:attrNameLst>
                                          <p:attrName>style.visibility</p:attrName>
                                        </p:attrNameLst>
                                      </p:cBhvr>
                                      <p:to>
                                        <p:strVal val="visible"/>
                                      </p:to>
                                    </p:set>
                                    <p:anim calcmode="lin" valueType="num">
                                      <p:cBhvr additive="base">
                                        <p:cTn id="30" dur="500" fill="hold"/>
                                        <p:tgtEl>
                                          <p:spTgt spid="125"/>
                                        </p:tgtEl>
                                        <p:attrNameLst>
                                          <p:attrName>ppt_x</p:attrName>
                                        </p:attrNameLst>
                                      </p:cBhvr>
                                      <p:tavLst>
                                        <p:tav tm="0">
                                          <p:val>
                                            <p:strVal val="0-#ppt_w/2"/>
                                          </p:val>
                                        </p:tav>
                                        <p:tav tm="100000">
                                          <p:val>
                                            <p:strVal val="#ppt_x"/>
                                          </p:val>
                                        </p:tav>
                                      </p:tavLst>
                                    </p:anim>
                                    <p:anim calcmode="lin" valueType="num">
                                      <p:cBhvr additive="base">
                                        <p:cTn id="31" dur="500" fill="hold"/>
                                        <p:tgtEl>
                                          <p:spTgt spid="125"/>
                                        </p:tgtEl>
                                        <p:attrNameLst>
                                          <p:attrName>ppt_y</p:attrName>
                                        </p:attrNameLst>
                                      </p:cBhvr>
                                      <p:tavLst>
                                        <p:tav tm="0">
                                          <p:val>
                                            <p:strVal val="#ppt_y"/>
                                          </p:val>
                                        </p:tav>
                                        <p:tav tm="100000">
                                          <p:val>
                                            <p:strVal val="#ppt_y"/>
                                          </p:val>
                                        </p:tav>
                                      </p:tavLst>
                                    </p:anim>
                                  </p:childTnLst>
                                </p:cTn>
                              </p:par>
                              <p:par>
                                <p:cTn id="32" presetID="2" presetClass="entr" presetSubtype="8" accel="50000" decel="50000" fill="hold" grpId="0" nodeType="withEffect">
                                  <p:stCondLst>
                                    <p:cond delay="0"/>
                                  </p:stCondLst>
                                  <p:childTnLst>
                                    <p:set>
                                      <p:cBhvr>
                                        <p:cTn id="33" dur="1" fill="hold">
                                          <p:stCondLst>
                                            <p:cond delay="0"/>
                                          </p:stCondLst>
                                        </p:cTn>
                                        <p:tgtEl>
                                          <p:spTgt spid="126"/>
                                        </p:tgtEl>
                                        <p:attrNameLst>
                                          <p:attrName>style.visibility</p:attrName>
                                        </p:attrNameLst>
                                      </p:cBhvr>
                                      <p:to>
                                        <p:strVal val="visible"/>
                                      </p:to>
                                    </p:set>
                                    <p:anim calcmode="lin" valueType="num">
                                      <p:cBhvr additive="base">
                                        <p:cTn id="34" dur="500" fill="hold"/>
                                        <p:tgtEl>
                                          <p:spTgt spid="126"/>
                                        </p:tgtEl>
                                        <p:attrNameLst>
                                          <p:attrName>ppt_x</p:attrName>
                                        </p:attrNameLst>
                                      </p:cBhvr>
                                      <p:tavLst>
                                        <p:tav tm="0">
                                          <p:val>
                                            <p:strVal val="0-#ppt_w/2"/>
                                          </p:val>
                                        </p:tav>
                                        <p:tav tm="100000">
                                          <p:val>
                                            <p:strVal val="#ppt_x"/>
                                          </p:val>
                                        </p:tav>
                                      </p:tavLst>
                                    </p:anim>
                                    <p:anim calcmode="lin" valueType="num">
                                      <p:cBhvr additive="base">
                                        <p:cTn id="35" dur="500" fill="hold"/>
                                        <p:tgtEl>
                                          <p:spTgt spid="126"/>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18" presetClass="entr" presetSubtype="12"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strips(downLeft)">
                                      <p:cBhvr>
                                        <p:cTn id="39" dur="500"/>
                                        <p:tgtEl>
                                          <p:spTgt spid="52"/>
                                        </p:tgtEl>
                                      </p:cBhvr>
                                    </p:animEffect>
                                  </p:childTnLst>
                                </p:cTn>
                              </p:par>
                            </p:childTnLst>
                          </p:cTn>
                        </p:par>
                        <p:par>
                          <p:cTn id="40" fill="hold">
                            <p:stCondLst>
                              <p:cond delay="3500"/>
                            </p:stCondLst>
                            <p:childTnLst>
                              <p:par>
                                <p:cTn id="41" presetID="23" presetClass="entr" presetSubtype="16" fill="hold" grpId="0"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250" fill="hold"/>
                                        <p:tgtEl>
                                          <p:spTgt spid="120"/>
                                        </p:tgtEl>
                                        <p:attrNameLst>
                                          <p:attrName>ppt_w</p:attrName>
                                        </p:attrNameLst>
                                      </p:cBhvr>
                                      <p:tavLst>
                                        <p:tav tm="0">
                                          <p:val>
                                            <p:fltVal val="0"/>
                                          </p:val>
                                        </p:tav>
                                        <p:tav tm="100000">
                                          <p:val>
                                            <p:strVal val="#ppt_w"/>
                                          </p:val>
                                        </p:tav>
                                      </p:tavLst>
                                    </p:anim>
                                    <p:anim calcmode="lin" valueType="num">
                                      <p:cBhvr>
                                        <p:cTn id="44" dur="250" fill="hold"/>
                                        <p:tgtEl>
                                          <p:spTgt spid="120"/>
                                        </p:tgtEl>
                                        <p:attrNameLst>
                                          <p:attrName>ppt_h</p:attrName>
                                        </p:attrNameLst>
                                      </p:cBhvr>
                                      <p:tavLst>
                                        <p:tav tm="0">
                                          <p:val>
                                            <p:fltVal val="0"/>
                                          </p:val>
                                        </p:tav>
                                        <p:tav tm="100000">
                                          <p:val>
                                            <p:strVal val="#ppt_h"/>
                                          </p:val>
                                        </p:tav>
                                      </p:tavLst>
                                    </p:anim>
                                  </p:childTnLst>
                                </p:cTn>
                              </p:par>
                            </p:childTnLst>
                          </p:cTn>
                        </p:par>
                        <p:par>
                          <p:cTn id="45" fill="hold">
                            <p:stCondLst>
                              <p:cond delay="4000"/>
                            </p:stCondLst>
                            <p:childTnLst>
                              <p:par>
                                <p:cTn id="46" presetID="2" presetClass="entr" presetSubtype="2" accel="50000" decel="50000" fill="hold" grpId="0" nodeType="afterEffect">
                                  <p:stCondLst>
                                    <p:cond delay="0"/>
                                  </p:stCondLst>
                                  <p:childTnLst>
                                    <p:set>
                                      <p:cBhvr>
                                        <p:cTn id="47" dur="1" fill="hold">
                                          <p:stCondLst>
                                            <p:cond delay="0"/>
                                          </p:stCondLst>
                                        </p:cTn>
                                        <p:tgtEl>
                                          <p:spTgt spid="123"/>
                                        </p:tgtEl>
                                        <p:attrNameLst>
                                          <p:attrName>style.visibility</p:attrName>
                                        </p:attrNameLst>
                                      </p:cBhvr>
                                      <p:to>
                                        <p:strVal val="visible"/>
                                      </p:to>
                                    </p:set>
                                    <p:anim calcmode="lin" valueType="num">
                                      <p:cBhvr additive="base">
                                        <p:cTn id="48" dur="500" fill="hold"/>
                                        <p:tgtEl>
                                          <p:spTgt spid="123"/>
                                        </p:tgtEl>
                                        <p:attrNameLst>
                                          <p:attrName>ppt_x</p:attrName>
                                        </p:attrNameLst>
                                      </p:cBhvr>
                                      <p:tavLst>
                                        <p:tav tm="0">
                                          <p:val>
                                            <p:strVal val="1+#ppt_w/2"/>
                                          </p:val>
                                        </p:tav>
                                        <p:tav tm="100000">
                                          <p:val>
                                            <p:strVal val="#ppt_x"/>
                                          </p:val>
                                        </p:tav>
                                      </p:tavLst>
                                    </p:anim>
                                    <p:anim calcmode="lin" valueType="num">
                                      <p:cBhvr additive="base">
                                        <p:cTn id="49" dur="500" fill="hold"/>
                                        <p:tgtEl>
                                          <p:spTgt spid="123"/>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3" presetClass="entr" presetSubtype="16" fill="hold" grpId="0" nodeType="afterEffect">
                                  <p:stCondLst>
                                    <p:cond delay="0"/>
                                  </p:stCondLst>
                                  <p:childTnLst>
                                    <p:set>
                                      <p:cBhvr>
                                        <p:cTn id="52" dur="1" fill="hold">
                                          <p:stCondLst>
                                            <p:cond delay="0"/>
                                          </p:stCondLst>
                                        </p:cTn>
                                        <p:tgtEl>
                                          <p:spTgt spid="117"/>
                                        </p:tgtEl>
                                        <p:attrNameLst>
                                          <p:attrName>style.visibility</p:attrName>
                                        </p:attrNameLst>
                                      </p:cBhvr>
                                      <p:to>
                                        <p:strVal val="visible"/>
                                      </p:to>
                                    </p:set>
                                    <p:anim calcmode="lin" valueType="num">
                                      <p:cBhvr>
                                        <p:cTn id="53" dur="500" fill="hold"/>
                                        <p:tgtEl>
                                          <p:spTgt spid="117"/>
                                        </p:tgtEl>
                                        <p:attrNameLst>
                                          <p:attrName>ppt_w</p:attrName>
                                        </p:attrNameLst>
                                      </p:cBhvr>
                                      <p:tavLst>
                                        <p:tav tm="0">
                                          <p:val>
                                            <p:fltVal val="0"/>
                                          </p:val>
                                        </p:tav>
                                        <p:tav tm="100000">
                                          <p:val>
                                            <p:strVal val="#ppt_w"/>
                                          </p:val>
                                        </p:tav>
                                      </p:tavLst>
                                    </p:anim>
                                    <p:anim calcmode="lin" valueType="num">
                                      <p:cBhvr>
                                        <p:cTn id="54" dur="500" fill="hold"/>
                                        <p:tgtEl>
                                          <p:spTgt spid="117"/>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18" presetClass="entr" presetSubtype="12" fill="hold"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strips(downLeft)">
                                      <p:cBhvr>
                                        <p:cTn id="58" dur="300"/>
                                        <p:tgtEl>
                                          <p:spTgt spid="60"/>
                                        </p:tgtEl>
                                      </p:cBhvr>
                                    </p:animEffect>
                                  </p:childTnLst>
                                </p:cTn>
                              </p:par>
                            </p:childTnLst>
                          </p:cTn>
                        </p:par>
                        <p:par>
                          <p:cTn id="59" fill="hold">
                            <p:stCondLst>
                              <p:cond delay="5500"/>
                            </p:stCondLst>
                            <p:childTnLst>
                              <p:par>
                                <p:cTn id="60" presetID="2" presetClass="entr" presetSubtype="8" accel="50000" decel="50000" fill="hold" grpId="0" nodeType="afterEffect">
                                  <p:stCondLst>
                                    <p:cond delay="0"/>
                                  </p:stCondLst>
                                  <p:childTnLst>
                                    <p:set>
                                      <p:cBhvr>
                                        <p:cTn id="61" dur="1" fill="hold">
                                          <p:stCondLst>
                                            <p:cond delay="0"/>
                                          </p:stCondLst>
                                        </p:cTn>
                                        <p:tgtEl>
                                          <p:spTgt spid="127"/>
                                        </p:tgtEl>
                                        <p:attrNameLst>
                                          <p:attrName>style.visibility</p:attrName>
                                        </p:attrNameLst>
                                      </p:cBhvr>
                                      <p:to>
                                        <p:strVal val="visible"/>
                                      </p:to>
                                    </p:set>
                                    <p:anim calcmode="lin" valueType="num">
                                      <p:cBhvr additive="base">
                                        <p:cTn id="62" dur="500" fill="hold"/>
                                        <p:tgtEl>
                                          <p:spTgt spid="127"/>
                                        </p:tgtEl>
                                        <p:attrNameLst>
                                          <p:attrName>ppt_x</p:attrName>
                                        </p:attrNameLst>
                                      </p:cBhvr>
                                      <p:tavLst>
                                        <p:tav tm="0">
                                          <p:val>
                                            <p:strVal val="0-#ppt_w/2"/>
                                          </p:val>
                                        </p:tav>
                                        <p:tav tm="100000">
                                          <p:val>
                                            <p:strVal val="#ppt_x"/>
                                          </p:val>
                                        </p:tav>
                                      </p:tavLst>
                                    </p:anim>
                                    <p:anim calcmode="lin" valueType="num">
                                      <p:cBhvr additive="base">
                                        <p:cTn id="63" dur="500" fill="hold"/>
                                        <p:tgtEl>
                                          <p:spTgt spid="127"/>
                                        </p:tgtEl>
                                        <p:attrNameLst>
                                          <p:attrName>ppt_y</p:attrName>
                                        </p:attrNameLst>
                                      </p:cBhvr>
                                      <p:tavLst>
                                        <p:tav tm="0">
                                          <p:val>
                                            <p:strVal val="#ppt_y"/>
                                          </p:val>
                                        </p:tav>
                                        <p:tav tm="100000">
                                          <p:val>
                                            <p:strVal val="#ppt_y"/>
                                          </p:val>
                                        </p:tav>
                                      </p:tavLst>
                                    </p:anim>
                                  </p:childTnLst>
                                </p:cTn>
                              </p:par>
                              <p:par>
                                <p:cTn id="64" presetID="2" presetClass="entr" presetSubtype="8" accel="50000" decel="50000" fill="hold" grpId="0" nodeType="withEffect">
                                  <p:stCondLst>
                                    <p:cond delay="0"/>
                                  </p:stCondLst>
                                  <p:childTnLst>
                                    <p:set>
                                      <p:cBhvr>
                                        <p:cTn id="65" dur="1" fill="hold">
                                          <p:stCondLst>
                                            <p:cond delay="0"/>
                                          </p:stCondLst>
                                        </p:cTn>
                                        <p:tgtEl>
                                          <p:spTgt spid="128"/>
                                        </p:tgtEl>
                                        <p:attrNameLst>
                                          <p:attrName>style.visibility</p:attrName>
                                        </p:attrNameLst>
                                      </p:cBhvr>
                                      <p:to>
                                        <p:strVal val="visible"/>
                                      </p:to>
                                    </p:set>
                                    <p:anim calcmode="lin" valueType="num">
                                      <p:cBhvr additive="base">
                                        <p:cTn id="66" dur="500" fill="hold"/>
                                        <p:tgtEl>
                                          <p:spTgt spid="128"/>
                                        </p:tgtEl>
                                        <p:attrNameLst>
                                          <p:attrName>ppt_x</p:attrName>
                                        </p:attrNameLst>
                                      </p:cBhvr>
                                      <p:tavLst>
                                        <p:tav tm="0">
                                          <p:val>
                                            <p:strVal val="0-#ppt_w/2"/>
                                          </p:val>
                                        </p:tav>
                                        <p:tav tm="100000">
                                          <p:val>
                                            <p:strVal val="#ppt_x"/>
                                          </p:val>
                                        </p:tav>
                                      </p:tavLst>
                                    </p:anim>
                                    <p:anim calcmode="lin" valueType="num">
                                      <p:cBhvr additive="base">
                                        <p:cTn id="67" dur="500" fill="hold"/>
                                        <p:tgtEl>
                                          <p:spTgt spid="128"/>
                                        </p:tgtEl>
                                        <p:attrNameLst>
                                          <p:attrName>ppt_y</p:attrName>
                                        </p:attrNameLst>
                                      </p:cBhvr>
                                      <p:tavLst>
                                        <p:tav tm="0">
                                          <p:val>
                                            <p:strVal val="#ppt_y"/>
                                          </p:val>
                                        </p:tav>
                                        <p:tav tm="100000">
                                          <p:val>
                                            <p:strVal val="#ppt_y"/>
                                          </p:val>
                                        </p:tav>
                                      </p:tavLst>
                                    </p:anim>
                                  </p:childTnLst>
                                </p:cTn>
                              </p:par>
                            </p:childTnLst>
                          </p:cTn>
                        </p:par>
                        <p:par>
                          <p:cTn id="68" fill="hold">
                            <p:stCondLst>
                              <p:cond delay="6000"/>
                            </p:stCondLst>
                            <p:childTnLst>
                              <p:par>
                                <p:cTn id="69" presetID="18" presetClass="entr" presetSubtype="12" fill="hold" nodeType="after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strips(downLeft)">
                                      <p:cBhvr>
                                        <p:cTn id="71" dur="500"/>
                                        <p:tgtEl>
                                          <p:spTgt spid="43"/>
                                        </p:tgtEl>
                                      </p:cBhvr>
                                    </p:animEffect>
                                  </p:childTnLst>
                                </p:cTn>
                              </p:par>
                            </p:childTnLst>
                          </p:cTn>
                        </p:par>
                        <p:par>
                          <p:cTn id="72" fill="hold">
                            <p:stCondLst>
                              <p:cond delay="6500"/>
                            </p:stCondLst>
                            <p:childTnLst>
                              <p:par>
                                <p:cTn id="73" presetID="23" presetClass="entr" presetSubtype="16" fill="hold" grpId="0" nodeType="afterEffect">
                                  <p:stCondLst>
                                    <p:cond delay="0"/>
                                  </p:stCondLst>
                                  <p:childTnLst>
                                    <p:set>
                                      <p:cBhvr>
                                        <p:cTn id="74" dur="1" fill="hold">
                                          <p:stCondLst>
                                            <p:cond delay="0"/>
                                          </p:stCondLst>
                                        </p:cTn>
                                        <p:tgtEl>
                                          <p:spTgt spid="121"/>
                                        </p:tgtEl>
                                        <p:attrNameLst>
                                          <p:attrName>style.visibility</p:attrName>
                                        </p:attrNameLst>
                                      </p:cBhvr>
                                      <p:to>
                                        <p:strVal val="visible"/>
                                      </p:to>
                                    </p:set>
                                    <p:anim calcmode="lin" valueType="num">
                                      <p:cBhvr>
                                        <p:cTn id="75" dur="250" fill="hold"/>
                                        <p:tgtEl>
                                          <p:spTgt spid="121"/>
                                        </p:tgtEl>
                                        <p:attrNameLst>
                                          <p:attrName>ppt_w</p:attrName>
                                        </p:attrNameLst>
                                      </p:cBhvr>
                                      <p:tavLst>
                                        <p:tav tm="0">
                                          <p:val>
                                            <p:fltVal val="0"/>
                                          </p:val>
                                        </p:tav>
                                        <p:tav tm="100000">
                                          <p:val>
                                            <p:strVal val="#ppt_w"/>
                                          </p:val>
                                        </p:tav>
                                      </p:tavLst>
                                    </p:anim>
                                    <p:anim calcmode="lin" valueType="num">
                                      <p:cBhvr>
                                        <p:cTn id="76" dur="250" fill="hold"/>
                                        <p:tgtEl>
                                          <p:spTgt spid="121"/>
                                        </p:tgtEl>
                                        <p:attrNameLst>
                                          <p:attrName>ppt_h</p:attrName>
                                        </p:attrNameLst>
                                      </p:cBhvr>
                                      <p:tavLst>
                                        <p:tav tm="0">
                                          <p:val>
                                            <p:fltVal val="0"/>
                                          </p:val>
                                        </p:tav>
                                        <p:tav tm="100000">
                                          <p:val>
                                            <p:strVal val="#ppt_h"/>
                                          </p:val>
                                        </p:tav>
                                      </p:tavLst>
                                    </p:anim>
                                  </p:childTnLst>
                                </p:cTn>
                              </p:par>
                            </p:childTnLst>
                          </p:cTn>
                        </p:par>
                        <p:par>
                          <p:cTn id="77" fill="hold">
                            <p:stCondLst>
                              <p:cond delay="7000"/>
                            </p:stCondLst>
                            <p:childTnLst>
                              <p:par>
                                <p:cTn id="78" presetID="2" presetClass="entr" presetSubtype="2" accel="50000" decel="50000" fill="hold" grpId="0" nodeType="afterEffect">
                                  <p:stCondLst>
                                    <p:cond delay="0"/>
                                  </p:stCondLst>
                                  <p:childTnLst>
                                    <p:set>
                                      <p:cBhvr>
                                        <p:cTn id="79" dur="1" fill="hold">
                                          <p:stCondLst>
                                            <p:cond delay="0"/>
                                          </p:stCondLst>
                                        </p:cTn>
                                        <p:tgtEl>
                                          <p:spTgt spid="124"/>
                                        </p:tgtEl>
                                        <p:attrNameLst>
                                          <p:attrName>style.visibility</p:attrName>
                                        </p:attrNameLst>
                                      </p:cBhvr>
                                      <p:to>
                                        <p:strVal val="visible"/>
                                      </p:to>
                                    </p:set>
                                    <p:anim calcmode="lin" valueType="num">
                                      <p:cBhvr additive="base">
                                        <p:cTn id="80" dur="500" fill="hold"/>
                                        <p:tgtEl>
                                          <p:spTgt spid="124"/>
                                        </p:tgtEl>
                                        <p:attrNameLst>
                                          <p:attrName>ppt_x</p:attrName>
                                        </p:attrNameLst>
                                      </p:cBhvr>
                                      <p:tavLst>
                                        <p:tav tm="0">
                                          <p:val>
                                            <p:strVal val="1+#ppt_w/2"/>
                                          </p:val>
                                        </p:tav>
                                        <p:tav tm="100000">
                                          <p:val>
                                            <p:strVal val="#ppt_x"/>
                                          </p:val>
                                        </p:tav>
                                      </p:tavLst>
                                    </p:anim>
                                    <p:anim calcmode="lin" valueType="num">
                                      <p:cBhvr additive="base">
                                        <p:cTn id="81" dur="500" fill="hold"/>
                                        <p:tgtEl>
                                          <p:spTgt spid="124"/>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3" presetClass="entr" presetSubtype="16" fill="hold" grpId="0" nodeType="afterEffect">
                                  <p:stCondLst>
                                    <p:cond delay="0"/>
                                  </p:stCondLst>
                                  <p:childTnLst>
                                    <p:set>
                                      <p:cBhvr>
                                        <p:cTn id="84" dur="1" fill="hold">
                                          <p:stCondLst>
                                            <p:cond delay="0"/>
                                          </p:stCondLst>
                                        </p:cTn>
                                        <p:tgtEl>
                                          <p:spTgt spid="118"/>
                                        </p:tgtEl>
                                        <p:attrNameLst>
                                          <p:attrName>style.visibility</p:attrName>
                                        </p:attrNameLst>
                                      </p:cBhvr>
                                      <p:to>
                                        <p:strVal val="visible"/>
                                      </p:to>
                                    </p:set>
                                    <p:anim calcmode="lin" valueType="num">
                                      <p:cBhvr>
                                        <p:cTn id="85" dur="500" fill="hold"/>
                                        <p:tgtEl>
                                          <p:spTgt spid="118"/>
                                        </p:tgtEl>
                                        <p:attrNameLst>
                                          <p:attrName>ppt_w</p:attrName>
                                        </p:attrNameLst>
                                      </p:cBhvr>
                                      <p:tavLst>
                                        <p:tav tm="0">
                                          <p:val>
                                            <p:fltVal val="0"/>
                                          </p:val>
                                        </p:tav>
                                        <p:tav tm="100000">
                                          <p:val>
                                            <p:strVal val="#ppt_w"/>
                                          </p:val>
                                        </p:tav>
                                      </p:tavLst>
                                    </p:anim>
                                    <p:anim calcmode="lin" valueType="num">
                                      <p:cBhvr>
                                        <p:cTn id="86" dur="500" fill="hold"/>
                                        <p:tgtEl>
                                          <p:spTgt spid="118"/>
                                        </p:tgtEl>
                                        <p:attrNameLst>
                                          <p:attrName>ppt_h</p:attrName>
                                        </p:attrNameLst>
                                      </p:cBhvr>
                                      <p:tavLst>
                                        <p:tav tm="0">
                                          <p:val>
                                            <p:fltVal val="0"/>
                                          </p:val>
                                        </p:tav>
                                        <p:tav tm="100000">
                                          <p:val>
                                            <p:strVal val="#ppt_h"/>
                                          </p:val>
                                        </p:tav>
                                      </p:tavLst>
                                    </p:anim>
                                  </p:childTnLst>
                                </p:cTn>
                              </p:par>
                            </p:childTnLst>
                          </p:cTn>
                        </p:par>
                        <p:par>
                          <p:cTn id="87" fill="hold">
                            <p:stCondLst>
                              <p:cond delay="8000"/>
                            </p:stCondLst>
                            <p:childTnLst>
                              <p:par>
                                <p:cTn id="88" presetID="18" presetClass="entr" presetSubtype="12" fill="hold" nodeType="afterEffect">
                                  <p:stCondLst>
                                    <p:cond delay="0"/>
                                  </p:stCondLst>
                                  <p:childTnLst>
                                    <p:set>
                                      <p:cBhvr>
                                        <p:cTn id="89" dur="1" fill="hold">
                                          <p:stCondLst>
                                            <p:cond delay="0"/>
                                          </p:stCondLst>
                                        </p:cTn>
                                        <p:tgtEl>
                                          <p:spTgt spid="115"/>
                                        </p:tgtEl>
                                        <p:attrNameLst>
                                          <p:attrName>style.visibility</p:attrName>
                                        </p:attrNameLst>
                                      </p:cBhvr>
                                      <p:to>
                                        <p:strVal val="visible"/>
                                      </p:to>
                                    </p:set>
                                    <p:animEffect transition="in" filter="strips(downLeft)">
                                      <p:cBhvr>
                                        <p:cTn id="90" dur="500"/>
                                        <p:tgtEl>
                                          <p:spTgt spid="115"/>
                                        </p:tgtEl>
                                      </p:cBhvr>
                                    </p:animEffect>
                                  </p:childTnLst>
                                </p:cTn>
                              </p:par>
                            </p:childTnLst>
                          </p:cTn>
                        </p:par>
                        <p:par>
                          <p:cTn id="91" fill="hold">
                            <p:stCondLst>
                              <p:cond delay="8500"/>
                            </p:stCondLst>
                            <p:childTnLst>
                              <p:par>
                                <p:cTn id="92" presetID="2" presetClass="entr" presetSubtype="8" accel="50000" decel="50000" fill="hold" grpId="0" nodeType="afterEffect">
                                  <p:stCondLst>
                                    <p:cond delay="0"/>
                                  </p:stCondLst>
                                  <p:childTnLst>
                                    <p:set>
                                      <p:cBhvr>
                                        <p:cTn id="93" dur="1" fill="hold">
                                          <p:stCondLst>
                                            <p:cond delay="0"/>
                                          </p:stCondLst>
                                        </p:cTn>
                                        <p:tgtEl>
                                          <p:spTgt spid="129"/>
                                        </p:tgtEl>
                                        <p:attrNameLst>
                                          <p:attrName>style.visibility</p:attrName>
                                        </p:attrNameLst>
                                      </p:cBhvr>
                                      <p:to>
                                        <p:strVal val="visible"/>
                                      </p:to>
                                    </p:set>
                                    <p:anim calcmode="lin" valueType="num">
                                      <p:cBhvr additive="base">
                                        <p:cTn id="94" dur="500" fill="hold"/>
                                        <p:tgtEl>
                                          <p:spTgt spid="129"/>
                                        </p:tgtEl>
                                        <p:attrNameLst>
                                          <p:attrName>ppt_x</p:attrName>
                                        </p:attrNameLst>
                                      </p:cBhvr>
                                      <p:tavLst>
                                        <p:tav tm="0">
                                          <p:val>
                                            <p:strVal val="0-#ppt_w/2"/>
                                          </p:val>
                                        </p:tav>
                                        <p:tav tm="100000">
                                          <p:val>
                                            <p:strVal val="#ppt_x"/>
                                          </p:val>
                                        </p:tav>
                                      </p:tavLst>
                                    </p:anim>
                                    <p:anim calcmode="lin" valueType="num">
                                      <p:cBhvr additive="base">
                                        <p:cTn id="95" dur="500" fill="hold"/>
                                        <p:tgtEl>
                                          <p:spTgt spid="129"/>
                                        </p:tgtEl>
                                        <p:attrNameLst>
                                          <p:attrName>ppt_y</p:attrName>
                                        </p:attrNameLst>
                                      </p:cBhvr>
                                      <p:tavLst>
                                        <p:tav tm="0">
                                          <p:val>
                                            <p:strVal val="#ppt_y"/>
                                          </p:val>
                                        </p:tav>
                                        <p:tav tm="100000">
                                          <p:val>
                                            <p:strVal val="#ppt_y"/>
                                          </p:val>
                                        </p:tav>
                                      </p:tavLst>
                                    </p:anim>
                                  </p:childTnLst>
                                </p:cTn>
                              </p:par>
                              <p:par>
                                <p:cTn id="96" presetID="2" presetClass="entr" presetSubtype="8" accel="50000" decel="50000" fill="hold" grpId="0" nodeType="withEffect">
                                  <p:stCondLst>
                                    <p:cond delay="0"/>
                                  </p:stCondLst>
                                  <p:childTnLst>
                                    <p:set>
                                      <p:cBhvr>
                                        <p:cTn id="97" dur="1" fill="hold">
                                          <p:stCondLst>
                                            <p:cond delay="0"/>
                                          </p:stCondLst>
                                        </p:cTn>
                                        <p:tgtEl>
                                          <p:spTgt spid="130"/>
                                        </p:tgtEl>
                                        <p:attrNameLst>
                                          <p:attrName>style.visibility</p:attrName>
                                        </p:attrNameLst>
                                      </p:cBhvr>
                                      <p:to>
                                        <p:strVal val="visible"/>
                                      </p:to>
                                    </p:set>
                                    <p:anim calcmode="lin" valueType="num">
                                      <p:cBhvr additive="base">
                                        <p:cTn id="98" dur="500" fill="hold"/>
                                        <p:tgtEl>
                                          <p:spTgt spid="130"/>
                                        </p:tgtEl>
                                        <p:attrNameLst>
                                          <p:attrName>ppt_x</p:attrName>
                                        </p:attrNameLst>
                                      </p:cBhvr>
                                      <p:tavLst>
                                        <p:tav tm="0">
                                          <p:val>
                                            <p:strVal val="0-#ppt_w/2"/>
                                          </p:val>
                                        </p:tav>
                                        <p:tav tm="100000">
                                          <p:val>
                                            <p:strVal val="#ppt_x"/>
                                          </p:val>
                                        </p:tav>
                                      </p:tavLst>
                                    </p:anim>
                                    <p:anim calcmode="lin" valueType="num">
                                      <p:cBhvr additive="base">
                                        <p:cTn id="99" dur="500" fill="hold"/>
                                        <p:tgtEl>
                                          <p:spTgt spid="130"/>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18" presetClass="entr" presetSubtype="3"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strips(upRight)">
                                      <p:cBhvr>
                                        <p:cTn id="103" dur="500"/>
                                        <p:tgtEl>
                                          <p:spTgt spid="76"/>
                                        </p:tgtEl>
                                      </p:cBhvr>
                                    </p:animEffect>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131"/>
                                        </p:tgtEl>
                                        <p:attrNameLst>
                                          <p:attrName>style.visibility</p:attrName>
                                        </p:attrNameLst>
                                      </p:cBhvr>
                                      <p:to>
                                        <p:strVal val="visible"/>
                                      </p:to>
                                    </p:set>
                                    <p:anim calcmode="lin" valueType="num">
                                      <p:cBhvr>
                                        <p:cTn id="107" dur="500" fill="hold"/>
                                        <p:tgtEl>
                                          <p:spTgt spid="131"/>
                                        </p:tgtEl>
                                        <p:attrNameLst>
                                          <p:attrName>ppt_w</p:attrName>
                                        </p:attrNameLst>
                                      </p:cBhvr>
                                      <p:tavLst>
                                        <p:tav tm="0">
                                          <p:val>
                                            <p:fltVal val="0"/>
                                          </p:val>
                                        </p:tav>
                                        <p:tav tm="100000">
                                          <p:val>
                                            <p:strVal val="#ppt_w"/>
                                          </p:val>
                                        </p:tav>
                                      </p:tavLst>
                                    </p:anim>
                                    <p:anim calcmode="lin" valueType="num">
                                      <p:cBhvr>
                                        <p:cTn id="108" dur="500" fill="hold"/>
                                        <p:tgtEl>
                                          <p:spTgt spid="131"/>
                                        </p:tgtEl>
                                        <p:attrNameLst>
                                          <p:attrName>ppt_h</p:attrName>
                                        </p:attrNameLst>
                                      </p:cBhvr>
                                      <p:tavLst>
                                        <p:tav tm="0">
                                          <p:val>
                                            <p:fltVal val="0"/>
                                          </p:val>
                                        </p:tav>
                                        <p:tav tm="100000">
                                          <p:val>
                                            <p:strVal val="#ppt_h"/>
                                          </p:val>
                                        </p:tav>
                                      </p:tavLst>
                                    </p:anim>
                                    <p:animEffect transition="in" filter="fade">
                                      <p:cBhvr>
                                        <p:cTn id="10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p:bldP spid="123" grpId="0"/>
      <p:bldP spid="124" grpId="0"/>
      <p:bldP spid="125" grpId="0"/>
      <p:bldP spid="126" grpId="0"/>
      <p:bldP spid="127" grpId="0"/>
      <p:bldP spid="128" grpId="0"/>
      <p:bldP spid="129" grpId="0"/>
      <p:bldP spid="130" grpId="0"/>
      <p:bldP spid="1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剪去单角的矩形 3"/>
          <p:cNvSpPr/>
          <p:nvPr/>
        </p:nvSpPr>
        <p:spPr>
          <a:xfrm>
            <a:off x="3249976" y="2302525"/>
            <a:ext cx="7348251" cy="2423711"/>
          </a:xfrm>
          <a:prstGeom prst="snip1Rect">
            <a:avLst/>
          </a:prstGeom>
          <a:solidFill>
            <a:schemeClr val="bg1"/>
          </a:solidFill>
          <a:ln>
            <a:noFill/>
          </a:ln>
          <a:effectLst>
            <a:innerShdw blurRad="63500" dist="50800" dir="18900000">
              <a:prstClr val="black">
                <a:alpha val="2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8556" y="367961"/>
            <a:ext cx="4876397" cy="5284795"/>
          </a:xfrm>
          <a:prstGeom prst="rect">
            <a:avLst/>
          </a:prstGeom>
        </p:spPr>
      </p:pic>
      <p:sp>
        <p:nvSpPr>
          <p:cNvPr id="5" name="文本框 46"/>
          <p:cNvSpPr txBox="1">
            <a:spLocks noChangeArrowheads="1"/>
          </p:cNvSpPr>
          <p:nvPr/>
        </p:nvSpPr>
        <p:spPr bwMode="auto">
          <a:xfrm>
            <a:off x="5142385" y="2536716"/>
            <a:ext cx="188865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en-US" altLang="zh-CN" sz="12800" dirty="0" smtClean="0">
                <a:ln w="76200">
                  <a:noFill/>
                  <a:miter lim="800000"/>
                </a:ln>
                <a:solidFill>
                  <a:srgbClr val="00B0F0"/>
                </a:solidFill>
                <a:latin typeface="Impact" panose="020B0806030902050204" pitchFamily="34" charset="0"/>
              </a:rPr>
              <a:t>04</a:t>
            </a:r>
            <a:endParaRPr lang="zh-CN" altLang="en-US" sz="12800" dirty="0">
              <a:ln w="76200">
                <a:noFill/>
                <a:miter lim="800000"/>
              </a:ln>
              <a:solidFill>
                <a:srgbClr val="00B0F0"/>
              </a:solidFill>
              <a:latin typeface="Impact" panose="020B0806030902050204" pitchFamily="34" charset="0"/>
            </a:endParaRPr>
          </a:p>
        </p:txBody>
      </p:sp>
      <p:grpSp>
        <p:nvGrpSpPr>
          <p:cNvPr id="6" name="组合 5"/>
          <p:cNvGrpSpPr/>
          <p:nvPr/>
        </p:nvGrpSpPr>
        <p:grpSpPr bwMode="auto">
          <a:xfrm>
            <a:off x="6990987" y="2854946"/>
            <a:ext cx="3398491" cy="1452192"/>
            <a:chOff x="6038925" y="2357252"/>
            <a:chExt cx="2548976" cy="1089498"/>
          </a:xfrm>
        </p:grpSpPr>
        <p:sp>
          <p:nvSpPr>
            <p:cNvPr id="7" name="文本框 6"/>
            <p:cNvSpPr txBox="1">
              <a:spLocks noChangeArrowheads="1"/>
            </p:cNvSpPr>
            <p:nvPr/>
          </p:nvSpPr>
          <p:spPr bwMode="auto">
            <a:xfrm>
              <a:off x="6038925" y="2646271"/>
              <a:ext cx="2548976" cy="80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ts val="1865"/>
                </a:lnSpc>
                <a:defRPr/>
              </a:pPr>
              <a:r>
                <a:rPr lang="en-US" altLang="zh-CN" sz="935" dirty="0">
                  <a:solidFill>
                    <a:srgbClr val="00B0F0"/>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 insert your desired text here. Again. this is a dummy text. enter your own text </a:t>
              </a:r>
              <a:r>
                <a:rPr lang="en-US" altLang="zh-CN" sz="935" dirty="0" smtClean="0">
                  <a:solidFill>
                    <a:srgbClr val="00B0F0"/>
                  </a:solidFill>
                  <a:latin typeface="Arial" panose="020B0604020202020204" pitchFamily="34" charset="0"/>
                  <a:ea typeface="微软雅黑" panose="020B0503020204020204" pitchFamily="34" charset="-122"/>
                  <a:cs typeface="Arial" panose="020B0604020202020204" pitchFamily="34" charset="0"/>
                </a:rPr>
                <a:t>here</a:t>
              </a:r>
              <a:endParaRPr lang="zh-CN" altLang="en-US" sz="935" dirty="0">
                <a:solidFill>
                  <a:srgbClr val="00B0F0"/>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矩形 7"/>
            <p:cNvSpPr/>
            <p:nvPr/>
          </p:nvSpPr>
          <p:spPr>
            <a:xfrm>
              <a:off x="6040513" y="2357252"/>
              <a:ext cx="2380079" cy="315526"/>
            </a:xfrm>
            <a:prstGeom prst="rect">
              <a:avLst/>
            </a:prstGeom>
          </p:spPr>
          <p:txBody>
            <a:bodyPr wrap="none">
              <a:spAutoFit/>
            </a:bodyPr>
            <a:lstStyle/>
            <a:p>
              <a:pPr>
                <a:defRPr/>
              </a:pPr>
              <a:r>
                <a:rPr lang="en-US" altLang="zh-CN" sz="1865" dirty="0">
                  <a:solidFill>
                    <a:srgbClr val="00B0F0"/>
                  </a:solidFill>
                  <a:latin typeface="Arial" panose="020B0604020202020204" pitchFamily="34" charset="0"/>
                  <a:ea typeface="微软雅黑" panose="020B0503020204020204" pitchFamily="34" charset="-122"/>
                  <a:cs typeface="Arial" panose="020B0604020202020204" pitchFamily="34" charset="0"/>
                </a:rPr>
                <a:t>PLEASE ADD TEXT </a:t>
              </a:r>
              <a:r>
                <a:rPr lang="en-US" altLang="zh-CN" sz="2135" dirty="0">
                  <a:solidFill>
                    <a:srgbClr val="00B0F0"/>
                  </a:solidFill>
                  <a:latin typeface="Arial" panose="020B0604020202020204" pitchFamily="34" charset="0"/>
                  <a:ea typeface="微软雅黑" panose="020B0503020204020204" pitchFamily="34" charset="-122"/>
                  <a:cs typeface="Arial" panose="020B0604020202020204" pitchFamily="34" charset="0"/>
                </a:rPr>
                <a:t>HERE</a:t>
              </a:r>
              <a:endParaRPr lang="zh-CN" altLang="en-US" sz="5335" dirty="0">
                <a:solidFill>
                  <a:srgbClr val="00B0F0"/>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4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8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20104" y="1171900"/>
            <a:ext cx="6206285" cy="5137421"/>
            <a:chOff x="555625" y="285751"/>
            <a:chExt cx="7940675" cy="6572250"/>
          </a:xfrm>
          <a:solidFill>
            <a:schemeClr val="bg1">
              <a:lumMod val="65000"/>
            </a:schemeClr>
          </a:solidFill>
          <a:effectLst/>
        </p:grpSpPr>
        <p:sp>
          <p:nvSpPr>
            <p:cNvPr id="4" name="Freeform 7"/>
            <p:cNvSpPr/>
            <p:nvPr/>
          </p:nvSpPr>
          <p:spPr bwMode="auto">
            <a:xfrm>
              <a:off x="5489575" y="6505576"/>
              <a:ext cx="422275" cy="352425"/>
            </a:xfrm>
            <a:custGeom>
              <a:avLst/>
              <a:gdLst>
                <a:gd name="T0" fmla="*/ 88 w 266"/>
                <a:gd name="T1" fmla="*/ 222 h 222"/>
                <a:gd name="T2" fmla="*/ 88 w 266"/>
                <a:gd name="T3" fmla="*/ 222 h 222"/>
                <a:gd name="T4" fmla="*/ 62 w 266"/>
                <a:gd name="T5" fmla="*/ 212 h 222"/>
                <a:gd name="T6" fmla="*/ 40 w 266"/>
                <a:gd name="T7" fmla="*/ 206 h 222"/>
                <a:gd name="T8" fmla="*/ 20 w 266"/>
                <a:gd name="T9" fmla="*/ 196 h 222"/>
                <a:gd name="T10" fmla="*/ 12 w 266"/>
                <a:gd name="T11" fmla="*/ 190 h 222"/>
                <a:gd name="T12" fmla="*/ 6 w 266"/>
                <a:gd name="T13" fmla="*/ 184 h 222"/>
                <a:gd name="T14" fmla="*/ 6 w 266"/>
                <a:gd name="T15" fmla="*/ 184 h 222"/>
                <a:gd name="T16" fmla="*/ 2 w 266"/>
                <a:gd name="T17" fmla="*/ 160 h 222"/>
                <a:gd name="T18" fmla="*/ 0 w 266"/>
                <a:gd name="T19" fmla="*/ 132 h 222"/>
                <a:gd name="T20" fmla="*/ 2 w 266"/>
                <a:gd name="T21" fmla="*/ 108 h 222"/>
                <a:gd name="T22" fmla="*/ 4 w 266"/>
                <a:gd name="T23" fmla="*/ 98 h 222"/>
                <a:gd name="T24" fmla="*/ 8 w 266"/>
                <a:gd name="T25" fmla="*/ 88 h 222"/>
                <a:gd name="T26" fmla="*/ 8 w 266"/>
                <a:gd name="T27" fmla="*/ 88 h 222"/>
                <a:gd name="T28" fmla="*/ 26 w 266"/>
                <a:gd name="T29" fmla="*/ 82 h 222"/>
                <a:gd name="T30" fmla="*/ 36 w 266"/>
                <a:gd name="T31" fmla="*/ 78 h 222"/>
                <a:gd name="T32" fmla="*/ 44 w 266"/>
                <a:gd name="T33" fmla="*/ 74 h 222"/>
                <a:gd name="T34" fmla="*/ 44 w 266"/>
                <a:gd name="T35" fmla="*/ 74 h 222"/>
                <a:gd name="T36" fmla="*/ 46 w 266"/>
                <a:gd name="T37" fmla="*/ 36 h 222"/>
                <a:gd name="T38" fmla="*/ 46 w 266"/>
                <a:gd name="T39" fmla="*/ 36 h 222"/>
                <a:gd name="T40" fmla="*/ 52 w 266"/>
                <a:gd name="T41" fmla="*/ 32 h 222"/>
                <a:gd name="T42" fmla="*/ 56 w 266"/>
                <a:gd name="T43" fmla="*/ 30 h 222"/>
                <a:gd name="T44" fmla="*/ 66 w 266"/>
                <a:gd name="T45" fmla="*/ 32 h 222"/>
                <a:gd name="T46" fmla="*/ 76 w 266"/>
                <a:gd name="T47" fmla="*/ 34 h 222"/>
                <a:gd name="T48" fmla="*/ 84 w 266"/>
                <a:gd name="T49" fmla="*/ 34 h 222"/>
                <a:gd name="T50" fmla="*/ 90 w 266"/>
                <a:gd name="T51" fmla="*/ 34 h 222"/>
                <a:gd name="T52" fmla="*/ 90 w 266"/>
                <a:gd name="T53" fmla="*/ 34 h 222"/>
                <a:gd name="T54" fmla="*/ 142 w 266"/>
                <a:gd name="T55" fmla="*/ 6 h 222"/>
                <a:gd name="T56" fmla="*/ 142 w 266"/>
                <a:gd name="T57" fmla="*/ 6 h 222"/>
                <a:gd name="T58" fmla="*/ 234 w 266"/>
                <a:gd name="T59" fmla="*/ 0 h 222"/>
                <a:gd name="T60" fmla="*/ 234 w 266"/>
                <a:gd name="T61" fmla="*/ 0 h 222"/>
                <a:gd name="T62" fmla="*/ 242 w 266"/>
                <a:gd name="T63" fmla="*/ 4 h 222"/>
                <a:gd name="T64" fmla="*/ 250 w 266"/>
                <a:gd name="T65" fmla="*/ 10 h 222"/>
                <a:gd name="T66" fmla="*/ 258 w 266"/>
                <a:gd name="T67" fmla="*/ 20 h 222"/>
                <a:gd name="T68" fmla="*/ 266 w 266"/>
                <a:gd name="T69" fmla="*/ 32 h 222"/>
                <a:gd name="T70" fmla="*/ 266 w 266"/>
                <a:gd name="T71" fmla="*/ 32 h 222"/>
                <a:gd name="T72" fmla="*/ 266 w 266"/>
                <a:gd name="T73" fmla="*/ 52 h 222"/>
                <a:gd name="T74" fmla="*/ 266 w 266"/>
                <a:gd name="T75" fmla="*/ 52 h 222"/>
                <a:gd name="T76" fmla="*/ 262 w 266"/>
                <a:gd name="T77" fmla="*/ 60 h 222"/>
                <a:gd name="T78" fmla="*/ 258 w 266"/>
                <a:gd name="T79" fmla="*/ 68 h 222"/>
                <a:gd name="T80" fmla="*/ 258 w 266"/>
                <a:gd name="T81" fmla="*/ 68 h 222"/>
                <a:gd name="T82" fmla="*/ 236 w 266"/>
                <a:gd name="T83" fmla="*/ 100 h 222"/>
                <a:gd name="T84" fmla="*/ 226 w 266"/>
                <a:gd name="T85" fmla="*/ 116 h 222"/>
                <a:gd name="T86" fmla="*/ 218 w 266"/>
                <a:gd name="T87" fmla="*/ 134 h 222"/>
                <a:gd name="T88" fmla="*/ 218 w 266"/>
                <a:gd name="T89" fmla="*/ 134 h 222"/>
                <a:gd name="T90" fmla="*/ 212 w 266"/>
                <a:gd name="T91" fmla="*/ 148 h 222"/>
                <a:gd name="T92" fmla="*/ 208 w 266"/>
                <a:gd name="T93" fmla="*/ 158 h 222"/>
                <a:gd name="T94" fmla="*/ 202 w 266"/>
                <a:gd name="T95" fmla="*/ 166 h 222"/>
                <a:gd name="T96" fmla="*/ 202 w 266"/>
                <a:gd name="T97" fmla="*/ 166 h 222"/>
                <a:gd name="T98" fmla="*/ 178 w 266"/>
                <a:gd name="T99" fmla="*/ 178 h 222"/>
                <a:gd name="T100" fmla="*/ 156 w 266"/>
                <a:gd name="T101" fmla="*/ 192 h 222"/>
                <a:gd name="T102" fmla="*/ 116 w 266"/>
                <a:gd name="T103" fmla="*/ 218 h 222"/>
                <a:gd name="T104" fmla="*/ 116 w 266"/>
                <a:gd name="T105" fmla="*/ 218 h 222"/>
                <a:gd name="T106" fmla="*/ 88 w 266"/>
                <a:gd name="T107" fmla="*/ 222 h 222"/>
                <a:gd name="T108" fmla="*/ 88 w 266"/>
                <a:gd name="T109" fmla="*/ 222 h 2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6" h="222">
                  <a:moveTo>
                    <a:pt x="88" y="222"/>
                  </a:moveTo>
                  <a:lnTo>
                    <a:pt x="88" y="222"/>
                  </a:lnTo>
                  <a:lnTo>
                    <a:pt x="62" y="212"/>
                  </a:lnTo>
                  <a:lnTo>
                    <a:pt x="40" y="206"/>
                  </a:lnTo>
                  <a:lnTo>
                    <a:pt x="20" y="196"/>
                  </a:lnTo>
                  <a:lnTo>
                    <a:pt x="12" y="190"/>
                  </a:lnTo>
                  <a:lnTo>
                    <a:pt x="6" y="184"/>
                  </a:lnTo>
                  <a:lnTo>
                    <a:pt x="2" y="160"/>
                  </a:lnTo>
                  <a:lnTo>
                    <a:pt x="0" y="132"/>
                  </a:lnTo>
                  <a:lnTo>
                    <a:pt x="2" y="108"/>
                  </a:lnTo>
                  <a:lnTo>
                    <a:pt x="4" y="98"/>
                  </a:lnTo>
                  <a:lnTo>
                    <a:pt x="8" y="88"/>
                  </a:lnTo>
                  <a:lnTo>
                    <a:pt x="26" y="82"/>
                  </a:lnTo>
                  <a:lnTo>
                    <a:pt x="36" y="78"/>
                  </a:lnTo>
                  <a:lnTo>
                    <a:pt x="44" y="74"/>
                  </a:lnTo>
                  <a:lnTo>
                    <a:pt x="46" y="36"/>
                  </a:lnTo>
                  <a:lnTo>
                    <a:pt x="52" y="32"/>
                  </a:lnTo>
                  <a:lnTo>
                    <a:pt x="56" y="30"/>
                  </a:lnTo>
                  <a:lnTo>
                    <a:pt x="66" y="32"/>
                  </a:lnTo>
                  <a:lnTo>
                    <a:pt x="76" y="34"/>
                  </a:lnTo>
                  <a:lnTo>
                    <a:pt x="84" y="34"/>
                  </a:lnTo>
                  <a:lnTo>
                    <a:pt x="90" y="34"/>
                  </a:lnTo>
                  <a:lnTo>
                    <a:pt x="142" y="6"/>
                  </a:lnTo>
                  <a:lnTo>
                    <a:pt x="234" y="0"/>
                  </a:lnTo>
                  <a:lnTo>
                    <a:pt x="242" y="4"/>
                  </a:lnTo>
                  <a:lnTo>
                    <a:pt x="250" y="10"/>
                  </a:lnTo>
                  <a:lnTo>
                    <a:pt x="258" y="20"/>
                  </a:lnTo>
                  <a:lnTo>
                    <a:pt x="266" y="32"/>
                  </a:lnTo>
                  <a:lnTo>
                    <a:pt x="266" y="52"/>
                  </a:lnTo>
                  <a:lnTo>
                    <a:pt x="262" y="60"/>
                  </a:lnTo>
                  <a:lnTo>
                    <a:pt x="258" y="68"/>
                  </a:lnTo>
                  <a:lnTo>
                    <a:pt x="236" y="100"/>
                  </a:lnTo>
                  <a:lnTo>
                    <a:pt x="226" y="116"/>
                  </a:lnTo>
                  <a:lnTo>
                    <a:pt x="218" y="134"/>
                  </a:lnTo>
                  <a:lnTo>
                    <a:pt x="212" y="148"/>
                  </a:lnTo>
                  <a:lnTo>
                    <a:pt x="208" y="158"/>
                  </a:lnTo>
                  <a:lnTo>
                    <a:pt x="202" y="166"/>
                  </a:lnTo>
                  <a:lnTo>
                    <a:pt x="178" y="178"/>
                  </a:lnTo>
                  <a:lnTo>
                    <a:pt x="156" y="192"/>
                  </a:lnTo>
                  <a:lnTo>
                    <a:pt x="116" y="218"/>
                  </a:lnTo>
                  <a:lnTo>
                    <a:pt x="88" y="222"/>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6" name="Freeform 10"/>
            <p:cNvSpPr/>
            <p:nvPr/>
          </p:nvSpPr>
          <p:spPr bwMode="auto">
            <a:xfrm>
              <a:off x="5661025" y="5511801"/>
              <a:ext cx="1244600" cy="955675"/>
            </a:xfrm>
            <a:custGeom>
              <a:avLst/>
              <a:gdLst>
                <a:gd name="T0" fmla="*/ 40 w 784"/>
                <a:gd name="T1" fmla="*/ 590 h 602"/>
                <a:gd name="T2" fmla="*/ 0 w 784"/>
                <a:gd name="T3" fmla="*/ 520 h 602"/>
                <a:gd name="T4" fmla="*/ 8 w 784"/>
                <a:gd name="T5" fmla="*/ 486 h 602"/>
                <a:gd name="T6" fmla="*/ 26 w 784"/>
                <a:gd name="T7" fmla="*/ 440 h 602"/>
                <a:gd name="T8" fmla="*/ 66 w 784"/>
                <a:gd name="T9" fmla="*/ 396 h 602"/>
                <a:gd name="T10" fmla="*/ 124 w 784"/>
                <a:gd name="T11" fmla="*/ 342 h 602"/>
                <a:gd name="T12" fmla="*/ 184 w 784"/>
                <a:gd name="T13" fmla="*/ 276 h 602"/>
                <a:gd name="T14" fmla="*/ 214 w 784"/>
                <a:gd name="T15" fmla="*/ 230 h 602"/>
                <a:gd name="T16" fmla="*/ 218 w 784"/>
                <a:gd name="T17" fmla="*/ 196 h 602"/>
                <a:gd name="T18" fmla="*/ 248 w 784"/>
                <a:gd name="T19" fmla="*/ 164 h 602"/>
                <a:gd name="T20" fmla="*/ 254 w 784"/>
                <a:gd name="T21" fmla="*/ 96 h 602"/>
                <a:gd name="T22" fmla="*/ 264 w 784"/>
                <a:gd name="T23" fmla="*/ 60 h 602"/>
                <a:gd name="T24" fmla="*/ 298 w 784"/>
                <a:gd name="T25" fmla="*/ 36 h 602"/>
                <a:gd name="T26" fmla="*/ 352 w 784"/>
                <a:gd name="T27" fmla="*/ 68 h 602"/>
                <a:gd name="T28" fmla="*/ 360 w 784"/>
                <a:gd name="T29" fmla="*/ 32 h 602"/>
                <a:gd name="T30" fmla="*/ 346 w 784"/>
                <a:gd name="T31" fmla="*/ 8 h 602"/>
                <a:gd name="T32" fmla="*/ 454 w 784"/>
                <a:gd name="T33" fmla="*/ 10 h 602"/>
                <a:gd name="T34" fmla="*/ 506 w 784"/>
                <a:gd name="T35" fmla="*/ 0 h 602"/>
                <a:gd name="T36" fmla="*/ 518 w 784"/>
                <a:gd name="T37" fmla="*/ 20 h 602"/>
                <a:gd name="T38" fmla="*/ 478 w 784"/>
                <a:gd name="T39" fmla="*/ 82 h 602"/>
                <a:gd name="T40" fmla="*/ 500 w 784"/>
                <a:gd name="T41" fmla="*/ 96 h 602"/>
                <a:gd name="T42" fmla="*/ 580 w 784"/>
                <a:gd name="T43" fmla="*/ 72 h 602"/>
                <a:gd name="T44" fmla="*/ 612 w 784"/>
                <a:gd name="T45" fmla="*/ 84 h 602"/>
                <a:gd name="T46" fmla="*/ 668 w 784"/>
                <a:gd name="T47" fmla="*/ 58 h 602"/>
                <a:gd name="T48" fmla="*/ 710 w 784"/>
                <a:gd name="T49" fmla="*/ 56 h 602"/>
                <a:gd name="T50" fmla="*/ 784 w 784"/>
                <a:gd name="T51" fmla="*/ 152 h 602"/>
                <a:gd name="T52" fmla="*/ 752 w 784"/>
                <a:gd name="T53" fmla="*/ 174 h 602"/>
                <a:gd name="T54" fmla="*/ 728 w 784"/>
                <a:gd name="T55" fmla="*/ 196 h 602"/>
                <a:gd name="T56" fmla="*/ 728 w 784"/>
                <a:gd name="T57" fmla="*/ 224 h 602"/>
                <a:gd name="T58" fmla="*/ 704 w 784"/>
                <a:gd name="T59" fmla="*/ 242 h 602"/>
                <a:gd name="T60" fmla="*/ 634 w 784"/>
                <a:gd name="T61" fmla="*/ 282 h 602"/>
                <a:gd name="T62" fmla="*/ 606 w 784"/>
                <a:gd name="T63" fmla="*/ 296 h 602"/>
                <a:gd name="T64" fmla="*/ 582 w 784"/>
                <a:gd name="T65" fmla="*/ 288 h 602"/>
                <a:gd name="T66" fmla="*/ 556 w 784"/>
                <a:gd name="T67" fmla="*/ 304 h 602"/>
                <a:gd name="T68" fmla="*/ 544 w 784"/>
                <a:gd name="T69" fmla="*/ 292 h 602"/>
                <a:gd name="T70" fmla="*/ 526 w 784"/>
                <a:gd name="T71" fmla="*/ 294 h 602"/>
                <a:gd name="T72" fmla="*/ 516 w 784"/>
                <a:gd name="T73" fmla="*/ 326 h 602"/>
                <a:gd name="T74" fmla="*/ 498 w 784"/>
                <a:gd name="T75" fmla="*/ 338 h 602"/>
                <a:gd name="T76" fmla="*/ 478 w 784"/>
                <a:gd name="T77" fmla="*/ 342 h 602"/>
                <a:gd name="T78" fmla="*/ 468 w 784"/>
                <a:gd name="T79" fmla="*/ 326 h 602"/>
                <a:gd name="T80" fmla="*/ 436 w 784"/>
                <a:gd name="T81" fmla="*/ 302 h 602"/>
                <a:gd name="T82" fmla="*/ 408 w 784"/>
                <a:gd name="T83" fmla="*/ 330 h 602"/>
                <a:gd name="T84" fmla="*/ 374 w 784"/>
                <a:gd name="T85" fmla="*/ 368 h 602"/>
                <a:gd name="T86" fmla="*/ 350 w 784"/>
                <a:gd name="T87" fmla="*/ 394 h 602"/>
                <a:gd name="T88" fmla="*/ 306 w 784"/>
                <a:gd name="T89" fmla="*/ 418 h 602"/>
                <a:gd name="T90" fmla="*/ 270 w 784"/>
                <a:gd name="T91" fmla="*/ 422 h 602"/>
                <a:gd name="T92" fmla="*/ 256 w 784"/>
                <a:gd name="T93" fmla="*/ 438 h 602"/>
                <a:gd name="T94" fmla="*/ 218 w 784"/>
                <a:gd name="T95" fmla="*/ 432 h 602"/>
                <a:gd name="T96" fmla="*/ 140 w 784"/>
                <a:gd name="T97" fmla="*/ 462 h 602"/>
                <a:gd name="T98" fmla="*/ 92 w 784"/>
                <a:gd name="T99" fmla="*/ 474 h 602"/>
                <a:gd name="T100" fmla="*/ 76 w 784"/>
                <a:gd name="T101" fmla="*/ 510 h 602"/>
                <a:gd name="T102" fmla="*/ 52 w 784"/>
                <a:gd name="T103" fmla="*/ 542 h 602"/>
                <a:gd name="T104" fmla="*/ 78 w 784"/>
                <a:gd name="T105" fmla="*/ 566 h 602"/>
                <a:gd name="T106" fmla="*/ 86 w 784"/>
                <a:gd name="T107" fmla="*/ 590 h 602"/>
                <a:gd name="T108" fmla="*/ 54 w 784"/>
                <a:gd name="T109" fmla="*/ 602 h 6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602">
                  <a:moveTo>
                    <a:pt x="54" y="602"/>
                  </a:moveTo>
                  <a:lnTo>
                    <a:pt x="54" y="602"/>
                  </a:lnTo>
                  <a:lnTo>
                    <a:pt x="46" y="596"/>
                  </a:lnTo>
                  <a:lnTo>
                    <a:pt x="40" y="590"/>
                  </a:lnTo>
                  <a:lnTo>
                    <a:pt x="34" y="580"/>
                  </a:lnTo>
                  <a:lnTo>
                    <a:pt x="28" y="558"/>
                  </a:lnTo>
                  <a:lnTo>
                    <a:pt x="0" y="520"/>
                  </a:lnTo>
                  <a:lnTo>
                    <a:pt x="0" y="502"/>
                  </a:lnTo>
                  <a:lnTo>
                    <a:pt x="2" y="492"/>
                  </a:lnTo>
                  <a:lnTo>
                    <a:pt x="8" y="486"/>
                  </a:lnTo>
                  <a:lnTo>
                    <a:pt x="18" y="478"/>
                  </a:lnTo>
                  <a:lnTo>
                    <a:pt x="22" y="450"/>
                  </a:lnTo>
                  <a:lnTo>
                    <a:pt x="26" y="440"/>
                  </a:lnTo>
                  <a:lnTo>
                    <a:pt x="30" y="430"/>
                  </a:lnTo>
                  <a:lnTo>
                    <a:pt x="36" y="422"/>
                  </a:lnTo>
                  <a:lnTo>
                    <a:pt x="44" y="414"/>
                  </a:lnTo>
                  <a:lnTo>
                    <a:pt x="66" y="396"/>
                  </a:lnTo>
                  <a:lnTo>
                    <a:pt x="94" y="366"/>
                  </a:lnTo>
                  <a:lnTo>
                    <a:pt x="108" y="354"/>
                  </a:lnTo>
                  <a:lnTo>
                    <a:pt x="124" y="342"/>
                  </a:lnTo>
                  <a:lnTo>
                    <a:pt x="154" y="306"/>
                  </a:lnTo>
                  <a:lnTo>
                    <a:pt x="184" y="276"/>
                  </a:lnTo>
                  <a:lnTo>
                    <a:pt x="196" y="266"/>
                  </a:lnTo>
                  <a:lnTo>
                    <a:pt x="204" y="256"/>
                  </a:lnTo>
                  <a:lnTo>
                    <a:pt x="210" y="244"/>
                  </a:lnTo>
                  <a:lnTo>
                    <a:pt x="214" y="230"/>
                  </a:lnTo>
                  <a:lnTo>
                    <a:pt x="214" y="214"/>
                  </a:lnTo>
                  <a:lnTo>
                    <a:pt x="216" y="204"/>
                  </a:lnTo>
                  <a:lnTo>
                    <a:pt x="218" y="196"/>
                  </a:lnTo>
                  <a:lnTo>
                    <a:pt x="222" y="190"/>
                  </a:lnTo>
                  <a:lnTo>
                    <a:pt x="232" y="180"/>
                  </a:lnTo>
                  <a:lnTo>
                    <a:pt x="240" y="174"/>
                  </a:lnTo>
                  <a:lnTo>
                    <a:pt x="248" y="164"/>
                  </a:lnTo>
                  <a:lnTo>
                    <a:pt x="244" y="106"/>
                  </a:lnTo>
                  <a:lnTo>
                    <a:pt x="254" y="96"/>
                  </a:lnTo>
                  <a:lnTo>
                    <a:pt x="260" y="84"/>
                  </a:lnTo>
                  <a:lnTo>
                    <a:pt x="262" y="72"/>
                  </a:lnTo>
                  <a:lnTo>
                    <a:pt x="264" y="60"/>
                  </a:lnTo>
                  <a:lnTo>
                    <a:pt x="278" y="36"/>
                  </a:lnTo>
                  <a:lnTo>
                    <a:pt x="298" y="36"/>
                  </a:lnTo>
                  <a:lnTo>
                    <a:pt x="332" y="68"/>
                  </a:lnTo>
                  <a:lnTo>
                    <a:pt x="352" y="68"/>
                  </a:lnTo>
                  <a:lnTo>
                    <a:pt x="354" y="64"/>
                  </a:lnTo>
                  <a:lnTo>
                    <a:pt x="356" y="60"/>
                  </a:lnTo>
                  <a:lnTo>
                    <a:pt x="358" y="48"/>
                  </a:lnTo>
                  <a:lnTo>
                    <a:pt x="360" y="32"/>
                  </a:lnTo>
                  <a:lnTo>
                    <a:pt x="340" y="10"/>
                  </a:lnTo>
                  <a:lnTo>
                    <a:pt x="346" y="8"/>
                  </a:lnTo>
                  <a:lnTo>
                    <a:pt x="442" y="8"/>
                  </a:lnTo>
                  <a:lnTo>
                    <a:pt x="454" y="10"/>
                  </a:lnTo>
                  <a:lnTo>
                    <a:pt x="472" y="10"/>
                  </a:lnTo>
                  <a:lnTo>
                    <a:pt x="490" y="8"/>
                  </a:lnTo>
                  <a:lnTo>
                    <a:pt x="500" y="4"/>
                  </a:lnTo>
                  <a:lnTo>
                    <a:pt x="506" y="0"/>
                  </a:lnTo>
                  <a:lnTo>
                    <a:pt x="518" y="0"/>
                  </a:lnTo>
                  <a:lnTo>
                    <a:pt x="518" y="20"/>
                  </a:lnTo>
                  <a:lnTo>
                    <a:pt x="476" y="68"/>
                  </a:lnTo>
                  <a:lnTo>
                    <a:pt x="478" y="82"/>
                  </a:lnTo>
                  <a:lnTo>
                    <a:pt x="482" y="88"/>
                  </a:lnTo>
                  <a:lnTo>
                    <a:pt x="486" y="92"/>
                  </a:lnTo>
                  <a:lnTo>
                    <a:pt x="492" y="94"/>
                  </a:lnTo>
                  <a:lnTo>
                    <a:pt x="500" y="96"/>
                  </a:lnTo>
                  <a:lnTo>
                    <a:pt x="524" y="98"/>
                  </a:lnTo>
                  <a:lnTo>
                    <a:pt x="580" y="72"/>
                  </a:lnTo>
                  <a:lnTo>
                    <a:pt x="600" y="72"/>
                  </a:lnTo>
                  <a:lnTo>
                    <a:pt x="612" y="84"/>
                  </a:lnTo>
                  <a:lnTo>
                    <a:pt x="624" y="82"/>
                  </a:lnTo>
                  <a:lnTo>
                    <a:pt x="634" y="78"/>
                  </a:lnTo>
                  <a:lnTo>
                    <a:pt x="656" y="64"/>
                  </a:lnTo>
                  <a:lnTo>
                    <a:pt x="668" y="58"/>
                  </a:lnTo>
                  <a:lnTo>
                    <a:pt x="680" y="54"/>
                  </a:lnTo>
                  <a:lnTo>
                    <a:pt x="694" y="52"/>
                  </a:lnTo>
                  <a:lnTo>
                    <a:pt x="710" y="56"/>
                  </a:lnTo>
                  <a:lnTo>
                    <a:pt x="740" y="92"/>
                  </a:lnTo>
                  <a:lnTo>
                    <a:pt x="784" y="152"/>
                  </a:lnTo>
                  <a:lnTo>
                    <a:pt x="784" y="168"/>
                  </a:lnTo>
                  <a:lnTo>
                    <a:pt x="764" y="170"/>
                  </a:lnTo>
                  <a:lnTo>
                    <a:pt x="752" y="174"/>
                  </a:lnTo>
                  <a:lnTo>
                    <a:pt x="746" y="180"/>
                  </a:lnTo>
                  <a:lnTo>
                    <a:pt x="740" y="186"/>
                  </a:lnTo>
                  <a:lnTo>
                    <a:pt x="728" y="196"/>
                  </a:lnTo>
                  <a:lnTo>
                    <a:pt x="724" y="200"/>
                  </a:lnTo>
                  <a:lnTo>
                    <a:pt x="722" y="208"/>
                  </a:lnTo>
                  <a:lnTo>
                    <a:pt x="722" y="214"/>
                  </a:lnTo>
                  <a:lnTo>
                    <a:pt x="728" y="224"/>
                  </a:lnTo>
                  <a:lnTo>
                    <a:pt x="728" y="230"/>
                  </a:lnTo>
                  <a:lnTo>
                    <a:pt x="704" y="242"/>
                  </a:lnTo>
                  <a:lnTo>
                    <a:pt x="680" y="256"/>
                  </a:lnTo>
                  <a:lnTo>
                    <a:pt x="656" y="270"/>
                  </a:lnTo>
                  <a:lnTo>
                    <a:pt x="634" y="282"/>
                  </a:lnTo>
                  <a:lnTo>
                    <a:pt x="618" y="298"/>
                  </a:lnTo>
                  <a:lnTo>
                    <a:pt x="612" y="298"/>
                  </a:lnTo>
                  <a:lnTo>
                    <a:pt x="606" y="296"/>
                  </a:lnTo>
                  <a:lnTo>
                    <a:pt x="602" y="292"/>
                  </a:lnTo>
                  <a:lnTo>
                    <a:pt x="600" y="288"/>
                  </a:lnTo>
                  <a:lnTo>
                    <a:pt x="582" y="288"/>
                  </a:lnTo>
                  <a:lnTo>
                    <a:pt x="570" y="304"/>
                  </a:lnTo>
                  <a:lnTo>
                    <a:pt x="556" y="304"/>
                  </a:lnTo>
                  <a:lnTo>
                    <a:pt x="552" y="298"/>
                  </a:lnTo>
                  <a:lnTo>
                    <a:pt x="548" y="294"/>
                  </a:lnTo>
                  <a:lnTo>
                    <a:pt x="544" y="292"/>
                  </a:lnTo>
                  <a:lnTo>
                    <a:pt x="540" y="292"/>
                  </a:lnTo>
                  <a:lnTo>
                    <a:pt x="534" y="292"/>
                  </a:lnTo>
                  <a:lnTo>
                    <a:pt x="526" y="294"/>
                  </a:lnTo>
                  <a:lnTo>
                    <a:pt x="526" y="318"/>
                  </a:lnTo>
                  <a:lnTo>
                    <a:pt x="520" y="322"/>
                  </a:lnTo>
                  <a:lnTo>
                    <a:pt x="516" y="326"/>
                  </a:lnTo>
                  <a:lnTo>
                    <a:pt x="508" y="328"/>
                  </a:lnTo>
                  <a:lnTo>
                    <a:pt x="504" y="328"/>
                  </a:lnTo>
                  <a:lnTo>
                    <a:pt x="500" y="332"/>
                  </a:lnTo>
                  <a:lnTo>
                    <a:pt x="498" y="338"/>
                  </a:lnTo>
                  <a:lnTo>
                    <a:pt x="494" y="346"/>
                  </a:lnTo>
                  <a:lnTo>
                    <a:pt x="482" y="344"/>
                  </a:lnTo>
                  <a:lnTo>
                    <a:pt x="478" y="342"/>
                  </a:lnTo>
                  <a:lnTo>
                    <a:pt x="476" y="340"/>
                  </a:lnTo>
                  <a:lnTo>
                    <a:pt x="472" y="334"/>
                  </a:lnTo>
                  <a:lnTo>
                    <a:pt x="468" y="326"/>
                  </a:lnTo>
                  <a:lnTo>
                    <a:pt x="462" y="326"/>
                  </a:lnTo>
                  <a:lnTo>
                    <a:pt x="436" y="302"/>
                  </a:lnTo>
                  <a:lnTo>
                    <a:pt x="420" y="302"/>
                  </a:lnTo>
                  <a:lnTo>
                    <a:pt x="414" y="314"/>
                  </a:lnTo>
                  <a:lnTo>
                    <a:pt x="408" y="330"/>
                  </a:lnTo>
                  <a:lnTo>
                    <a:pt x="388" y="362"/>
                  </a:lnTo>
                  <a:lnTo>
                    <a:pt x="374" y="368"/>
                  </a:lnTo>
                  <a:lnTo>
                    <a:pt x="366" y="374"/>
                  </a:lnTo>
                  <a:lnTo>
                    <a:pt x="358" y="382"/>
                  </a:lnTo>
                  <a:lnTo>
                    <a:pt x="350" y="394"/>
                  </a:lnTo>
                  <a:lnTo>
                    <a:pt x="338" y="396"/>
                  </a:lnTo>
                  <a:lnTo>
                    <a:pt x="328" y="398"/>
                  </a:lnTo>
                  <a:lnTo>
                    <a:pt x="306" y="418"/>
                  </a:lnTo>
                  <a:lnTo>
                    <a:pt x="290" y="418"/>
                  </a:lnTo>
                  <a:lnTo>
                    <a:pt x="278" y="420"/>
                  </a:lnTo>
                  <a:lnTo>
                    <a:pt x="270" y="422"/>
                  </a:lnTo>
                  <a:lnTo>
                    <a:pt x="262" y="426"/>
                  </a:lnTo>
                  <a:lnTo>
                    <a:pt x="256" y="438"/>
                  </a:lnTo>
                  <a:lnTo>
                    <a:pt x="244" y="438"/>
                  </a:lnTo>
                  <a:lnTo>
                    <a:pt x="228" y="432"/>
                  </a:lnTo>
                  <a:lnTo>
                    <a:pt x="218" y="432"/>
                  </a:lnTo>
                  <a:lnTo>
                    <a:pt x="210" y="436"/>
                  </a:lnTo>
                  <a:lnTo>
                    <a:pt x="198" y="440"/>
                  </a:lnTo>
                  <a:lnTo>
                    <a:pt x="140" y="462"/>
                  </a:lnTo>
                  <a:lnTo>
                    <a:pt x="120" y="464"/>
                  </a:lnTo>
                  <a:lnTo>
                    <a:pt x="104" y="466"/>
                  </a:lnTo>
                  <a:lnTo>
                    <a:pt x="92" y="474"/>
                  </a:lnTo>
                  <a:lnTo>
                    <a:pt x="78" y="486"/>
                  </a:lnTo>
                  <a:lnTo>
                    <a:pt x="76" y="510"/>
                  </a:lnTo>
                  <a:lnTo>
                    <a:pt x="64" y="514"/>
                  </a:lnTo>
                  <a:lnTo>
                    <a:pt x="56" y="520"/>
                  </a:lnTo>
                  <a:lnTo>
                    <a:pt x="52" y="528"/>
                  </a:lnTo>
                  <a:lnTo>
                    <a:pt x="52" y="542"/>
                  </a:lnTo>
                  <a:lnTo>
                    <a:pt x="60" y="548"/>
                  </a:lnTo>
                  <a:lnTo>
                    <a:pt x="72" y="558"/>
                  </a:lnTo>
                  <a:lnTo>
                    <a:pt x="78" y="566"/>
                  </a:lnTo>
                  <a:lnTo>
                    <a:pt x="82" y="572"/>
                  </a:lnTo>
                  <a:lnTo>
                    <a:pt x="86" y="580"/>
                  </a:lnTo>
                  <a:lnTo>
                    <a:pt x="86" y="590"/>
                  </a:lnTo>
                  <a:lnTo>
                    <a:pt x="78" y="594"/>
                  </a:lnTo>
                  <a:lnTo>
                    <a:pt x="68" y="598"/>
                  </a:lnTo>
                  <a:lnTo>
                    <a:pt x="54" y="602"/>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7" name="Freeform 11"/>
            <p:cNvSpPr/>
            <p:nvPr/>
          </p:nvSpPr>
          <p:spPr bwMode="auto">
            <a:xfrm>
              <a:off x="3673475" y="4854576"/>
              <a:ext cx="1400175" cy="1479550"/>
            </a:xfrm>
            <a:custGeom>
              <a:avLst/>
              <a:gdLst>
                <a:gd name="T0" fmla="*/ 356 w 882"/>
                <a:gd name="T1" fmla="*/ 898 h 932"/>
                <a:gd name="T2" fmla="*/ 352 w 882"/>
                <a:gd name="T3" fmla="*/ 844 h 932"/>
                <a:gd name="T4" fmla="*/ 310 w 882"/>
                <a:gd name="T5" fmla="*/ 844 h 932"/>
                <a:gd name="T6" fmla="*/ 246 w 882"/>
                <a:gd name="T7" fmla="*/ 840 h 932"/>
                <a:gd name="T8" fmla="*/ 208 w 882"/>
                <a:gd name="T9" fmla="*/ 800 h 932"/>
                <a:gd name="T10" fmla="*/ 164 w 882"/>
                <a:gd name="T11" fmla="*/ 782 h 932"/>
                <a:gd name="T12" fmla="*/ 166 w 882"/>
                <a:gd name="T13" fmla="*/ 724 h 932"/>
                <a:gd name="T14" fmla="*/ 138 w 882"/>
                <a:gd name="T15" fmla="*/ 676 h 932"/>
                <a:gd name="T16" fmla="*/ 114 w 882"/>
                <a:gd name="T17" fmla="*/ 616 h 932"/>
                <a:gd name="T18" fmla="*/ 88 w 882"/>
                <a:gd name="T19" fmla="*/ 564 h 932"/>
                <a:gd name="T20" fmla="*/ 16 w 882"/>
                <a:gd name="T21" fmla="*/ 578 h 932"/>
                <a:gd name="T22" fmla="*/ 0 w 882"/>
                <a:gd name="T23" fmla="*/ 490 h 932"/>
                <a:gd name="T24" fmla="*/ 84 w 882"/>
                <a:gd name="T25" fmla="*/ 392 h 932"/>
                <a:gd name="T26" fmla="*/ 120 w 882"/>
                <a:gd name="T27" fmla="*/ 310 h 932"/>
                <a:gd name="T28" fmla="*/ 130 w 882"/>
                <a:gd name="T29" fmla="*/ 236 h 932"/>
                <a:gd name="T30" fmla="*/ 126 w 882"/>
                <a:gd name="T31" fmla="*/ 178 h 932"/>
                <a:gd name="T32" fmla="*/ 104 w 882"/>
                <a:gd name="T33" fmla="*/ 108 h 932"/>
                <a:gd name="T34" fmla="*/ 126 w 882"/>
                <a:gd name="T35" fmla="*/ 52 h 932"/>
                <a:gd name="T36" fmla="*/ 134 w 882"/>
                <a:gd name="T37" fmla="*/ 0 h 932"/>
                <a:gd name="T38" fmla="*/ 170 w 882"/>
                <a:gd name="T39" fmla="*/ 44 h 932"/>
                <a:gd name="T40" fmla="*/ 208 w 882"/>
                <a:gd name="T41" fmla="*/ 100 h 932"/>
                <a:gd name="T42" fmla="*/ 218 w 882"/>
                <a:gd name="T43" fmla="*/ 44 h 932"/>
                <a:gd name="T44" fmla="*/ 252 w 882"/>
                <a:gd name="T45" fmla="*/ 88 h 932"/>
                <a:gd name="T46" fmla="*/ 332 w 882"/>
                <a:gd name="T47" fmla="*/ 148 h 932"/>
                <a:gd name="T48" fmla="*/ 406 w 882"/>
                <a:gd name="T49" fmla="*/ 280 h 932"/>
                <a:gd name="T50" fmla="*/ 400 w 882"/>
                <a:gd name="T51" fmla="*/ 336 h 932"/>
                <a:gd name="T52" fmla="*/ 452 w 882"/>
                <a:gd name="T53" fmla="*/ 370 h 932"/>
                <a:gd name="T54" fmla="*/ 574 w 882"/>
                <a:gd name="T55" fmla="*/ 346 h 932"/>
                <a:gd name="T56" fmla="*/ 586 w 882"/>
                <a:gd name="T57" fmla="*/ 290 h 932"/>
                <a:gd name="T58" fmla="*/ 558 w 882"/>
                <a:gd name="T59" fmla="*/ 230 h 932"/>
                <a:gd name="T60" fmla="*/ 620 w 882"/>
                <a:gd name="T61" fmla="*/ 178 h 932"/>
                <a:gd name="T62" fmla="*/ 606 w 882"/>
                <a:gd name="T63" fmla="*/ 122 h 932"/>
                <a:gd name="T64" fmla="*/ 614 w 882"/>
                <a:gd name="T65" fmla="*/ 104 h 932"/>
                <a:gd name="T66" fmla="*/ 654 w 882"/>
                <a:gd name="T67" fmla="*/ 64 h 932"/>
                <a:gd name="T68" fmla="*/ 712 w 882"/>
                <a:gd name="T69" fmla="*/ 144 h 932"/>
                <a:gd name="T70" fmla="*/ 790 w 882"/>
                <a:gd name="T71" fmla="*/ 128 h 932"/>
                <a:gd name="T72" fmla="*/ 790 w 882"/>
                <a:gd name="T73" fmla="*/ 188 h 932"/>
                <a:gd name="T74" fmla="*/ 752 w 882"/>
                <a:gd name="T75" fmla="*/ 208 h 932"/>
                <a:gd name="T76" fmla="*/ 660 w 882"/>
                <a:gd name="T77" fmla="*/ 204 h 932"/>
                <a:gd name="T78" fmla="*/ 630 w 882"/>
                <a:gd name="T79" fmla="*/ 266 h 932"/>
                <a:gd name="T80" fmla="*/ 652 w 882"/>
                <a:gd name="T81" fmla="*/ 308 h 932"/>
                <a:gd name="T82" fmla="*/ 698 w 882"/>
                <a:gd name="T83" fmla="*/ 300 h 932"/>
                <a:gd name="T84" fmla="*/ 718 w 882"/>
                <a:gd name="T85" fmla="*/ 330 h 932"/>
                <a:gd name="T86" fmla="*/ 692 w 882"/>
                <a:gd name="T87" fmla="*/ 418 h 932"/>
                <a:gd name="T88" fmla="*/ 732 w 882"/>
                <a:gd name="T89" fmla="*/ 472 h 932"/>
                <a:gd name="T90" fmla="*/ 726 w 882"/>
                <a:gd name="T91" fmla="*/ 528 h 932"/>
                <a:gd name="T92" fmla="*/ 828 w 882"/>
                <a:gd name="T93" fmla="*/ 590 h 932"/>
                <a:gd name="T94" fmla="*/ 876 w 882"/>
                <a:gd name="T95" fmla="*/ 606 h 932"/>
                <a:gd name="T96" fmla="*/ 850 w 882"/>
                <a:gd name="T97" fmla="*/ 658 h 932"/>
                <a:gd name="T98" fmla="*/ 784 w 882"/>
                <a:gd name="T99" fmla="*/ 676 h 932"/>
                <a:gd name="T100" fmla="*/ 720 w 882"/>
                <a:gd name="T101" fmla="*/ 734 h 932"/>
                <a:gd name="T102" fmla="*/ 650 w 882"/>
                <a:gd name="T103" fmla="*/ 764 h 932"/>
                <a:gd name="T104" fmla="*/ 612 w 882"/>
                <a:gd name="T105" fmla="*/ 742 h 932"/>
                <a:gd name="T106" fmla="*/ 564 w 882"/>
                <a:gd name="T107" fmla="*/ 760 h 932"/>
                <a:gd name="T108" fmla="*/ 526 w 882"/>
                <a:gd name="T109" fmla="*/ 740 h 932"/>
                <a:gd name="T110" fmla="*/ 482 w 882"/>
                <a:gd name="T111" fmla="*/ 750 h 932"/>
                <a:gd name="T112" fmla="*/ 448 w 882"/>
                <a:gd name="T113" fmla="*/ 768 h 932"/>
                <a:gd name="T114" fmla="*/ 404 w 882"/>
                <a:gd name="T115" fmla="*/ 766 h 932"/>
                <a:gd name="T116" fmla="*/ 410 w 882"/>
                <a:gd name="T117" fmla="*/ 826 h 932"/>
                <a:gd name="T118" fmla="*/ 410 w 882"/>
                <a:gd name="T119" fmla="*/ 872 h 932"/>
                <a:gd name="T120" fmla="*/ 406 w 882"/>
                <a:gd name="T121" fmla="*/ 932 h 9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82" h="932">
                  <a:moveTo>
                    <a:pt x="406" y="932"/>
                  </a:moveTo>
                  <a:lnTo>
                    <a:pt x="406" y="932"/>
                  </a:lnTo>
                  <a:lnTo>
                    <a:pt x="392" y="920"/>
                  </a:lnTo>
                  <a:lnTo>
                    <a:pt x="380" y="910"/>
                  </a:lnTo>
                  <a:lnTo>
                    <a:pt x="368" y="904"/>
                  </a:lnTo>
                  <a:lnTo>
                    <a:pt x="356" y="898"/>
                  </a:lnTo>
                  <a:lnTo>
                    <a:pt x="358" y="880"/>
                  </a:lnTo>
                  <a:lnTo>
                    <a:pt x="358" y="866"/>
                  </a:lnTo>
                  <a:lnTo>
                    <a:pt x="356" y="854"/>
                  </a:lnTo>
                  <a:lnTo>
                    <a:pt x="352" y="844"/>
                  </a:lnTo>
                  <a:lnTo>
                    <a:pt x="342" y="836"/>
                  </a:lnTo>
                  <a:lnTo>
                    <a:pt x="332" y="836"/>
                  </a:lnTo>
                  <a:lnTo>
                    <a:pt x="324" y="838"/>
                  </a:lnTo>
                  <a:lnTo>
                    <a:pt x="316" y="840"/>
                  </a:lnTo>
                  <a:lnTo>
                    <a:pt x="310" y="844"/>
                  </a:lnTo>
                  <a:lnTo>
                    <a:pt x="298" y="854"/>
                  </a:lnTo>
                  <a:lnTo>
                    <a:pt x="288" y="866"/>
                  </a:lnTo>
                  <a:lnTo>
                    <a:pt x="260" y="860"/>
                  </a:lnTo>
                  <a:lnTo>
                    <a:pt x="246" y="840"/>
                  </a:lnTo>
                  <a:lnTo>
                    <a:pt x="240" y="832"/>
                  </a:lnTo>
                  <a:lnTo>
                    <a:pt x="234" y="828"/>
                  </a:lnTo>
                  <a:lnTo>
                    <a:pt x="218" y="808"/>
                  </a:lnTo>
                  <a:lnTo>
                    <a:pt x="212" y="802"/>
                  </a:lnTo>
                  <a:lnTo>
                    <a:pt x="208" y="800"/>
                  </a:lnTo>
                  <a:lnTo>
                    <a:pt x="202" y="798"/>
                  </a:lnTo>
                  <a:lnTo>
                    <a:pt x="194" y="798"/>
                  </a:lnTo>
                  <a:lnTo>
                    <a:pt x="172" y="798"/>
                  </a:lnTo>
                  <a:lnTo>
                    <a:pt x="168" y="790"/>
                  </a:lnTo>
                  <a:lnTo>
                    <a:pt x="164" y="782"/>
                  </a:lnTo>
                  <a:lnTo>
                    <a:pt x="162" y="774"/>
                  </a:lnTo>
                  <a:lnTo>
                    <a:pt x="160" y="766"/>
                  </a:lnTo>
                  <a:lnTo>
                    <a:pt x="160" y="752"/>
                  </a:lnTo>
                  <a:lnTo>
                    <a:pt x="160" y="740"/>
                  </a:lnTo>
                  <a:lnTo>
                    <a:pt x="166" y="724"/>
                  </a:lnTo>
                  <a:lnTo>
                    <a:pt x="168" y="708"/>
                  </a:lnTo>
                  <a:lnTo>
                    <a:pt x="166" y="694"/>
                  </a:lnTo>
                  <a:lnTo>
                    <a:pt x="164" y="688"/>
                  </a:lnTo>
                  <a:lnTo>
                    <a:pt x="162" y="682"/>
                  </a:lnTo>
                  <a:lnTo>
                    <a:pt x="138" y="676"/>
                  </a:lnTo>
                  <a:lnTo>
                    <a:pt x="126" y="670"/>
                  </a:lnTo>
                  <a:lnTo>
                    <a:pt x="124" y="668"/>
                  </a:lnTo>
                  <a:lnTo>
                    <a:pt x="124" y="664"/>
                  </a:lnTo>
                  <a:lnTo>
                    <a:pt x="124" y="650"/>
                  </a:lnTo>
                  <a:lnTo>
                    <a:pt x="114" y="616"/>
                  </a:lnTo>
                  <a:lnTo>
                    <a:pt x="102" y="598"/>
                  </a:lnTo>
                  <a:lnTo>
                    <a:pt x="96" y="576"/>
                  </a:lnTo>
                  <a:lnTo>
                    <a:pt x="92" y="568"/>
                  </a:lnTo>
                  <a:lnTo>
                    <a:pt x="88" y="564"/>
                  </a:lnTo>
                  <a:lnTo>
                    <a:pt x="82" y="560"/>
                  </a:lnTo>
                  <a:lnTo>
                    <a:pt x="76" y="558"/>
                  </a:lnTo>
                  <a:lnTo>
                    <a:pt x="58" y="556"/>
                  </a:lnTo>
                  <a:lnTo>
                    <a:pt x="30" y="572"/>
                  </a:lnTo>
                  <a:lnTo>
                    <a:pt x="16" y="578"/>
                  </a:lnTo>
                  <a:lnTo>
                    <a:pt x="4" y="580"/>
                  </a:lnTo>
                  <a:lnTo>
                    <a:pt x="2" y="576"/>
                  </a:lnTo>
                  <a:lnTo>
                    <a:pt x="0" y="490"/>
                  </a:lnTo>
                  <a:lnTo>
                    <a:pt x="16" y="454"/>
                  </a:lnTo>
                  <a:lnTo>
                    <a:pt x="32" y="436"/>
                  </a:lnTo>
                  <a:lnTo>
                    <a:pt x="46" y="422"/>
                  </a:lnTo>
                  <a:lnTo>
                    <a:pt x="62" y="408"/>
                  </a:lnTo>
                  <a:lnTo>
                    <a:pt x="84" y="392"/>
                  </a:lnTo>
                  <a:lnTo>
                    <a:pt x="108" y="370"/>
                  </a:lnTo>
                  <a:lnTo>
                    <a:pt x="110" y="328"/>
                  </a:lnTo>
                  <a:lnTo>
                    <a:pt x="120" y="310"/>
                  </a:lnTo>
                  <a:lnTo>
                    <a:pt x="120" y="288"/>
                  </a:lnTo>
                  <a:lnTo>
                    <a:pt x="120" y="266"/>
                  </a:lnTo>
                  <a:lnTo>
                    <a:pt x="124" y="248"/>
                  </a:lnTo>
                  <a:lnTo>
                    <a:pt x="126" y="240"/>
                  </a:lnTo>
                  <a:lnTo>
                    <a:pt x="130" y="236"/>
                  </a:lnTo>
                  <a:lnTo>
                    <a:pt x="132" y="218"/>
                  </a:lnTo>
                  <a:lnTo>
                    <a:pt x="134" y="204"/>
                  </a:lnTo>
                  <a:lnTo>
                    <a:pt x="132" y="190"/>
                  </a:lnTo>
                  <a:lnTo>
                    <a:pt x="126" y="178"/>
                  </a:lnTo>
                  <a:lnTo>
                    <a:pt x="84" y="142"/>
                  </a:lnTo>
                  <a:lnTo>
                    <a:pt x="84" y="110"/>
                  </a:lnTo>
                  <a:lnTo>
                    <a:pt x="94" y="110"/>
                  </a:lnTo>
                  <a:lnTo>
                    <a:pt x="104" y="108"/>
                  </a:lnTo>
                  <a:lnTo>
                    <a:pt x="126" y="100"/>
                  </a:lnTo>
                  <a:lnTo>
                    <a:pt x="128" y="88"/>
                  </a:lnTo>
                  <a:lnTo>
                    <a:pt x="128" y="76"/>
                  </a:lnTo>
                  <a:lnTo>
                    <a:pt x="128" y="64"/>
                  </a:lnTo>
                  <a:lnTo>
                    <a:pt x="126" y="52"/>
                  </a:lnTo>
                  <a:lnTo>
                    <a:pt x="120" y="32"/>
                  </a:lnTo>
                  <a:lnTo>
                    <a:pt x="120" y="22"/>
                  </a:lnTo>
                  <a:lnTo>
                    <a:pt x="118" y="12"/>
                  </a:lnTo>
                  <a:lnTo>
                    <a:pt x="126" y="6"/>
                  </a:lnTo>
                  <a:lnTo>
                    <a:pt x="134" y="0"/>
                  </a:lnTo>
                  <a:lnTo>
                    <a:pt x="138" y="0"/>
                  </a:lnTo>
                  <a:lnTo>
                    <a:pt x="142" y="0"/>
                  </a:lnTo>
                  <a:lnTo>
                    <a:pt x="148" y="4"/>
                  </a:lnTo>
                  <a:lnTo>
                    <a:pt x="154" y="8"/>
                  </a:lnTo>
                  <a:lnTo>
                    <a:pt x="170" y="44"/>
                  </a:lnTo>
                  <a:lnTo>
                    <a:pt x="178" y="66"/>
                  </a:lnTo>
                  <a:lnTo>
                    <a:pt x="184" y="90"/>
                  </a:lnTo>
                  <a:lnTo>
                    <a:pt x="188" y="96"/>
                  </a:lnTo>
                  <a:lnTo>
                    <a:pt x="192" y="98"/>
                  </a:lnTo>
                  <a:lnTo>
                    <a:pt x="208" y="100"/>
                  </a:lnTo>
                  <a:lnTo>
                    <a:pt x="212" y="92"/>
                  </a:lnTo>
                  <a:lnTo>
                    <a:pt x="216" y="86"/>
                  </a:lnTo>
                  <a:lnTo>
                    <a:pt x="218" y="70"/>
                  </a:lnTo>
                  <a:lnTo>
                    <a:pt x="218" y="44"/>
                  </a:lnTo>
                  <a:lnTo>
                    <a:pt x="230" y="34"/>
                  </a:lnTo>
                  <a:lnTo>
                    <a:pt x="236" y="44"/>
                  </a:lnTo>
                  <a:lnTo>
                    <a:pt x="242" y="56"/>
                  </a:lnTo>
                  <a:lnTo>
                    <a:pt x="252" y="88"/>
                  </a:lnTo>
                  <a:lnTo>
                    <a:pt x="268" y="112"/>
                  </a:lnTo>
                  <a:lnTo>
                    <a:pt x="278" y="126"/>
                  </a:lnTo>
                  <a:lnTo>
                    <a:pt x="292" y="142"/>
                  </a:lnTo>
                  <a:lnTo>
                    <a:pt x="332" y="148"/>
                  </a:lnTo>
                  <a:lnTo>
                    <a:pt x="368" y="216"/>
                  </a:lnTo>
                  <a:lnTo>
                    <a:pt x="404" y="264"/>
                  </a:lnTo>
                  <a:lnTo>
                    <a:pt x="406" y="280"/>
                  </a:lnTo>
                  <a:lnTo>
                    <a:pt x="398" y="290"/>
                  </a:lnTo>
                  <a:lnTo>
                    <a:pt x="392" y="298"/>
                  </a:lnTo>
                  <a:lnTo>
                    <a:pt x="390" y="306"/>
                  </a:lnTo>
                  <a:lnTo>
                    <a:pt x="390" y="324"/>
                  </a:lnTo>
                  <a:lnTo>
                    <a:pt x="400" y="336"/>
                  </a:lnTo>
                  <a:lnTo>
                    <a:pt x="408" y="346"/>
                  </a:lnTo>
                  <a:lnTo>
                    <a:pt x="422" y="356"/>
                  </a:lnTo>
                  <a:lnTo>
                    <a:pt x="430" y="358"/>
                  </a:lnTo>
                  <a:lnTo>
                    <a:pt x="440" y="362"/>
                  </a:lnTo>
                  <a:lnTo>
                    <a:pt x="452" y="370"/>
                  </a:lnTo>
                  <a:lnTo>
                    <a:pt x="460" y="376"/>
                  </a:lnTo>
                  <a:lnTo>
                    <a:pt x="472" y="380"/>
                  </a:lnTo>
                  <a:lnTo>
                    <a:pt x="500" y="378"/>
                  </a:lnTo>
                  <a:lnTo>
                    <a:pt x="574" y="346"/>
                  </a:lnTo>
                  <a:lnTo>
                    <a:pt x="580" y="330"/>
                  </a:lnTo>
                  <a:lnTo>
                    <a:pt x="584" y="318"/>
                  </a:lnTo>
                  <a:lnTo>
                    <a:pt x="586" y="304"/>
                  </a:lnTo>
                  <a:lnTo>
                    <a:pt x="586" y="290"/>
                  </a:lnTo>
                  <a:lnTo>
                    <a:pt x="578" y="278"/>
                  </a:lnTo>
                  <a:lnTo>
                    <a:pt x="572" y="272"/>
                  </a:lnTo>
                  <a:lnTo>
                    <a:pt x="558" y="262"/>
                  </a:lnTo>
                  <a:lnTo>
                    <a:pt x="558" y="238"/>
                  </a:lnTo>
                  <a:lnTo>
                    <a:pt x="558" y="230"/>
                  </a:lnTo>
                  <a:lnTo>
                    <a:pt x="564" y="222"/>
                  </a:lnTo>
                  <a:lnTo>
                    <a:pt x="578" y="214"/>
                  </a:lnTo>
                  <a:lnTo>
                    <a:pt x="594" y="204"/>
                  </a:lnTo>
                  <a:lnTo>
                    <a:pt x="608" y="192"/>
                  </a:lnTo>
                  <a:lnTo>
                    <a:pt x="620" y="178"/>
                  </a:lnTo>
                  <a:lnTo>
                    <a:pt x="620" y="152"/>
                  </a:lnTo>
                  <a:lnTo>
                    <a:pt x="616" y="138"/>
                  </a:lnTo>
                  <a:lnTo>
                    <a:pt x="610" y="128"/>
                  </a:lnTo>
                  <a:lnTo>
                    <a:pt x="606" y="122"/>
                  </a:lnTo>
                  <a:lnTo>
                    <a:pt x="600" y="116"/>
                  </a:lnTo>
                  <a:lnTo>
                    <a:pt x="598" y="108"/>
                  </a:lnTo>
                  <a:lnTo>
                    <a:pt x="614" y="104"/>
                  </a:lnTo>
                  <a:lnTo>
                    <a:pt x="622" y="94"/>
                  </a:lnTo>
                  <a:lnTo>
                    <a:pt x="628" y="84"/>
                  </a:lnTo>
                  <a:lnTo>
                    <a:pt x="632" y="72"/>
                  </a:lnTo>
                  <a:lnTo>
                    <a:pt x="636" y="66"/>
                  </a:lnTo>
                  <a:lnTo>
                    <a:pt x="642" y="64"/>
                  </a:lnTo>
                  <a:lnTo>
                    <a:pt x="654" y="64"/>
                  </a:lnTo>
                  <a:lnTo>
                    <a:pt x="672" y="66"/>
                  </a:lnTo>
                  <a:lnTo>
                    <a:pt x="694" y="124"/>
                  </a:lnTo>
                  <a:lnTo>
                    <a:pt x="704" y="136"/>
                  </a:lnTo>
                  <a:lnTo>
                    <a:pt x="712" y="144"/>
                  </a:lnTo>
                  <a:lnTo>
                    <a:pt x="722" y="152"/>
                  </a:lnTo>
                  <a:lnTo>
                    <a:pt x="758" y="152"/>
                  </a:lnTo>
                  <a:lnTo>
                    <a:pt x="774" y="140"/>
                  </a:lnTo>
                  <a:lnTo>
                    <a:pt x="790" y="128"/>
                  </a:lnTo>
                  <a:lnTo>
                    <a:pt x="796" y="138"/>
                  </a:lnTo>
                  <a:lnTo>
                    <a:pt x="796" y="152"/>
                  </a:lnTo>
                  <a:lnTo>
                    <a:pt x="794" y="170"/>
                  </a:lnTo>
                  <a:lnTo>
                    <a:pt x="790" y="188"/>
                  </a:lnTo>
                  <a:lnTo>
                    <a:pt x="786" y="196"/>
                  </a:lnTo>
                  <a:lnTo>
                    <a:pt x="780" y="204"/>
                  </a:lnTo>
                  <a:lnTo>
                    <a:pt x="766" y="208"/>
                  </a:lnTo>
                  <a:lnTo>
                    <a:pt x="752" y="208"/>
                  </a:lnTo>
                  <a:lnTo>
                    <a:pt x="720" y="192"/>
                  </a:lnTo>
                  <a:lnTo>
                    <a:pt x="694" y="192"/>
                  </a:lnTo>
                  <a:lnTo>
                    <a:pt x="676" y="196"/>
                  </a:lnTo>
                  <a:lnTo>
                    <a:pt x="668" y="198"/>
                  </a:lnTo>
                  <a:lnTo>
                    <a:pt x="660" y="204"/>
                  </a:lnTo>
                  <a:lnTo>
                    <a:pt x="642" y="218"/>
                  </a:lnTo>
                  <a:lnTo>
                    <a:pt x="630" y="236"/>
                  </a:lnTo>
                  <a:lnTo>
                    <a:pt x="630" y="256"/>
                  </a:lnTo>
                  <a:lnTo>
                    <a:pt x="630" y="266"/>
                  </a:lnTo>
                  <a:lnTo>
                    <a:pt x="636" y="280"/>
                  </a:lnTo>
                  <a:lnTo>
                    <a:pt x="638" y="290"/>
                  </a:lnTo>
                  <a:lnTo>
                    <a:pt x="642" y="296"/>
                  </a:lnTo>
                  <a:lnTo>
                    <a:pt x="646" y="302"/>
                  </a:lnTo>
                  <a:lnTo>
                    <a:pt x="652" y="308"/>
                  </a:lnTo>
                  <a:lnTo>
                    <a:pt x="658" y="310"/>
                  </a:lnTo>
                  <a:lnTo>
                    <a:pt x="666" y="308"/>
                  </a:lnTo>
                  <a:lnTo>
                    <a:pt x="676" y="304"/>
                  </a:lnTo>
                  <a:lnTo>
                    <a:pt x="692" y="302"/>
                  </a:lnTo>
                  <a:lnTo>
                    <a:pt x="698" y="300"/>
                  </a:lnTo>
                  <a:lnTo>
                    <a:pt x="706" y="300"/>
                  </a:lnTo>
                  <a:lnTo>
                    <a:pt x="710" y="304"/>
                  </a:lnTo>
                  <a:lnTo>
                    <a:pt x="714" y="308"/>
                  </a:lnTo>
                  <a:lnTo>
                    <a:pt x="716" y="318"/>
                  </a:lnTo>
                  <a:lnTo>
                    <a:pt x="718" y="330"/>
                  </a:lnTo>
                  <a:lnTo>
                    <a:pt x="704" y="378"/>
                  </a:lnTo>
                  <a:lnTo>
                    <a:pt x="696" y="390"/>
                  </a:lnTo>
                  <a:lnTo>
                    <a:pt x="690" y="400"/>
                  </a:lnTo>
                  <a:lnTo>
                    <a:pt x="690" y="410"/>
                  </a:lnTo>
                  <a:lnTo>
                    <a:pt x="692" y="418"/>
                  </a:lnTo>
                  <a:lnTo>
                    <a:pt x="698" y="426"/>
                  </a:lnTo>
                  <a:lnTo>
                    <a:pt x="706" y="432"/>
                  </a:lnTo>
                  <a:lnTo>
                    <a:pt x="718" y="438"/>
                  </a:lnTo>
                  <a:lnTo>
                    <a:pt x="734" y="444"/>
                  </a:lnTo>
                  <a:lnTo>
                    <a:pt x="732" y="472"/>
                  </a:lnTo>
                  <a:lnTo>
                    <a:pt x="730" y="486"/>
                  </a:lnTo>
                  <a:lnTo>
                    <a:pt x="724" y="502"/>
                  </a:lnTo>
                  <a:lnTo>
                    <a:pt x="724" y="510"/>
                  </a:lnTo>
                  <a:lnTo>
                    <a:pt x="724" y="520"/>
                  </a:lnTo>
                  <a:lnTo>
                    <a:pt x="726" y="528"/>
                  </a:lnTo>
                  <a:lnTo>
                    <a:pt x="730" y="536"/>
                  </a:lnTo>
                  <a:lnTo>
                    <a:pt x="760" y="572"/>
                  </a:lnTo>
                  <a:lnTo>
                    <a:pt x="828" y="590"/>
                  </a:lnTo>
                  <a:lnTo>
                    <a:pt x="836" y="596"/>
                  </a:lnTo>
                  <a:lnTo>
                    <a:pt x="842" y="600"/>
                  </a:lnTo>
                  <a:lnTo>
                    <a:pt x="850" y="604"/>
                  </a:lnTo>
                  <a:lnTo>
                    <a:pt x="876" y="606"/>
                  </a:lnTo>
                  <a:lnTo>
                    <a:pt x="882" y="628"/>
                  </a:lnTo>
                  <a:lnTo>
                    <a:pt x="876" y="636"/>
                  </a:lnTo>
                  <a:lnTo>
                    <a:pt x="872" y="644"/>
                  </a:lnTo>
                  <a:lnTo>
                    <a:pt x="850" y="658"/>
                  </a:lnTo>
                  <a:lnTo>
                    <a:pt x="832" y="666"/>
                  </a:lnTo>
                  <a:lnTo>
                    <a:pt x="818" y="666"/>
                  </a:lnTo>
                  <a:lnTo>
                    <a:pt x="806" y="668"/>
                  </a:lnTo>
                  <a:lnTo>
                    <a:pt x="794" y="672"/>
                  </a:lnTo>
                  <a:lnTo>
                    <a:pt x="784" y="676"/>
                  </a:lnTo>
                  <a:lnTo>
                    <a:pt x="764" y="686"/>
                  </a:lnTo>
                  <a:lnTo>
                    <a:pt x="744" y="700"/>
                  </a:lnTo>
                  <a:lnTo>
                    <a:pt x="736" y="716"/>
                  </a:lnTo>
                  <a:lnTo>
                    <a:pt x="728" y="726"/>
                  </a:lnTo>
                  <a:lnTo>
                    <a:pt x="720" y="734"/>
                  </a:lnTo>
                  <a:lnTo>
                    <a:pt x="682" y="734"/>
                  </a:lnTo>
                  <a:lnTo>
                    <a:pt x="662" y="756"/>
                  </a:lnTo>
                  <a:lnTo>
                    <a:pt x="656" y="760"/>
                  </a:lnTo>
                  <a:lnTo>
                    <a:pt x="650" y="764"/>
                  </a:lnTo>
                  <a:lnTo>
                    <a:pt x="642" y="766"/>
                  </a:lnTo>
                  <a:lnTo>
                    <a:pt x="636" y="766"/>
                  </a:lnTo>
                  <a:lnTo>
                    <a:pt x="628" y="754"/>
                  </a:lnTo>
                  <a:lnTo>
                    <a:pt x="620" y="746"/>
                  </a:lnTo>
                  <a:lnTo>
                    <a:pt x="612" y="742"/>
                  </a:lnTo>
                  <a:lnTo>
                    <a:pt x="604" y="742"/>
                  </a:lnTo>
                  <a:lnTo>
                    <a:pt x="596" y="744"/>
                  </a:lnTo>
                  <a:lnTo>
                    <a:pt x="588" y="748"/>
                  </a:lnTo>
                  <a:lnTo>
                    <a:pt x="574" y="758"/>
                  </a:lnTo>
                  <a:lnTo>
                    <a:pt x="564" y="760"/>
                  </a:lnTo>
                  <a:lnTo>
                    <a:pt x="556" y="760"/>
                  </a:lnTo>
                  <a:lnTo>
                    <a:pt x="548" y="758"/>
                  </a:lnTo>
                  <a:lnTo>
                    <a:pt x="544" y="756"/>
                  </a:lnTo>
                  <a:lnTo>
                    <a:pt x="534" y="748"/>
                  </a:lnTo>
                  <a:lnTo>
                    <a:pt x="526" y="740"/>
                  </a:lnTo>
                  <a:lnTo>
                    <a:pt x="514" y="738"/>
                  </a:lnTo>
                  <a:lnTo>
                    <a:pt x="506" y="738"/>
                  </a:lnTo>
                  <a:lnTo>
                    <a:pt x="498" y="738"/>
                  </a:lnTo>
                  <a:lnTo>
                    <a:pt x="492" y="742"/>
                  </a:lnTo>
                  <a:lnTo>
                    <a:pt x="486" y="746"/>
                  </a:lnTo>
                  <a:lnTo>
                    <a:pt x="482" y="750"/>
                  </a:lnTo>
                  <a:lnTo>
                    <a:pt x="474" y="764"/>
                  </a:lnTo>
                  <a:lnTo>
                    <a:pt x="468" y="768"/>
                  </a:lnTo>
                  <a:lnTo>
                    <a:pt x="462" y="770"/>
                  </a:lnTo>
                  <a:lnTo>
                    <a:pt x="454" y="770"/>
                  </a:lnTo>
                  <a:lnTo>
                    <a:pt x="448" y="768"/>
                  </a:lnTo>
                  <a:lnTo>
                    <a:pt x="436" y="762"/>
                  </a:lnTo>
                  <a:lnTo>
                    <a:pt x="430" y="756"/>
                  </a:lnTo>
                  <a:lnTo>
                    <a:pt x="414" y="756"/>
                  </a:lnTo>
                  <a:lnTo>
                    <a:pt x="404" y="766"/>
                  </a:lnTo>
                  <a:lnTo>
                    <a:pt x="398" y="774"/>
                  </a:lnTo>
                  <a:lnTo>
                    <a:pt x="396" y="784"/>
                  </a:lnTo>
                  <a:lnTo>
                    <a:pt x="394" y="802"/>
                  </a:lnTo>
                  <a:lnTo>
                    <a:pt x="402" y="814"/>
                  </a:lnTo>
                  <a:lnTo>
                    <a:pt x="410" y="826"/>
                  </a:lnTo>
                  <a:lnTo>
                    <a:pt x="412" y="832"/>
                  </a:lnTo>
                  <a:lnTo>
                    <a:pt x="412" y="840"/>
                  </a:lnTo>
                  <a:lnTo>
                    <a:pt x="412" y="850"/>
                  </a:lnTo>
                  <a:lnTo>
                    <a:pt x="410" y="860"/>
                  </a:lnTo>
                  <a:lnTo>
                    <a:pt x="410" y="872"/>
                  </a:lnTo>
                  <a:lnTo>
                    <a:pt x="414" y="886"/>
                  </a:lnTo>
                  <a:lnTo>
                    <a:pt x="416" y="902"/>
                  </a:lnTo>
                  <a:lnTo>
                    <a:pt x="420" y="922"/>
                  </a:lnTo>
                  <a:lnTo>
                    <a:pt x="412" y="928"/>
                  </a:lnTo>
                  <a:lnTo>
                    <a:pt x="406" y="932"/>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8" name="Freeform 12"/>
            <p:cNvSpPr/>
            <p:nvPr/>
          </p:nvSpPr>
          <p:spPr bwMode="auto">
            <a:xfrm>
              <a:off x="4851400" y="5384801"/>
              <a:ext cx="1187450" cy="885825"/>
            </a:xfrm>
            <a:custGeom>
              <a:avLst/>
              <a:gdLst>
                <a:gd name="T0" fmla="*/ 450 w 748"/>
                <a:gd name="T1" fmla="*/ 540 h 558"/>
                <a:gd name="T2" fmla="*/ 440 w 748"/>
                <a:gd name="T3" fmla="*/ 532 h 558"/>
                <a:gd name="T4" fmla="*/ 422 w 748"/>
                <a:gd name="T5" fmla="*/ 516 h 558"/>
                <a:gd name="T6" fmla="*/ 406 w 748"/>
                <a:gd name="T7" fmla="*/ 508 h 558"/>
                <a:gd name="T8" fmla="*/ 390 w 748"/>
                <a:gd name="T9" fmla="*/ 536 h 558"/>
                <a:gd name="T10" fmla="*/ 280 w 748"/>
                <a:gd name="T11" fmla="*/ 532 h 558"/>
                <a:gd name="T12" fmla="*/ 218 w 748"/>
                <a:gd name="T13" fmla="*/ 498 h 558"/>
                <a:gd name="T14" fmla="*/ 204 w 748"/>
                <a:gd name="T15" fmla="*/ 478 h 558"/>
                <a:gd name="T16" fmla="*/ 212 w 748"/>
                <a:gd name="T17" fmla="*/ 432 h 558"/>
                <a:gd name="T18" fmla="*/ 188 w 748"/>
                <a:gd name="T19" fmla="*/ 390 h 558"/>
                <a:gd name="T20" fmla="*/ 142 w 748"/>
                <a:gd name="T21" fmla="*/ 382 h 558"/>
                <a:gd name="T22" fmla="*/ 82 w 748"/>
                <a:gd name="T23" fmla="*/ 368 h 558"/>
                <a:gd name="T24" fmla="*/ 104 w 748"/>
                <a:gd name="T25" fmla="*/ 342 h 558"/>
                <a:gd name="T26" fmla="*/ 140 w 748"/>
                <a:gd name="T27" fmla="*/ 316 h 558"/>
                <a:gd name="T28" fmla="*/ 142 w 748"/>
                <a:gd name="T29" fmla="*/ 262 h 558"/>
                <a:gd name="T30" fmla="*/ 102 w 748"/>
                <a:gd name="T31" fmla="*/ 252 h 558"/>
                <a:gd name="T32" fmla="*/ 20 w 748"/>
                <a:gd name="T33" fmla="*/ 222 h 558"/>
                <a:gd name="T34" fmla="*/ 0 w 748"/>
                <a:gd name="T35" fmla="*/ 192 h 558"/>
                <a:gd name="T36" fmla="*/ 22 w 748"/>
                <a:gd name="T37" fmla="*/ 162 h 558"/>
                <a:gd name="T38" fmla="*/ 62 w 748"/>
                <a:gd name="T39" fmla="*/ 154 h 558"/>
                <a:gd name="T40" fmla="*/ 120 w 748"/>
                <a:gd name="T41" fmla="*/ 190 h 558"/>
                <a:gd name="T42" fmla="*/ 156 w 748"/>
                <a:gd name="T43" fmla="*/ 192 h 558"/>
                <a:gd name="T44" fmla="*/ 206 w 748"/>
                <a:gd name="T45" fmla="*/ 156 h 558"/>
                <a:gd name="T46" fmla="*/ 240 w 748"/>
                <a:gd name="T47" fmla="*/ 98 h 558"/>
                <a:gd name="T48" fmla="*/ 274 w 748"/>
                <a:gd name="T49" fmla="*/ 110 h 558"/>
                <a:gd name="T50" fmla="*/ 308 w 748"/>
                <a:gd name="T51" fmla="*/ 128 h 558"/>
                <a:gd name="T52" fmla="*/ 342 w 748"/>
                <a:gd name="T53" fmla="*/ 134 h 558"/>
                <a:gd name="T54" fmla="*/ 410 w 748"/>
                <a:gd name="T55" fmla="*/ 100 h 558"/>
                <a:gd name="T56" fmla="*/ 442 w 748"/>
                <a:gd name="T57" fmla="*/ 78 h 558"/>
                <a:gd name="T58" fmla="*/ 470 w 748"/>
                <a:gd name="T59" fmla="*/ 52 h 558"/>
                <a:gd name="T60" fmla="*/ 514 w 748"/>
                <a:gd name="T61" fmla="*/ 38 h 558"/>
                <a:gd name="T62" fmla="*/ 588 w 748"/>
                <a:gd name="T63" fmla="*/ 10 h 558"/>
                <a:gd name="T64" fmla="*/ 632 w 748"/>
                <a:gd name="T65" fmla="*/ 0 h 558"/>
                <a:gd name="T66" fmla="*/ 672 w 748"/>
                <a:gd name="T67" fmla="*/ 54 h 558"/>
                <a:gd name="T68" fmla="*/ 640 w 748"/>
                <a:gd name="T69" fmla="*/ 112 h 558"/>
                <a:gd name="T70" fmla="*/ 642 w 748"/>
                <a:gd name="T71" fmla="*/ 142 h 558"/>
                <a:gd name="T72" fmla="*/ 682 w 748"/>
                <a:gd name="T73" fmla="*/ 172 h 558"/>
                <a:gd name="T74" fmla="*/ 734 w 748"/>
                <a:gd name="T75" fmla="*/ 180 h 558"/>
                <a:gd name="T76" fmla="*/ 748 w 748"/>
                <a:gd name="T77" fmla="*/ 220 h 558"/>
                <a:gd name="T78" fmla="*/ 734 w 748"/>
                <a:gd name="T79" fmla="*/ 254 h 558"/>
                <a:gd name="T80" fmla="*/ 722 w 748"/>
                <a:gd name="T81" fmla="*/ 264 h 558"/>
                <a:gd name="T82" fmla="*/ 712 w 748"/>
                <a:gd name="T83" fmla="*/ 312 h 558"/>
                <a:gd name="T84" fmla="*/ 688 w 748"/>
                <a:gd name="T85" fmla="*/ 346 h 558"/>
                <a:gd name="T86" fmla="*/ 672 w 748"/>
                <a:gd name="T87" fmla="*/ 360 h 558"/>
                <a:gd name="T88" fmla="*/ 634 w 748"/>
                <a:gd name="T89" fmla="*/ 406 h 558"/>
                <a:gd name="T90" fmla="*/ 614 w 748"/>
                <a:gd name="T91" fmla="*/ 424 h 558"/>
                <a:gd name="T92" fmla="*/ 586 w 748"/>
                <a:gd name="T93" fmla="*/ 448 h 558"/>
                <a:gd name="T94" fmla="*/ 570 w 748"/>
                <a:gd name="T95" fmla="*/ 468 h 558"/>
                <a:gd name="T96" fmla="*/ 566 w 748"/>
                <a:gd name="T97" fmla="*/ 474 h 558"/>
                <a:gd name="T98" fmla="*/ 546 w 748"/>
                <a:gd name="T99" fmla="*/ 484 h 558"/>
                <a:gd name="T100" fmla="*/ 518 w 748"/>
                <a:gd name="T101" fmla="*/ 534 h 558"/>
                <a:gd name="T102" fmla="*/ 466 w 748"/>
                <a:gd name="T103" fmla="*/ 558 h 5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48" h="558">
                  <a:moveTo>
                    <a:pt x="450" y="558"/>
                  </a:moveTo>
                  <a:lnTo>
                    <a:pt x="450" y="558"/>
                  </a:lnTo>
                  <a:lnTo>
                    <a:pt x="450" y="540"/>
                  </a:lnTo>
                  <a:lnTo>
                    <a:pt x="446" y="540"/>
                  </a:lnTo>
                  <a:lnTo>
                    <a:pt x="444" y="538"/>
                  </a:lnTo>
                  <a:lnTo>
                    <a:pt x="440" y="532"/>
                  </a:lnTo>
                  <a:lnTo>
                    <a:pt x="428" y="530"/>
                  </a:lnTo>
                  <a:lnTo>
                    <a:pt x="426" y="522"/>
                  </a:lnTo>
                  <a:lnTo>
                    <a:pt x="422" y="516"/>
                  </a:lnTo>
                  <a:lnTo>
                    <a:pt x="418" y="510"/>
                  </a:lnTo>
                  <a:lnTo>
                    <a:pt x="414" y="508"/>
                  </a:lnTo>
                  <a:lnTo>
                    <a:pt x="410" y="508"/>
                  </a:lnTo>
                  <a:lnTo>
                    <a:pt x="406" y="508"/>
                  </a:lnTo>
                  <a:lnTo>
                    <a:pt x="396" y="510"/>
                  </a:lnTo>
                  <a:lnTo>
                    <a:pt x="390" y="536"/>
                  </a:lnTo>
                  <a:lnTo>
                    <a:pt x="322" y="540"/>
                  </a:lnTo>
                  <a:lnTo>
                    <a:pt x="280" y="532"/>
                  </a:lnTo>
                  <a:lnTo>
                    <a:pt x="246" y="528"/>
                  </a:lnTo>
                  <a:lnTo>
                    <a:pt x="218" y="498"/>
                  </a:lnTo>
                  <a:lnTo>
                    <a:pt x="208" y="478"/>
                  </a:lnTo>
                  <a:lnTo>
                    <a:pt x="204" y="478"/>
                  </a:lnTo>
                  <a:lnTo>
                    <a:pt x="200" y="464"/>
                  </a:lnTo>
                  <a:lnTo>
                    <a:pt x="202" y="452"/>
                  </a:lnTo>
                  <a:lnTo>
                    <a:pt x="206" y="442"/>
                  </a:lnTo>
                  <a:lnTo>
                    <a:pt x="212" y="432"/>
                  </a:lnTo>
                  <a:lnTo>
                    <a:pt x="212" y="406"/>
                  </a:lnTo>
                  <a:lnTo>
                    <a:pt x="188" y="390"/>
                  </a:lnTo>
                  <a:lnTo>
                    <a:pt x="188" y="384"/>
                  </a:lnTo>
                  <a:lnTo>
                    <a:pt x="142" y="382"/>
                  </a:lnTo>
                  <a:lnTo>
                    <a:pt x="104" y="378"/>
                  </a:lnTo>
                  <a:lnTo>
                    <a:pt x="82" y="368"/>
                  </a:lnTo>
                  <a:lnTo>
                    <a:pt x="72" y="344"/>
                  </a:lnTo>
                  <a:lnTo>
                    <a:pt x="104" y="342"/>
                  </a:lnTo>
                  <a:lnTo>
                    <a:pt x="112" y="338"/>
                  </a:lnTo>
                  <a:lnTo>
                    <a:pt x="122" y="332"/>
                  </a:lnTo>
                  <a:lnTo>
                    <a:pt x="140" y="316"/>
                  </a:lnTo>
                  <a:lnTo>
                    <a:pt x="148" y="300"/>
                  </a:lnTo>
                  <a:lnTo>
                    <a:pt x="150" y="286"/>
                  </a:lnTo>
                  <a:lnTo>
                    <a:pt x="148" y="274"/>
                  </a:lnTo>
                  <a:lnTo>
                    <a:pt x="142" y="262"/>
                  </a:lnTo>
                  <a:lnTo>
                    <a:pt x="114" y="260"/>
                  </a:lnTo>
                  <a:lnTo>
                    <a:pt x="102" y="252"/>
                  </a:lnTo>
                  <a:lnTo>
                    <a:pt x="88" y="246"/>
                  </a:lnTo>
                  <a:lnTo>
                    <a:pt x="64" y="238"/>
                  </a:lnTo>
                  <a:lnTo>
                    <a:pt x="40" y="230"/>
                  </a:lnTo>
                  <a:lnTo>
                    <a:pt x="20" y="222"/>
                  </a:lnTo>
                  <a:lnTo>
                    <a:pt x="6" y="204"/>
                  </a:lnTo>
                  <a:lnTo>
                    <a:pt x="2" y="196"/>
                  </a:lnTo>
                  <a:lnTo>
                    <a:pt x="0" y="192"/>
                  </a:lnTo>
                  <a:lnTo>
                    <a:pt x="12" y="174"/>
                  </a:lnTo>
                  <a:lnTo>
                    <a:pt x="18" y="166"/>
                  </a:lnTo>
                  <a:lnTo>
                    <a:pt x="22" y="162"/>
                  </a:lnTo>
                  <a:lnTo>
                    <a:pt x="30" y="158"/>
                  </a:lnTo>
                  <a:lnTo>
                    <a:pt x="36" y="156"/>
                  </a:lnTo>
                  <a:lnTo>
                    <a:pt x="48" y="154"/>
                  </a:lnTo>
                  <a:lnTo>
                    <a:pt x="62" y="154"/>
                  </a:lnTo>
                  <a:lnTo>
                    <a:pt x="90" y="164"/>
                  </a:lnTo>
                  <a:lnTo>
                    <a:pt x="120" y="190"/>
                  </a:lnTo>
                  <a:lnTo>
                    <a:pt x="130" y="192"/>
                  </a:lnTo>
                  <a:lnTo>
                    <a:pt x="142" y="192"/>
                  </a:lnTo>
                  <a:lnTo>
                    <a:pt x="156" y="192"/>
                  </a:lnTo>
                  <a:lnTo>
                    <a:pt x="172" y="190"/>
                  </a:lnTo>
                  <a:lnTo>
                    <a:pt x="188" y="174"/>
                  </a:lnTo>
                  <a:lnTo>
                    <a:pt x="206" y="156"/>
                  </a:lnTo>
                  <a:lnTo>
                    <a:pt x="222" y="136"/>
                  </a:lnTo>
                  <a:lnTo>
                    <a:pt x="238" y="120"/>
                  </a:lnTo>
                  <a:lnTo>
                    <a:pt x="240" y="98"/>
                  </a:lnTo>
                  <a:lnTo>
                    <a:pt x="264" y="96"/>
                  </a:lnTo>
                  <a:lnTo>
                    <a:pt x="274" y="110"/>
                  </a:lnTo>
                  <a:lnTo>
                    <a:pt x="284" y="114"/>
                  </a:lnTo>
                  <a:lnTo>
                    <a:pt x="294" y="120"/>
                  </a:lnTo>
                  <a:lnTo>
                    <a:pt x="308" y="128"/>
                  </a:lnTo>
                  <a:lnTo>
                    <a:pt x="324" y="134"/>
                  </a:lnTo>
                  <a:lnTo>
                    <a:pt x="342" y="134"/>
                  </a:lnTo>
                  <a:lnTo>
                    <a:pt x="384" y="120"/>
                  </a:lnTo>
                  <a:lnTo>
                    <a:pt x="398" y="108"/>
                  </a:lnTo>
                  <a:lnTo>
                    <a:pt x="410" y="100"/>
                  </a:lnTo>
                  <a:lnTo>
                    <a:pt x="422" y="92"/>
                  </a:lnTo>
                  <a:lnTo>
                    <a:pt x="438" y="84"/>
                  </a:lnTo>
                  <a:lnTo>
                    <a:pt x="442" y="78"/>
                  </a:lnTo>
                  <a:lnTo>
                    <a:pt x="450" y="72"/>
                  </a:lnTo>
                  <a:lnTo>
                    <a:pt x="462" y="56"/>
                  </a:lnTo>
                  <a:lnTo>
                    <a:pt x="470" y="52"/>
                  </a:lnTo>
                  <a:lnTo>
                    <a:pt x="476" y="46"/>
                  </a:lnTo>
                  <a:lnTo>
                    <a:pt x="494" y="40"/>
                  </a:lnTo>
                  <a:lnTo>
                    <a:pt x="514" y="38"/>
                  </a:lnTo>
                  <a:lnTo>
                    <a:pt x="550" y="36"/>
                  </a:lnTo>
                  <a:lnTo>
                    <a:pt x="570" y="22"/>
                  </a:lnTo>
                  <a:lnTo>
                    <a:pt x="588" y="10"/>
                  </a:lnTo>
                  <a:lnTo>
                    <a:pt x="596" y="6"/>
                  </a:lnTo>
                  <a:lnTo>
                    <a:pt x="606" y="2"/>
                  </a:lnTo>
                  <a:lnTo>
                    <a:pt x="618" y="0"/>
                  </a:lnTo>
                  <a:lnTo>
                    <a:pt x="632" y="0"/>
                  </a:lnTo>
                  <a:lnTo>
                    <a:pt x="654" y="36"/>
                  </a:lnTo>
                  <a:lnTo>
                    <a:pt x="672" y="54"/>
                  </a:lnTo>
                  <a:lnTo>
                    <a:pt x="656" y="82"/>
                  </a:lnTo>
                  <a:lnTo>
                    <a:pt x="646" y="96"/>
                  </a:lnTo>
                  <a:lnTo>
                    <a:pt x="640" y="112"/>
                  </a:lnTo>
                  <a:lnTo>
                    <a:pt x="638" y="140"/>
                  </a:lnTo>
                  <a:lnTo>
                    <a:pt x="642" y="142"/>
                  </a:lnTo>
                  <a:lnTo>
                    <a:pt x="650" y="142"/>
                  </a:lnTo>
                  <a:lnTo>
                    <a:pt x="672" y="142"/>
                  </a:lnTo>
                  <a:lnTo>
                    <a:pt x="682" y="172"/>
                  </a:lnTo>
                  <a:lnTo>
                    <a:pt x="690" y="184"/>
                  </a:lnTo>
                  <a:lnTo>
                    <a:pt x="734" y="180"/>
                  </a:lnTo>
                  <a:lnTo>
                    <a:pt x="740" y="190"/>
                  </a:lnTo>
                  <a:lnTo>
                    <a:pt x="744" y="204"/>
                  </a:lnTo>
                  <a:lnTo>
                    <a:pt x="748" y="220"/>
                  </a:lnTo>
                  <a:lnTo>
                    <a:pt x="748" y="238"/>
                  </a:lnTo>
                  <a:lnTo>
                    <a:pt x="740" y="248"/>
                  </a:lnTo>
                  <a:lnTo>
                    <a:pt x="734" y="254"/>
                  </a:lnTo>
                  <a:lnTo>
                    <a:pt x="726" y="258"/>
                  </a:lnTo>
                  <a:lnTo>
                    <a:pt x="724" y="262"/>
                  </a:lnTo>
                  <a:lnTo>
                    <a:pt x="722" y="264"/>
                  </a:lnTo>
                  <a:lnTo>
                    <a:pt x="718" y="266"/>
                  </a:lnTo>
                  <a:lnTo>
                    <a:pt x="712" y="312"/>
                  </a:lnTo>
                  <a:lnTo>
                    <a:pt x="706" y="324"/>
                  </a:lnTo>
                  <a:lnTo>
                    <a:pt x="700" y="338"/>
                  </a:lnTo>
                  <a:lnTo>
                    <a:pt x="688" y="346"/>
                  </a:lnTo>
                  <a:lnTo>
                    <a:pt x="682" y="350"/>
                  </a:lnTo>
                  <a:lnTo>
                    <a:pt x="682" y="356"/>
                  </a:lnTo>
                  <a:lnTo>
                    <a:pt x="672" y="360"/>
                  </a:lnTo>
                  <a:lnTo>
                    <a:pt x="664" y="366"/>
                  </a:lnTo>
                  <a:lnTo>
                    <a:pt x="656" y="376"/>
                  </a:lnTo>
                  <a:lnTo>
                    <a:pt x="648" y="386"/>
                  </a:lnTo>
                  <a:lnTo>
                    <a:pt x="634" y="406"/>
                  </a:lnTo>
                  <a:lnTo>
                    <a:pt x="626" y="414"/>
                  </a:lnTo>
                  <a:lnTo>
                    <a:pt x="616" y="420"/>
                  </a:lnTo>
                  <a:lnTo>
                    <a:pt x="614" y="424"/>
                  </a:lnTo>
                  <a:lnTo>
                    <a:pt x="610" y="428"/>
                  </a:lnTo>
                  <a:lnTo>
                    <a:pt x="600" y="434"/>
                  </a:lnTo>
                  <a:lnTo>
                    <a:pt x="586" y="448"/>
                  </a:lnTo>
                  <a:lnTo>
                    <a:pt x="572" y="464"/>
                  </a:lnTo>
                  <a:lnTo>
                    <a:pt x="570" y="466"/>
                  </a:lnTo>
                  <a:lnTo>
                    <a:pt x="570" y="468"/>
                  </a:lnTo>
                  <a:lnTo>
                    <a:pt x="566" y="468"/>
                  </a:lnTo>
                  <a:lnTo>
                    <a:pt x="566" y="474"/>
                  </a:lnTo>
                  <a:lnTo>
                    <a:pt x="560" y="474"/>
                  </a:lnTo>
                  <a:lnTo>
                    <a:pt x="556" y="476"/>
                  </a:lnTo>
                  <a:lnTo>
                    <a:pt x="546" y="484"/>
                  </a:lnTo>
                  <a:lnTo>
                    <a:pt x="532" y="500"/>
                  </a:lnTo>
                  <a:lnTo>
                    <a:pt x="518" y="534"/>
                  </a:lnTo>
                  <a:lnTo>
                    <a:pt x="502" y="538"/>
                  </a:lnTo>
                  <a:lnTo>
                    <a:pt x="488" y="544"/>
                  </a:lnTo>
                  <a:lnTo>
                    <a:pt x="478" y="550"/>
                  </a:lnTo>
                  <a:lnTo>
                    <a:pt x="466" y="558"/>
                  </a:lnTo>
                  <a:lnTo>
                    <a:pt x="450" y="55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9" name="Freeform 13"/>
            <p:cNvSpPr/>
            <p:nvPr/>
          </p:nvSpPr>
          <p:spPr bwMode="auto">
            <a:xfrm>
              <a:off x="7381875" y="5387976"/>
              <a:ext cx="282575" cy="654050"/>
            </a:xfrm>
            <a:custGeom>
              <a:avLst/>
              <a:gdLst>
                <a:gd name="T0" fmla="*/ 82 w 178"/>
                <a:gd name="T1" fmla="*/ 412 h 412"/>
                <a:gd name="T2" fmla="*/ 82 w 178"/>
                <a:gd name="T3" fmla="*/ 412 h 412"/>
                <a:gd name="T4" fmla="*/ 50 w 178"/>
                <a:gd name="T5" fmla="*/ 364 h 412"/>
                <a:gd name="T6" fmla="*/ 50 w 178"/>
                <a:gd name="T7" fmla="*/ 364 h 412"/>
                <a:gd name="T8" fmla="*/ 40 w 178"/>
                <a:gd name="T9" fmla="*/ 360 h 412"/>
                <a:gd name="T10" fmla="*/ 34 w 178"/>
                <a:gd name="T11" fmla="*/ 356 h 412"/>
                <a:gd name="T12" fmla="*/ 28 w 178"/>
                <a:gd name="T13" fmla="*/ 350 h 412"/>
                <a:gd name="T14" fmla="*/ 26 w 178"/>
                <a:gd name="T15" fmla="*/ 346 h 412"/>
                <a:gd name="T16" fmla="*/ 20 w 178"/>
                <a:gd name="T17" fmla="*/ 336 h 412"/>
                <a:gd name="T18" fmla="*/ 16 w 178"/>
                <a:gd name="T19" fmla="*/ 324 h 412"/>
                <a:gd name="T20" fmla="*/ 16 w 178"/>
                <a:gd name="T21" fmla="*/ 324 h 412"/>
                <a:gd name="T22" fmla="*/ 0 w 178"/>
                <a:gd name="T23" fmla="*/ 304 h 412"/>
                <a:gd name="T24" fmla="*/ 0 w 178"/>
                <a:gd name="T25" fmla="*/ 304 h 412"/>
                <a:gd name="T26" fmla="*/ 2 w 178"/>
                <a:gd name="T27" fmla="*/ 280 h 412"/>
                <a:gd name="T28" fmla="*/ 6 w 178"/>
                <a:gd name="T29" fmla="*/ 258 h 412"/>
                <a:gd name="T30" fmla="*/ 8 w 178"/>
                <a:gd name="T31" fmla="*/ 238 h 412"/>
                <a:gd name="T32" fmla="*/ 8 w 178"/>
                <a:gd name="T33" fmla="*/ 228 h 412"/>
                <a:gd name="T34" fmla="*/ 6 w 178"/>
                <a:gd name="T35" fmla="*/ 220 h 412"/>
                <a:gd name="T36" fmla="*/ 6 w 178"/>
                <a:gd name="T37" fmla="*/ 220 h 412"/>
                <a:gd name="T38" fmla="*/ 6 w 178"/>
                <a:gd name="T39" fmla="*/ 196 h 412"/>
                <a:gd name="T40" fmla="*/ 10 w 178"/>
                <a:gd name="T41" fmla="*/ 180 h 412"/>
                <a:gd name="T42" fmla="*/ 16 w 178"/>
                <a:gd name="T43" fmla="*/ 166 h 412"/>
                <a:gd name="T44" fmla="*/ 30 w 178"/>
                <a:gd name="T45" fmla="*/ 150 h 412"/>
                <a:gd name="T46" fmla="*/ 30 w 178"/>
                <a:gd name="T47" fmla="*/ 150 h 412"/>
                <a:gd name="T48" fmla="*/ 38 w 178"/>
                <a:gd name="T49" fmla="*/ 112 h 412"/>
                <a:gd name="T50" fmla="*/ 38 w 178"/>
                <a:gd name="T51" fmla="*/ 112 h 412"/>
                <a:gd name="T52" fmla="*/ 60 w 178"/>
                <a:gd name="T53" fmla="*/ 64 h 412"/>
                <a:gd name="T54" fmla="*/ 60 w 178"/>
                <a:gd name="T55" fmla="*/ 64 h 412"/>
                <a:gd name="T56" fmla="*/ 76 w 178"/>
                <a:gd name="T57" fmla="*/ 44 h 412"/>
                <a:gd name="T58" fmla="*/ 90 w 178"/>
                <a:gd name="T59" fmla="*/ 28 h 412"/>
                <a:gd name="T60" fmla="*/ 104 w 178"/>
                <a:gd name="T61" fmla="*/ 14 h 412"/>
                <a:gd name="T62" fmla="*/ 122 w 178"/>
                <a:gd name="T63" fmla="*/ 0 h 412"/>
                <a:gd name="T64" fmla="*/ 122 w 178"/>
                <a:gd name="T65" fmla="*/ 0 h 412"/>
                <a:gd name="T66" fmla="*/ 164 w 178"/>
                <a:gd name="T67" fmla="*/ 2 h 412"/>
                <a:gd name="T68" fmla="*/ 164 w 178"/>
                <a:gd name="T69" fmla="*/ 2 h 412"/>
                <a:gd name="T70" fmla="*/ 170 w 178"/>
                <a:gd name="T71" fmla="*/ 6 h 412"/>
                <a:gd name="T72" fmla="*/ 170 w 178"/>
                <a:gd name="T73" fmla="*/ 6 h 412"/>
                <a:gd name="T74" fmla="*/ 176 w 178"/>
                <a:gd name="T75" fmla="*/ 30 h 412"/>
                <a:gd name="T76" fmla="*/ 178 w 178"/>
                <a:gd name="T77" fmla="*/ 44 h 412"/>
                <a:gd name="T78" fmla="*/ 178 w 178"/>
                <a:gd name="T79" fmla="*/ 58 h 412"/>
                <a:gd name="T80" fmla="*/ 178 w 178"/>
                <a:gd name="T81" fmla="*/ 58 h 412"/>
                <a:gd name="T82" fmla="*/ 172 w 178"/>
                <a:gd name="T83" fmla="*/ 72 h 412"/>
                <a:gd name="T84" fmla="*/ 168 w 178"/>
                <a:gd name="T85" fmla="*/ 86 h 412"/>
                <a:gd name="T86" fmla="*/ 166 w 178"/>
                <a:gd name="T87" fmla="*/ 102 h 412"/>
                <a:gd name="T88" fmla="*/ 166 w 178"/>
                <a:gd name="T89" fmla="*/ 118 h 412"/>
                <a:gd name="T90" fmla="*/ 168 w 178"/>
                <a:gd name="T91" fmla="*/ 154 h 412"/>
                <a:gd name="T92" fmla="*/ 170 w 178"/>
                <a:gd name="T93" fmla="*/ 188 h 412"/>
                <a:gd name="T94" fmla="*/ 170 w 178"/>
                <a:gd name="T95" fmla="*/ 188 h 412"/>
                <a:gd name="T96" fmla="*/ 164 w 178"/>
                <a:gd name="T97" fmla="*/ 202 h 412"/>
                <a:gd name="T98" fmla="*/ 158 w 178"/>
                <a:gd name="T99" fmla="*/ 218 h 412"/>
                <a:gd name="T100" fmla="*/ 158 w 178"/>
                <a:gd name="T101" fmla="*/ 218 h 412"/>
                <a:gd name="T102" fmla="*/ 118 w 178"/>
                <a:gd name="T103" fmla="*/ 304 h 412"/>
                <a:gd name="T104" fmla="*/ 118 w 178"/>
                <a:gd name="T105" fmla="*/ 304 h 412"/>
                <a:gd name="T106" fmla="*/ 108 w 178"/>
                <a:gd name="T107" fmla="*/ 398 h 412"/>
                <a:gd name="T108" fmla="*/ 108 w 178"/>
                <a:gd name="T109" fmla="*/ 398 h 412"/>
                <a:gd name="T110" fmla="*/ 98 w 178"/>
                <a:gd name="T111" fmla="*/ 408 h 412"/>
                <a:gd name="T112" fmla="*/ 98 w 178"/>
                <a:gd name="T113" fmla="*/ 408 h 412"/>
                <a:gd name="T114" fmla="*/ 90 w 178"/>
                <a:gd name="T115" fmla="*/ 410 h 412"/>
                <a:gd name="T116" fmla="*/ 82 w 178"/>
                <a:gd name="T117" fmla="*/ 412 h 412"/>
                <a:gd name="T118" fmla="*/ 82 w 178"/>
                <a:gd name="T119" fmla="*/ 412 h 4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412">
                  <a:moveTo>
                    <a:pt x="82" y="412"/>
                  </a:moveTo>
                  <a:lnTo>
                    <a:pt x="82" y="412"/>
                  </a:lnTo>
                  <a:lnTo>
                    <a:pt x="50" y="364"/>
                  </a:lnTo>
                  <a:lnTo>
                    <a:pt x="40" y="360"/>
                  </a:lnTo>
                  <a:lnTo>
                    <a:pt x="34" y="356"/>
                  </a:lnTo>
                  <a:lnTo>
                    <a:pt x="28" y="350"/>
                  </a:lnTo>
                  <a:lnTo>
                    <a:pt x="26" y="346"/>
                  </a:lnTo>
                  <a:lnTo>
                    <a:pt x="20" y="336"/>
                  </a:lnTo>
                  <a:lnTo>
                    <a:pt x="16" y="324"/>
                  </a:lnTo>
                  <a:lnTo>
                    <a:pt x="0" y="304"/>
                  </a:lnTo>
                  <a:lnTo>
                    <a:pt x="2" y="280"/>
                  </a:lnTo>
                  <a:lnTo>
                    <a:pt x="6" y="258"/>
                  </a:lnTo>
                  <a:lnTo>
                    <a:pt x="8" y="238"/>
                  </a:lnTo>
                  <a:lnTo>
                    <a:pt x="8" y="228"/>
                  </a:lnTo>
                  <a:lnTo>
                    <a:pt x="6" y="220"/>
                  </a:lnTo>
                  <a:lnTo>
                    <a:pt x="6" y="196"/>
                  </a:lnTo>
                  <a:lnTo>
                    <a:pt x="10" y="180"/>
                  </a:lnTo>
                  <a:lnTo>
                    <a:pt x="16" y="166"/>
                  </a:lnTo>
                  <a:lnTo>
                    <a:pt x="30" y="150"/>
                  </a:lnTo>
                  <a:lnTo>
                    <a:pt x="38" y="112"/>
                  </a:lnTo>
                  <a:lnTo>
                    <a:pt x="60" y="64"/>
                  </a:lnTo>
                  <a:lnTo>
                    <a:pt x="76" y="44"/>
                  </a:lnTo>
                  <a:lnTo>
                    <a:pt x="90" y="28"/>
                  </a:lnTo>
                  <a:lnTo>
                    <a:pt x="104" y="14"/>
                  </a:lnTo>
                  <a:lnTo>
                    <a:pt x="122" y="0"/>
                  </a:lnTo>
                  <a:lnTo>
                    <a:pt x="164" y="2"/>
                  </a:lnTo>
                  <a:lnTo>
                    <a:pt x="170" y="6"/>
                  </a:lnTo>
                  <a:lnTo>
                    <a:pt x="176" y="30"/>
                  </a:lnTo>
                  <a:lnTo>
                    <a:pt x="178" y="44"/>
                  </a:lnTo>
                  <a:lnTo>
                    <a:pt x="178" y="58"/>
                  </a:lnTo>
                  <a:lnTo>
                    <a:pt x="172" y="72"/>
                  </a:lnTo>
                  <a:lnTo>
                    <a:pt x="168" y="86"/>
                  </a:lnTo>
                  <a:lnTo>
                    <a:pt x="166" y="102"/>
                  </a:lnTo>
                  <a:lnTo>
                    <a:pt x="166" y="118"/>
                  </a:lnTo>
                  <a:lnTo>
                    <a:pt x="168" y="154"/>
                  </a:lnTo>
                  <a:lnTo>
                    <a:pt x="170" y="188"/>
                  </a:lnTo>
                  <a:lnTo>
                    <a:pt x="164" y="202"/>
                  </a:lnTo>
                  <a:lnTo>
                    <a:pt x="158" y="218"/>
                  </a:lnTo>
                  <a:lnTo>
                    <a:pt x="118" y="304"/>
                  </a:lnTo>
                  <a:lnTo>
                    <a:pt x="108" y="398"/>
                  </a:lnTo>
                  <a:lnTo>
                    <a:pt x="98" y="408"/>
                  </a:lnTo>
                  <a:lnTo>
                    <a:pt x="90" y="410"/>
                  </a:lnTo>
                  <a:lnTo>
                    <a:pt x="82" y="412"/>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11" name="Freeform 15"/>
            <p:cNvSpPr/>
            <p:nvPr/>
          </p:nvSpPr>
          <p:spPr bwMode="auto">
            <a:xfrm>
              <a:off x="6708775" y="4911726"/>
              <a:ext cx="657225" cy="854075"/>
            </a:xfrm>
            <a:custGeom>
              <a:avLst/>
              <a:gdLst>
                <a:gd name="T0" fmla="*/ 136 w 414"/>
                <a:gd name="T1" fmla="*/ 532 h 538"/>
                <a:gd name="T2" fmla="*/ 122 w 414"/>
                <a:gd name="T3" fmla="*/ 508 h 538"/>
                <a:gd name="T4" fmla="*/ 116 w 414"/>
                <a:gd name="T5" fmla="*/ 498 h 538"/>
                <a:gd name="T6" fmla="*/ 58 w 414"/>
                <a:gd name="T7" fmla="*/ 426 h 538"/>
                <a:gd name="T8" fmla="*/ 12 w 414"/>
                <a:gd name="T9" fmla="*/ 420 h 538"/>
                <a:gd name="T10" fmla="*/ 0 w 414"/>
                <a:gd name="T11" fmla="*/ 402 h 538"/>
                <a:gd name="T12" fmla="*/ 6 w 414"/>
                <a:gd name="T13" fmla="*/ 360 h 538"/>
                <a:gd name="T14" fmla="*/ 10 w 414"/>
                <a:gd name="T15" fmla="*/ 332 h 538"/>
                <a:gd name="T16" fmla="*/ 8 w 414"/>
                <a:gd name="T17" fmla="*/ 306 h 538"/>
                <a:gd name="T18" fmla="*/ 44 w 414"/>
                <a:gd name="T19" fmla="*/ 246 h 538"/>
                <a:gd name="T20" fmla="*/ 42 w 414"/>
                <a:gd name="T21" fmla="*/ 200 h 538"/>
                <a:gd name="T22" fmla="*/ 46 w 414"/>
                <a:gd name="T23" fmla="*/ 190 h 538"/>
                <a:gd name="T24" fmla="*/ 74 w 414"/>
                <a:gd name="T25" fmla="*/ 174 h 538"/>
                <a:gd name="T26" fmla="*/ 102 w 414"/>
                <a:gd name="T27" fmla="*/ 134 h 538"/>
                <a:gd name="T28" fmla="*/ 102 w 414"/>
                <a:gd name="T29" fmla="*/ 116 h 538"/>
                <a:gd name="T30" fmla="*/ 92 w 414"/>
                <a:gd name="T31" fmla="*/ 88 h 538"/>
                <a:gd name="T32" fmla="*/ 104 w 414"/>
                <a:gd name="T33" fmla="*/ 72 h 538"/>
                <a:gd name="T34" fmla="*/ 132 w 414"/>
                <a:gd name="T35" fmla="*/ 58 h 538"/>
                <a:gd name="T36" fmla="*/ 172 w 414"/>
                <a:gd name="T37" fmla="*/ 48 h 538"/>
                <a:gd name="T38" fmla="*/ 190 w 414"/>
                <a:gd name="T39" fmla="*/ 28 h 538"/>
                <a:gd name="T40" fmla="*/ 204 w 414"/>
                <a:gd name="T41" fmla="*/ 2 h 538"/>
                <a:gd name="T42" fmla="*/ 224 w 414"/>
                <a:gd name="T43" fmla="*/ 2 h 538"/>
                <a:gd name="T44" fmla="*/ 236 w 414"/>
                <a:gd name="T45" fmla="*/ 16 h 538"/>
                <a:gd name="T46" fmla="*/ 250 w 414"/>
                <a:gd name="T47" fmla="*/ 64 h 538"/>
                <a:gd name="T48" fmla="*/ 280 w 414"/>
                <a:gd name="T49" fmla="*/ 96 h 538"/>
                <a:gd name="T50" fmla="*/ 336 w 414"/>
                <a:gd name="T51" fmla="*/ 100 h 538"/>
                <a:gd name="T52" fmla="*/ 366 w 414"/>
                <a:gd name="T53" fmla="*/ 86 h 538"/>
                <a:gd name="T54" fmla="*/ 404 w 414"/>
                <a:gd name="T55" fmla="*/ 84 h 538"/>
                <a:gd name="T56" fmla="*/ 398 w 414"/>
                <a:gd name="T57" fmla="*/ 104 h 538"/>
                <a:gd name="T58" fmla="*/ 384 w 414"/>
                <a:gd name="T59" fmla="*/ 124 h 538"/>
                <a:gd name="T60" fmla="*/ 362 w 414"/>
                <a:gd name="T61" fmla="*/ 154 h 538"/>
                <a:gd name="T62" fmla="*/ 330 w 414"/>
                <a:gd name="T63" fmla="*/ 162 h 538"/>
                <a:gd name="T64" fmla="*/ 328 w 414"/>
                <a:gd name="T65" fmla="*/ 180 h 538"/>
                <a:gd name="T66" fmla="*/ 348 w 414"/>
                <a:gd name="T67" fmla="*/ 198 h 538"/>
                <a:gd name="T68" fmla="*/ 350 w 414"/>
                <a:gd name="T69" fmla="*/ 222 h 538"/>
                <a:gd name="T70" fmla="*/ 348 w 414"/>
                <a:gd name="T71" fmla="*/ 240 h 538"/>
                <a:gd name="T72" fmla="*/ 340 w 414"/>
                <a:gd name="T73" fmla="*/ 278 h 538"/>
                <a:gd name="T74" fmla="*/ 346 w 414"/>
                <a:gd name="T75" fmla="*/ 296 h 538"/>
                <a:gd name="T76" fmla="*/ 356 w 414"/>
                <a:gd name="T77" fmla="*/ 308 h 538"/>
                <a:gd name="T78" fmla="*/ 350 w 414"/>
                <a:gd name="T79" fmla="*/ 306 h 538"/>
                <a:gd name="T80" fmla="*/ 318 w 414"/>
                <a:gd name="T81" fmla="*/ 312 h 538"/>
                <a:gd name="T82" fmla="*/ 318 w 414"/>
                <a:gd name="T83" fmla="*/ 336 h 538"/>
                <a:gd name="T84" fmla="*/ 296 w 414"/>
                <a:gd name="T85" fmla="*/ 354 h 538"/>
                <a:gd name="T86" fmla="*/ 288 w 414"/>
                <a:gd name="T87" fmla="*/ 384 h 538"/>
                <a:gd name="T88" fmla="*/ 268 w 414"/>
                <a:gd name="T89" fmla="*/ 408 h 538"/>
                <a:gd name="T90" fmla="*/ 228 w 414"/>
                <a:gd name="T91" fmla="*/ 416 h 538"/>
                <a:gd name="T92" fmla="*/ 240 w 414"/>
                <a:gd name="T93" fmla="*/ 440 h 538"/>
                <a:gd name="T94" fmla="*/ 218 w 414"/>
                <a:gd name="T95" fmla="*/ 450 h 538"/>
                <a:gd name="T96" fmla="*/ 184 w 414"/>
                <a:gd name="T97" fmla="*/ 480 h 538"/>
                <a:gd name="T98" fmla="*/ 166 w 414"/>
                <a:gd name="T99" fmla="*/ 514 h 538"/>
                <a:gd name="T100" fmla="*/ 150 w 414"/>
                <a:gd name="T101" fmla="*/ 528 h 5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4" h="538">
                  <a:moveTo>
                    <a:pt x="136" y="538"/>
                  </a:moveTo>
                  <a:lnTo>
                    <a:pt x="136" y="538"/>
                  </a:lnTo>
                  <a:lnTo>
                    <a:pt x="136" y="532"/>
                  </a:lnTo>
                  <a:lnTo>
                    <a:pt x="134" y="526"/>
                  </a:lnTo>
                  <a:lnTo>
                    <a:pt x="128" y="516"/>
                  </a:lnTo>
                  <a:lnTo>
                    <a:pt x="122" y="508"/>
                  </a:lnTo>
                  <a:lnTo>
                    <a:pt x="116" y="504"/>
                  </a:lnTo>
                  <a:lnTo>
                    <a:pt x="116" y="498"/>
                  </a:lnTo>
                  <a:lnTo>
                    <a:pt x="58" y="426"/>
                  </a:lnTo>
                  <a:lnTo>
                    <a:pt x="40" y="422"/>
                  </a:lnTo>
                  <a:lnTo>
                    <a:pt x="26" y="420"/>
                  </a:lnTo>
                  <a:lnTo>
                    <a:pt x="12" y="420"/>
                  </a:lnTo>
                  <a:lnTo>
                    <a:pt x="2" y="418"/>
                  </a:lnTo>
                  <a:lnTo>
                    <a:pt x="0" y="402"/>
                  </a:lnTo>
                  <a:lnTo>
                    <a:pt x="0" y="386"/>
                  </a:lnTo>
                  <a:lnTo>
                    <a:pt x="6" y="360"/>
                  </a:lnTo>
                  <a:lnTo>
                    <a:pt x="8" y="352"/>
                  </a:lnTo>
                  <a:lnTo>
                    <a:pt x="10" y="346"/>
                  </a:lnTo>
                  <a:lnTo>
                    <a:pt x="10" y="332"/>
                  </a:lnTo>
                  <a:lnTo>
                    <a:pt x="10" y="318"/>
                  </a:lnTo>
                  <a:lnTo>
                    <a:pt x="8" y="306"/>
                  </a:lnTo>
                  <a:lnTo>
                    <a:pt x="40" y="270"/>
                  </a:lnTo>
                  <a:lnTo>
                    <a:pt x="44" y="246"/>
                  </a:lnTo>
                  <a:lnTo>
                    <a:pt x="42" y="214"/>
                  </a:lnTo>
                  <a:lnTo>
                    <a:pt x="42" y="200"/>
                  </a:lnTo>
                  <a:lnTo>
                    <a:pt x="44" y="194"/>
                  </a:lnTo>
                  <a:lnTo>
                    <a:pt x="46" y="190"/>
                  </a:lnTo>
                  <a:lnTo>
                    <a:pt x="60" y="182"/>
                  </a:lnTo>
                  <a:lnTo>
                    <a:pt x="74" y="174"/>
                  </a:lnTo>
                  <a:lnTo>
                    <a:pt x="94" y="152"/>
                  </a:lnTo>
                  <a:lnTo>
                    <a:pt x="102" y="134"/>
                  </a:lnTo>
                  <a:lnTo>
                    <a:pt x="102" y="116"/>
                  </a:lnTo>
                  <a:lnTo>
                    <a:pt x="96" y="104"/>
                  </a:lnTo>
                  <a:lnTo>
                    <a:pt x="94" y="94"/>
                  </a:lnTo>
                  <a:lnTo>
                    <a:pt x="92" y="88"/>
                  </a:lnTo>
                  <a:lnTo>
                    <a:pt x="94" y="82"/>
                  </a:lnTo>
                  <a:lnTo>
                    <a:pt x="98" y="76"/>
                  </a:lnTo>
                  <a:lnTo>
                    <a:pt x="104" y="72"/>
                  </a:lnTo>
                  <a:lnTo>
                    <a:pt x="120" y="60"/>
                  </a:lnTo>
                  <a:lnTo>
                    <a:pt x="132" y="58"/>
                  </a:lnTo>
                  <a:lnTo>
                    <a:pt x="144" y="56"/>
                  </a:lnTo>
                  <a:lnTo>
                    <a:pt x="158" y="54"/>
                  </a:lnTo>
                  <a:lnTo>
                    <a:pt x="172" y="48"/>
                  </a:lnTo>
                  <a:lnTo>
                    <a:pt x="182" y="40"/>
                  </a:lnTo>
                  <a:lnTo>
                    <a:pt x="190" y="28"/>
                  </a:lnTo>
                  <a:lnTo>
                    <a:pt x="198" y="14"/>
                  </a:lnTo>
                  <a:lnTo>
                    <a:pt x="204" y="2"/>
                  </a:lnTo>
                  <a:lnTo>
                    <a:pt x="210" y="0"/>
                  </a:lnTo>
                  <a:lnTo>
                    <a:pt x="216" y="0"/>
                  </a:lnTo>
                  <a:lnTo>
                    <a:pt x="224" y="2"/>
                  </a:lnTo>
                  <a:lnTo>
                    <a:pt x="232" y="6"/>
                  </a:lnTo>
                  <a:lnTo>
                    <a:pt x="236" y="16"/>
                  </a:lnTo>
                  <a:lnTo>
                    <a:pt x="238" y="28"/>
                  </a:lnTo>
                  <a:lnTo>
                    <a:pt x="246" y="52"/>
                  </a:lnTo>
                  <a:lnTo>
                    <a:pt x="250" y="64"/>
                  </a:lnTo>
                  <a:lnTo>
                    <a:pt x="258" y="76"/>
                  </a:lnTo>
                  <a:lnTo>
                    <a:pt x="266" y="86"/>
                  </a:lnTo>
                  <a:lnTo>
                    <a:pt x="280" y="96"/>
                  </a:lnTo>
                  <a:lnTo>
                    <a:pt x="336" y="100"/>
                  </a:lnTo>
                  <a:lnTo>
                    <a:pt x="342" y="94"/>
                  </a:lnTo>
                  <a:lnTo>
                    <a:pt x="350" y="92"/>
                  </a:lnTo>
                  <a:lnTo>
                    <a:pt x="366" y="86"/>
                  </a:lnTo>
                  <a:lnTo>
                    <a:pt x="386" y="86"/>
                  </a:lnTo>
                  <a:lnTo>
                    <a:pt x="404" y="84"/>
                  </a:lnTo>
                  <a:lnTo>
                    <a:pt x="414" y="90"/>
                  </a:lnTo>
                  <a:lnTo>
                    <a:pt x="398" y="104"/>
                  </a:lnTo>
                  <a:lnTo>
                    <a:pt x="392" y="112"/>
                  </a:lnTo>
                  <a:lnTo>
                    <a:pt x="384" y="124"/>
                  </a:lnTo>
                  <a:lnTo>
                    <a:pt x="382" y="156"/>
                  </a:lnTo>
                  <a:lnTo>
                    <a:pt x="362" y="154"/>
                  </a:lnTo>
                  <a:lnTo>
                    <a:pt x="342" y="154"/>
                  </a:lnTo>
                  <a:lnTo>
                    <a:pt x="336" y="158"/>
                  </a:lnTo>
                  <a:lnTo>
                    <a:pt x="330" y="162"/>
                  </a:lnTo>
                  <a:lnTo>
                    <a:pt x="326" y="168"/>
                  </a:lnTo>
                  <a:lnTo>
                    <a:pt x="328" y="180"/>
                  </a:lnTo>
                  <a:lnTo>
                    <a:pt x="338" y="186"/>
                  </a:lnTo>
                  <a:lnTo>
                    <a:pt x="348" y="198"/>
                  </a:lnTo>
                  <a:lnTo>
                    <a:pt x="364" y="208"/>
                  </a:lnTo>
                  <a:lnTo>
                    <a:pt x="350" y="222"/>
                  </a:lnTo>
                  <a:lnTo>
                    <a:pt x="350" y="230"/>
                  </a:lnTo>
                  <a:lnTo>
                    <a:pt x="348" y="240"/>
                  </a:lnTo>
                  <a:lnTo>
                    <a:pt x="342" y="258"/>
                  </a:lnTo>
                  <a:lnTo>
                    <a:pt x="342" y="268"/>
                  </a:lnTo>
                  <a:lnTo>
                    <a:pt x="340" y="278"/>
                  </a:lnTo>
                  <a:lnTo>
                    <a:pt x="342" y="286"/>
                  </a:lnTo>
                  <a:lnTo>
                    <a:pt x="346" y="296"/>
                  </a:lnTo>
                  <a:lnTo>
                    <a:pt x="356" y="304"/>
                  </a:lnTo>
                  <a:lnTo>
                    <a:pt x="356" y="308"/>
                  </a:lnTo>
                  <a:lnTo>
                    <a:pt x="350" y="306"/>
                  </a:lnTo>
                  <a:lnTo>
                    <a:pt x="322" y="306"/>
                  </a:lnTo>
                  <a:lnTo>
                    <a:pt x="318" y="312"/>
                  </a:lnTo>
                  <a:lnTo>
                    <a:pt x="318" y="318"/>
                  </a:lnTo>
                  <a:lnTo>
                    <a:pt x="320" y="324"/>
                  </a:lnTo>
                  <a:lnTo>
                    <a:pt x="318" y="336"/>
                  </a:lnTo>
                  <a:lnTo>
                    <a:pt x="304" y="346"/>
                  </a:lnTo>
                  <a:lnTo>
                    <a:pt x="296" y="354"/>
                  </a:lnTo>
                  <a:lnTo>
                    <a:pt x="292" y="364"/>
                  </a:lnTo>
                  <a:lnTo>
                    <a:pt x="288" y="384"/>
                  </a:lnTo>
                  <a:lnTo>
                    <a:pt x="278" y="396"/>
                  </a:lnTo>
                  <a:lnTo>
                    <a:pt x="268" y="408"/>
                  </a:lnTo>
                  <a:lnTo>
                    <a:pt x="232" y="410"/>
                  </a:lnTo>
                  <a:lnTo>
                    <a:pt x="228" y="416"/>
                  </a:lnTo>
                  <a:lnTo>
                    <a:pt x="228" y="422"/>
                  </a:lnTo>
                  <a:lnTo>
                    <a:pt x="230" y="430"/>
                  </a:lnTo>
                  <a:lnTo>
                    <a:pt x="240" y="440"/>
                  </a:lnTo>
                  <a:lnTo>
                    <a:pt x="228" y="444"/>
                  </a:lnTo>
                  <a:lnTo>
                    <a:pt x="218" y="450"/>
                  </a:lnTo>
                  <a:lnTo>
                    <a:pt x="208" y="456"/>
                  </a:lnTo>
                  <a:lnTo>
                    <a:pt x="200" y="464"/>
                  </a:lnTo>
                  <a:lnTo>
                    <a:pt x="184" y="480"/>
                  </a:lnTo>
                  <a:lnTo>
                    <a:pt x="168" y="500"/>
                  </a:lnTo>
                  <a:lnTo>
                    <a:pt x="166" y="514"/>
                  </a:lnTo>
                  <a:lnTo>
                    <a:pt x="158" y="522"/>
                  </a:lnTo>
                  <a:lnTo>
                    <a:pt x="150" y="528"/>
                  </a:lnTo>
                  <a:lnTo>
                    <a:pt x="136" y="53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12" name="Freeform 16"/>
            <p:cNvSpPr/>
            <p:nvPr/>
          </p:nvSpPr>
          <p:spPr bwMode="auto">
            <a:xfrm>
              <a:off x="4689475" y="4829176"/>
              <a:ext cx="962025" cy="844550"/>
            </a:xfrm>
            <a:custGeom>
              <a:avLst/>
              <a:gdLst>
                <a:gd name="T0" fmla="*/ 210 w 606"/>
                <a:gd name="T1" fmla="*/ 516 h 532"/>
                <a:gd name="T2" fmla="*/ 172 w 606"/>
                <a:gd name="T3" fmla="*/ 494 h 532"/>
                <a:gd name="T4" fmla="*/ 126 w 606"/>
                <a:gd name="T5" fmla="*/ 498 h 532"/>
                <a:gd name="T6" fmla="*/ 96 w 606"/>
                <a:gd name="T7" fmla="*/ 530 h 532"/>
                <a:gd name="T8" fmla="*/ 104 w 606"/>
                <a:gd name="T9" fmla="*/ 494 h 532"/>
                <a:gd name="T10" fmla="*/ 62 w 606"/>
                <a:gd name="T11" fmla="*/ 432 h 532"/>
                <a:gd name="T12" fmla="*/ 84 w 606"/>
                <a:gd name="T13" fmla="*/ 356 h 532"/>
                <a:gd name="T14" fmla="*/ 88 w 606"/>
                <a:gd name="T15" fmla="*/ 336 h 532"/>
                <a:gd name="T16" fmla="*/ 70 w 606"/>
                <a:gd name="T17" fmla="*/ 304 h 532"/>
                <a:gd name="T18" fmla="*/ 20 w 606"/>
                <a:gd name="T19" fmla="*/ 314 h 532"/>
                <a:gd name="T20" fmla="*/ 6 w 606"/>
                <a:gd name="T21" fmla="*/ 302 h 532"/>
                <a:gd name="T22" fmla="*/ 0 w 606"/>
                <a:gd name="T23" fmla="*/ 278 h 532"/>
                <a:gd name="T24" fmla="*/ 10 w 606"/>
                <a:gd name="T25" fmla="*/ 240 h 532"/>
                <a:gd name="T26" fmla="*/ 60 w 606"/>
                <a:gd name="T27" fmla="*/ 218 h 532"/>
                <a:gd name="T28" fmla="*/ 90 w 606"/>
                <a:gd name="T29" fmla="*/ 226 h 532"/>
                <a:gd name="T30" fmla="*/ 134 w 606"/>
                <a:gd name="T31" fmla="*/ 234 h 532"/>
                <a:gd name="T32" fmla="*/ 158 w 606"/>
                <a:gd name="T33" fmla="*/ 214 h 532"/>
                <a:gd name="T34" fmla="*/ 174 w 606"/>
                <a:gd name="T35" fmla="*/ 194 h 532"/>
                <a:gd name="T36" fmla="*/ 252 w 606"/>
                <a:gd name="T37" fmla="*/ 204 h 532"/>
                <a:gd name="T38" fmla="*/ 264 w 606"/>
                <a:gd name="T39" fmla="*/ 182 h 532"/>
                <a:gd name="T40" fmla="*/ 266 w 606"/>
                <a:gd name="T41" fmla="*/ 146 h 532"/>
                <a:gd name="T42" fmla="*/ 196 w 606"/>
                <a:gd name="T43" fmla="*/ 108 h 532"/>
                <a:gd name="T44" fmla="*/ 192 w 606"/>
                <a:gd name="T45" fmla="*/ 88 h 532"/>
                <a:gd name="T46" fmla="*/ 216 w 606"/>
                <a:gd name="T47" fmla="*/ 78 h 532"/>
                <a:gd name="T48" fmla="*/ 278 w 606"/>
                <a:gd name="T49" fmla="*/ 102 h 532"/>
                <a:gd name="T50" fmla="*/ 326 w 606"/>
                <a:gd name="T51" fmla="*/ 88 h 532"/>
                <a:gd name="T52" fmla="*/ 378 w 606"/>
                <a:gd name="T53" fmla="*/ 44 h 532"/>
                <a:gd name="T54" fmla="*/ 390 w 606"/>
                <a:gd name="T55" fmla="*/ 14 h 532"/>
                <a:gd name="T56" fmla="*/ 414 w 606"/>
                <a:gd name="T57" fmla="*/ 0 h 532"/>
                <a:gd name="T58" fmla="*/ 444 w 606"/>
                <a:gd name="T59" fmla="*/ 10 h 532"/>
                <a:gd name="T60" fmla="*/ 468 w 606"/>
                <a:gd name="T61" fmla="*/ 66 h 532"/>
                <a:gd name="T62" fmla="*/ 526 w 606"/>
                <a:gd name="T63" fmla="*/ 130 h 532"/>
                <a:gd name="T64" fmla="*/ 562 w 606"/>
                <a:gd name="T65" fmla="*/ 154 h 532"/>
                <a:gd name="T66" fmla="*/ 564 w 606"/>
                <a:gd name="T67" fmla="*/ 196 h 532"/>
                <a:gd name="T68" fmla="*/ 534 w 606"/>
                <a:gd name="T69" fmla="*/ 216 h 532"/>
                <a:gd name="T70" fmla="*/ 506 w 606"/>
                <a:gd name="T71" fmla="*/ 246 h 532"/>
                <a:gd name="T72" fmla="*/ 532 w 606"/>
                <a:gd name="T73" fmla="*/ 258 h 532"/>
                <a:gd name="T74" fmla="*/ 568 w 606"/>
                <a:gd name="T75" fmla="*/ 326 h 532"/>
                <a:gd name="T76" fmla="*/ 592 w 606"/>
                <a:gd name="T77" fmla="*/ 356 h 532"/>
                <a:gd name="T78" fmla="*/ 590 w 606"/>
                <a:gd name="T79" fmla="*/ 380 h 532"/>
                <a:gd name="T80" fmla="*/ 546 w 606"/>
                <a:gd name="T81" fmla="*/ 408 h 532"/>
                <a:gd name="T82" fmla="*/ 482 w 606"/>
                <a:gd name="T83" fmla="*/ 460 h 532"/>
                <a:gd name="T84" fmla="*/ 434 w 606"/>
                <a:gd name="T85" fmla="*/ 472 h 532"/>
                <a:gd name="T86" fmla="*/ 392 w 606"/>
                <a:gd name="T87" fmla="*/ 456 h 532"/>
                <a:gd name="T88" fmla="*/ 358 w 606"/>
                <a:gd name="T89" fmla="*/ 436 h 532"/>
                <a:gd name="T90" fmla="*/ 332 w 606"/>
                <a:gd name="T91" fmla="*/ 442 h 532"/>
                <a:gd name="T92" fmla="*/ 302 w 606"/>
                <a:gd name="T93" fmla="*/ 492 h 532"/>
                <a:gd name="T94" fmla="*/ 266 w 606"/>
                <a:gd name="T95" fmla="*/ 528 h 5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6" h="532">
                  <a:moveTo>
                    <a:pt x="240" y="532"/>
                  </a:moveTo>
                  <a:lnTo>
                    <a:pt x="240" y="532"/>
                  </a:lnTo>
                  <a:lnTo>
                    <a:pt x="222" y="524"/>
                  </a:lnTo>
                  <a:lnTo>
                    <a:pt x="210" y="516"/>
                  </a:lnTo>
                  <a:lnTo>
                    <a:pt x="202" y="508"/>
                  </a:lnTo>
                  <a:lnTo>
                    <a:pt x="194" y="502"/>
                  </a:lnTo>
                  <a:lnTo>
                    <a:pt x="172" y="494"/>
                  </a:lnTo>
                  <a:lnTo>
                    <a:pt x="152" y="494"/>
                  </a:lnTo>
                  <a:lnTo>
                    <a:pt x="138" y="494"/>
                  </a:lnTo>
                  <a:lnTo>
                    <a:pt x="126" y="498"/>
                  </a:lnTo>
                  <a:lnTo>
                    <a:pt x="112" y="508"/>
                  </a:lnTo>
                  <a:lnTo>
                    <a:pt x="96" y="530"/>
                  </a:lnTo>
                  <a:lnTo>
                    <a:pt x="96" y="518"/>
                  </a:lnTo>
                  <a:lnTo>
                    <a:pt x="98" y="508"/>
                  </a:lnTo>
                  <a:lnTo>
                    <a:pt x="104" y="494"/>
                  </a:lnTo>
                  <a:lnTo>
                    <a:pt x="106" y="452"/>
                  </a:lnTo>
                  <a:lnTo>
                    <a:pt x="62" y="432"/>
                  </a:lnTo>
                  <a:lnTo>
                    <a:pt x="64" y="420"/>
                  </a:lnTo>
                  <a:lnTo>
                    <a:pt x="68" y="410"/>
                  </a:lnTo>
                  <a:lnTo>
                    <a:pt x="84" y="356"/>
                  </a:lnTo>
                  <a:lnTo>
                    <a:pt x="88" y="352"/>
                  </a:lnTo>
                  <a:lnTo>
                    <a:pt x="88" y="346"/>
                  </a:lnTo>
                  <a:lnTo>
                    <a:pt x="88" y="336"/>
                  </a:lnTo>
                  <a:lnTo>
                    <a:pt x="84" y="320"/>
                  </a:lnTo>
                  <a:lnTo>
                    <a:pt x="70" y="304"/>
                  </a:lnTo>
                  <a:lnTo>
                    <a:pt x="58" y="306"/>
                  </a:lnTo>
                  <a:lnTo>
                    <a:pt x="46" y="308"/>
                  </a:lnTo>
                  <a:lnTo>
                    <a:pt x="20" y="314"/>
                  </a:lnTo>
                  <a:lnTo>
                    <a:pt x="14" y="314"/>
                  </a:lnTo>
                  <a:lnTo>
                    <a:pt x="10" y="310"/>
                  </a:lnTo>
                  <a:lnTo>
                    <a:pt x="8" y="308"/>
                  </a:lnTo>
                  <a:lnTo>
                    <a:pt x="6" y="302"/>
                  </a:lnTo>
                  <a:lnTo>
                    <a:pt x="6" y="294"/>
                  </a:lnTo>
                  <a:lnTo>
                    <a:pt x="6" y="290"/>
                  </a:lnTo>
                  <a:lnTo>
                    <a:pt x="0" y="278"/>
                  </a:lnTo>
                  <a:lnTo>
                    <a:pt x="2" y="262"/>
                  </a:lnTo>
                  <a:lnTo>
                    <a:pt x="4" y="250"/>
                  </a:lnTo>
                  <a:lnTo>
                    <a:pt x="10" y="240"/>
                  </a:lnTo>
                  <a:lnTo>
                    <a:pt x="16" y="234"/>
                  </a:lnTo>
                  <a:lnTo>
                    <a:pt x="24" y="228"/>
                  </a:lnTo>
                  <a:lnTo>
                    <a:pt x="34" y="224"/>
                  </a:lnTo>
                  <a:lnTo>
                    <a:pt x="60" y="218"/>
                  </a:lnTo>
                  <a:lnTo>
                    <a:pt x="74" y="218"/>
                  </a:lnTo>
                  <a:lnTo>
                    <a:pt x="90" y="226"/>
                  </a:lnTo>
                  <a:lnTo>
                    <a:pt x="106" y="232"/>
                  </a:lnTo>
                  <a:lnTo>
                    <a:pt x="114" y="234"/>
                  </a:lnTo>
                  <a:lnTo>
                    <a:pt x="124" y="236"/>
                  </a:lnTo>
                  <a:lnTo>
                    <a:pt x="134" y="234"/>
                  </a:lnTo>
                  <a:lnTo>
                    <a:pt x="144" y="230"/>
                  </a:lnTo>
                  <a:lnTo>
                    <a:pt x="158" y="214"/>
                  </a:lnTo>
                  <a:lnTo>
                    <a:pt x="164" y="196"/>
                  </a:lnTo>
                  <a:lnTo>
                    <a:pt x="174" y="194"/>
                  </a:lnTo>
                  <a:lnTo>
                    <a:pt x="178" y="198"/>
                  </a:lnTo>
                  <a:lnTo>
                    <a:pt x="186" y="200"/>
                  </a:lnTo>
                  <a:lnTo>
                    <a:pt x="206" y="202"/>
                  </a:lnTo>
                  <a:lnTo>
                    <a:pt x="252" y="204"/>
                  </a:lnTo>
                  <a:lnTo>
                    <a:pt x="258" y="196"/>
                  </a:lnTo>
                  <a:lnTo>
                    <a:pt x="262" y="190"/>
                  </a:lnTo>
                  <a:lnTo>
                    <a:pt x="264" y="182"/>
                  </a:lnTo>
                  <a:lnTo>
                    <a:pt x="266" y="174"/>
                  </a:lnTo>
                  <a:lnTo>
                    <a:pt x="266" y="160"/>
                  </a:lnTo>
                  <a:lnTo>
                    <a:pt x="266" y="146"/>
                  </a:lnTo>
                  <a:lnTo>
                    <a:pt x="256" y="136"/>
                  </a:lnTo>
                  <a:lnTo>
                    <a:pt x="248" y="130"/>
                  </a:lnTo>
                  <a:lnTo>
                    <a:pt x="230" y="120"/>
                  </a:lnTo>
                  <a:lnTo>
                    <a:pt x="196" y="108"/>
                  </a:lnTo>
                  <a:lnTo>
                    <a:pt x="194" y="100"/>
                  </a:lnTo>
                  <a:lnTo>
                    <a:pt x="192" y="94"/>
                  </a:lnTo>
                  <a:lnTo>
                    <a:pt x="192" y="88"/>
                  </a:lnTo>
                  <a:lnTo>
                    <a:pt x="194" y="84"/>
                  </a:lnTo>
                  <a:lnTo>
                    <a:pt x="198" y="82"/>
                  </a:lnTo>
                  <a:lnTo>
                    <a:pt x="202" y="80"/>
                  </a:lnTo>
                  <a:lnTo>
                    <a:pt x="216" y="78"/>
                  </a:lnTo>
                  <a:lnTo>
                    <a:pt x="238" y="94"/>
                  </a:lnTo>
                  <a:lnTo>
                    <a:pt x="278" y="102"/>
                  </a:lnTo>
                  <a:lnTo>
                    <a:pt x="294" y="100"/>
                  </a:lnTo>
                  <a:lnTo>
                    <a:pt x="310" y="96"/>
                  </a:lnTo>
                  <a:lnTo>
                    <a:pt x="326" y="88"/>
                  </a:lnTo>
                  <a:lnTo>
                    <a:pt x="342" y="80"/>
                  </a:lnTo>
                  <a:lnTo>
                    <a:pt x="356" y="68"/>
                  </a:lnTo>
                  <a:lnTo>
                    <a:pt x="368" y="56"/>
                  </a:lnTo>
                  <a:lnTo>
                    <a:pt x="378" y="44"/>
                  </a:lnTo>
                  <a:lnTo>
                    <a:pt x="386" y="30"/>
                  </a:lnTo>
                  <a:lnTo>
                    <a:pt x="388" y="22"/>
                  </a:lnTo>
                  <a:lnTo>
                    <a:pt x="390" y="14"/>
                  </a:lnTo>
                  <a:lnTo>
                    <a:pt x="394" y="8"/>
                  </a:lnTo>
                  <a:lnTo>
                    <a:pt x="400" y="4"/>
                  </a:lnTo>
                  <a:lnTo>
                    <a:pt x="406" y="2"/>
                  </a:lnTo>
                  <a:lnTo>
                    <a:pt x="414" y="0"/>
                  </a:lnTo>
                  <a:lnTo>
                    <a:pt x="432" y="0"/>
                  </a:lnTo>
                  <a:lnTo>
                    <a:pt x="438" y="4"/>
                  </a:lnTo>
                  <a:lnTo>
                    <a:pt x="444" y="10"/>
                  </a:lnTo>
                  <a:lnTo>
                    <a:pt x="450" y="16"/>
                  </a:lnTo>
                  <a:lnTo>
                    <a:pt x="456" y="24"/>
                  </a:lnTo>
                  <a:lnTo>
                    <a:pt x="464" y="44"/>
                  </a:lnTo>
                  <a:lnTo>
                    <a:pt x="468" y="66"/>
                  </a:lnTo>
                  <a:lnTo>
                    <a:pt x="494" y="98"/>
                  </a:lnTo>
                  <a:lnTo>
                    <a:pt x="508" y="114"/>
                  </a:lnTo>
                  <a:lnTo>
                    <a:pt x="526" y="130"/>
                  </a:lnTo>
                  <a:lnTo>
                    <a:pt x="558" y="142"/>
                  </a:lnTo>
                  <a:lnTo>
                    <a:pt x="562" y="154"/>
                  </a:lnTo>
                  <a:lnTo>
                    <a:pt x="566" y="170"/>
                  </a:lnTo>
                  <a:lnTo>
                    <a:pt x="566" y="178"/>
                  </a:lnTo>
                  <a:lnTo>
                    <a:pt x="566" y="188"/>
                  </a:lnTo>
                  <a:lnTo>
                    <a:pt x="564" y="196"/>
                  </a:lnTo>
                  <a:lnTo>
                    <a:pt x="558" y="204"/>
                  </a:lnTo>
                  <a:lnTo>
                    <a:pt x="546" y="210"/>
                  </a:lnTo>
                  <a:lnTo>
                    <a:pt x="534" y="216"/>
                  </a:lnTo>
                  <a:lnTo>
                    <a:pt x="516" y="222"/>
                  </a:lnTo>
                  <a:lnTo>
                    <a:pt x="510" y="228"/>
                  </a:lnTo>
                  <a:lnTo>
                    <a:pt x="506" y="234"/>
                  </a:lnTo>
                  <a:lnTo>
                    <a:pt x="506" y="246"/>
                  </a:lnTo>
                  <a:lnTo>
                    <a:pt x="506" y="262"/>
                  </a:lnTo>
                  <a:lnTo>
                    <a:pt x="518" y="262"/>
                  </a:lnTo>
                  <a:lnTo>
                    <a:pt x="532" y="258"/>
                  </a:lnTo>
                  <a:lnTo>
                    <a:pt x="572" y="256"/>
                  </a:lnTo>
                  <a:lnTo>
                    <a:pt x="568" y="326"/>
                  </a:lnTo>
                  <a:lnTo>
                    <a:pt x="572" y="334"/>
                  </a:lnTo>
                  <a:lnTo>
                    <a:pt x="576" y="340"/>
                  </a:lnTo>
                  <a:lnTo>
                    <a:pt x="592" y="356"/>
                  </a:lnTo>
                  <a:lnTo>
                    <a:pt x="606" y="378"/>
                  </a:lnTo>
                  <a:lnTo>
                    <a:pt x="590" y="380"/>
                  </a:lnTo>
                  <a:lnTo>
                    <a:pt x="576" y="384"/>
                  </a:lnTo>
                  <a:lnTo>
                    <a:pt x="554" y="398"/>
                  </a:lnTo>
                  <a:lnTo>
                    <a:pt x="546" y="408"/>
                  </a:lnTo>
                  <a:lnTo>
                    <a:pt x="538" y="416"/>
                  </a:lnTo>
                  <a:lnTo>
                    <a:pt x="520" y="430"/>
                  </a:lnTo>
                  <a:lnTo>
                    <a:pt x="500" y="444"/>
                  </a:lnTo>
                  <a:lnTo>
                    <a:pt x="482" y="460"/>
                  </a:lnTo>
                  <a:lnTo>
                    <a:pt x="466" y="464"/>
                  </a:lnTo>
                  <a:lnTo>
                    <a:pt x="450" y="470"/>
                  </a:lnTo>
                  <a:lnTo>
                    <a:pt x="434" y="472"/>
                  </a:lnTo>
                  <a:lnTo>
                    <a:pt x="420" y="472"/>
                  </a:lnTo>
                  <a:lnTo>
                    <a:pt x="392" y="456"/>
                  </a:lnTo>
                  <a:lnTo>
                    <a:pt x="376" y="440"/>
                  </a:lnTo>
                  <a:lnTo>
                    <a:pt x="372" y="438"/>
                  </a:lnTo>
                  <a:lnTo>
                    <a:pt x="368" y="436"/>
                  </a:lnTo>
                  <a:lnTo>
                    <a:pt x="358" y="436"/>
                  </a:lnTo>
                  <a:lnTo>
                    <a:pt x="342" y="436"/>
                  </a:lnTo>
                  <a:lnTo>
                    <a:pt x="336" y="438"/>
                  </a:lnTo>
                  <a:lnTo>
                    <a:pt x="332" y="442"/>
                  </a:lnTo>
                  <a:lnTo>
                    <a:pt x="330" y="464"/>
                  </a:lnTo>
                  <a:lnTo>
                    <a:pt x="302" y="492"/>
                  </a:lnTo>
                  <a:lnTo>
                    <a:pt x="290" y="506"/>
                  </a:lnTo>
                  <a:lnTo>
                    <a:pt x="278" y="522"/>
                  </a:lnTo>
                  <a:lnTo>
                    <a:pt x="266" y="528"/>
                  </a:lnTo>
                  <a:lnTo>
                    <a:pt x="256" y="530"/>
                  </a:lnTo>
                  <a:lnTo>
                    <a:pt x="240" y="532"/>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13" name="Freeform 17"/>
            <p:cNvSpPr/>
            <p:nvPr/>
          </p:nvSpPr>
          <p:spPr bwMode="auto">
            <a:xfrm>
              <a:off x="5508625" y="4654551"/>
              <a:ext cx="854075" cy="1012825"/>
            </a:xfrm>
            <a:custGeom>
              <a:avLst/>
              <a:gdLst>
                <a:gd name="T0" fmla="*/ 324 w 538"/>
                <a:gd name="T1" fmla="*/ 632 h 638"/>
                <a:gd name="T2" fmla="*/ 306 w 538"/>
                <a:gd name="T3" fmla="*/ 628 h 638"/>
                <a:gd name="T4" fmla="*/ 282 w 538"/>
                <a:gd name="T5" fmla="*/ 636 h 638"/>
                <a:gd name="T6" fmla="*/ 272 w 538"/>
                <a:gd name="T7" fmla="*/ 608 h 638"/>
                <a:gd name="T8" fmla="*/ 258 w 538"/>
                <a:gd name="T9" fmla="*/ 594 h 638"/>
                <a:gd name="T10" fmla="*/ 234 w 538"/>
                <a:gd name="T11" fmla="*/ 594 h 638"/>
                <a:gd name="T12" fmla="*/ 234 w 538"/>
                <a:gd name="T13" fmla="*/ 580 h 638"/>
                <a:gd name="T14" fmla="*/ 268 w 538"/>
                <a:gd name="T15" fmla="*/ 508 h 638"/>
                <a:gd name="T16" fmla="*/ 240 w 538"/>
                <a:gd name="T17" fmla="*/ 472 h 638"/>
                <a:gd name="T18" fmla="*/ 226 w 538"/>
                <a:gd name="T19" fmla="*/ 452 h 638"/>
                <a:gd name="T20" fmla="*/ 204 w 538"/>
                <a:gd name="T21" fmla="*/ 448 h 638"/>
                <a:gd name="T22" fmla="*/ 172 w 538"/>
                <a:gd name="T23" fmla="*/ 456 h 638"/>
                <a:gd name="T24" fmla="*/ 132 w 538"/>
                <a:gd name="T25" fmla="*/ 486 h 638"/>
                <a:gd name="T26" fmla="*/ 98 w 538"/>
                <a:gd name="T27" fmla="*/ 488 h 638"/>
                <a:gd name="T28" fmla="*/ 86 w 538"/>
                <a:gd name="T29" fmla="*/ 458 h 638"/>
                <a:gd name="T30" fmla="*/ 68 w 538"/>
                <a:gd name="T31" fmla="*/ 442 h 638"/>
                <a:gd name="T32" fmla="*/ 64 w 538"/>
                <a:gd name="T33" fmla="*/ 354 h 638"/>
                <a:gd name="T34" fmla="*/ 14 w 538"/>
                <a:gd name="T35" fmla="*/ 358 h 638"/>
                <a:gd name="T36" fmla="*/ 0 w 538"/>
                <a:gd name="T37" fmla="*/ 352 h 638"/>
                <a:gd name="T38" fmla="*/ 8 w 538"/>
                <a:gd name="T39" fmla="*/ 340 h 638"/>
                <a:gd name="T40" fmla="*/ 32 w 538"/>
                <a:gd name="T41" fmla="*/ 334 h 638"/>
                <a:gd name="T42" fmla="*/ 54 w 538"/>
                <a:gd name="T43" fmla="*/ 312 h 638"/>
                <a:gd name="T44" fmla="*/ 62 w 538"/>
                <a:gd name="T45" fmla="*/ 284 h 638"/>
                <a:gd name="T46" fmla="*/ 46 w 538"/>
                <a:gd name="T47" fmla="*/ 154 h 638"/>
                <a:gd name="T48" fmla="*/ 40 w 538"/>
                <a:gd name="T49" fmla="*/ 130 h 638"/>
                <a:gd name="T50" fmla="*/ 64 w 538"/>
                <a:gd name="T51" fmla="*/ 108 h 638"/>
                <a:gd name="T52" fmla="*/ 80 w 538"/>
                <a:gd name="T53" fmla="*/ 78 h 638"/>
                <a:gd name="T54" fmla="*/ 114 w 538"/>
                <a:gd name="T55" fmla="*/ 56 h 638"/>
                <a:gd name="T56" fmla="*/ 142 w 538"/>
                <a:gd name="T57" fmla="*/ 58 h 638"/>
                <a:gd name="T58" fmla="*/ 158 w 538"/>
                <a:gd name="T59" fmla="*/ 54 h 638"/>
                <a:gd name="T60" fmla="*/ 168 w 538"/>
                <a:gd name="T61" fmla="*/ 42 h 638"/>
                <a:gd name="T62" fmla="*/ 158 w 538"/>
                <a:gd name="T63" fmla="*/ 14 h 638"/>
                <a:gd name="T64" fmla="*/ 156 w 538"/>
                <a:gd name="T65" fmla="*/ 4 h 638"/>
                <a:gd name="T66" fmla="*/ 174 w 538"/>
                <a:gd name="T67" fmla="*/ 2 h 638"/>
                <a:gd name="T68" fmla="*/ 210 w 538"/>
                <a:gd name="T69" fmla="*/ 12 h 638"/>
                <a:gd name="T70" fmla="*/ 274 w 538"/>
                <a:gd name="T71" fmla="*/ 34 h 638"/>
                <a:gd name="T72" fmla="*/ 312 w 538"/>
                <a:gd name="T73" fmla="*/ 56 h 638"/>
                <a:gd name="T74" fmla="*/ 372 w 538"/>
                <a:gd name="T75" fmla="*/ 68 h 638"/>
                <a:gd name="T76" fmla="*/ 392 w 538"/>
                <a:gd name="T77" fmla="*/ 44 h 638"/>
                <a:gd name="T78" fmla="*/ 420 w 538"/>
                <a:gd name="T79" fmla="*/ 60 h 638"/>
                <a:gd name="T80" fmla="*/ 450 w 538"/>
                <a:gd name="T81" fmla="*/ 82 h 638"/>
                <a:gd name="T82" fmla="*/ 482 w 538"/>
                <a:gd name="T83" fmla="*/ 100 h 638"/>
                <a:gd name="T84" fmla="*/ 514 w 538"/>
                <a:gd name="T85" fmla="*/ 134 h 638"/>
                <a:gd name="T86" fmla="*/ 522 w 538"/>
                <a:gd name="T87" fmla="*/ 180 h 638"/>
                <a:gd name="T88" fmla="*/ 516 w 538"/>
                <a:gd name="T89" fmla="*/ 214 h 638"/>
                <a:gd name="T90" fmla="*/ 486 w 538"/>
                <a:gd name="T91" fmla="*/ 248 h 638"/>
                <a:gd name="T92" fmla="*/ 480 w 538"/>
                <a:gd name="T93" fmla="*/ 286 h 638"/>
                <a:gd name="T94" fmla="*/ 494 w 538"/>
                <a:gd name="T95" fmla="*/ 320 h 638"/>
                <a:gd name="T96" fmla="*/ 502 w 538"/>
                <a:gd name="T97" fmla="*/ 344 h 638"/>
                <a:gd name="T98" fmla="*/ 522 w 538"/>
                <a:gd name="T99" fmla="*/ 414 h 638"/>
                <a:gd name="T100" fmla="*/ 532 w 538"/>
                <a:gd name="T101" fmla="*/ 440 h 638"/>
                <a:gd name="T102" fmla="*/ 528 w 538"/>
                <a:gd name="T103" fmla="*/ 472 h 638"/>
                <a:gd name="T104" fmla="*/ 538 w 538"/>
                <a:gd name="T105" fmla="*/ 536 h 638"/>
                <a:gd name="T106" fmla="*/ 426 w 538"/>
                <a:gd name="T107" fmla="*/ 540 h 638"/>
                <a:gd name="T108" fmla="*/ 428 w 538"/>
                <a:gd name="T109" fmla="*/ 558 h 638"/>
                <a:gd name="T110" fmla="*/ 446 w 538"/>
                <a:gd name="T111" fmla="*/ 580 h 638"/>
                <a:gd name="T112" fmla="*/ 436 w 538"/>
                <a:gd name="T113" fmla="*/ 598 h 638"/>
                <a:gd name="T114" fmla="*/ 402 w 538"/>
                <a:gd name="T115" fmla="*/ 568 h 638"/>
                <a:gd name="T116" fmla="*/ 368 w 538"/>
                <a:gd name="T117" fmla="*/ 566 h 638"/>
                <a:gd name="T118" fmla="*/ 348 w 538"/>
                <a:gd name="T119" fmla="*/ 604 h 638"/>
                <a:gd name="T120" fmla="*/ 336 w 538"/>
                <a:gd name="T121" fmla="*/ 634 h 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38" h="638">
                  <a:moveTo>
                    <a:pt x="332" y="638"/>
                  </a:moveTo>
                  <a:lnTo>
                    <a:pt x="332" y="638"/>
                  </a:lnTo>
                  <a:lnTo>
                    <a:pt x="324" y="632"/>
                  </a:lnTo>
                  <a:lnTo>
                    <a:pt x="318" y="630"/>
                  </a:lnTo>
                  <a:lnTo>
                    <a:pt x="312" y="628"/>
                  </a:lnTo>
                  <a:lnTo>
                    <a:pt x="306" y="628"/>
                  </a:lnTo>
                  <a:lnTo>
                    <a:pt x="294" y="632"/>
                  </a:lnTo>
                  <a:lnTo>
                    <a:pt x="282" y="636"/>
                  </a:lnTo>
                  <a:lnTo>
                    <a:pt x="274" y="620"/>
                  </a:lnTo>
                  <a:lnTo>
                    <a:pt x="272" y="608"/>
                  </a:lnTo>
                  <a:lnTo>
                    <a:pt x="270" y="600"/>
                  </a:lnTo>
                  <a:lnTo>
                    <a:pt x="264" y="596"/>
                  </a:lnTo>
                  <a:lnTo>
                    <a:pt x="258" y="594"/>
                  </a:lnTo>
                  <a:lnTo>
                    <a:pt x="252" y="592"/>
                  </a:lnTo>
                  <a:lnTo>
                    <a:pt x="246" y="592"/>
                  </a:lnTo>
                  <a:lnTo>
                    <a:pt x="234" y="594"/>
                  </a:lnTo>
                  <a:lnTo>
                    <a:pt x="234" y="580"/>
                  </a:lnTo>
                  <a:lnTo>
                    <a:pt x="254" y="542"/>
                  </a:lnTo>
                  <a:lnTo>
                    <a:pt x="264" y="524"/>
                  </a:lnTo>
                  <a:lnTo>
                    <a:pt x="268" y="508"/>
                  </a:lnTo>
                  <a:lnTo>
                    <a:pt x="246" y="484"/>
                  </a:lnTo>
                  <a:lnTo>
                    <a:pt x="240" y="472"/>
                  </a:lnTo>
                  <a:lnTo>
                    <a:pt x="236" y="462"/>
                  </a:lnTo>
                  <a:lnTo>
                    <a:pt x="226" y="452"/>
                  </a:lnTo>
                  <a:lnTo>
                    <a:pt x="218" y="448"/>
                  </a:lnTo>
                  <a:lnTo>
                    <a:pt x="212" y="448"/>
                  </a:lnTo>
                  <a:lnTo>
                    <a:pt x="204" y="448"/>
                  </a:lnTo>
                  <a:lnTo>
                    <a:pt x="172" y="456"/>
                  </a:lnTo>
                  <a:lnTo>
                    <a:pt x="162" y="466"/>
                  </a:lnTo>
                  <a:lnTo>
                    <a:pt x="152" y="472"/>
                  </a:lnTo>
                  <a:lnTo>
                    <a:pt x="132" y="486"/>
                  </a:lnTo>
                  <a:lnTo>
                    <a:pt x="98" y="488"/>
                  </a:lnTo>
                  <a:lnTo>
                    <a:pt x="96" y="478"/>
                  </a:lnTo>
                  <a:lnTo>
                    <a:pt x="94" y="470"/>
                  </a:lnTo>
                  <a:lnTo>
                    <a:pt x="86" y="458"/>
                  </a:lnTo>
                  <a:lnTo>
                    <a:pt x="76" y="448"/>
                  </a:lnTo>
                  <a:lnTo>
                    <a:pt x="68" y="442"/>
                  </a:lnTo>
                  <a:lnTo>
                    <a:pt x="64" y="432"/>
                  </a:lnTo>
                  <a:lnTo>
                    <a:pt x="64" y="354"/>
                  </a:lnTo>
                  <a:lnTo>
                    <a:pt x="28" y="356"/>
                  </a:lnTo>
                  <a:lnTo>
                    <a:pt x="14" y="358"/>
                  </a:lnTo>
                  <a:lnTo>
                    <a:pt x="0" y="362"/>
                  </a:lnTo>
                  <a:lnTo>
                    <a:pt x="0" y="352"/>
                  </a:lnTo>
                  <a:lnTo>
                    <a:pt x="2" y="346"/>
                  </a:lnTo>
                  <a:lnTo>
                    <a:pt x="4" y="344"/>
                  </a:lnTo>
                  <a:lnTo>
                    <a:pt x="8" y="340"/>
                  </a:lnTo>
                  <a:lnTo>
                    <a:pt x="18" y="338"/>
                  </a:lnTo>
                  <a:lnTo>
                    <a:pt x="32" y="334"/>
                  </a:lnTo>
                  <a:lnTo>
                    <a:pt x="38" y="330"/>
                  </a:lnTo>
                  <a:lnTo>
                    <a:pt x="44" y="326"/>
                  </a:lnTo>
                  <a:lnTo>
                    <a:pt x="54" y="312"/>
                  </a:lnTo>
                  <a:lnTo>
                    <a:pt x="60" y="298"/>
                  </a:lnTo>
                  <a:lnTo>
                    <a:pt x="62" y="284"/>
                  </a:lnTo>
                  <a:lnTo>
                    <a:pt x="48" y="224"/>
                  </a:lnTo>
                  <a:lnTo>
                    <a:pt x="46" y="154"/>
                  </a:lnTo>
                  <a:lnTo>
                    <a:pt x="40" y="130"/>
                  </a:lnTo>
                  <a:lnTo>
                    <a:pt x="46" y="126"/>
                  </a:lnTo>
                  <a:lnTo>
                    <a:pt x="54" y="120"/>
                  </a:lnTo>
                  <a:lnTo>
                    <a:pt x="64" y="108"/>
                  </a:lnTo>
                  <a:lnTo>
                    <a:pt x="72" y="94"/>
                  </a:lnTo>
                  <a:lnTo>
                    <a:pt x="80" y="78"/>
                  </a:lnTo>
                  <a:lnTo>
                    <a:pt x="94" y="68"/>
                  </a:lnTo>
                  <a:lnTo>
                    <a:pt x="108" y="60"/>
                  </a:lnTo>
                  <a:lnTo>
                    <a:pt x="114" y="56"/>
                  </a:lnTo>
                  <a:lnTo>
                    <a:pt x="122" y="56"/>
                  </a:lnTo>
                  <a:lnTo>
                    <a:pt x="132" y="56"/>
                  </a:lnTo>
                  <a:lnTo>
                    <a:pt x="142" y="58"/>
                  </a:lnTo>
                  <a:lnTo>
                    <a:pt x="150" y="58"/>
                  </a:lnTo>
                  <a:lnTo>
                    <a:pt x="158" y="54"/>
                  </a:lnTo>
                  <a:lnTo>
                    <a:pt x="164" y="50"/>
                  </a:lnTo>
                  <a:lnTo>
                    <a:pt x="168" y="42"/>
                  </a:lnTo>
                  <a:lnTo>
                    <a:pt x="166" y="30"/>
                  </a:lnTo>
                  <a:lnTo>
                    <a:pt x="164" y="20"/>
                  </a:lnTo>
                  <a:lnTo>
                    <a:pt x="158" y="14"/>
                  </a:lnTo>
                  <a:lnTo>
                    <a:pt x="152" y="10"/>
                  </a:lnTo>
                  <a:lnTo>
                    <a:pt x="156" y="4"/>
                  </a:lnTo>
                  <a:lnTo>
                    <a:pt x="160" y="2"/>
                  </a:lnTo>
                  <a:lnTo>
                    <a:pt x="166" y="0"/>
                  </a:lnTo>
                  <a:lnTo>
                    <a:pt x="174" y="2"/>
                  </a:lnTo>
                  <a:lnTo>
                    <a:pt x="192" y="6"/>
                  </a:lnTo>
                  <a:lnTo>
                    <a:pt x="210" y="12"/>
                  </a:lnTo>
                  <a:lnTo>
                    <a:pt x="238" y="16"/>
                  </a:lnTo>
                  <a:lnTo>
                    <a:pt x="274" y="34"/>
                  </a:lnTo>
                  <a:lnTo>
                    <a:pt x="292" y="44"/>
                  </a:lnTo>
                  <a:lnTo>
                    <a:pt x="312" y="56"/>
                  </a:lnTo>
                  <a:lnTo>
                    <a:pt x="342" y="68"/>
                  </a:lnTo>
                  <a:lnTo>
                    <a:pt x="372" y="68"/>
                  </a:lnTo>
                  <a:lnTo>
                    <a:pt x="392" y="44"/>
                  </a:lnTo>
                  <a:lnTo>
                    <a:pt x="400" y="46"/>
                  </a:lnTo>
                  <a:lnTo>
                    <a:pt x="410" y="52"/>
                  </a:lnTo>
                  <a:lnTo>
                    <a:pt x="420" y="60"/>
                  </a:lnTo>
                  <a:lnTo>
                    <a:pt x="430" y="72"/>
                  </a:lnTo>
                  <a:lnTo>
                    <a:pt x="450" y="82"/>
                  </a:lnTo>
                  <a:lnTo>
                    <a:pt x="466" y="90"/>
                  </a:lnTo>
                  <a:lnTo>
                    <a:pt x="482" y="100"/>
                  </a:lnTo>
                  <a:lnTo>
                    <a:pt x="500" y="116"/>
                  </a:lnTo>
                  <a:lnTo>
                    <a:pt x="514" y="134"/>
                  </a:lnTo>
                  <a:lnTo>
                    <a:pt x="520" y="152"/>
                  </a:lnTo>
                  <a:lnTo>
                    <a:pt x="522" y="170"/>
                  </a:lnTo>
                  <a:lnTo>
                    <a:pt x="522" y="180"/>
                  </a:lnTo>
                  <a:lnTo>
                    <a:pt x="522" y="190"/>
                  </a:lnTo>
                  <a:lnTo>
                    <a:pt x="520" y="202"/>
                  </a:lnTo>
                  <a:lnTo>
                    <a:pt x="516" y="214"/>
                  </a:lnTo>
                  <a:lnTo>
                    <a:pt x="494" y="238"/>
                  </a:lnTo>
                  <a:lnTo>
                    <a:pt x="486" y="248"/>
                  </a:lnTo>
                  <a:lnTo>
                    <a:pt x="482" y="260"/>
                  </a:lnTo>
                  <a:lnTo>
                    <a:pt x="480" y="272"/>
                  </a:lnTo>
                  <a:lnTo>
                    <a:pt x="480" y="286"/>
                  </a:lnTo>
                  <a:lnTo>
                    <a:pt x="486" y="302"/>
                  </a:lnTo>
                  <a:lnTo>
                    <a:pt x="494" y="320"/>
                  </a:lnTo>
                  <a:lnTo>
                    <a:pt x="500" y="340"/>
                  </a:lnTo>
                  <a:lnTo>
                    <a:pt x="502" y="344"/>
                  </a:lnTo>
                  <a:lnTo>
                    <a:pt x="506" y="352"/>
                  </a:lnTo>
                  <a:lnTo>
                    <a:pt x="512" y="372"/>
                  </a:lnTo>
                  <a:lnTo>
                    <a:pt x="522" y="414"/>
                  </a:lnTo>
                  <a:lnTo>
                    <a:pt x="530" y="428"/>
                  </a:lnTo>
                  <a:lnTo>
                    <a:pt x="532" y="440"/>
                  </a:lnTo>
                  <a:lnTo>
                    <a:pt x="532" y="454"/>
                  </a:lnTo>
                  <a:lnTo>
                    <a:pt x="528" y="472"/>
                  </a:lnTo>
                  <a:lnTo>
                    <a:pt x="528" y="500"/>
                  </a:lnTo>
                  <a:lnTo>
                    <a:pt x="532" y="518"/>
                  </a:lnTo>
                  <a:lnTo>
                    <a:pt x="538" y="536"/>
                  </a:lnTo>
                  <a:lnTo>
                    <a:pt x="426" y="540"/>
                  </a:lnTo>
                  <a:lnTo>
                    <a:pt x="424" y="544"/>
                  </a:lnTo>
                  <a:lnTo>
                    <a:pt x="424" y="548"/>
                  </a:lnTo>
                  <a:lnTo>
                    <a:pt x="428" y="558"/>
                  </a:lnTo>
                  <a:lnTo>
                    <a:pt x="438" y="570"/>
                  </a:lnTo>
                  <a:lnTo>
                    <a:pt x="446" y="580"/>
                  </a:lnTo>
                  <a:lnTo>
                    <a:pt x="442" y="598"/>
                  </a:lnTo>
                  <a:lnTo>
                    <a:pt x="436" y="598"/>
                  </a:lnTo>
                  <a:lnTo>
                    <a:pt x="428" y="594"/>
                  </a:lnTo>
                  <a:lnTo>
                    <a:pt x="416" y="584"/>
                  </a:lnTo>
                  <a:lnTo>
                    <a:pt x="402" y="568"/>
                  </a:lnTo>
                  <a:lnTo>
                    <a:pt x="368" y="566"/>
                  </a:lnTo>
                  <a:lnTo>
                    <a:pt x="350" y="594"/>
                  </a:lnTo>
                  <a:lnTo>
                    <a:pt x="348" y="604"/>
                  </a:lnTo>
                  <a:lnTo>
                    <a:pt x="346" y="616"/>
                  </a:lnTo>
                  <a:lnTo>
                    <a:pt x="340" y="628"/>
                  </a:lnTo>
                  <a:lnTo>
                    <a:pt x="336" y="634"/>
                  </a:lnTo>
                  <a:lnTo>
                    <a:pt x="332" y="63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14" name="Freeform 18"/>
            <p:cNvSpPr/>
            <p:nvPr/>
          </p:nvSpPr>
          <p:spPr bwMode="auto">
            <a:xfrm>
              <a:off x="6286500" y="4597401"/>
              <a:ext cx="739775" cy="1057275"/>
            </a:xfrm>
            <a:custGeom>
              <a:avLst/>
              <a:gdLst>
                <a:gd name="T0" fmla="*/ 112 w 466"/>
                <a:gd name="T1" fmla="*/ 660 h 666"/>
                <a:gd name="T2" fmla="*/ 94 w 466"/>
                <a:gd name="T3" fmla="*/ 656 h 666"/>
                <a:gd name="T4" fmla="*/ 134 w 466"/>
                <a:gd name="T5" fmla="*/ 598 h 666"/>
                <a:gd name="T6" fmla="*/ 128 w 466"/>
                <a:gd name="T7" fmla="*/ 566 h 666"/>
                <a:gd name="T8" fmla="*/ 104 w 466"/>
                <a:gd name="T9" fmla="*/ 568 h 666"/>
                <a:gd name="T10" fmla="*/ 88 w 466"/>
                <a:gd name="T11" fmla="*/ 576 h 666"/>
                <a:gd name="T12" fmla="*/ 48 w 466"/>
                <a:gd name="T13" fmla="*/ 536 h 666"/>
                <a:gd name="T14" fmla="*/ 52 w 466"/>
                <a:gd name="T15" fmla="*/ 494 h 666"/>
                <a:gd name="T16" fmla="*/ 52 w 466"/>
                <a:gd name="T17" fmla="*/ 456 h 666"/>
                <a:gd name="T18" fmla="*/ 42 w 466"/>
                <a:gd name="T19" fmla="*/ 446 h 666"/>
                <a:gd name="T20" fmla="*/ 30 w 466"/>
                <a:gd name="T21" fmla="*/ 398 h 666"/>
                <a:gd name="T22" fmla="*/ 16 w 466"/>
                <a:gd name="T23" fmla="*/ 356 h 666"/>
                <a:gd name="T24" fmla="*/ 2 w 466"/>
                <a:gd name="T25" fmla="*/ 316 h 666"/>
                <a:gd name="T26" fmla="*/ 6 w 466"/>
                <a:gd name="T27" fmla="*/ 292 h 666"/>
                <a:gd name="T28" fmla="*/ 16 w 466"/>
                <a:gd name="T29" fmla="*/ 280 h 666"/>
                <a:gd name="T30" fmla="*/ 42 w 466"/>
                <a:gd name="T31" fmla="*/ 240 h 666"/>
                <a:gd name="T32" fmla="*/ 42 w 466"/>
                <a:gd name="T33" fmla="*/ 188 h 666"/>
                <a:gd name="T34" fmla="*/ 22 w 466"/>
                <a:gd name="T35" fmla="*/ 146 h 666"/>
                <a:gd name="T36" fmla="*/ 46 w 466"/>
                <a:gd name="T37" fmla="*/ 126 h 666"/>
                <a:gd name="T38" fmla="*/ 78 w 466"/>
                <a:gd name="T39" fmla="*/ 116 h 666"/>
                <a:gd name="T40" fmla="*/ 88 w 466"/>
                <a:gd name="T41" fmla="*/ 114 h 666"/>
                <a:gd name="T42" fmla="*/ 102 w 466"/>
                <a:gd name="T43" fmla="*/ 98 h 666"/>
                <a:gd name="T44" fmla="*/ 160 w 466"/>
                <a:gd name="T45" fmla="*/ 60 h 666"/>
                <a:gd name="T46" fmla="*/ 176 w 466"/>
                <a:gd name="T47" fmla="*/ 46 h 666"/>
                <a:gd name="T48" fmla="*/ 226 w 466"/>
                <a:gd name="T49" fmla="*/ 32 h 666"/>
                <a:gd name="T50" fmla="*/ 250 w 466"/>
                <a:gd name="T51" fmla="*/ 22 h 666"/>
                <a:gd name="T52" fmla="*/ 260 w 466"/>
                <a:gd name="T53" fmla="*/ 2 h 666"/>
                <a:gd name="T54" fmla="*/ 284 w 466"/>
                <a:gd name="T55" fmla="*/ 0 h 666"/>
                <a:gd name="T56" fmla="*/ 292 w 466"/>
                <a:gd name="T57" fmla="*/ 52 h 666"/>
                <a:gd name="T58" fmla="*/ 314 w 466"/>
                <a:gd name="T59" fmla="*/ 56 h 666"/>
                <a:gd name="T60" fmla="*/ 326 w 466"/>
                <a:gd name="T61" fmla="*/ 34 h 666"/>
                <a:gd name="T62" fmla="*/ 334 w 466"/>
                <a:gd name="T63" fmla="*/ 14 h 666"/>
                <a:gd name="T64" fmla="*/ 344 w 466"/>
                <a:gd name="T65" fmla="*/ 36 h 666"/>
                <a:gd name="T66" fmla="*/ 362 w 466"/>
                <a:gd name="T67" fmla="*/ 50 h 666"/>
                <a:gd name="T68" fmla="*/ 384 w 466"/>
                <a:gd name="T69" fmla="*/ 54 h 666"/>
                <a:gd name="T70" fmla="*/ 424 w 466"/>
                <a:gd name="T71" fmla="*/ 42 h 666"/>
                <a:gd name="T72" fmla="*/ 442 w 466"/>
                <a:gd name="T73" fmla="*/ 42 h 666"/>
                <a:gd name="T74" fmla="*/ 422 w 466"/>
                <a:gd name="T75" fmla="*/ 66 h 666"/>
                <a:gd name="T76" fmla="*/ 414 w 466"/>
                <a:gd name="T77" fmla="*/ 88 h 666"/>
                <a:gd name="T78" fmla="*/ 428 w 466"/>
                <a:gd name="T79" fmla="*/ 112 h 666"/>
                <a:gd name="T80" fmla="*/ 466 w 466"/>
                <a:gd name="T81" fmla="*/ 168 h 666"/>
                <a:gd name="T82" fmla="*/ 464 w 466"/>
                <a:gd name="T83" fmla="*/ 192 h 666"/>
                <a:gd name="T84" fmla="*/ 450 w 466"/>
                <a:gd name="T85" fmla="*/ 218 h 666"/>
                <a:gd name="T86" fmla="*/ 430 w 466"/>
                <a:gd name="T87" fmla="*/ 236 h 666"/>
                <a:gd name="T88" fmla="*/ 396 w 466"/>
                <a:gd name="T89" fmla="*/ 244 h 666"/>
                <a:gd name="T90" fmla="*/ 376 w 466"/>
                <a:gd name="T91" fmla="*/ 250 h 666"/>
                <a:gd name="T92" fmla="*/ 348 w 466"/>
                <a:gd name="T93" fmla="*/ 276 h 666"/>
                <a:gd name="T94" fmla="*/ 348 w 466"/>
                <a:gd name="T95" fmla="*/ 304 h 666"/>
                <a:gd name="T96" fmla="*/ 354 w 466"/>
                <a:gd name="T97" fmla="*/ 332 h 666"/>
                <a:gd name="T98" fmla="*/ 328 w 466"/>
                <a:gd name="T99" fmla="*/ 366 h 666"/>
                <a:gd name="T100" fmla="*/ 302 w 466"/>
                <a:gd name="T101" fmla="*/ 386 h 666"/>
                <a:gd name="T102" fmla="*/ 296 w 466"/>
                <a:gd name="T103" fmla="*/ 408 h 666"/>
                <a:gd name="T104" fmla="*/ 292 w 466"/>
                <a:gd name="T105" fmla="*/ 468 h 666"/>
                <a:gd name="T106" fmla="*/ 270 w 466"/>
                <a:gd name="T107" fmla="*/ 490 h 666"/>
                <a:gd name="T108" fmla="*/ 264 w 466"/>
                <a:gd name="T109" fmla="*/ 522 h 666"/>
                <a:gd name="T110" fmla="*/ 266 w 466"/>
                <a:gd name="T111" fmla="*/ 546 h 666"/>
                <a:gd name="T112" fmla="*/ 254 w 466"/>
                <a:gd name="T113" fmla="*/ 596 h 666"/>
                <a:gd name="T114" fmla="*/ 260 w 466"/>
                <a:gd name="T115" fmla="*/ 630 h 666"/>
                <a:gd name="T116" fmla="*/ 224 w 466"/>
                <a:gd name="T117" fmla="*/ 650 h 666"/>
                <a:gd name="T118" fmla="*/ 196 w 466"/>
                <a:gd name="T119" fmla="*/ 636 h 666"/>
                <a:gd name="T120" fmla="*/ 168 w 466"/>
                <a:gd name="T121" fmla="*/ 646 h 666"/>
                <a:gd name="T122" fmla="*/ 134 w 466"/>
                <a:gd name="T123" fmla="*/ 660 h 6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66" h="666">
                  <a:moveTo>
                    <a:pt x="118" y="666"/>
                  </a:moveTo>
                  <a:lnTo>
                    <a:pt x="118" y="666"/>
                  </a:lnTo>
                  <a:lnTo>
                    <a:pt x="112" y="660"/>
                  </a:lnTo>
                  <a:lnTo>
                    <a:pt x="106" y="658"/>
                  </a:lnTo>
                  <a:lnTo>
                    <a:pt x="94" y="656"/>
                  </a:lnTo>
                  <a:lnTo>
                    <a:pt x="94" y="650"/>
                  </a:lnTo>
                  <a:lnTo>
                    <a:pt x="134" y="598"/>
                  </a:lnTo>
                  <a:lnTo>
                    <a:pt x="132" y="578"/>
                  </a:lnTo>
                  <a:lnTo>
                    <a:pt x="128" y="566"/>
                  </a:lnTo>
                  <a:lnTo>
                    <a:pt x="114" y="566"/>
                  </a:lnTo>
                  <a:lnTo>
                    <a:pt x="104" y="568"/>
                  </a:lnTo>
                  <a:lnTo>
                    <a:pt x="96" y="572"/>
                  </a:lnTo>
                  <a:lnTo>
                    <a:pt x="88" y="576"/>
                  </a:lnTo>
                  <a:lnTo>
                    <a:pt x="60" y="576"/>
                  </a:lnTo>
                  <a:lnTo>
                    <a:pt x="48" y="536"/>
                  </a:lnTo>
                  <a:lnTo>
                    <a:pt x="50" y="514"/>
                  </a:lnTo>
                  <a:lnTo>
                    <a:pt x="52" y="494"/>
                  </a:lnTo>
                  <a:lnTo>
                    <a:pt x="54" y="474"/>
                  </a:lnTo>
                  <a:lnTo>
                    <a:pt x="52" y="466"/>
                  </a:lnTo>
                  <a:lnTo>
                    <a:pt x="52" y="456"/>
                  </a:lnTo>
                  <a:lnTo>
                    <a:pt x="42" y="446"/>
                  </a:lnTo>
                  <a:lnTo>
                    <a:pt x="40" y="434"/>
                  </a:lnTo>
                  <a:lnTo>
                    <a:pt x="38" y="422"/>
                  </a:lnTo>
                  <a:lnTo>
                    <a:pt x="30" y="398"/>
                  </a:lnTo>
                  <a:lnTo>
                    <a:pt x="22" y="376"/>
                  </a:lnTo>
                  <a:lnTo>
                    <a:pt x="16" y="356"/>
                  </a:lnTo>
                  <a:lnTo>
                    <a:pt x="6" y="334"/>
                  </a:lnTo>
                  <a:lnTo>
                    <a:pt x="4" y="326"/>
                  </a:lnTo>
                  <a:lnTo>
                    <a:pt x="2" y="316"/>
                  </a:lnTo>
                  <a:lnTo>
                    <a:pt x="0" y="308"/>
                  </a:lnTo>
                  <a:lnTo>
                    <a:pt x="2" y="300"/>
                  </a:lnTo>
                  <a:lnTo>
                    <a:pt x="6" y="292"/>
                  </a:lnTo>
                  <a:lnTo>
                    <a:pt x="12" y="282"/>
                  </a:lnTo>
                  <a:lnTo>
                    <a:pt x="16" y="280"/>
                  </a:lnTo>
                  <a:lnTo>
                    <a:pt x="20" y="276"/>
                  </a:lnTo>
                  <a:lnTo>
                    <a:pt x="30" y="264"/>
                  </a:lnTo>
                  <a:lnTo>
                    <a:pt x="42" y="240"/>
                  </a:lnTo>
                  <a:lnTo>
                    <a:pt x="42" y="188"/>
                  </a:lnTo>
                  <a:lnTo>
                    <a:pt x="30" y="156"/>
                  </a:lnTo>
                  <a:lnTo>
                    <a:pt x="22" y="146"/>
                  </a:lnTo>
                  <a:lnTo>
                    <a:pt x="46" y="126"/>
                  </a:lnTo>
                  <a:lnTo>
                    <a:pt x="62" y="122"/>
                  </a:lnTo>
                  <a:lnTo>
                    <a:pt x="74" y="118"/>
                  </a:lnTo>
                  <a:lnTo>
                    <a:pt x="78" y="116"/>
                  </a:lnTo>
                  <a:lnTo>
                    <a:pt x="80" y="114"/>
                  </a:lnTo>
                  <a:lnTo>
                    <a:pt x="88" y="114"/>
                  </a:lnTo>
                  <a:lnTo>
                    <a:pt x="94" y="106"/>
                  </a:lnTo>
                  <a:lnTo>
                    <a:pt x="102" y="98"/>
                  </a:lnTo>
                  <a:lnTo>
                    <a:pt x="122" y="84"/>
                  </a:lnTo>
                  <a:lnTo>
                    <a:pt x="142" y="72"/>
                  </a:lnTo>
                  <a:lnTo>
                    <a:pt x="160" y="60"/>
                  </a:lnTo>
                  <a:lnTo>
                    <a:pt x="168" y="52"/>
                  </a:lnTo>
                  <a:lnTo>
                    <a:pt x="176" y="46"/>
                  </a:lnTo>
                  <a:lnTo>
                    <a:pt x="188" y="42"/>
                  </a:lnTo>
                  <a:lnTo>
                    <a:pt x="200" y="38"/>
                  </a:lnTo>
                  <a:lnTo>
                    <a:pt x="226" y="32"/>
                  </a:lnTo>
                  <a:lnTo>
                    <a:pt x="238" y="28"/>
                  </a:lnTo>
                  <a:lnTo>
                    <a:pt x="250" y="22"/>
                  </a:lnTo>
                  <a:lnTo>
                    <a:pt x="256" y="8"/>
                  </a:lnTo>
                  <a:lnTo>
                    <a:pt x="258" y="4"/>
                  </a:lnTo>
                  <a:lnTo>
                    <a:pt x="260" y="2"/>
                  </a:lnTo>
                  <a:lnTo>
                    <a:pt x="270" y="0"/>
                  </a:lnTo>
                  <a:lnTo>
                    <a:pt x="284" y="0"/>
                  </a:lnTo>
                  <a:lnTo>
                    <a:pt x="286" y="48"/>
                  </a:lnTo>
                  <a:lnTo>
                    <a:pt x="292" y="52"/>
                  </a:lnTo>
                  <a:lnTo>
                    <a:pt x="298" y="54"/>
                  </a:lnTo>
                  <a:lnTo>
                    <a:pt x="314" y="56"/>
                  </a:lnTo>
                  <a:lnTo>
                    <a:pt x="320" y="50"/>
                  </a:lnTo>
                  <a:lnTo>
                    <a:pt x="322" y="44"/>
                  </a:lnTo>
                  <a:lnTo>
                    <a:pt x="326" y="34"/>
                  </a:lnTo>
                  <a:lnTo>
                    <a:pt x="330" y="22"/>
                  </a:lnTo>
                  <a:lnTo>
                    <a:pt x="332" y="18"/>
                  </a:lnTo>
                  <a:lnTo>
                    <a:pt x="334" y="14"/>
                  </a:lnTo>
                  <a:lnTo>
                    <a:pt x="338" y="24"/>
                  </a:lnTo>
                  <a:lnTo>
                    <a:pt x="344" y="36"/>
                  </a:lnTo>
                  <a:lnTo>
                    <a:pt x="350" y="42"/>
                  </a:lnTo>
                  <a:lnTo>
                    <a:pt x="356" y="46"/>
                  </a:lnTo>
                  <a:lnTo>
                    <a:pt x="362" y="50"/>
                  </a:lnTo>
                  <a:lnTo>
                    <a:pt x="370" y="54"/>
                  </a:lnTo>
                  <a:lnTo>
                    <a:pt x="384" y="54"/>
                  </a:lnTo>
                  <a:lnTo>
                    <a:pt x="396" y="52"/>
                  </a:lnTo>
                  <a:lnTo>
                    <a:pt x="410" y="48"/>
                  </a:lnTo>
                  <a:lnTo>
                    <a:pt x="424" y="42"/>
                  </a:lnTo>
                  <a:lnTo>
                    <a:pt x="442" y="42"/>
                  </a:lnTo>
                  <a:lnTo>
                    <a:pt x="438" y="48"/>
                  </a:lnTo>
                  <a:lnTo>
                    <a:pt x="432" y="54"/>
                  </a:lnTo>
                  <a:lnTo>
                    <a:pt x="422" y="66"/>
                  </a:lnTo>
                  <a:lnTo>
                    <a:pt x="418" y="74"/>
                  </a:lnTo>
                  <a:lnTo>
                    <a:pt x="414" y="80"/>
                  </a:lnTo>
                  <a:lnTo>
                    <a:pt x="414" y="88"/>
                  </a:lnTo>
                  <a:lnTo>
                    <a:pt x="414" y="96"/>
                  </a:lnTo>
                  <a:lnTo>
                    <a:pt x="428" y="112"/>
                  </a:lnTo>
                  <a:lnTo>
                    <a:pt x="440" y="128"/>
                  </a:lnTo>
                  <a:lnTo>
                    <a:pt x="452" y="146"/>
                  </a:lnTo>
                  <a:lnTo>
                    <a:pt x="466" y="168"/>
                  </a:lnTo>
                  <a:lnTo>
                    <a:pt x="464" y="192"/>
                  </a:lnTo>
                  <a:lnTo>
                    <a:pt x="460" y="196"/>
                  </a:lnTo>
                  <a:lnTo>
                    <a:pt x="456" y="202"/>
                  </a:lnTo>
                  <a:lnTo>
                    <a:pt x="450" y="218"/>
                  </a:lnTo>
                  <a:lnTo>
                    <a:pt x="440" y="228"/>
                  </a:lnTo>
                  <a:lnTo>
                    <a:pt x="430" y="236"/>
                  </a:lnTo>
                  <a:lnTo>
                    <a:pt x="422" y="240"/>
                  </a:lnTo>
                  <a:lnTo>
                    <a:pt x="414" y="242"/>
                  </a:lnTo>
                  <a:lnTo>
                    <a:pt x="396" y="244"/>
                  </a:lnTo>
                  <a:lnTo>
                    <a:pt x="386" y="246"/>
                  </a:lnTo>
                  <a:lnTo>
                    <a:pt x="376" y="250"/>
                  </a:lnTo>
                  <a:lnTo>
                    <a:pt x="360" y="262"/>
                  </a:lnTo>
                  <a:lnTo>
                    <a:pt x="352" y="272"/>
                  </a:lnTo>
                  <a:lnTo>
                    <a:pt x="348" y="276"/>
                  </a:lnTo>
                  <a:lnTo>
                    <a:pt x="348" y="282"/>
                  </a:lnTo>
                  <a:lnTo>
                    <a:pt x="348" y="304"/>
                  </a:lnTo>
                  <a:lnTo>
                    <a:pt x="354" y="312"/>
                  </a:lnTo>
                  <a:lnTo>
                    <a:pt x="356" y="322"/>
                  </a:lnTo>
                  <a:lnTo>
                    <a:pt x="354" y="332"/>
                  </a:lnTo>
                  <a:lnTo>
                    <a:pt x="350" y="344"/>
                  </a:lnTo>
                  <a:lnTo>
                    <a:pt x="328" y="366"/>
                  </a:lnTo>
                  <a:lnTo>
                    <a:pt x="308" y="382"/>
                  </a:lnTo>
                  <a:lnTo>
                    <a:pt x="302" y="386"/>
                  </a:lnTo>
                  <a:lnTo>
                    <a:pt x="298" y="392"/>
                  </a:lnTo>
                  <a:lnTo>
                    <a:pt x="296" y="400"/>
                  </a:lnTo>
                  <a:lnTo>
                    <a:pt x="296" y="408"/>
                  </a:lnTo>
                  <a:lnTo>
                    <a:pt x="300" y="440"/>
                  </a:lnTo>
                  <a:lnTo>
                    <a:pt x="292" y="468"/>
                  </a:lnTo>
                  <a:lnTo>
                    <a:pt x="278" y="480"/>
                  </a:lnTo>
                  <a:lnTo>
                    <a:pt x="270" y="490"/>
                  </a:lnTo>
                  <a:lnTo>
                    <a:pt x="266" y="496"/>
                  </a:lnTo>
                  <a:lnTo>
                    <a:pt x="264" y="502"/>
                  </a:lnTo>
                  <a:lnTo>
                    <a:pt x="264" y="522"/>
                  </a:lnTo>
                  <a:lnTo>
                    <a:pt x="266" y="546"/>
                  </a:lnTo>
                  <a:lnTo>
                    <a:pt x="262" y="560"/>
                  </a:lnTo>
                  <a:lnTo>
                    <a:pt x="256" y="576"/>
                  </a:lnTo>
                  <a:lnTo>
                    <a:pt x="254" y="596"/>
                  </a:lnTo>
                  <a:lnTo>
                    <a:pt x="254" y="614"/>
                  </a:lnTo>
                  <a:lnTo>
                    <a:pt x="260" y="630"/>
                  </a:lnTo>
                  <a:lnTo>
                    <a:pt x="224" y="650"/>
                  </a:lnTo>
                  <a:lnTo>
                    <a:pt x="216" y="642"/>
                  </a:lnTo>
                  <a:lnTo>
                    <a:pt x="206" y="638"/>
                  </a:lnTo>
                  <a:lnTo>
                    <a:pt x="196" y="636"/>
                  </a:lnTo>
                  <a:lnTo>
                    <a:pt x="188" y="638"/>
                  </a:lnTo>
                  <a:lnTo>
                    <a:pt x="178" y="642"/>
                  </a:lnTo>
                  <a:lnTo>
                    <a:pt x="168" y="646"/>
                  </a:lnTo>
                  <a:lnTo>
                    <a:pt x="148" y="654"/>
                  </a:lnTo>
                  <a:lnTo>
                    <a:pt x="134" y="660"/>
                  </a:lnTo>
                  <a:lnTo>
                    <a:pt x="118" y="666"/>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15" name="Freeform 19"/>
            <p:cNvSpPr/>
            <p:nvPr/>
          </p:nvSpPr>
          <p:spPr bwMode="auto">
            <a:xfrm>
              <a:off x="3746500" y="3927476"/>
              <a:ext cx="1543050" cy="1517650"/>
            </a:xfrm>
            <a:custGeom>
              <a:avLst/>
              <a:gdLst>
                <a:gd name="T0" fmla="*/ 392 w 972"/>
                <a:gd name="T1" fmla="*/ 934 h 956"/>
                <a:gd name="T2" fmla="*/ 354 w 972"/>
                <a:gd name="T3" fmla="*/ 888 h 956"/>
                <a:gd name="T4" fmla="*/ 366 w 972"/>
                <a:gd name="T5" fmla="*/ 840 h 956"/>
                <a:gd name="T6" fmla="*/ 324 w 972"/>
                <a:gd name="T7" fmla="*/ 780 h 956"/>
                <a:gd name="T8" fmla="*/ 290 w 972"/>
                <a:gd name="T9" fmla="*/ 722 h 956"/>
                <a:gd name="T10" fmla="*/ 248 w 972"/>
                <a:gd name="T11" fmla="*/ 712 h 956"/>
                <a:gd name="T12" fmla="*/ 192 w 972"/>
                <a:gd name="T13" fmla="*/ 608 h 956"/>
                <a:gd name="T14" fmla="*/ 160 w 972"/>
                <a:gd name="T15" fmla="*/ 662 h 956"/>
                <a:gd name="T16" fmla="*/ 140 w 972"/>
                <a:gd name="T17" fmla="*/ 634 h 956"/>
                <a:gd name="T18" fmla="*/ 138 w 972"/>
                <a:gd name="T19" fmla="*/ 590 h 956"/>
                <a:gd name="T20" fmla="*/ 130 w 972"/>
                <a:gd name="T21" fmla="*/ 500 h 956"/>
                <a:gd name="T22" fmla="*/ 150 w 972"/>
                <a:gd name="T23" fmla="*/ 442 h 956"/>
                <a:gd name="T24" fmla="*/ 110 w 972"/>
                <a:gd name="T25" fmla="*/ 312 h 956"/>
                <a:gd name="T26" fmla="*/ 50 w 972"/>
                <a:gd name="T27" fmla="*/ 222 h 956"/>
                <a:gd name="T28" fmla="*/ 6 w 972"/>
                <a:gd name="T29" fmla="*/ 178 h 956"/>
                <a:gd name="T30" fmla="*/ 2 w 972"/>
                <a:gd name="T31" fmla="*/ 134 h 956"/>
                <a:gd name="T32" fmla="*/ 26 w 972"/>
                <a:gd name="T33" fmla="*/ 80 h 956"/>
                <a:gd name="T34" fmla="*/ 74 w 972"/>
                <a:gd name="T35" fmla="*/ 24 h 956"/>
                <a:gd name="T36" fmla="*/ 112 w 972"/>
                <a:gd name="T37" fmla="*/ 64 h 956"/>
                <a:gd name="T38" fmla="*/ 166 w 972"/>
                <a:gd name="T39" fmla="*/ 152 h 956"/>
                <a:gd name="T40" fmla="*/ 200 w 972"/>
                <a:gd name="T41" fmla="*/ 172 h 956"/>
                <a:gd name="T42" fmla="*/ 236 w 972"/>
                <a:gd name="T43" fmla="*/ 158 h 956"/>
                <a:gd name="T44" fmla="*/ 250 w 972"/>
                <a:gd name="T45" fmla="*/ 170 h 956"/>
                <a:gd name="T46" fmla="*/ 290 w 972"/>
                <a:gd name="T47" fmla="*/ 188 h 956"/>
                <a:gd name="T48" fmla="*/ 374 w 972"/>
                <a:gd name="T49" fmla="*/ 166 h 956"/>
                <a:gd name="T50" fmla="*/ 378 w 972"/>
                <a:gd name="T51" fmla="*/ 128 h 956"/>
                <a:gd name="T52" fmla="*/ 370 w 972"/>
                <a:gd name="T53" fmla="*/ 66 h 956"/>
                <a:gd name="T54" fmla="*/ 412 w 972"/>
                <a:gd name="T55" fmla="*/ 100 h 956"/>
                <a:gd name="T56" fmla="*/ 468 w 972"/>
                <a:gd name="T57" fmla="*/ 100 h 956"/>
                <a:gd name="T58" fmla="*/ 472 w 972"/>
                <a:gd name="T59" fmla="*/ 30 h 956"/>
                <a:gd name="T60" fmla="*/ 516 w 972"/>
                <a:gd name="T61" fmla="*/ 0 h 956"/>
                <a:gd name="T62" fmla="*/ 562 w 972"/>
                <a:gd name="T63" fmla="*/ 50 h 956"/>
                <a:gd name="T64" fmla="*/ 628 w 972"/>
                <a:gd name="T65" fmla="*/ 98 h 956"/>
                <a:gd name="T66" fmla="*/ 656 w 972"/>
                <a:gd name="T67" fmla="*/ 150 h 956"/>
                <a:gd name="T68" fmla="*/ 764 w 972"/>
                <a:gd name="T69" fmla="*/ 184 h 956"/>
                <a:gd name="T70" fmla="*/ 812 w 972"/>
                <a:gd name="T71" fmla="*/ 168 h 956"/>
                <a:gd name="T72" fmla="*/ 932 w 972"/>
                <a:gd name="T73" fmla="*/ 208 h 956"/>
                <a:gd name="T74" fmla="*/ 972 w 972"/>
                <a:gd name="T75" fmla="*/ 278 h 956"/>
                <a:gd name="T76" fmla="*/ 908 w 972"/>
                <a:gd name="T77" fmla="*/ 388 h 956"/>
                <a:gd name="T78" fmla="*/ 840 w 972"/>
                <a:gd name="T79" fmla="*/ 418 h 956"/>
                <a:gd name="T80" fmla="*/ 788 w 972"/>
                <a:gd name="T81" fmla="*/ 376 h 956"/>
                <a:gd name="T82" fmla="*/ 764 w 972"/>
                <a:gd name="T83" fmla="*/ 422 h 956"/>
                <a:gd name="T84" fmla="*/ 772 w 972"/>
                <a:gd name="T85" fmla="*/ 478 h 956"/>
                <a:gd name="T86" fmla="*/ 784 w 972"/>
                <a:gd name="T87" fmla="*/ 564 h 956"/>
                <a:gd name="T88" fmla="*/ 810 w 972"/>
                <a:gd name="T89" fmla="*/ 602 h 956"/>
                <a:gd name="T90" fmla="*/ 780 w 972"/>
                <a:gd name="T91" fmla="*/ 646 h 956"/>
                <a:gd name="T92" fmla="*/ 788 w 972"/>
                <a:gd name="T93" fmla="*/ 686 h 956"/>
                <a:gd name="T94" fmla="*/ 848 w 972"/>
                <a:gd name="T95" fmla="*/ 740 h 956"/>
                <a:gd name="T96" fmla="*/ 796 w 972"/>
                <a:gd name="T97" fmla="*/ 758 h 956"/>
                <a:gd name="T98" fmla="*/ 756 w 972"/>
                <a:gd name="T99" fmla="*/ 712 h 956"/>
                <a:gd name="T100" fmla="*/ 716 w 972"/>
                <a:gd name="T101" fmla="*/ 718 h 956"/>
                <a:gd name="T102" fmla="*/ 662 w 972"/>
                <a:gd name="T103" fmla="*/ 706 h 956"/>
                <a:gd name="T104" fmla="*/ 630 w 972"/>
                <a:gd name="T105" fmla="*/ 636 h 956"/>
                <a:gd name="T106" fmla="*/ 578 w 972"/>
                <a:gd name="T107" fmla="*/ 648 h 956"/>
                <a:gd name="T108" fmla="*/ 550 w 972"/>
                <a:gd name="T109" fmla="*/ 682 h 956"/>
                <a:gd name="T110" fmla="*/ 558 w 972"/>
                <a:gd name="T111" fmla="*/ 726 h 956"/>
                <a:gd name="T112" fmla="*/ 558 w 972"/>
                <a:gd name="T113" fmla="*/ 766 h 956"/>
                <a:gd name="T114" fmla="*/ 500 w 972"/>
                <a:gd name="T115" fmla="*/ 810 h 956"/>
                <a:gd name="T116" fmla="*/ 522 w 972"/>
                <a:gd name="T117" fmla="*/ 870 h 956"/>
                <a:gd name="T118" fmla="*/ 522 w 972"/>
                <a:gd name="T119" fmla="*/ 918 h 9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72" h="956">
                  <a:moveTo>
                    <a:pt x="432" y="956"/>
                  </a:moveTo>
                  <a:lnTo>
                    <a:pt x="432" y="956"/>
                  </a:lnTo>
                  <a:lnTo>
                    <a:pt x="422" y="952"/>
                  </a:lnTo>
                  <a:lnTo>
                    <a:pt x="406" y="942"/>
                  </a:lnTo>
                  <a:lnTo>
                    <a:pt x="392" y="934"/>
                  </a:lnTo>
                  <a:lnTo>
                    <a:pt x="380" y="928"/>
                  </a:lnTo>
                  <a:lnTo>
                    <a:pt x="368" y="920"/>
                  </a:lnTo>
                  <a:lnTo>
                    <a:pt x="354" y="904"/>
                  </a:lnTo>
                  <a:lnTo>
                    <a:pt x="354" y="888"/>
                  </a:lnTo>
                  <a:lnTo>
                    <a:pt x="362" y="878"/>
                  </a:lnTo>
                  <a:lnTo>
                    <a:pt x="368" y="866"/>
                  </a:lnTo>
                  <a:lnTo>
                    <a:pt x="370" y="858"/>
                  </a:lnTo>
                  <a:lnTo>
                    <a:pt x="368" y="848"/>
                  </a:lnTo>
                  <a:lnTo>
                    <a:pt x="366" y="840"/>
                  </a:lnTo>
                  <a:lnTo>
                    <a:pt x="362" y="832"/>
                  </a:lnTo>
                  <a:lnTo>
                    <a:pt x="350" y="816"/>
                  </a:lnTo>
                  <a:lnTo>
                    <a:pt x="342" y="808"/>
                  </a:lnTo>
                  <a:lnTo>
                    <a:pt x="336" y="798"/>
                  </a:lnTo>
                  <a:lnTo>
                    <a:pt x="324" y="780"/>
                  </a:lnTo>
                  <a:lnTo>
                    <a:pt x="316" y="764"/>
                  </a:lnTo>
                  <a:lnTo>
                    <a:pt x="306" y="750"/>
                  </a:lnTo>
                  <a:lnTo>
                    <a:pt x="298" y="730"/>
                  </a:lnTo>
                  <a:lnTo>
                    <a:pt x="294" y="726"/>
                  </a:lnTo>
                  <a:lnTo>
                    <a:pt x="290" y="722"/>
                  </a:lnTo>
                  <a:lnTo>
                    <a:pt x="286" y="720"/>
                  </a:lnTo>
                  <a:lnTo>
                    <a:pt x="282" y="720"/>
                  </a:lnTo>
                  <a:lnTo>
                    <a:pt x="266" y="720"/>
                  </a:lnTo>
                  <a:lnTo>
                    <a:pt x="248" y="712"/>
                  </a:lnTo>
                  <a:lnTo>
                    <a:pt x="224" y="678"/>
                  </a:lnTo>
                  <a:lnTo>
                    <a:pt x="206" y="626"/>
                  </a:lnTo>
                  <a:lnTo>
                    <a:pt x="192" y="608"/>
                  </a:lnTo>
                  <a:lnTo>
                    <a:pt x="178" y="608"/>
                  </a:lnTo>
                  <a:lnTo>
                    <a:pt x="170" y="614"/>
                  </a:lnTo>
                  <a:lnTo>
                    <a:pt x="164" y="620"/>
                  </a:lnTo>
                  <a:lnTo>
                    <a:pt x="162" y="630"/>
                  </a:lnTo>
                  <a:lnTo>
                    <a:pt x="162" y="652"/>
                  </a:lnTo>
                  <a:lnTo>
                    <a:pt x="160" y="662"/>
                  </a:lnTo>
                  <a:lnTo>
                    <a:pt x="156" y="674"/>
                  </a:lnTo>
                  <a:lnTo>
                    <a:pt x="148" y="670"/>
                  </a:lnTo>
                  <a:lnTo>
                    <a:pt x="146" y="652"/>
                  </a:lnTo>
                  <a:lnTo>
                    <a:pt x="140" y="634"/>
                  </a:lnTo>
                  <a:lnTo>
                    <a:pt x="134" y="620"/>
                  </a:lnTo>
                  <a:lnTo>
                    <a:pt x="130" y="606"/>
                  </a:lnTo>
                  <a:lnTo>
                    <a:pt x="134" y="602"/>
                  </a:lnTo>
                  <a:lnTo>
                    <a:pt x="136" y="598"/>
                  </a:lnTo>
                  <a:lnTo>
                    <a:pt x="138" y="590"/>
                  </a:lnTo>
                  <a:lnTo>
                    <a:pt x="138" y="576"/>
                  </a:lnTo>
                  <a:lnTo>
                    <a:pt x="142" y="538"/>
                  </a:lnTo>
                  <a:lnTo>
                    <a:pt x="134" y="518"/>
                  </a:lnTo>
                  <a:lnTo>
                    <a:pt x="130" y="500"/>
                  </a:lnTo>
                  <a:lnTo>
                    <a:pt x="128" y="482"/>
                  </a:lnTo>
                  <a:lnTo>
                    <a:pt x="130" y="466"/>
                  </a:lnTo>
                  <a:lnTo>
                    <a:pt x="140" y="454"/>
                  </a:lnTo>
                  <a:lnTo>
                    <a:pt x="150" y="442"/>
                  </a:lnTo>
                  <a:lnTo>
                    <a:pt x="146" y="396"/>
                  </a:lnTo>
                  <a:lnTo>
                    <a:pt x="124" y="364"/>
                  </a:lnTo>
                  <a:lnTo>
                    <a:pt x="114" y="326"/>
                  </a:lnTo>
                  <a:lnTo>
                    <a:pt x="110" y="312"/>
                  </a:lnTo>
                  <a:lnTo>
                    <a:pt x="104" y="300"/>
                  </a:lnTo>
                  <a:lnTo>
                    <a:pt x="84" y="276"/>
                  </a:lnTo>
                  <a:lnTo>
                    <a:pt x="68" y="254"/>
                  </a:lnTo>
                  <a:lnTo>
                    <a:pt x="54" y="232"/>
                  </a:lnTo>
                  <a:lnTo>
                    <a:pt x="50" y="222"/>
                  </a:lnTo>
                  <a:lnTo>
                    <a:pt x="48" y="212"/>
                  </a:lnTo>
                  <a:lnTo>
                    <a:pt x="12" y="188"/>
                  </a:lnTo>
                  <a:lnTo>
                    <a:pt x="6" y="178"/>
                  </a:lnTo>
                  <a:lnTo>
                    <a:pt x="0" y="178"/>
                  </a:lnTo>
                  <a:lnTo>
                    <a:pt x="0" y="154"/>
                  </a:lnTo>
                  <a:lnTo>
                    <a:pt x="0" y="142"/>
                  </a:lnTo>
                  <a:lnTo>
                    <a:pt x="2" y="134"/>
                  </a:lnTo>
                  <a:lnTo>
                    <a:pt x="10" y="130"/>
                  </a:lnTo>
                  <a:lnTo>
                    <a:pt x="16" y="124"/>
                  </a:lnTo>
                  <a:lnTo>
                    <a:pt x="20" y="118"/>
                  </a:lnTo>
                  <a:lnTo>
                    <a:pt x="22" y="110"/>
                  </a:lnTo>
                  <a:lnTo>
                    <a:pt x="24" y="96"/>
                  </a:lnTo>
                  <a:lnTo>
                    <a:pt x="26" y="80"/>
                  </a:lnTo>
                  <a:lnTo>
                    <a:pt x="0" y="50"/>
                  </a:lnTo>
                  <a:lnTo>
                    <a:pt x="0" y="28"/>
                  </a:lnTo>
                  <a:lnTo>
                    <a:pt x="74" y="24"/>
                  </a:lnTo>
                  <a:lnTo>
                    <a:pt x="82" y="28"/>
                  </a:lnTo>
                  <a:lnTo>
                    <a:pt x="92" y="38"/>
                  </a:lnTo>
                  <a:lnTo>
                    <a:pt x="102" y="50"/>
                  </a:lnTo>
                  <a:lnTo>
                    <a:pt x="112" y="64"/>
                  </a:lnTo>
                  <a:lnTo>
                    <a:pt x="112" y="76"/>
                  </a:lnTo>
                  <a:lnTo>
                    <a:pt x="116" y="88"/>
                  </a:lnTo>
                  <a:lnTo>
                    <a:pt x="122" y="98"/>
                  </a:lnTo>
                  <a:lnTo>
                    <a:pt x="128" y="110"/>
                  </a:lnTo>
                  <a:lnTo>
                    <a:pt x="146" y="132"/>
                  </a:lnTo>
                  <a:lnTo>
                    <a:pt x="166" y="152"/>
                  </a:lnTo>
                  <a:lnTo>
                    <a:pt x="174" y="152"/>
                  </a:lnTo>
                  <a:lnTo>
                    <a:pt x="182" y="154"/>
                  </a:lnTo>
                  <a:lnTo>
                    <a:pt x="186" y="156"/>
                  </a:lnTo>
                  <a:lnTo>
                    <a:pt x="190" y="158"/>
                  </a:lnTo>
                  <a:lnTo>
                    <a:pt x="200" y="172"/>
                  </a:lnTo>
                  <a:lnTo>
                    <a:pt x="208" y="170"/>
                  </a:lnTo>
                  <a:lnTo>
                    <a:pt x="216" y="170"/>
                  </a:lnTo>
                  <a:lnTo>
                    <a:pt x="224" y="166"/>
                  </a:lnTo>
                  <a:lnTo>
                    <a:pt x="236" y="158"/>
                  </a:lnTo>
                  <a:lnTo>
                    <a:pt x="242" y="158"/>
                  </a:lnTo>
                  <a:lnTo>
                    <a:pt x="248" y="162"/>
                  </a:lnTo>
                  <a:lnTo>
                    <a:pt x="248" y="166"/>
                  </a:lnTo>
                  <a:lnTo>
                    <a:pt x="250" y="170"/>
                  </a:lnTo>
                  <a:lnTo>
                    <a:pt x="254" y="172"/>
                  </a:lnTo>
                  <a:lnTo>
                    <a:pt x="258" y="174"/>
                  </a:lnTo>
                  <a:lnTo>
                    <a:pt x="270" y="176"/>
                  </a:lnTo>
                  <a:lnTo>
                    <a:pt x="282" y="178"/>
                  </a:lnTo>
                  <a:lnTo>
                    <a:pt x="290" y="188"/>
                  </a:lnTo>
                  <a:lnTo>
                    <a:pt x="310" y="188"/>
                  </a:lnTo>
                  <a:lnTo>
                    <a:pt x="328" y="174"/>
                  </a:lnTo>
                  <a:lnTo>
                    <a:pt x="374" y="166"/>
                  </a:lnTo>
                  <a:lnTo>
                    <a:pt x="378" y="160"/>
                  </a:lnTo>
                  <a:lnTo>
                    <a:pt x="382" y="154"/>
                  </a:lnTo>
                  <a:lnTo>
                    <a:pt x="382" y="142"/>
                  </a:lnTo>
                  <a:lnTo>
                    <a:pt x="378" y="128"/>
                  </a:lnTo>
                  <a:lnTo>
                    <a:pt x="372" y="104"/>
                  </a:lnTo>
                  <a:lnTo>
                    <a:pt x="368" y="92"/>
                  </a:lnTo>
                  <a:lnTo>
                    <a:pt x="366" y="80"/>
                  </a:lnTo>
                  <a:lnTo>
                    <a:pt x="368" y="72"/>
                  </a:lnTo>
                  <a:lnTo>
                    <a:pt x="370" y="66"/>
                  </a:lnTo>
                  <a:lnTo>
                    <a:pt x="376" y="70"/>
                  </a:lnTo>
                  <a:lnTo>
                    <a:pt x="384" y="78"/>
                  </a:lnTo>
                  <a:lnTo>
                    <a:pt x="392" y="84"/>
                  </a:lnTo>
                  <a:lnTo>
                    <a:pt x="406" y="92"/>
                  </a:lnTo>
                  <a:lnTo>
                    <a:pt x="412" y="100"/>
                  </a:lnTo>
                  <a:lnTo>
                    <a:pt x="424" y="104"/>
                  </a:lnTo>
                  <a:lnTo>
                    <a:pt x="438" y="104"/>
                  </a:lnTo>
                  <a:lnTo>
                    <a:pt x="452" y="104"/>
                  </a:lnTo>
                  <a:lnTo>
                    <a:pt x="468" y="100"/>
                  </a:lnTo>
                  <a:lnTo>
                    <a:pt x="484" y="84"/>
                  </a:lnTo>
                  <a:lnTo>
                    <a:pt x="482" y="64"/>
                  </a:lnTo>
                  <a:lnTo>
                    <a:pt x="478" y="50"/>
                  </a:lnTo>
                  <a:lnTo>
                    <a:pt x="474" y="40"/>
                  </a:lnTo>
                  <a:lnTo>
                    <a:pt x="472" y="30"/>
                  </a:lnTo>
                  <a:lnTo>
                    <a:pt x="482" y="18"/>
                  </a:lnTo>
                  <a:lnTo>
                    <a:pt x="494" y="8"/>
                  </a:lnTo>
                  <a:lnTo>
                    <a:pt x="502" y="2"/>
                  </a:lnTo>
                  <a:lnTo>
                    <a:pt x="508" y="0"/>
                  </a:lnTo>
                  <a:lnTo>
                    <a:pt x="516" y="0"/>
                  </a:lnTo>
                  <a:lnTo>
                    <a:pt x="526" y="4"/>
                  </a:lnTo>
                  <a:lnTo>
                    <a:pt x="530" y="16"/>
                  </a:lnTo>
                  <a:lnTo>
                    <a:pt x="536" y="26"/>
                  </a:lnTo>
                  <a:lnTo>
                    <a:pt x="546" y="36"/>
                  </a:lnTo>
                  <a:lnTo>
                    <a:pt x="562" y="50"/>
                  </a:lnTo>
                  <a:lnTo>
                    <a:pt x="588" y="60"/>
                  </a:lnTo>
                  <a:lnTo>
                    <a:pt x="598" y="72"/>
                  </a:lnTo>
                  <a:lnTo>
                    <a:pt x="612" y="84"/>
                  </a:lnTo>
                  <a:lnTo>
                    <a:pt x="628" y="98"/>
                  </a:lnTo>
                  <a:lnTo>
                    <a:pt x="636" y="106"/>
                  </a:lnTo>
                  <a:lnTo>
                    <a:pt x="642" y="118"/>
                  </a:lnTo>
                  <a:lnTo>
                    <a:pt x="650" y="138"/>
                  </a:lnTo>
                  <a:lnTo>
                    <a:pt x="656" y="150"/>
                  </a:lnTo>
                  <a:lnTo>
                    <a:pt x="666" y="164"/>
                  </a:lnTo>
                  <a:lnTo>
                    <a:pt x="678" y="176"/>
                  </a:lnTo>
                  <a:lnTo>
                    <a:pt x="686" y="182"/>
                  </a:lnTo>
                  <a:lnTo>
                    <a:pt x="694" y="184"/>
                  </a:lnTo>
                  <a:lnTo>
                    <a:pt x="764" y="184"/>
                  </a:lnTo>
                  <a:lnTo>
                    <a:pt x="774" y="178"/>
                  </a:lnTo>
                  <a:lnTo>
                    <a:pt x="786" y="172"/>
                  </a:lnTo>
                  <a:lnTo>
                    <a:pt x="798" y="168"/>
                  </a:lnTo>
                  <a:lnTo>
                    <a:pt x="812" y="168"/>
                  </a:lnTo>
                  <a:lnTo>
                    <a:pt x="858" y="184"/>
                  </a:lnTo>
                  <a:lnTo>
                    <a:pt x="900" y="184"/>
                  </a:lnTo>
                  <a:lnTo>
                    <a:pt x="920" y="202"/>
                  </a:lnTo>
                  <a:lnTo>
                    <a:pt x="932" y="208"/>
                  </a:lnTo>
                  <a:lnTo>
                    <a:pt x="952" y="210"/>
                  </a:lnTo>
                  <a:lnTo>
                    <a:pt x="972" y="228"/>
                  </a:lnTo>
                  <a:lnTo>
                    <a:pt x="972" y="278"/>
                  </a:lnTo>
                  <a:lnTo>
                    <a:pt x="958" y="296"/>
                  </a:lnTo>
                  <a:lnTo>
                    <a:pt x="946" y="316"/>
                  </a:lnTo>
                  <a:lnTo>
                    <a:pt x="938" y="336"/>
                  </a:lnTo>
                  <a:lnTo>
                    <a:pt x="930" y="358"/>
                  </a:lnTo>
                  <a:lnTo>
                    <a:pt x="908" y="388"/>
                  </a:lnTo>
                  <a:lnTo>
                    <a:pt x="880" y="418"/>
                  </a:lnTo>
                  <a:lnTo>
                    <a:pt x="866" y="422"/>
                  </a:lnTo>
                  <a:lnTo>
                    <a:pt x="856" y="422"/>
                  </a:lnTo>
                  <a:lnTo>
                    <a:pt x="846" y="420"/>
                  </a:lnTo>
                  <a:lnTo>
                    <a:pt x="840" y="418"/>
                  </a:lnTo>
                  <a:lnTo>
                    <a:pt x="828" y="406"/>
                  </a:lnTo>
                  <a:lnTo>
                    <a:pt x="812" y="394"/>
                  </a:lnTo>
                  <a:lnTo>
                    <a:pt x="806" y="388"/>
                  </a:lnTo>
                  <a:lnTo>
                    <a:pt x="800" y="382"/>
                  </a:lnTo>
                  <a:lnTo>
                    <a:pt x="788" y="376"/>
                  </a:lnTo>
                  <a:lnTo>
                    <a:pt x="778" y="374"/>
                  </a:lnTo>
                  <a:lnTo>
                    <a:pt x="768" y="374"/>
                  </a:lnTo>
                  <a:lnTo>
                    <a:pt x="764" y="382"/>
                  </a:lnTo>
                  <a:lnTo>
                    <a:pt x="764" y="422"/>
                  </a:lnTo>
                  <a:lnTo>
                    <a:pt x="768" y="434"/>
                  </a:lnTo>
                  <a:lnTo>
                    <a:pt x="772" y="446"/>
                  </a:lnTo>
                  <a:lnTo>
                    <a:pt x="772" y="460"/>
                  </a:lnTo>
                  <a:lnTo>
                    <a:pt x="772" y="478"/>
                  </a:lnTo>
                  <a:lnTo>
                    <a:pt x="770" y="492"/>
                  </a:lnTo>
                  <a:lnTo>
                    <a:pt x="766" y="510"/>
                  </a:lnTo>
                  <a:lnTo>
                    <a:pt x="766" y="528"/>
                  </a:lnTo>
                  <a:lnTo>
                    <a:pt x="768" y="548"/>
                  </a:lnTo>
                  <a:lnTo>
                    <a:pt x="784" y="564"/>
                  </a:lnTo>
                  <a:lnTo>
                    <a:pt x="790" y="568"/>
                  </a:lnTo>
                  <a:lnTo>
                    <a:pt x="796" y="574"/>
                  </a:lnTo>
                  <a:lnTo>
                    <a:pt x="802" y="582"/>
                  </a:lnTo>
                  <a:lnTo>
                    <a:pt x="808" y="592"/>
                  </a:lnTo>
                  <a:lnTo>
                    <a:pt x="810" y="602"/>
                  </a:lnTo>
                  <a:lnTo>
                    <a:pt x="810" y="612"/>
                  </a:lnTo>
                  <a:lnTo>
                    <a:pt x="808" y="622"/>
                  </a:lnTo>
                  <a:lnTo>
                    <a:pt x="800" y="632"/>
                  </a:lnTo>
                  <a:lnTo>
                    <a:pt x="786" y="640"/>
                  </a:lnTo>
                  <a:lnTo>
                    <a:pt x="780" y="646"/>
                  </a:lnTo>
                  <a:lnTo>
                    <a:pt x="778" y="650"/>
                  </a:lnTo>
                  <a:lnTo>
                    <a:pt x="776" y="656"/>
                  </a:lnTo>
                  <a:lnTo>
                    <a:pt x="776" y="674"/>
                  </a:lnTo>
                  <a:lnTo>
                    <a:pt x="782" y="680"/>
                  </a:lnTo>
                  <a:lnTo>
                    <a:pt x="788" y="686"/>
                  </a:lnTo>
                  <a:lnTo>
                    <a:pt x="806" y="694"/>
                  </a:lnTo>
                  <a:lnTo>
                    <a:pt x="828" y="702"/>
                  </a:lnTo>
                  <a:lnTo>
                    <a:pt x="840" y="710"/>
                  </a:lnTo>
                  <a:lnTo>
                    <a:pt x="850" y="718"/>
                  </a:lnTo>
                  <a:lnTo>
                    <a:pt x="848" y="740"/>
                  </a:lnTo>
                  <a:lnTo>
                    <a:pt x="846" y="752"/>
                  </a:lnTo>
                  <a:lnTo>
                    <a:pt x="842" y="756"/>
                  </a:lnTo>
                  <a:lnTo>
                    <a:pt x="840" y="762"/>
                  </a:lnTo>
                  <a:lnTo>
                    <a:pt x="818" y="760"/>
                  </a:lnTo>
                  <a:lnTo>
                    <a:pt x="796" y="758"/>
                  </a:lnTo>
                  <a:lnTo>
                    <a:pt x="778" y="754"/>
                  </a:lnTo>
                  <a:lnTo>
                    <a:pt x="764" y="748"/>
                  </a:lnTo>
                  <a:lnTo>
                    <a:pt x="762" y="734"/>
                  </a:lnTo>
                  <a:lnTo>
                    <a:pt x="760" y="722"/>
                  </a:lnTo>
                  <a:lnTo>
                    <a:pt x="756" y="712"/>
                  </a:lnTo>
                  <a:lnTo>
                    <a:pt x="752" y="702"/>
                  </a:lnTo>
                  <a:lnTo>
                    <a:pt x="744" y="704"/>
                  </a:lnTo>
                  <a:lnTo>
                    <a:pt x="736" y="704"/>
                  </a:lnTo>
                  <a:lnTo>
                    <a:pt x="726" y="710"/>
                  </a:lnTo>
                  <a:lnTo>
                    <a:pt x="716" y="718"/>
                  </a:lnTo>
                  <a:lnTo>
                    <a:pt x="706" y="724"/>
                  </a:lnTo>
                  <a:lnTo>
                    <a:pt x="680" y="724"/>
                  </a:lnTo>
                  <a:lnTo>
                    <a:pt x="670" y="716"/>
                  </a:lnTo>
                  <a:lnTo>
                    <a:pt x="662" y="706"/>
                  </a:lnTo>
                  <a:lnTo>
                    <a:pt x="656" y="698"/>
                  </a:lnTo>
                  <a:lnTo>
                    <a:pt x="652" y="688"/>
                  </a:lnTo>
                  <a:lnTo>
                    <a:pt x="646" y="668"/>
                  </a:lnTo>
                  <a:lnTo>
                    <a:pt x="642" y="652"/>
                  </a:lnTo>
                  <a:lnTo>
                    <a:pt x="630" y="636"/>
                  </a:lnTo>
                  <a:lnTo>
                    <a:pt x="604" y="636"/>
                  </a:lnTo>
                  <a:lnTo>
                    <a:pt x="594" y="636"/>
                  </a:lnTo>
                  <a:lnTo>
                    <a:pt x="588" y="638"/>
                  </a:lnTo>
                  <a:lnTo>
                    <a:pt x="582" y="642"/>
                  </a:lnTo>
                  <a:lnTo>
                    <a:pt x="578" y="648"/>
                  </a:lnTo>
                  <a:lnTo>
                    <a:pt x="574" y="658"/>
                  </a:lnTo>
                  <a:lnTo>
                    <a:pt x="572" y="670"/>
                  </a:lnTo>
                  <a:lnTo>
                    <a:pt x="564" y="676"/>
                  </a:lnTo>
                  <a:lnTo>
                    <a:pt x="556" y="680"/>
                  </a:lnTo>
                  <a:lnTo>
                    <a:pt x="550" y="682"/>
                  </a:lnTo>
                  <a:lnTo>
                    <a:pt x="542" y="686"/>
                  </a:lnTo>
                  <a:lnTo>
                    <a:pt x="542" y="704"/>
                  </a:lnTo>
                  <a:lnTo>
                    <a:pt x="550" y="712"/>
                  </a:lnTo>
                  <a:lnTo>
                    <a:pt x="558" y="726"/>
                  </a:lnTo>
                  <a:lnTo>
                    <a:pt x="562" y="732"/>
                  </a:lnTo>
                  <a:lnTo>
                    <a:pt x="564" y="740"/>
                  </a:lnTo>
                  <a:lnTo>
                    <a:pt x="564" y="748"/>
                  </a:lnTo>
                  <a:lnTo>
                    <a:pt x="562" y="758"/>
                  </a:lnTo>
                  <a:lnTo>
                    <a:pt x="558" y="766"/>
                  </a:lnTo>
                  <a:lnTo>
                    <a:pt x="552" y="772"/>
                  </a:lnTo>
                  <a:lnTo>
                    <a:pt x="536" y="782"/>
                  </a:lnTo>
                  <a:lnTo>
                    <a:pt x="508" y="800"/>
                  </a:lnTo>
                  <a:lnTo>
                    <a:pt x="500" y="810"/>
                  </a:lnTo>
                  <a:lnTo>
                    <a:pt x="500" y="850"/>
                  </a:lnTo>
                  <a:lnTo>
                    <a:pt x="504" y="856"/>
                  </a:lnTo>
                  <a:lnTo>
                    <a:pt x="508" y="860"/>
                  </a:lnTo>
                  <a:lnTo>
                    <a:pt x="518" y="866"/>
                  </a:lnTo>
                  <a:lnTo>
                    <a:pt x="522" y="870"/>
                  </a:lnTo>
                  <a:lnTo>
                    <a:pt x="526" y="878"/>
                  </a:lnTo>
                  <a:lnTo>
                    <a:pt x="528" y="888"/>
                  </a:lnTo>
                  <a:lnTo>
                    <a:pt x="530" y="902"/>
                  </a:lnTo>
                  <a:lnTo>
                    <a:pt x="522" y="918"/>
                  </a:lnTo>
                  <a:lnTo>
                    <a:pt x="510" y="924"/>
                  </a:lnTo>
                  <a:lnTo>
                    <a:pt x="498" y="930"/>
                  </a:lnTo>
                  <a:lnTo>
                    <a:pt x="432" y="956"/>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16" name="Freeform 20"/>
            <p:cNvSpPr/>
            <p:nvPr/>
          </p:nvSpPr>
          <p:spPr bwMode="auto">
            <a:xfrm>
              <a:off x="873125" y="3270251"/>
              <a:ext cx="3095625" cy="1895475"/>
            </a:xfrm>
            <a:custGeom>
              <a:avLst/>
              <a:gdLst>
                <a:gd name="T0" fmla="*/ 1244 w 1950"/>
                <a:gd name="T1" fmla="*/ 1192 h 1194"/>
                <a:gd name="T2" fmla="*/ 1218 w 1950"/>
                <a:gd name="T3" fmla="*/ 1156 h 1194"/>
                <a:gd name="T4" fmla="*/ 1200 w 1950"/>
                <a:gd name="T5" fmla="*/ 1100 h 1194"/>
                <a:gd name="T6" fmla="*/ 1152 w 1950"/>
                <a:gd name="T7" fmla="*/ 1058 h 1194"/>
                <a:gd name="T8" fmla="*/ 1050 w 1950"/>
                <a:gd name="T9" fmla="*/ 1000 h 1194"/>
                <a:gd name="T10" fmla="*/ 970 w 1950"/>
                <a:gd name="T11" fmla="*/ 1022 h 1194"/>
                <a:gd name="T12" fmla="*/ 928 w 1950"/>
                <a:gd name="T13" fmla="*/ 1096 h 1194"/>
                <a:gd name="T14" fmla="*/ 898 w 1950"/>
                <a:gd name="T15" fmla="*/ 1042 h 1194"/>
                <a:gd name="T16" fmla="*/ 872 w 1950"/>
                <a:gd name="T17" fmla="*/ 992 h 1194"/>
                <a:gd name="T18" fmla="*/ 754 w 1950"/>
                <a:gd name="T19" fmla="*/ 1010 h 1194"/>
                <a:gd name="T20" fmla="*/ 634 w 1950"/>
                <a:gd name="T21" fmla="*/ 966 h 1194"/>
                <a:gd name="T22" fmla="*/ 580 w 1950"/>
                <a:gd name="T23" fmla="*/ 900 h 1194"/>
                <a:gd name="T24" fmla="*/ 492 w 1950"/>
                <a:gd name="T25" fmla="*/ 842 h 1194"/>
                <a:gd name="T26" fmla="*/ 468 w 1950"/>
                <a:gd name="T27" fmla="*/ 764 h 1194"/>
                <a:gd name="T28" fmla="*/ 390 w 1950"/>
                <a:gd name="T29" fmla="*/ 726 h 1194"/>
                <a:gd name="T30" fmla="*/ 284 w 1950"/>
                <a:gd name="T31" fmla="*/ 610 h 1194"/>
                <a:gd name="T32" fmla="*/ 182 w 1950"/>
                <a:gd name="T33" fmla="*/ 630 h 1194"/>
                <a:gd name="T34" fmla="*/ 142 w 1950"/>
                <a:gd name="T35" fmla="*/ 552 h 1194"/>
                <a:gd name="T36" fmla="*/ 12 w 1950"/>
                <a:gd name="T37" fmla="*/ 454 h 1194"/>
                <a:gd name="T38" fmla="*/ 8 w 1950"/>
                <a:gd name="T39" fmla="*/ 412 h 1194"/>
                <a:gd name="T40" fmla="*/ 16 w 1950"/>
                <a:gd name="T41" fmla="*/ 290 h 1194"/>
                <a:gd name="T42" fmla="*/ 54 w 1950"/>
                <a:gd name="T43" fmla="*/ 300 h 1194"/>
                <a:gd name="T44" fmla="*/ 104 w 1950"/>
                <a:gd name="T45" fmla="*/ 280 h 1194"/>
                <a:gd name="T46" fmla="*/ 78 w 1950"/>
                <a:gd name="T47" fmla="*/ 126 h 1194"/>
                <a:gd name="T48" fmla="*/ 146 w 1950"/>
                <a:gd name="T49" fmla="*/ 98 h 1194"/>
                <a:gd name="T50" fmla="*/ 216 w 1950"/>
                <a:gd name="T51" fmla="*/ 72 h 1194"/>
                <a:gd name="T52" fmla="*/ 304 w 1950"/>
                <a:gd name="T53" fmla="*/ 6 h 1194"/>
                <a:gd name="T54" fmla="*/ 386 w 1950"/>
                <a:gd name="T55" fmla="*/ 48 h 1194"/>
                <a:gd name="T56" fmla="*/ 470 w 1950"/>
                <a:gd name="T57" fmla="*/ 10 h 1194"/>
                <a:gd name="T58" fmla="*/ 510 w 1950"/>
                <a:gd name="T59" fmla="*/ 56 h 1194"/>
                <a:gd name="T60" fmla="*/ 622 w 1950"/>
                <a:gd name="T61" fmla="*/ 72 h 1194"/>
                <a:gd name="T62" fmla="*/ 710 w 1950"/>
                <a:gd name="T63" fmla="*/ 56 h 1194"/>
                <a:gd name="T64" fmla="*/ 804 w 1950"/>
                <a:gd name="T65" fmla="*/ 44 h 1194"/>
                <a:gd name="T66" fmla="*/ 898 w 1950"/>
                <a:gd name="T67" fmla="*/ 30 h 1194"/>
                <a:gd name="T68" fmla="*/ 1046 w 1950"/>
                <a:gd name="T69" fmla="*/ 38 h 1194"/>
                <a:gd name="T70" fmla="*/ 1106 w 1950"/>
                <a:gd name="T71" fmla="*/ 114 h 1194"/>
                <a:gd name="T72" fmla="*/ 1092 w 1950"/>
                <a:gd name="T73" fmla="*/ 220 h 1194"/>
                <a:gd name="T74" fmla="*/ 1118 w 1950"/>
                <a:gd name="T75" fmla="*/ 378 h 1194"/>
                <a:gd name="T76" fmla="*/ 1192 w 1950"/>
                <a:gd name="T77" fmla="*/ 440 h 1194"/>
                <a:gd name="T78" fmla="*/ 1308 w 1950"/>
                <a:gd name="T79" fmla="*/ 502 h 1194"/>
                <a:gd name="T80" fmla="*/ 1406 w 1950"/>
                <a:gd name="T81" fmla="*/ 546 h 1194"/>
                <a:gd name="T82" fmla="*/ 1586 w 1950"/>
                <a:gd name="T83" fmla="*/ 576 h 1194"/>
                <a:gd name="T84" fmla="*/ 1666 w 1950"/>
                <a:gd name="T85" fmla="*/ 682 h 1194"/>
                <a:gd name="T86" fmla="*/ 1706 w 1950"/>
                <a:gd name="T87" fmla="*/ 676 h 1194"/>
                <a:gd name="T88" fmla="*/ 1794 w 1950"/>
                <a:gd name="T89" fmla="*/ 616 h 1194"/>
                <a:gd name="T90" fmla="*/ 1848 w 1950"/>
                <a:gd name="T91" fmla="*/ 632 h 1194"/>
                <a:gd name="T92" fmla="*/ 1926 w 1950"/>
                <a:gd name="T93" fmla="*/ 788 h 1194"/>
                <a:gd name="T94" fmla="*/ 1930 w 1950"/>
                <a:gd name="T95" fmla="*/ 878 h 1194"/>
                <a:gd name="T96" fmla="*/ 1940 w 1950"/>
                <a:gd name="T97" fmla="*/ 976 h 1194"/>
                <a:gd name="T98" fmla="*/ 1930 w 1950"/>
                <a:gd name="T99" fmla="*/ 1002 h 1194"/>
                <a:gd name="T100" fmla="*/ 1872 w 1950"/>
                <a:gd name="T101" fmla="*/ 1006 h 1194"/>
                <a:gd name="T102" fmla="*/ 1866 w 1950"/>
                <a:gd name="T103" fmla="*/ 1096 h 1194"/>
                <a:gd name="T104" fmla="*/ 1772 w 1950"/>
                <a:gd name="T105" fmla="*/ 1052 h 1194"/>
                <a:gd name="T106" fmla="*/ 1744 w 1950"/>
                <a:gd name="T107" fmla="*/ 1124 h 1194"/>
                <a:gd name="T108" fmla="*/ 1696 w 1950"/>
                <a:gd name="T109" fmla="*/ 1086 h 1194"/>
                <a:gd name="T110" fmla="*/ 1594 w 1950"/>
                <a:gd name="T111" fmla="*/ 1048 h 1194"/>
                <a:gd name="T112" fmla="*/ 1498 w 1950"/>
                <a:gd name="T113" fmla="*/ 1102 h 1194"/>
                <a:gd name="T114" fmla="*/ 1430 w 1950"/>
                <a:gd name="T115" fmla="*/ 1144 h 1194"/>
                <a:gd name="T116" fmla="*/ 1342 w 1950"/>
                <a:gd name="T117" fmla="*/ 1194 h 11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50" h="1194">
                  <a:moveTo>
                    <a:pt x="1342" y="1194"/>
                  </a:moveTo>
                  <a:lnTo>
                    <a:pt x="1342" y="1194"/>
                  </a:lnTo>
                  <a:lnTo>
                    <a:pt x="1336" y="1192"/>
                  </a:lnTo>
                  <a:lnTo>
                    <a:pt x="1324" y="1188"/>
                  </a:lnTo>
                  <a:lnTo>
                    <a:pt x="1298" y="1186"/>
                  </a:lnTo>
                  <a:lnTo>
                    <a:pt x="1258" y="1186"/>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14"/>
                  </a:lnTo>
                  <a:lnTo>
                    <a:pt x="1216" y="1108"/>
                  </a:lnTo>
                  <a:lnTo>
                    <a:pt x="1206" y="1104"/>
                  </a:lnTo>
                  <a:lnTo>
                    <a:pt x="1200" y="1100"/>
                  </a:lnTo>
                  <a:lnTo>
                    <a:pt x="1194" y="1094"/>
                  </a:lnTo>
                  <a:lnTo>
                    <a:pt x="1192" y="1088"/>
                  </a:lnTo>
                  <a:lnTo>
                    <a:pt x="1190" y="1082"/>
                  </a:lnTo>
                  <a:lnTo>
                    <a:pt x="1186" y="1068"/>
                  </a:lnTo>
                  <a:lnTo>
                    <a:pt x="1180" y="1058"/>
                  </a:lnTo>
                  <a:lnTo>
                    <a:pt x="1152" y="1058"/>
                  </a:lnTo>
                  <a:lnTo>
                    <a:pt x="1128" y="1052"/>
                  </a:lnTo>
                  <a:lnTo>
                    <a:pt x="1112" y="1028"/>
                  </a:lnTo>
                  <a:lnTo>
                    <a:pt x="1092" y="1022"/>
                  </a:lnTo>
                  <a:lnTo>
                    <a:pt x="1074" y="1014"/>
                  </a:lnTo>
                  <a:lnTo>
                    <a:pt x="1060" y="1006"/>
                  </a:lnTo>
                  <a:lnTo>
                    <a:pt x="1050" y="1000"/>
                  </a:lnTo>
                  <a:lnTo>
                    <a:pt x="1038" y="994"/>
                  </a:lnTo>
                  <a:lnTo>
                    <a:pt x="1002" y="994"/>
                  </a:lnTo>
                  <a:lnTo>
                    <a:pt x="992" y="1002"/>
                  </a:lnTo>
                  <a:lnTo>
                    <a:pt x="982" y="1012"/>
                  </a:lnTo>
                  <a:lnTo>
                    <a:pt x="970" y="1022"/>
                  </a:lnTo>
                  <a:lnTo>
                    <a:pt x="956" y="1028"/>
                  </a:lnTo>
                  <a:lnTo>
                    <a:pt x="944" y="1040"/>
                  </a:lnTo>
                  <a:lnTo>
                    <a:pt x="936" y="1056"/>
                  </a:lnTo>
                  <a:lnTo>
                    <a:pt x="932" y="107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04"/>
                  </a:lnTo>
                  <a:lnTo>
                    <a:pt x="894" y="996"/>
                  </a:lnTo>
                  <a:lnTo>
                    <a:pt x="886" y="992"/>
                  </a:lnTo>
                  <a:lnTo>
                    <a:pt x="872" y="992"/>
                  </a:lnTo>
                  <a:lnTo>
                    <a:pt x="822" y="1002"/>
                  </a:lnTo>
                  <a:lnTo>
                    <a:pt x="802" y="1008"/>
                  </a:lnTo>
                  <a:lnTo>
                    <a:pt x="782" y="1018"/>
                  </a:lnTo>
                  <a:lnTo>
                    <a:pt x="772" y="1016"/>
                  </a:lnTo>
                  <a:lnTo>
                    <a:pt x="762" y="1014"/>
                  </a:lnTo>
                  <a:lnTo>
                    <a:pt x="754" y="1010"/>
                  </a:lnTo>
                  <a:lnTo>
                    <a:pt x="748" y="1006"/>
                  </a:lnTo>
                  <a:lnTo>
                    <a:pt x="736" y="994"/>
                  </a:lnTo>
                  <a:lnTo>
                    <a:pt x="728" y="982"/>
                  </a:lnTo>
                  <a:lnTo>
                    <a:pt x="714" y="966"/>
                  </a:lnTo>
                  <a:lnTo>
                    <a:pt x="634" y="966"/>
                  </a:lnTo>
                  <a:lnTo>
                    <a:pt x="626" y="960"/>
                  </a:lnTo>
                  <a:lnTo>
                    <a:pt x="620" y="954"/>
                  </a:lnTo>
                  <a:lnTo>
                    <a:pt x="612" y="938"/>
                  </a:lnTo>
                  <a:lnTo>
                    <a:pt x="606" y="922"/>
                  </a:lnTo>
                  <a:lnTo>
                    <a:pt x="600" y="908"/>
                  </a:lnTo>
                  <a:lnTo>
                    <a:pt x="584" y="904"/>
                  </a:lnTo>
                  <a:lnTo>
                    <a:pt x="580" y="900"/>
                  </a:lnTo>
                  <a:lnTo>
                    <a:pt x="576" y="894"/>
                  </a:lnTo>
                  <a:lnTo>
                    <a:pt x="554" y="878"/>
                  </a:lnTo>
                  <a:lnTo>
                    <a:pt x="514" y="864"/>
                  </a:lnTo>
                  <a:lnTo>
                    <a:pt x="500" y="852"/>
                  </a:lnTo>
                  <a:lnTo>
                    <a:pt x="492" y="842"/>
                  </a:lnTo>
                  <a:lnTo>
                    <a:pt x="486" y="832"/>
                  </a:lnTo>
                  <a:lnTo>
                    <a:pt x="482" y="824"/>
                  </a:lnTo>
                  <a:lnTo>
                    <a:pt x="480" y="816"/>
                  </a:lnTo>
                  <a:lnTo>
                    <a:pt x="480" y="808"/>
                  </a:lnTo>
                  <a:lnTo>
                    <a:pt x="478" y="784"/>
                  </a:lnTo>
                  <a:lnTo>
                    <a:pt x="468" y="764"/>
                  </a:lnTo>
                  <a:lnTo>
                    <a:pt x="424" y="766"/>
                  </a:lnTo>
                  <a:lnTo>
                    <a:pt x="406" y="758"/>
                  </a:lnTo>
                  <a:lnTo>
                    <a:pt x="400" y="754"/>
                  </a:lnTo>
                  <a:lnTo>
                    <a:pt x="396" y="750"/>
                  </a:lnTo>
                  <a:lnTo>
                    <a:pt x="392" y="740"/>
                  </a:lnTo>
                  <a:lnTo>
                    <a:pt x="390" y="726"/>
                  </a:lnTo>
                  <a:lnTo>
                    <a:pt x="380" y="716"/>
                  </a:lnTo>
                  <a:lnTo>
                    <a:pt x="372" y="710"/>
                  </a:lnTo>
                  <a:lnTo>
                    <a:pt x="358" y="700"/>
                  </a:lnTo>
                  <a:lnTo>
                    <a:pt x="318" y="666"/>
                  </a:lnTo>
                  <a:lnTo>
                    <a:pt x="284" y="610"/>
                  </a:lnTo>
                  <a:lnTo>
                    <a:pt x="260" y="610"/>
                  </a:lnTo>
                  <a:lnTo>
                    <a:pt x="252" y="612"/>
                  </a:lnTo>
                  <a:lnTo>
                    <a:pt x="242" y="616"/>
                  </a:lnTo>
                  <a:lnTo>
                    <a:pt x="230" y="622"/>
                  </a:lnTo>
                  <a:lnTo>
                    <a:pt x="218" y="630"/>
                  </a:lnTo>
                  <a:lnTo>
                    <a:pt x="182" y="630"/>
                  </a:lnTo>
                  <a:lnTo>
                    <a:pt x="170" y="620"/>
                  </a:lnTo>
                  <a:lnTo>
                    <a:pt x="162" y="612"/>
                  </a:lnTo>
                  <a:lnTo>
                    <a:pt x="156" y="602"/>
                  </a:lnTo>
                  <a:lnTo>
                    <a:pt x="150" y="592"/>
                  </a:lnTo>
                  <a:lnTo>
                    <a:pt x="144" y="572"/>
                  </a:lnTo>
                  <a:lnTo>
                    <a:pt x="142" y="552"/>
                  </a:lnTo>
                  <a:lnTo>
                    <a:pt x="112" y="506"/>
                  </a:lnTo>
                  <a:lnTo>
                    <a:pt x="100" y="494"/>
                  </a:lnTo>
                  <a:lnTo>
                    <a:pt x="88" y="486"/>
                  </a:lnTo>
                  <a:lnTo>
                    <a:pt x="74" y="478"/>
                  </a:lnTo>
                  <a:lnTo>
                    <a:pt x="62" y="472"/>
                  </a:lnTo>
                  <a:lnTo>
                    <a:pt x="36" y="462"/>
                  </a:lnTo>
                  <a:lnTo>
                    <a:pt x="12" y="454"/>
                  </a:lnTo>
                  <a:lnTo>
                    <a:pt x="4" y="448"/>
                  </a:lnTo>
                  <a:lnTo>
                    <a:pt x="0" y="442"/>
                  </a:lnTo>
                  <a:lnTo>
                    <a:pt x="0" y="436"/>
                  </a:lnTo>
                  <a:lnTo>
                    <a:pt x="0" y="430"/>
                  </a:lnTo>
                  <a:lnTo>
                    <a:pt x="2" y="420"/>
                  </a:lnTo>
                  <a:lnTo>
                    <a:pt x="8" y="412"/>
                  </a:lnTo>
                  <a:lnTo>
                    <a:pt x="14" y="406"/>
                  </a:lnTo>
                  <a:lnTo>
                    <a:pt x="18" y="400"/>
                  </a:lnTo>
                  <a:lnTo>
                    <a:pt x="22" y="388"/>
                  </a:lnTo>
                  <a:lnTo>
                    <a:pt x="26" y="316"/>
                  </a:lnTo>
                  <a:lnTo>
                    <a:pt x="18" y="296"/>
                  </a:lnTo>
                  <a:lnTo>
                    <a:pt x="16" y="290"/>
                  </a:lnTo>
                  <a:lnTo>
                    <a:pt x="14" y="286"/>
                  </a:lnTo>
                  <a:lnTo>
                    <a:pt x="16" y="284"/>
                  </a:lnTo>
                  <a:lnTo>
                    <a:pt x="20" y="282"/>
                  </a:lnTo>
                  <a:lnTo>
                    <a:pt x="36" y="280"/>
                  </a:lnTo>
                  <a:lnTo>
                    <a:pt x="48" y="288"/>
                  </a:lnTo>
                  <a:lnTo>
                    <a:pt x="54" y="300"/>
                  </a:lnTo>
                  <a:lnTo>
                    <a:pt x="58" y="308"/>
                  </a:lnTo>
                  <a:lnTo>
                    <a:pt x="64" y="314"/>
                  </a:lnTo>
                  <a:lnTo>
                    <a:pt x="70" y="318"/>
                  </a:lnTo>
                  <a:lnTo>
                    <a:pt x="78" y="320"/>
                  </a:lnTo>
                  <a:lnTo>
                    <a:pt x="86" y="316"/>
                  </a:lnTo>
                  <a:lnTo>
                    <a:pt x="94" y="308"/>
                  </a:lnTo>
                  <a:lnTo>
                    <a:pt x="104" y="280"/>
                  </a:lnTo>
                  <a:lnTo>
                    <a:pt x="98" y="216"/>
                  </a:lnTo>
                  <a:lnTo>
                    <a:pt x="80" y="166"/>
                  </a:lnTo>
                  <a:lnTo>
                    <a:pt x="76" y="144"/>
                  </a:lnTo>
                  <a:lnTo>
                    <a:pt x="76" y="134"/>
                  </a:lnTo>
                  <a:lnTo>
                    <a:pt x="78" y="126"/>
                  </a:lnTo>
                  <a:lnTo>
                    <a:pt x="80" y="118"/>
                  </a:lnTo>
                  <a:lnTo>
                    <a:pt x="84" y="112"/>
                  </a:lnTo>
                  <a:lnTo>
                    <a:pt x="90" y="104"/>
                  </a:lnTo>
                  <a:lnTo>
                    <a:pt x="98" y="98"/>
                  </a:lnTo>
                  <a:lnTo>
                    <a:pt x="108" y="82"/>
                  </a:lnTo>
                  <a:lnTo>
                    <a:pt x="146" y="98"/>
                  </a:lnTo>
                  <a:lnTo>
                    <a:pt x="182" y="98"/>
                  </a:lnTo>
                  <a:lnTo>
                    <a:pt x="190" y="92"/>
                  </a:lnTo>
                  <a:lnTo>
                    <a:pt x="198" y="86"/>
                  </a:lnTo>
                  <a:lnTo>
                    <a:pt x="206" y="80"/>
                  </a:lnTo>
                  <a:lnTo>
                    <a:pt x="216" y="72"/>
                  </a:lnTo>
                  <a:lnTo>
                    <a:pt x="226" y="48"/>
                  </a:lnTo>
                  <a:lnTo>
                    <a:pt x="238" y="30"/>
                  </a:lnTo>
                  <a:lnTo>
                    <a:pt x="244" y="22"/>
                  </a:lnTo>
                  <a:lnTo>
                    <a:pt x="254" y="14"/>
                  </a:lnTo>
                  <a:lnTo>
                    <a:pt x="276" y="0"/>
                  </a:lnTo>
                  <a:lnTo>
                    <a:pt x="286" y="0"/>
                  </a:lnTo>
                  <a:lnTo>
                    <a:pt x="304" y="6"/>
                  </a:lnTo>
                  <a:lnTo>
                    <a:pt x="350" y="34"/>
                  </a:lnTo>
                  <a:lnTo>
                    <a:pt x="352" y="42"/>
                  </a:lnTo>
                  <a:lnTo>
                    <a:pt x="356" y="48"/>
                  </a:lnTo>
                  <a:lnTo>
                    <a:pt x="362" y="50"/>
                  </a:lnTo>
                  <a:lnTo>
                    <a:pt x="368" y="50"/>
                  </a:lnTo>
                  <a:lnTo>
                    <a:pt x="386" y="48"/>
                  </a:lnTo>
                  <a:lnTo>
                    <a:pt x="402" y="42"/>
                  </a:lnTo>
                  <a:lnTo>
                    <a:pt x="438" y="36"/>
                  </a:lnTo>
                  <a:lnTo>
                    <a:pt x="454" y="20"/>
                  </a:lnTo>
                  <a:lnTo>
                    <a:pt x="458" y="14"/>
                  </a:lnTo>
                  <a:lnTo>
                    <a:pt x="464" y="10"/>
                  </a:lnTo>
                  <a:lnTo>
                    <a:pt x="470" y="10"/>
                  </a:lnTo>
                  <a:lnTo>
                    <a:pt x="476" y="10"/>
                  </a:lnTo>
                  <a:lnTo>
                    <a:pt x="486" y="14"/>
                  </a:lnTo>
                  <a:lnTo>
                    <a:pt x="496" y="22"/>
                  </a:lnTo>
                  <a:lnTo>
                    <a:pt x="498" y="38"/>
                  </a:lnTo>
                  <a:lnTo>
                    <a:pt x="498" y="44"/>
                  </a:lnTo>
                  <a:lnTo>
                    <a:pt x="500" y="48"/>
                  </a:lnTo>
                  <a:lnTo>
                    <a:pt x="510" y="56"/>
                  </a:lnTo>
                  <a:lnTo>
                    <a:pt x="528" y="68"/>
                  </a:lnTo>
                  <a:lnTo>
                    <a:pt x="564" y="82"/>
                  </a:lnTo>
                  <a:lnTo>
                    <a:pt x="594" y="82"/>
                  </a:lnTo>
                  <a:lnTo>
                    <a:pt x="608" y="76"/>
                  </a:lnTo>
                  <a:lnTo>
                    <a:pt x="622" y="72"/>
                  </a:lnTo>
                  <a:lnTo>
                    <a:pt x="638" y="68"/>
                  </a:lnTo>
                  <a:lnTo>
                    <a:pt x="658" y="66"/>
                  </a:lnTo>
                  <a:lnTo>
                    <a:pt x="678" y="56"/>
                  </a:lnTo>
                  <a:lnTo>
                    <a:pt x="686" y="54"/>
                  </a:lnTo>
                  <a:lnTo>
                    <a:pt x="694" y="54"/>
                  </a:lnTo>
                  <a:lnTo>
                    <a:pt x="700" y="54"/>
                  </a:lnTo>
                  <a:lnTo>
                    <a:pt x="710" y="56"/>
                  </a:lnTo>
                  <a:lnTo>
                    <a:pt x="734" y="68"/>
                  </a:lnTo>
                  <a:lnTo>
                    <a:pt x="776" y="68"/>
                  </a:lnTo>
                  <a:lnTo>
                    <a:pt x="784" y="60"/>
                  </a:lnTo>
                  <a:lnTo>
                    <a:pt x="788" y="54"/>
                  </a:lnTo>
                  <a:lnTo>
                    <a:pt x="794" y="48"/>
                  </a:lnTo>
                  <a:lnTo>
                    <a:pt x="804" y="44"/>
                  </a:lnTo>
                  <a:lnTo>
                    <a:pt x="824" y="28"/>
                  </a:lnTo>
                  <a:lnTo>
                    <a:pt x="834" y="22"/>
                  </a:lnTo>
                  <a:lnTo>
                    <a:pt x="844" y="18"/>
                  </a:lnTo>
                  <a:lnTo>
                    <a:pt x="854" y="18"/>
                  </a:lnTo>
                  <a:lnTo>
                    <a:pt x="866" y="18"/>
                  </a:lnTo>
                  <a:lnTo>
                    <a:pt x="882" y="24"/>
                  </a:lnTo>
                  <a:lnTo>
                    <a:pt x="898" y="30"/>
                  </a:lnTo>
                  <a:lnTo>
                    <a:pt x="926" y="30"/>
                  </a:lnTo>
                  <a:lnTo>
                    <a:pt x="956" y="26"/>
                  </a:lnTo>
                  <a:lnTo>
                    <a:pt x="986" y="24"/>
                  </a:lnTo>
                  <a:lnTo>
                    <a:pt x="1018" y="24"/>
                  </a:lnTo>
                  <a:lnTo>
                    <a:pt x="1046" y="38"/>
                  </a:lnTo>
                  <a:lnTo>
                    <a:pt x="1060" y="52"/>
                  </a:lnTo>
                  <a:lnTo>
                    <a:pt x="1072" y="60"/>
                  </a:lnTo>
                  <a:lnTo>
                    <a:pt x="1086" y="66"/>
                  </a:lnTo>
                  <a:lnTo>
                    <a:pt x="1088" y="90"/>
                  </a:lnTo>
                  <a:lnTo>
                    <a:pt x="1096" y="100"/>
                  </a:lnTo>
                  <a:lnTo>
                    <a:pt x="1106" y="114"/>
                  </a:lnTo>
                  <a:lnTo>
                    <a:pt x="1110" y="122"/>
                  </a:lnTo>
                  <a:lnTo>
                    <a:pt x="1112" y="130"/>
                  </a:lnTo>
                  <a:lnTo>
                    <a:pt x="1112" y="140"/>
                  </a:lnTo>
                  <a:lnTo>
                    <a:pt x="1110" y="152"/>
                  </a:lnTo>
                  <a:lnTo>
                    <a:pt x="1092" y="182"/>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66" y="426"/>
                  </a:lnTo>
                  <a:lnTo>
                    <a:pt x="1178" y="432"/>
                  </a:lnTo>
                  <a:lnTo>
                    <a:pt x="1192" y="440"/>
                  </a:lnTo>
                  <a:lnTo>
                    <a:pt x="1236" y="446"/>
                  </a:lnTo>
                  <a:lnTo>
                    <a:pt x="1244" y="460"/>
                  </a:lnTo>
                  <a:lnTo>
                    <a:pt x="1254" y="472"/>
                  </a:lnTo>
                  <a:lnTo>
                    <a:pt x="1266" y="482"/>
                  </a:lnTo>
                  <a:lnTo>
                    <a:pt x="1278" y="490"/>
                  </a:lnTo>
                  <a:lnTo>
                    <a:pt x="1292" y="496"/>
                  </a:lnTo>
                  <a:lnTo>
                    <a:pt x="1308" y="502"/>
                  </a:lnTo>
                  <a:lnTo>
                    <a:pt x="1324" y="506"/>
                  </a:lnTo>
                  <a:lnTo>
                    <a:pt x="1344" y="510"/>
                  </a:lnTo>
                  <a:lnTo>
                    <a:pt x="1360" y="522"/>
                  </a:lnTo>
                  <a:lnTo>
                    <a:pt x="1376" y="534"/>
                  </a:lnTo>
                  <a:lnTo>
                    <a:pt x="1384" y="538"/>
                  </a:lnTo>
                  <a:lnTo>
                    <a:pt x="1394" y="542"/>
                  </a:lnTo>
                  <a:lnTo>
                    <a:pt x="1406" y="546"/>
                  </a:lnTo>
                  <a:lnTo>
                    <a:pt x="1420" y="548"/>
                  </a:lnTo>
                  <a:lnTo>
                    <a:pt x="1528" y="546"/>
                  </a:lnTo>
                  <a:lnTo>
                    <a:pt x="1552" y="554"/>
                  </a:lnTo>
                  <a:lnTo>
                    <a:pt x="1586" y="576"/>
                  </a:lnTo>
                  <a:lnTo>
                    <a:pt x="1606" y="622"/>
                  </a:lnTo>
                  <a:lnTo>
                    <a:pt x="1610" y="640"/>
                  </a:lnTo>
                  <a:lnTo>
                    <a:pt x="1616" y="652"/>
                  </a:lnTo>
                  <a:lnTo>
                    <a:pt x="1626" y="664"/>
                  </a:lnTo>
                  <a:lnTo>
                    <a:pt x="1644" y="682"/>
                  </a:lnTo>
                  <a:lnTo>
                    <a:pt x="1666" y="682"/>
                  </a:lnTo>
                  <a:lnTo>
                    <a:pt x="1678" y="664"/>
                  </a:lnTo>
                  <a:lnTo>
                    <a:pt x="1696" y="662"/>
                  </a:lnTo>
                  <a:lnTo>
                    <a:pt x="1698" y="666"/>
                  </a:lnTo>
                  <a:lnTo>
                    <a:pt x="1698" y="670"/>
                  </a:lnTo>
                  <a:lnTo>
                    <a:pt x="1706" y="676"/>
                  </a:lnTo>
                  <a:lnTo>
                    <a:pt x="1716" y="680"/>
                  </a:lnTo>
                  <a:lnTo>
                    <a:pt x="1728" y="682"/>
                  </a:lnTo>
                  <a:lnTo>
                    <a:pt x="1764" y="660"/>
                  </a:lnTo>
                  <a:lnTo>
                    <a:pt x="1774" y="646"/>
                  </a:lnTo>
                  <a:lnTo>
                    <a:pt x="1784" y="632"/>
                  </a:lnTo>
                  <a:lnTo>
                    <a:pt x="1794" y="616"/>
                  </a:lnTo>
                  <a:lnTo>
                    <a:pt x="1804" y="604"/>
                  </a:lnTo>
                  <a:lnTo>
                    <a:pt x="1808" y="602"/>
                  </a:lnTo>
                  <a:lnTo>
                    <a:pt x="1814" y="610"/>
                  </a:lnTo>
                  <a:lnTo>
                    <a:pt x="1824" y="616"/>
                  </a:lnTo>
                  <a:lnTo>
                    <a:pt x="1848" y="632"/>
                  </a:lnTo>
                  <a:lnTo>
                    <a:pt x="1850" y="642"/>
                  </a:lnTo>
                  <a:lnTo>
                    <a:pt x="1856" y="654"/>
                  </a:lnTo>
                  <a:lnTo>
                    <a:pt x="1868" y="676"/>
                  </a:lnTo>
                  <a:lnTo>
                    <a:pt x="1886" y="698"/>
                  </a:lnTo>
                  <a:lnTo>
                    <a:pt x="1906" y="722"/>
                  </a:lnTo>
                  <a:lnTo>
                    <a:pt x="1926" y="788"/>
                  </a:lnTo>
                  <a:lnTo>
                    <a:pt x="1934" y="800"/>
                  </a:lnTo>
                  <a:lnTo>
                    <a:pt x="1942" y="814"/>
                  </a:lnTo>
                  <a:lnTo>
                    <a:pt x="1948" y="830"/>
                  </a:lnTo>
                  <a:lnTo>
                    <a:pt x="1950" y="840"/>
                  </a:lnTo>
                  <a:lnTo>
                    <a:pt x="1950" y="850"/>
                  </a:lnTo>
                  <a:lnTo>
                    <a:pt x="1938" y="866"/>
                  </a:lnTo>
                  <a:lnTo>
                    <a:pt x="1930" y="878"/>
                  </a:lnTo>
                  <a:lnTo>
                    <a:pt x="1928" y="892"/>
                  </a:lnTo>
                  <a:lnTo>
                    <a:pt x="1928" y="918"/>
                  </a:lnTo>
                  <a:lnTo>
                    <a:pt x="1932" y="932"/>
                  </a:lnTo>
                  <a:lnTo>
                    <a:pt x="1938" y="948"/>
                  </a:lnTo>
                  <a:lnTo>
                    <a:pt x="1940" y="958"/>
                  </a:lnTo>
                  <a:lnTo>
                    <a:pt x="1942" y="966"/>
                  </a:lnTo>
                  <a:lnTo>
                    <a:pt x="1940" y="976"/>
                  </a:lnTo>
                  <a:lnTo>
                    <a:pt x="1938" y="986"/>
                  </a:lnTo>
                  <a:lnTo>
                    <a:pt x="1938" y="1008"/>
                  </a:lnTo>
                  <a:lnTo>
                    <a:pt x="1932" y="1008"/>
                  </a:lnTo>
                  <a:lnTo>
                    <a:pt x="1932" y="1004"/>
                  </a:lnTo>
                  <a:lnTo>
                    <a:pt x="1930" y="1002"/>
                  </a:lnTo>
                  <a:lnTo>
                    <a:pt x="1924" y="996"/>
                  </a:lnTo>
                  <a:lnTo>
                    <a:pt x="1918" y="992"/>
                  </a:lnTo>
                  <a:lnTo>
                    <a:pt x="1912" y="988"/>
                  </a:lnTo>
                  <a:lnTo>
                    <a:pt x="1896" y="990"/>
                  </a:lnTo>
                  <a:lnTo>
                    <a:pt x="1886" y="994"/>
                  </a:lnTo>
                  <a:lnTo>
                    <a:pt x="1880" y="998"/>
                  </a:lnTo>
                  <a:lnTo>
                    <a:pt x="1872" y="1006"/>
                  </a:lnTo>
                  <a:lnTo>
                    <a:pt x="1872" y="1018"/>
                  </a:lnTo>
                  <a:lnTo>
                    <a:pt x="1876" y="1032"/>
                  </a:lnTo>
                  <a:lnTo>
                    <a:pt x="1882" y="1066"/>
                  </a:lnTo>
                  <a:lnTo>
                    <a:pt x="1880" y="1092"/>
                  </a:lnTo>
                  <a:lnTo>
                    <a:pt x="1866" y="1096"/>
                  </a:lnTo>
                  <a:lnTo>
                    <a:pt x="1842" y="1096"/>
                  </a:lnTo>
                  <a:lnTo>
                    <a:pt x="1810" y="1054"/>
                  </a:lnTo>
                  <a:lnTo>
                    <a:pt x="1796" y="1050"/>
                  </a:lnTo>
                  <a:lnTo>
                    <a:pt x="1782" y="1048"/>
                  </a:lnTo>
                  <a:lnTo>
                    <a:pt x="1772" y="1052"/>
                  </a:lnTo>
                  <a:lnTo>
                    <a:pt x="1762" y="1058"/>
                  </a:lnTo>
                  <a:lnTo>
                    <a:pt x="1756" y="1068"/>
                  </a:lnTo>
                  <a:lnTo>
                    <a:pt x="1752" y="1078"/>
                  </a:lnTo>
                  <a:lnTo>
                    <a:pt x="1752" y="1092"/>
                  </a:lnTo>
                  <a:lnTo>
                    <a:pt x="1754" y="1108"/>
                  </a:lnTo>
                  <a:lnTo>
                    <a:pt x="1748" y="1116"/>
                  </a:lnTo>
                  <a:lnTo>
                    <a:pt x="1744" y="1124"/>
                  </a:lnTo>
                  <a:lnTo>
                    <a:pt x="1730" y="1122"/>
                  </a:lnTo>
                  <a:lnTo>
                    <a:pt x="1718" y="1118"/>
                  </a:lnTo>
                  <a:lnTo>
                    <a:pt x="1706" y="1112"/>
                  </a:lnTo>
                  <a:lnTo>
                    <a:pt x="1700" y="1108"/>
                  </a:lnTo>
                  <a:lnTo>
                    <a:pt x="1696" y="1086"/>
                  </a:lnTo>
                  <a:lnTo>
                    <a:pt x="1678" y="1076"/>
                  </a:lnTo>
                  <a:lnTo>
                    <a:pt x="1660" y="1070"/>
                  </a:lnTo>
                  <a:lnTo>
                    <a:pt x="1632" y="1060"/>
                  </a:lnTo>
                  <a:lnTo>
                    <a:pt x="1620" y="1046"/>
                  </a:lnTo>
                  <a:lnTo>
                    <a:pt x="1600" y="1046"/>
                  </a:lnTo>
                  <a:lnTo>
                    <a:pt x="1594" y="1048"/>
                  </a:lnTo>
                  <a:lnTo>
                    <a:pt x="1588" y="1050"/>
                  </a:lnTo>
                  <a:lnTo>
                    <a:pt x="1580" y="1058"/>
                  </a:lnTo>
                  <a:lnTo>
                    <a:pt x="1566" y="1070"/>
                  </a:lnTo>
                  <a:lnTo>
                    <a:pt x="1522" y="1094"/>
                  </a:lnTo>
                  <a:lnTo>
                    <a:pt x="1504" y="1100"/>
                  </a:lnTo>
                  <a:lnTo>
                    <a:pt x="1498" y="1102"/>
                  </a:lnTo>
                  <a:lnTo>
                    <a:pt x="1492" y="1106"/>
                  </a:lnTo>
                  <a:lnTo>
                    <a:pt x="1486" y="1116"/>
                  </a:lnTo>
                  <a:lnTo>
                    <a:pt x="1474" y="1132"/>
                  </a:lnTo>
                  <a:lnTo>
                    <a:pt x="1450" y="1134"/>
                  </a:lnTo>
                  <a:lnTo>
                    <a:pt x="1442" y="1138"/>
                  </a:lnTo>
                  <a:lnTo>
                    <a:pt x="1436" y="1140"/>
                  </a:lnTo>
                  <a:lnTo>
                    <a:pt x="1430" y="1144"/>
                  </a:lnTo>
                  <a:lnTo>
                    <a:pt x="1424" y="1150"/>
                  </a:lnTo>
                  <a:lnTo>
                    <a:pt x="1410" y="1170"/>
                  </a:lnTo>
                  <a:lnTo>
                    <a:pt x="1400" y="1178"/>
                  </a:lnTo>
                  <a:lnTo>
                    <a:pt x="1382" y="1182"/>
                  </a:lnTo>
                  <a:lnTo>
                    <a:pt x="1368" y="1186"/>
                  </a:lnTo>
                  <a:lnTo>
                    <a:pt x="1342" y="1194"/>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17" name="Freeform 21"/>
            <p:cNvSpPr/>
            <p:nvPr/>
          </p:nvSpPr>
          <p:spPr bwMode="auto">
            <a:xfrm>
              <a:off x="6962775" y="4486276"/>
              <a:ext cx="577850" cy="571500"/>
            </a:xfrm>
            <a:custGeom>
              <a:avLst/>
              <a:gdLst>
                <a:gd name="T0" fmla="*/ 138 w 364"/>
                <a:gd name="T1" fmla="*/ 356 h 360"/>
                <a:gd name="T2" fmla="*/ 108 w 364"/>
                <a:gd name="T3" fmla="*/ 340 h 360"/>
                <a:gd name="T4" fmla="*/ 86 w 364"/>
                <a:gd name="T5" fmla="*/ 274 h 360"/>
                <a:gd name="T6" fmla="*/ 48 w 364"/>
                <a:gd name="T7" fmla="*/ 256 h 360"/>
                <a:gd name="T8" fmla="*/ 46 w 364"/>
                <a:gd name="T9" fmla="*/ 226 h 360"/>
                <a:gd name="T10" fmla="*/ 24 w 364"/>
                <a:gd name="T11" fmla="*/ 188 h 360"/>
                <a:gd name="T12" fmla="*/ 0 w 364"/>
                <a:gd name="T13" fmla="*/ 162 h 360"/>
                <a:gd name="T14" fmla="*/ 10 w 364"/>
                <a:gd name="T15" fmla="*/ 140 h 360"/>
                <a:gd name="T16" fmla="*/ 26 w 364"/>
                <a:gd name="T17" fmla="*/ 122 h 360"/>
                <a:gd name="T18" fmla="*/ 32 w 364"/>
                <a:gd name="T19" fmla="*/ 104 h 360"/>
                <a:gd name="T20" fmla="*/ 58 w 364"/>
                <a:gd name="T21" fmla="*/ 88 h 360"/>
                <a:gd name="T22" fmla="*/ 70 w 364"/>
                <a:gd name="T23" fmla="*/ 68 h 360"/>
                <a:gd name="T24" fmla="*/ 72 w 364"/>
                <a:gd name="T25" fmla="*/ 16 h 360"/>
                <a:gd name="T26" fmla="*/ 90 w 364"/>
                <a:gd name="T27" fmla="*/ 8 h 360"/>
                <a:gd name="T28" fmla="*/ 106 w 364"/>
                <a:gd name="T29" fmla="*/ 6 h 360"/>
                <a:gd name="T30" fmla="*/ 140 w 364"/>
                <a:gd name="T31" fmla="*/ 10 h 360"/>
                <a:gd name="T32" fmla="*/ 152 w 364"/>
                <a:gd name="T33" fmla="*/ 2 h 360"/>
                <a:gd name="T34" fmla="*/ 186 w 364"/>
                <a:gd name="T35" fmla="*/ 4 h 360"/>
                <a:gd name="T36" fmla="*/ 212 w 364"/>
                <a:gd name="T37" fmla="*/ 16 h 360"/>
                <a:gd name="T38" fmla="*/ 238 w 364"/>
                <a:gd name="T39" fmla="*/ 26 h 360"/>
                <a:gd name="T40" fmla="*/ 254 w 364"/>
                <a:gd name="T41" fmla="*/ 22 h 360"/>
                <a:gd name="T42" fmla="*/ 280 w 364"/>
                <a:gd name="T43" fmla="*/ 2 h 360"/>
                <a:gd name="T44" fmla="*/ 300 w 364"/>
                <a:gd name="T45" fmla="*/ 8 h 360"/>
                <a:gd name="T46" fmla="*/ 324 w 364"/>
                <a:gd name="T47" fmla="*/ 18 h 360"/>
                <a:gd name="T48" fmla="*/ 360 w 364"/>
                <a:gd name="T49" fmla="*/ 28 h 360"/>
                <a:gd name="T50" fmla="*/ 324 w 364"/>
                <a:gd name="T51" fmla="*/ 58 h 360"/>
                <a:gd name="T52" fmla="*/ 316 w 364"/>
                <a:gd name="T53" fmla="*/ 76 h 360"/>
                <a:gd name="T54" fmla="*/ 320 w 364"/>
                <a:gd name="T55" fmla="*/ 84 h 360"/>
                <a:gd name="T56" fmla="*/ 362 w 364"/>
                <a:gd name="T57" fmla="*/ 72 h 360"/>
                <a:gd name="T58" fmla="*/ 364 w 364"/>
                <a:gd name="T59" fmla="*/ 90 h 360"/>
                <a:gd name="T60" fmla="*/ 346 w 364"/>
                <a:gd name="T61" fmla="*/ 100 h 360"/>
                <a:gd name="T62" fmla="*/ 322 w 364"/>
                <a:gd name="T63" fmla="*/ 112 h 360"/>
                <a:gd name="T64" fmla="*/ 344 w 364"/>
                <a:gd name="T65" fmla="*/ 142 h 360"/>
                <a:gd name="T66" fmla="*/ 340 w 364"/>
                <a:gd name="T67" fmla="*/ 196 h 360"/>
                <a:gd name="T68" fmla="*/ 344 w 364"/>
                <a:gd name="T69" fmla="*/ 214 h 360"/>
                <a:gd name="T70" fmla="*/ 338 w 364"/>
                <a:gd name="T71" fmla="*/ 238 h 360"/>
                <a:gd name="T72" fmla="*/ 330 w 364"/>
                <a:gd name="T73" fmla="*/ 240 h 360"/>
                <a:gd name="T74" fmla="*/ 324 w 364"/>
                <a:gd name="T75" fmla="*/ 224 h 360"/>
                <a:gd name="T76" fmla="*/ 304 w 364"/>
                <a:gd name="T77" fmla="*/ 232 h 360"/>
                <a:gd name="T78" fmla="*/ 270 w 364"/>
                <a:gd name="T79" fmla="*/ 268 h 360"/>
                <a:gd name="T80" fmla="*/ 262 w 364"/>
                <a:gd name="T81" fmla="*/ 286 h 360"/>
                <a:gd name="T82" fmla="*/ 260 w 364"/>
                <a:gd name="T83" fmla="*/ 344 h 360"/>
                <a:gd name="T84" fmla="*/ 222 w 364"/>
                <a:gd name="T85" fmla="*/ 344 h 360"/>
                <a:gd name="T86" fmla="*/ 158 w 364"/>
                <a:gd name="T87" fmla="*/ 360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4" h="360">
                  <a:moveTo>
                    <a:pt x="158" y="360"/>
                  </a:moveTo>
                  <a:lnTo>
                    <a:pt x="158" y="360"/>
                  </a:lnTo>
                  <a:lnTo>
                    <a:pt x="138" y="356"/>
                  </a:lnTo>
                  <a:lnTo>
                    <a:pt x="126" y="352"/>
                  </a:lnTo>
                  <a:lnTo>
                    <a:pt x="116" y="346"/>
                  </a:lnTo>
                  <a:lnTo>
                    <a:pt x="108" y="340"/>
                  </a:lnTo>
                  <a:lnTo>
                    <a:pt x="86" y="274"/>
                  </a:lnTo>
                  <a:lnTo>
                    <a:pt x="66" y="258"/>
                  </a:lnTo>
                  <a:lnTo>
                    <a:pt x="48" y="256"/>
                  </a:lnTo>
                  <a:lnTo>
                    <a:pt x="50" y="240"/>
                  </a:lnTo>
                  <a:lnTo>
                    <a:pt x="46" y="226"/>
                  </a:lnTo>
                  <a:lnTo>
                    <a:pt x="40" y="212"/>
                  </a:lnTo>
                  <a:lnTo>
                    <a:pt x="34" y="200"/>
                  </a:lnTo>
                  <a:lnTo>
                    <a:pt x="24" y="188"/>
                  </a:lnTo>
                  <a:lnTo>
                    <a:pt x="14" y="178"/>
                  </a:lnTo>
                  <a:lnTo>
                    <a:pt x="0" y="162"/>
                  </a:lnTo>
                  <a:lnTo>
                    <a:pt x="0" y="156"/>
                  </a:lnTo>
                  <a:lnTo>
                    <a:pt x="2" y="150"/>
                  </a:lnTo>
                  <a:lnTo>
                    <a:pt x="10" y="140"/>
                  </a:lnTo>
                  <a:lnTo>
                    <a:pt x="18" y="130"/>
                  </a:lnTo>
                  <a:lnTo>
                    <a:pt x="26" y="122"/>
                  </a:lnTo>
                  <a:lnTo>
                    <a:pt x="26" y="114"/>
                  </a:lnTo>
                  <a:lnTo>
                    <a:pt x="28" y="110"/>
                  </a:lnTo>
                  <a:lnTo>
                    <a:pt x="32" y="104"/>
                  </a:lnTo>
                  <a:lnTo>
                    <a:pt x="36" y="102"/>
                  </a:lnTo>
                  <a:lnTo>
                    <a:pt x="48" y="94"/>
                  </a:lnTo>
                  <a:lnTo>
                    <a:pt x="58" y="88"/>
                  </a:lnTo>
                  <a:lnTo>
                    <a:pt x="70" y="68"/>
                  </a:lnTo>
                  <a:lnTo>
                    <a:pt x="70" y="38"/>
                  </a:lnTo>
                  <a:lnTo>
                    <a:pt x="70" y="24"/>
                  </a:lnTo>
                  <a:lnTo>
                    <a:pt x="72" y="16"/>
                  </a:lnTo>
                  <a:lnTo>
                    <a:pt x="80" y="14"/>
                  </a:lnTo>
                  <a:lnTo>
                    <a:pt x="90" y="8"/>
                  </a:lnTo>
                  <a:lnTo>
                    <a:pt x="94" y="6"/>
                  </a:lnTo>
                  <a:lnTo>
                    <a:pt x="100" y="6"/>
                  </a:lnTo>
                  <a:lnTo>
                    <a:pt x="106" y="6"/>
                  </a:lnTo>
                  <a:lnTo>
                    <a:pt x="112" y="10"/>
                  </a:lnTo>
                  <a:lnTo>
                    <a:pt x="140" y="10"/>
                  </a:lnTo>
                  <a:lnTo>
                    <a:pt x="146" y="6"/>
                  </a:lnTo>
                  <a:lnTo>
                    <a:pt x="152" y="2"/>
                  </a:lnTo>
                  <a:lnTo>
                    <a:pt x="160" y="0"/>
                  </a:lnTo>
                  <a:lnTo>
                    <a:pt x="168" y="0"/>
                  </a:lnTo>
                  <a:lnTo>
                    <a:pt x="186" y="4"/>
                  </a:lnTo>
                  <a:lnTo>
                    <a:pt x="202" y="8"/>
                  </a:lnTo>
                  <a:lnTo>
                    <a:pt x="212" y="16"/>
                  </a:lnTo>
                  <a:lnTo>
                    <a:pt x="224" y="22"/>
                  </a:lnTo>
                  <a:lnTo>
                    <a:pt x="230" y="24"/>
                  </a:lnTo>
                  <a:lnTo>
                    <a:pt x="238" y="26"/>
                  </a:lnTo>
                  <a:lnTo>
                    <a:pt x="246" y="24"/>
                  </a:lnTo>
                  <a:lnTo>
                    <a:pt x="254" y="22"/>
                  </a:lnTo>
                  <a:lnTo>
                    <a:pt x="264" y="14"/>
                  </a:lnTo>
                  <a:lnTo>
                    <a:pt x="274" y="4"/>
                  </a:lnTo>
                  <a:lnTo>
                    <a:pt x="280" y="2"/>
                  </a:lnTo>
                  <a:lnTo>
                    <a:pt x="286" y="0"/>
                  </a:lnTo>
                  <a:lnTo>
                    <a:pt x="292" y="2"/>
                  </a:lnTo>
                  <a:lnTo>
                    <a:pt x="300" y="8"/>
                  </a:lnTo>
                  <a:lnTo>
                    <a:pt x="324" y="18"/>
                  </a:lnTo>
                  <a:lnTo>
                    <a:pt x="364" y="22"/>
                  </a:lnTo>
                  <a:lnTo>
                    <a:pt x="360" y="28"/>
                  </a:lnTo>
                  <a:lnTo>
                    <a:pt x="352" y="34"/>
                  </a:lnTo>
                  <a:lnTo>
                    <a:pt x="332" y="48"/>
                  </a:lnTo>
                  <a:lnTo>
                    <a:pt x="324" y="58"/>
                  </a:lnTo>
                  <a:lnTo>
                    <a:pt x="318" y="66"/>
                  </a:lnTo>
                  <a:lnTo>
                    <a:pt x="316" y="72"/>
                  </a:lnTo>
                  <a:lnTo>
                    <a:pt x="316" y="76"/>
                  </a:lnTo>
                  <a:lnTo>
                    <a:pt x="316" y="80"/>
                  </a:lnTo>
                  <a:lnTo>
                    <a:pt x="320" y="84"/>
                  </a:lnTo>
                  <a:lnTo>
                    <a:pt x="350" y="84"/>
                  </a:lnTo>
                  <a:lnTo>
                    <a:pt x="362" y="72"/>
                  </a:lnTo>
                  <a:lnTo>
                    <a:pt x="364" y="82"/>
                  </a:lnTo>
                  <a:lnTo>
                    <a:pt x="364" y="90"/>
                  </a:lnTo>
                  <a:lnTo>
                    <a:pt x="360" y="96"/>
                  </a:lnTo>
                  <a:lnTo>
                    <a:pt x="346" y="100"/>
                  </a:lnTo>
                  <a:lnTo>
                    <a:pt x="338" y="104"/>
                  </a:lnTo>
                  <a:lnTo>
                    <a:pt x="322" y="112"/>
                  </a:lnTo>
                  <a:lnTo>
                    <a:pt x="324" y="132"/>
                  </a:lnTo>
                  <a:lnTo>
                    <a:pt x="344" y="142"/>
                  </a:lnTo>
                  <a:lnTo>
                    <a:pt x="340" y="166"/>
                  </a:lnTo>
                  <a:lnTo>
                    <a:pt x="340" y="196"/>
                  </a:lnTo>
                  <a:lnTo>
                    <a:pt x="342" y="204"/>
                  </a:lnTo>
                  <a:lnTo>
                    <a:pt x="344" y="214"/>
                  </a:lnTo>
                  <a:lnTo>
                    <a:pt x="342" y="228"/>
                  </a:lnTo>
                  <a:lnTo>
                    <a:pt x="340" y="232"/>
                  </a:lnTo>
                  <a:lnTo>
                    <a:pt x="338" y="238"/>
                  </a:lnTo>
                  <a:lnTo>
                    <a:pt x="330" y="240"/>
                  </a:lnTo>
                  <a:lnTo>
                    <a:pt x="328" y="226"/>
                  </a:lnTo>
                  <a:lnTo>
                    <a:pt x="324" y="224"/>
                  </a:lnTo>
                  <a:lnTo>
                    <a:pt x="320" y="224"/>
                  </a:lnTo>
                  <a:lnTo>
                    <a:pt x="312" y="226"/>
                  </a:lnTo>
                  <a:lnTo>
                    <a:pt x="304" y="232"/>
                  </a:lnTo>
                  <a:lnTo>
                    <a:pt x="296" y="240"/>
                  </a:lnTo>
                  <a:lnTo>
                    <a:pt x="280" y="256"/>
                  </a:lnTo>
                  <a:lnTo>
                    <a:pt x="270" y="268"/>
                  </a:lnTo>
                  <a:lnTo>
                    <a:pt x="266" y="278"/>
                  </a:lnTo>
                  <a:lnTo>
                    <a:pt x="262" y="286"/>
                  </a:lnTo>
                  <a:lnTo>
                    <a:pt x="260" y="344"/>
                  </a:lnTo>
                  <a:lnTo>
                    <a:pt x="250" y="342"/>
                  </a:lnTo>
                  <a:lnTo>
                    <a:pt x="222" y="344"/>
                  </a:lnTo>
                  <a:lnTo>
                    <a:pt x="200" y="346"/>
                  </a:lnTo>
                  <a:lnTo>
                    <a:pt x="180" y="352"/>
                  </a:lnTo>
                  <a:lnTo>
                    <a:pt x="158" y="360"/>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18" name="Freeform 22"/>
            <p:cNvSpPr/>
            <p:nvPr/>
          </p:nvSpPr>
          <p:spPr bwMode="auto">
            <a:xfrm>
              <a:off x="4975225" y="4273551"/>
              <a:ext cx="733425" cy="762000"/>
            </a:xfrm>
            <a:custGeom>
              <a:avLst/>
              <a:gdLst>
                <a:gd name="T0" fmla="*/ 360 w 462"/>
                <a:gd name="T1" fmla="*/ 474 h 480"/>
                <a:gd name="T2" fmla="*/ 328 w 462"/>
                <a:gd name="T3" fmla="*/ 448 h 480"/>
                <a:gd name="T4" fmla="*/ 300 w 462"/>
                <a:gd name="T5" fmla="*/ 412 h 480"/>
                <a:gd name="T6" fmla="*/ 282 w 462"/>
                <a:gd name="T7" fmla="*/ 362 h 480"/>
                <a:gd name="T8" fmla="*/ 252 w 462"/>
                <a:gd name="T9" fmla="*/ 340 h 480"/>
                <a:gd name="T10" fmla="*/ 230 w 462"/>
                <a:gd name="T11" fmla="*/ 340 h 480"/>
                <a:gd name="T12" fmla="*/ 214 w 462"/>
                <a:gd name="T13" fmla="*/ 346 h 480"/>
                <a:gd name="T14" fmla="*/ 196 w 462"/>
                <a:gd name="T15" fmla="*/ 376 h 480"/>
                <a:gd name="T16" fmla="*/ 176 w 462"/>
                <a:gd name="T17" fmla="*/ 402 h 480"/>
                <a:gd name="T18" fmla="*/ 152 w 462"/>
                <a:gd name="T19" fmla="*/ 428 h 480"/>
                <a:gd name="T20" fmla="*/ 144 w 462"/>
                <a:gd name="T21" fmla="*/ 430 h 480"/>
                <a:gd name="T22" fmla="*/ 118 w 462"/>
                <a:gd name="T23" fmla="*/ 442 h 480"/>
                <a:gd name="T24" fmla="*/ 72 w 462"/>
                <a:gd name="T25" fmla="*/ 434 h 480"/>
                <a:gd name="T26" fmla="*/ 38 w 462"/>
                <a:gd name="T27" fmla="*/ 416 h 480"/>
                <a:gd name="T28" fmla="*/ 46 w 462"/>
                <a:gd name="T29" fmla="*/ 386 h 480"/>
                <a:gd name="T30" fmla="*/ 42 w 462"/>
                <a:gd name="T31" fmla="*/ 360 h 480"/>
                <a:gd name="T32" fmla="*/ 2 w 462"/>
                <a:gd name="T33" fmla="*/ 312 h 480"/>
                <a:gd name="T34" fmla="*/ 10 w 462"/>
                <a:gd name="T35" fmla="*/ 228 h 480"/>
                <a:gd name="T36" fmla="*/ 0 w 462"/>
                <a:gd name="T37" fmla="*/ 168 h 480"/>
                <a:gd name="T38" fmla="*/ 4 w 462"/>
                <a:gd name="T39" fmla="*/ 166 h 480"/>
                <a:gd name="T40" fmla="*/ 64 w 462"/>
                <a:gd name="T41" fmla="*/ 212 h 480"/>
                <a:gd name="T42" fmla="*/ 82 w 462"/>
                <a:gd name="T43" fmla="*/ 216 h 480"/>
                <a:gd name="T44" fmla="*/ 110 w 462"/>
                <a:gd name="T45" fmla="*/ 208 h 480"/>
                <a:gd name="T46" fmla="*/ 148 w 462"/>
                <a:gd name="T47" fmla="*/ 172 h 480"/>
                <a:gd name="T48" fmla="*/ 176 w 462"/>
                <a:gd name="T49" fmla="*/ 116 h 480"/>
                <a:gd name="T50" fmla="*/ 210 w 462"/>
                <a:gd name="T51" fmla="*/ 62 h 480"/>
                <a:gd name="T52" fmla="*/ 232 w 462"/>
                <a:gd name="T53" fmla="*/ 4 h 480"/>
                <a:gd name="T54" fmla="*/ 272 w 462"/>
                <a:gd name="T55" fmla="*/ 0 h 480"/>
                <a:gd name="T56" fmla="*/ 306 w 462"/>
                <a:gd name="T57" fmla="*/ 10 h 480"/>
                <a:gd name="T58" fmla="*/ 352 w 462"/>
                <a:gd name="T59" fmla="*/ 50 h 480"/>
                <a:gd name="T60" fmla="*/ 394 w 462"/>
                <a:gd name="T61" fmla="*/ 60 h 480"/>
                <a:gd name="T62" fmla="*/ 444 w 462"/>
                <a:gd name="T63" fmla="*/ 98 h 480"/>
                <a:gd name="T64" fmla="*/ 462 w 462"/>
                <a:gd name="T65" fmla="*/ 134 h 480"/>
                <a:gd name="T66" fmla="*/ 430 w 462"/>
                <a:gd name="T67" fmla="*/ 158 h 480"/>
                <a:gd name="T68" fmla="*/ 402 w 462"/>
                <a:gd name="T69" fmla="*/ 182 h 480"/>
                <a:gd name="T70" fmla="*/ 336 w 462"/>
                <a:gd name="T71" fmla="*/ 188 h 480"/>
                <a:gd name="T72" fmla="*/ 292 w 462"/>
                <a:gd name="T73" fmla="*/ 192 h 480"/>
                <a:gd name="T74" fmla="*/ 284 w 462"/>
                <a:gd name="T75" fmla="*/ 218 h 480"/>
                <a:gd name="T76" fmla="*/ 288 w 462"/>
                <a:gd name="T77" fmla="*/ 236 h 480"/>
                <a:gd name="T78" fmla="*/ 284 w 462"/>
                <a:gd name="T79" fmla="*/ 276 h 480"/>
                <a:gd name="T80" fmla="*/ 304 w 462"/>
                <a:gd name="T81" fmla="*/ 296 h 480"/>
                <a:gd name="T82" fmla="*/ 362 w 462"/>
                <a:gd name="T83" fmla="*/ 364 h 480"/>
                <a:gd name="T84" fmla="*/ 372 w 462"/>
                <a:gd name="T85" fmla="*/ 400 h 4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2" h="480">
                  <a:moveTo>
                    <a:pt x="372" y="480"/>
                  </a:moveTo>
                  <a:lnTo>
                    <a:pt x="372" y="480"/>
                  </a:lnTo>
                  <a:lnTo>
                    <a:pt x="360" y="474"/>
                  </a:lnTo>
                  <a:lnTo>
                    <a:pt x="348" y="466"/>
                  </a:lnTo>
                  <a:lnTo>
                    <a:pt x="338" y="458"/>
                  </a:lnTo>
                  <a:lnTo>
                    <a:pt x="328" y="448"/>
                  </a:lnTo>
                  <a:lnTo>
                    <a:pt x="312" y="430"/>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02" y="358"/>
                  </a:lnTo>
                  <a:lnTo>
                    <a:pt x="198" y="364"/>
                  </a:lnTo>
                  <a:lnTo>
                    <a:pt x="196" y="376"/>
                  </a:lnTo>
                  <a:lnTo>
                    <a:pt x="188" y="390"/>
                  </a:lnTo>
                  <a:lnTo>
                    <a:pt x="176" y="402"/>
                  </a:lnTo>
                  <a:lnTo>
                    <a:pt x="152" y="424"/>
                  </a:lnTo>
                  <a:lnTo>
                    <a:pt x="152" y="428"/>
                  </a:lnTo>
                  <a:lnTo>
                    <a:pt x="146" y="428"/>
                  </a:lnTo>
                  <a:lnTo>
                    <a:pt x="144" y="430"/>
                  </a:lnTo>
                  <a:lnTo>
                    <a:pt x="140" y="434"/>
                  </a:lnTo>
                  <a:lnTo>
                    <a:pt x="118" y="442"/>
                  </a:lnTo>
                  <a:lnTo>
                    <a:pt x="94" y="440"/>
                  </a:lnTo>
                  <a:lnTo>
                    <a:pt x="72" y="434"/>
                  </a:lnTo>
                  <a:lnTo>
                    <a:pt x="54" y="426"/>
                  </a:lnTo>
                  <a:lnTo>
                    <a:pt x="46" y="422"/>
                  </a:lnTo>
                  <a:lnTo>
                    <a:pt x="38" y="416"/>
                  </a:lnTo>
                  <a:lnTo>
                    <a:pt x="46" y="400"/>
                  </a:lnTo>
                  <a:lnTo>
                    <a:pt x="46" y="386"/>
                  </a:lnTo>
                  <a:lnTo>
                    <a:pt x="44" y="374"/>
                  </a:lnTo>
                  <a:lnTo>
                    <a:pt x="42" y="360"/>
                  </a:lnTo>
                  <a:lnTo>
                    <a:pt x="16" y="336"/>
                  </a:lnTo>
                  <a:lnTo>
                    <a:pt x="8" y="324"/>
                  </a:lnTo>
                  <a:lnTo>
                    <a:pt x="2" y="312"/>
                  </a:lnTo>
                  <a:lnTo>
                    <a:pt x="10" y="228"/>
                  </a:lnTo>
                  <a:lnTo>
                    <a:pt x="2" y="194"/>
                  </a:lnTo>
                  <a:lnTo>
                    <a:pt x="0" y="182"/>
                  </a:lnTo>
                  <a:lnTo>
                    <a:pt x="0" y="168"/>
                  </a:lnTo>
                  <a:lnTo>
                    <a:pt x="4" y="166"/>
                  </a:lnTo>
                  <a:lnTo>
                    <a:pt x="38" y="188"/>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210" y="62"/>
                  </a:lnTo>
                  <a:lnTo>
                    <a:pt x="210" y="16"/>
                  </a:lnTo>
                  <a:lnTo>
                    <a:pt x="232" y="4"/>
                  </a:lnTo>
                  <a:lnTo>
                    <a:pt x="252" y="2"/>
                  </a:lnTo>
                  <a:lnTo>
                    <a:pt x="272" y="0"/>
                  </a:lnTo>
                  <a:lnTo>
                    <a:pt x="284" y="2"/>
                  </a:lnTo>
                  <a:lnTo>
                    <a:pt x="294" y="4"/>
                  </a:lnTo>
                  <a:lnTo>
                    <a:pt x="306" y="10"/>
                  </a:lnTo>
                  <a:lnTo>
                    <a:pt x="318" y="18"/>
                  </a:lnTo>
                  <a:lnTo>
                    <a:pt x="352" y="50"/>
                  </a:lnTo>
                  <a:lnTo>
                    <a:pt x="394" y="60"/>
                  </a:lnTo>
                  <a:lnTo>
                    <a:pt x="412" y="70"/>
                  </a:lnTo>
                  <a:lnTo>
                    <a:pt x="434" y="88"/>
                  </a:lnTo>
                  <a:lnTo>
                    <a:pt x="444" y="98"/>
                  </a:lnTo>
                  <a:lnTo>
                    <a:pt x="454" y="110"/>
                  </a:lnTo>
                  <a:lnTo>
                    <a:pt x="460" y="122"/>
                  </a:lnTo>
                  <a:lnTo>
                    <a:pt x="462" y="134"/>
                  </a:lnTo>
                  <a:lnTo>
                    <a:pt x="444" y="146"/>
                  </a:lnTo>
                  <a:lnTo>
                    <a:pt x="430" y="158"/>
                  </a:lnTo>
                  <a:lnTo>
                    <a:pt x="416" y="170"/>
                  </a:lnTo>
                  <a:lnTo>
                    <a:pt x="402" y="182"/>
                  </a:lnTo>
                  <a:lnTo>
                    <a:pt x="386" y="186"/>
                  </a:lnTo>
                  <a:lnTo>
                    <a:pt x="368" y="188"/>
                  </a:lnTo>
                  <a:lnTo>
                    <a:pt x="336" y="188"/>
                  </a:lnTo>
                  <a:lnTo>
                    <a:pt x="322" y="186"/>
                  </a:lnTo>
                  <a:lnTo>
                    <a:pt x="306" y="188"/>
                  </a:lnTo>
                  <a:lnTo>
                    <a:pt x="292" y="192"/>
                  </a:lnTo>
                  <a:lnTo>
                    <a:pt x="280" y="198"/>
                  </a:lnTo>
                  <a:lnTo>
                    <a:pt x="284" y="218"/>
                  </a:lnTo>
                  <a:lnTo>
                    <a:pt x="288" y="228"/>
                  </a:lnTo>
                  <a:lnTo>
                    <a:pt x="288" y="236"/>
                  </a:lnTo>
                  <a:lnTo>
                    <a:pt x="284" y="256"/>
                  </a:lnTo>
                  <a:lnTo>
                    <a:pt x="282" y="266"/>
                  </a:lnTo>
                  <a:lnTo>
                    <a:pt x="284" y="276"/>
                  </a:lnTo>
                  <a:lnTo>
                    <a:pt x="290" y="286"/>
                  </a:lnTo>
                  <a:lnTo>
                    <a:pt x="304" y="296"/>
                  </a:lnTo>
                  <a:lnTo>
                    <a:pt x="334" y="324"/>
                  </a:lnTo>
                  <a:lnTo>
                    <a:pt x="362" y="364"/>
                  </a:lnTo>
                  <a:lnTo>
                    <a:pt x="372" y="400"/>
                  </a:lnTo>
                  <a:lnTo>
                    <a:pt x="372" y="480"/>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19" name="Freeform 23"/>
            <p:cNvSpPr/>
            <p:nvPr/>
          </p:nvSpPr>
          <p:spPr bwMode="auto">
            <a:xfrm>
              <a:off x="5438775" y="4105276"/>
              <a:ext cx="1196975" cy="739775"/>
            </a:xfrm>
            <a:custGeom>
              <a:avLst/>
              <a:gdLst>
                <a:gd name="T0" fmla="*/ 72 w 754"/>
                <a:gd name="T1" fmla="*/ 452 h 466"/>
                <a:gd name="T2" fmla="*/ 4 w 754"/>
                <a:gd name="T3" fmla="*/ 380 h 466"/>
                <a:gd name="T4" fmla="*/ 2 w 754"/>
                <a:gd name="T5" fmla="*/ 362 h 466"/>
                <a:gd name="T6" fmla="*/ 6 w 754"/>
                <a:gd name="T7" fmla="*/ 348 h 466"/>
                <a:gd name="T8" fmla="*/ 0 w 754"/>
                <a:gd name="T9" fmla="*/ 310 h 466"/>
                <a:gd name="T10" fmla="*/ 18 w 754"/>
                <a:gd name="T11" fmla="*/ 304 h 466"/>
                <a:gd name="T12" fmla="*/ 96 w 754"/>
                <a:gd name="T13" fmla="*/ 304 h 466"/>
                <a:gd name="T14" fmla="*/ 138 w 754"/>
                <a:gd name="T15" fmla="*/ 276 h 466"/>
                <a:gd name="T16" fmla="*/ 178 w 754"/>
                <a:gd name="T17" fmla="*/ 244 h 466"/>
                <a:gd name="T18" fmla="*/ 180 w 754"/>
                <a:gd name="T19" fmla="*/ 226 h 466"/>
                <a:gd name="T20" fmla="*/ 126 w 754"/>
                <a:gd name="T21" fmla="*/ 166 h 466"/>
                <a:gd name="T22" fmla="*/ 100 w 754"/>
                <a:gd name="T23" fmla="*/ 144 h 466"/>
                <a:gd name="T24" fmla="*/ 98 w 754"/>
                <a:gd name="T25" fmla="*/ 96 h 466"/>
                <a:gd name="T26" fmla="*/ 136 w 754"/>
                <a:gd name="T27" fmla="*/ 66 h 466"/>
                <a:gd name="T28" fmla="*/ 146 w 754"/>
                <a:gd name="T29" fmla="*/ 54 h 466"/>
                <a:gd name="T30" fmla="*/ 140 w 754"/>
                <a:gd name="T31" fmla="*/ 30 h 466"/>
                <a:gd name="T32" fmla="*/ 118 w 754"/>
                <a:gd name="T33" fmla="*/ 10 h 466"/>
                <a:gd name="T34" fmla="*/ 108 w 754"/>
                <a:gd name="T35" fmla="*/ 0 h 466"/>
                <a:gd name="T36" fmla="*/ 234 w 754"/>
                <a:gd name="T37" fmla="*/ 6 h 466"/>
                <a:gd name="T38" fmla="*/ 246 w 754"/>
                <a:gd name="T39" fmla="*/ 22 h 466"/>
                <a:gd name="T40" fmla="*/ 276 w 754"/>
                <a:gd name="T41" fmla="*/ 46 h 466"/>
                <a:gd name="T42" fmla="*/ 314 w 754"/>
                <a:gd name="T43" fmla="*/ 62 h 466"/>
                <a:gd name="T44" fmla="*/ 338 w 754"/>
                <a:gd name="T45" fmla="*/ 72 h 466"/>
                <a:gd name="T46" fmla="*/ 494 w 754"/>
                <a:gd name="T47" fmla="*/ 100 h 466"/>
                <a:gd name="T48" fmla="*/ 504 w 754"/>
                <a:gd name="T49" fmla="*/ 116 h 466"/>
                <a:gd name="T50" fmla="*/ 524 w 754"/>
                <a:gd name="T51" fmla="*/ 136 h 466"/>
                <a:gd name="T52" fmla="*/ 618 w 754"/>
                <a:gd name="T53" fmla="*/ 158 h 466"/>
                <a:gd name="T54" fmla="*/ 626 w 754"/>
                <a:gd name="T55" fmla="*/ 160 h 466"/>
                <a:gd name="T56" fmla="*/ 660 w 754"/>
                <a:gd name="T57" fmla="*/ 164 h 466"/>
                <a:gd name="T58" fmla="*/ 670 w 754"/>
                <a:gd name="T59" fmla="*/ 174 h 466"/>
                <a:gd name="T60" fmla="*/ 684 w 754"/>
                <a:gd name="T61" fmla="*/ 192 h 466"/>
                <a:gd name="T62" fmla="*/ 702 w 754"/>
                <a:gd name="T63" fmla="*/ 196 h 466"/>
                <a:gd name="T64" fmla="*/ 718 w 754"/>
                <a:gd name="T65" fmla="*/ 208 h 466"/>
                <a:gd name="T66" fmla="*/ 708 w 754"/>
                <a:gd name="T67" fmla="*/ 228 h 466"/>
                <a:gd name="T68" fmla="*/ 702 w 754"/>
                <a:gd name="T69" fmla="*/ 250 h 466"/>
                <a:gd name="T70" fmla="*/ 724 w 754"/>
                <a:gd name="T71" fmla="*/ 274 h 466"/>
                <a:gd name="T72" fmla="*/ 732 w 754"/>
                <a:gd name="T73" fmla="*/ 298 h 466"/>
                <a:gd name="T74" fmla="*/ 740 w 754"/>
                <a:gd name="T75" fmla="*/ 320 h 466"/>
                <a:gd name="T76" fmla="*/ 754 w 754"/>
                <a:gd name="T77" fmla="*/ 330 h 466"/>
                <a:gd name="T78" fmla="*/ 734 w 754"/>
                <a:gd name="T79" fmla="*/ 338 h 466"/>
                <a:gd name="T80" fmla="*/ 692 w 754"/>
                <a:gd name="T81" fmla="*/ 354 h 466"/>
                <a:gd name="T82" fmla="*/ 640 w 754"/>
                <a:gd name="T83" fmla="*/ 392 h 466"/>
                <a:gd name="T84" fmla="*/ 616 w 754"/>
                <a:gd name="T85" fmla="*/ 414 h 466"/>
                <a:gd name="T86" fmla="*/ 582 w 754"/>
                <a:gd name="T87" fmla="*/ 424 h 466"/>
                <a:gd name="T88" fmla="*/ 562 w 754"/>
                <a:gd name="T89" fmla="*/ 434 h 466"/>
                <a:gd name="T90" fmla="*/ 544 w 754"/>
                <a:gd name="T91" fmla="*/ 448 h 466"/>
                <a:gd name="T92" fmla="*/ 512 w 754"/>
                <a:gd name="T93" fmla="*/ 422 h 466"/>
                <a:gd name="T94" fmla="*/ 482 w 754"/>
                <a:gd name="T95" fmla="*/ 408 h 466"/>
                <a:gd name="T96" fmla="*/ 450 w 754"/>
                <a:gd name="T97" fmla="*/ 380 h 466"/>
                <a:gd name="T98" fmla="*/ 426 w 754"/>
                <a:gd name="T99" fmla="*/ 384 h 466"/>
                <a:gd name="T100" fmla="*/ 410 w 754"/>
                <a:gd name="T101" fmla="*/ 404 h 466"/>
                <a:gd name="T102" fmla="*/ 358 w 754"/>
                <a:gd name="T103" fmla="*/ 392 h 466"/>
                <a:gd name="T104" fmla="*/ 286 w 754"/>
                <a:gd name="T105" fmla="*/ 352 h 466"/>
                <a:gd name="T106" fmla="*/ 252 w 754"/>
                <a:gd name="T107" fmla="*/ 346 h 466"/>
                <a:gd name="T108" fmla="*/ 200 w 754"/>
                <a:gd name="T109" fmla="*/ 338 h 466"/>
                <a:gd name="T110" fmla="*/ 184 w 754"/>
                <a:gd name="T111" fmla="*/ 350 h 466"/>
                <a:gd name="T112" fmla="*/ 202 w 754"/>
                <a:gd name="T113" fmla="*/ 380 h 466"/>
                <a:gd name="T114" fmla="*/ 196 w 754"/>
                <a:gd name="T115" fmla="*/ 392 h 466"/>
                <a:gd name="T116" fmla="*/ 164 w 754"/>
                <a:gd name="T117" fmla="*/ 390 h 466"/>
                <a:gd name="T118" fmla="*/ 128 w 754"/>
                <a:gd name="T119" fmla="*/ 406 h 466"/>
                <a:gd name="T120" fmla="*/ 96 w 754"/>
                <a:gd name="T121" fmla="*/ 454 h 466"/>
                <a:gd name="T122" fmla="*/ 80 w 754"/>
                <a:gd name="T123" fmla="*/ 466 h 4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54" h="466">
                  <a:moveTo>
                    <a:pt x="80" y="466"/>
                  </a:moveTo>
                  <a:lnTo>
                    <a:pt x="80" y="466"/>
                  </a:lnTo>
                  <a:lnTo>
                    <a:pt x="72" y="452"/>
                  </a:lnTo>
                  <a:lnTo>
                    <a:pt x="64" y="440"/>
                  </a:lnTo>
                  <a:lnTo>
                    <a:pt x="44" y="418"/>
                  </a:lnTo>
                  <a:lnTo>
                    <a:pt x="4" y="380"/>
                  </a:lnTo>
                  <a:lnTo>
                    <a:pt x="2" y="368"/>
                  </a:lnTo>
                  <a:lnTo>
                    <a:pt x="2" y="362"/>
                  </a:lnTo>
                  <a:lnTo>
                    <a:pt x="4" y="356"/>
                  </a:lnTo>
                  <a:lnTo>
                    <a:pt x="6" y="348"/>
                  </a:lnTo>
                  <a:lnTo>
                    <a:pt x="8" y="328"/>
                  </a:lnTo>
                  <a:lnTo>
                    <a:pt x="0" y="310"/>
                  </a:lnTo>
                  <a:lnTo>
                    <a:pt x="6" y="306"/>
                  </a:lnTo>
                  <a:lnTo>
                    <a:pt x="18" y="304"/>
                  </a:lnTo>
                  <a:lnTo>
                    <a:pt x="44" y="302"/>
                  </a:lnTo>
                  <a:lnTo>
                    <a:pt x="96" y="304"/>
                  </a:lnTo>
                  <a:lnTo>
                    <a:pt x="112" y="298"/>
                  </a:lnTo>
                  <a:lnTo>
                    <a:pt x="126" y="288"/>
                  </a:lnTo>
                  <a:lnTo>
                    <a:pt x="138" y="276"/>
                  </a:lnTo>
                  <a:lnTo>
                    <a:pt x="152" y="264"/>
                  </a:lnTo>
                  <a:lnTo>
                    <a:pt x="178" y="244"/>
                  </a:lnTo>
                  <a:lnTo>
                    <a:pt x="180" y="226"/>
                  </a:lnTo>
                  <a:lnTo>
                    <a:pt x="162" y="200"/>
                  </a:lnTo>
                  <a:lnTo>
                    <a:pt x="144" y="182"/>
                  </a:lnTo>
                  <a:lnTo>
                    <a:pt x="126" y="166"/>
                  </a:lnTo>
                  <a:lnTo>
                    <a:pt x="106" y="156"/>
                  </a:lnTo>
                  <a:lnTo>
                    <a:pt x="100" y="144"/>
                  </a:lnTo>
                  <a:lnTo>
                    <a:pt x="98" y="96"/>
                  </a:lnTo>
                  <a:lnTo>
                    <a:pt x="114" y="80"/>
                  </a:lnTo>
                  <a:lnTo>
                    <a:pt x="124" y="72"/>
                  </a:lnTo>
                  <a:lnTo>
                    <a:pt x="136" y="66"/>
                  </a:lnTo>
                  <a:lnTo>
                    <a:pt x="142" y="60"/>
                  </a:lnTo>
                  <a:lnTo>
                    <a:pt x="146" y="54"/>
                  </a:lnTo>
                  <a:lnTo>
                    <a:pt x="146" y="48"/>
                  </a:lnTo>
                  <a:lnTo>
                    <a:pt x="146" y="42"/>
                  </a:lnTo>
                  <a:lnTo>
                    <a:pt x="140" y="30"/>
                  </a:lnTo>
                  <a:lnTo>
                    <a:pt x="134" y="22"/>
                  </a:lnTo>
                  <a:lnTo>
                    <a:pt x="118" y="10"/>
                  </a:lnTo>
                  <a:lnTo>
                    <a:pt x="112" y="6"/>
                  </a:lnTo>
                  <a:lnTo>
                    <a:pt x="108" y="0"/>
                  </a:lnTo>
                  <a:lnTo>
                    <a:pt x="196" y="0"/>
                  </a:lnTo>
                  <a:lnTo>
                    <a:pt x="234" y="6"/>
                  </a:lnTo>
                  <a:lnTo>
                    <a:pt x="238" y="14"/>
                  </a:lnTo>
                  <a:lnTo>
                    <a:pt x="246" y="22"/>
                  </a:lnTo>
                  <a:lnTo>
                    <a:pt x="254" y="30"/>
                  </a:lnTo>
                  <a:lnTo>
                    <a:pt x="264" y="38"/>
                  </a:lnTo>
                  <a:lnTo>
                    <a:pt x="276" y="46"/>
                  </a:lnTo>
                  <a:lnTo>
                    <a:pt x="288" y="52"/>
                  </a:lnTo>
                  <a:lnTo>
                    <a:pt x="300" y="58"/>
                  </a:lnTo>
                  <a:lnTo>
                    <a:pt x="314" y="62"/>
                  </a:lnTo>
                  <a:lnTo>
                    <a:pt x="338" y="72"/>
                  </a:lnTo>
                  <a:lnTo>
                    <a:pt x="456" y="74"/>
                  </a:lnTo>
                  <a:lnTo>
                    <a:pt x="494" y="100"/>
                  </a:lnTo>
                  <a:lnTo>
                    <a:pt x="498" y="108"/>
                  </a:lnTo>
                  <a:lnTo>
                    <a:pt x="504" y="116"/>
                  </a:lnTo>
                  <a:lnTo>
                    <a:pt x="512" y="126"/>
                  </a:lnTo>
                  <a:lnTo>
                    <a:pt x="524" y="136"/>
                  </a:lnTo>
                  <a:lnTo>
                    <a:pt x="578" y="140"/>
                  </a:lnTo>
                  <a:lnTo>
                    <a:pt x="618" y="158"/>
                  </a:lnTo>
                  <a:lnTo>
                    <a:pt x="622" y="160"/>
                  </a:lnTo>
                  <a:lnTo>
                    <a:pt x="626" y="160"/>
                  </a:lnTo>
                  <a:lnTo>
                    <a:pt x="638" y="160"/>
                  </a:lnTo>
                  <a:lnTo>
                    <a:pt x="652" y="162"/>
                  </a:lnTo>
                  <a:lnTo>
                    <a:pt x="660" y="164"/>
                  </a:lnTo>
                  <a:lnTo>
                    <a:pt x="668" y="170"/>
                  </a:lnTo>
                  <a:lnTo>
                    <a:pt x="670" y="174"/>
                  </a:lnTo>
                  <a:lnTo>
                    <a:pt x="672" y="180"/>
                  </a:lnTo>
                  <a:lnTo>
                    <a:pt x="676" y="186"/>
                  </a:lnTo>
                  <a:lnTo>
                    <a:pt x="684" y="192"/>
                  </a:lnTo>
                  <a:lnTo>
                    <a:pt x="690" y="194"/>
                  </a:lnTo>
                  <a:lnTo>
                    <a:pt x="702" y="196"/>
                  </a:lnTo>
                  <a:lnTo>
                    <a:pt x="710" y="198"/>
                  </a:lnTo>
                  <a:lnTo>
                    <a:pt x="714" y="202"/>
                  </a:lnTo>
                  <a:lnTo>
                    <a:pt x="718" y="208"/>
                  </a:lnTo>
                  <a:lnTo>
                    <a:pt x="720" y="214"/>
                  </a:lnTo>
                  <a:lnTo>
                    <a:pt x="708" y="228"/>
                  </a:lnTo>
                  <a:lnTo>
                    <a:pt x="706" y="236"/>
                  </a:lnTo>
                  <a:lnTo>
                    <a:pt x="702" y="250"/>
                  </a:lnTo>
                  <a:lnTo>
                    <a:pt x="708" y="256"/>
                  </a:lnTo>
                  <a:lnTo>
                    <a:pt x="716" y="264"/>
                  </a:lnTo>
                  <a:lnTo>
                    <a:pt x="724" y="274"/>
                  </a:lnTo>
                  <a:lnTo>
                    <a:pt x="732" y="290"/>
                  </a:lnTo>
                  <a:lnTo>
                    <a:pt x="732" y="298"/>
                  </a:lnTo>
                  <a:lnTo>
                    <a:pt x="734" y="310"/>
                  </a:lnTo>
                  <a:lnTo>
                    <a:pt x="736" y="316"/>
                  </a:lnTo>
                  <a:lnTo>
                    <a:pt x="740" y="320"/>
                  </a:lnTo>
                  <a:lnTo>
                    <a:pt x="746" y="326"/>
                  </a:lnTo>
                  <a:lnTo>
                    <a:pt x="754" y="330"/>
                  </a:lnTo>
                  <a:lnTo>
                    <a:pt x="754" y="334"/>
                  </a:lnTo>
                  <a:lnTo>
                    <a:pt x="734" y="338"/>
                  </a:lnTo>
                  <a:lnTo>
                    <a:pt x="718" y="342"/>
                  </a:lnTo>
                  <a:lnTo>
                    <a:pt x="704" y="348"/>
                  </a:lnTo>
                  <a:lnTo>
                    <a:pt x="692" y="354"/>
                  </a:lnTo>
                  <a:lnTo>
                    <a:pt x="670" y="372"/>
                  </a:lnTo>
                  <a:lnTo>
                    <a:pt x="640" y="392"/>
                  </a:lnTo>
                  <a:lnTo>
                    <a:pt x="634" y="396"/>
                  </a:lnTo>
                  <a:lnTo>
                    <a:pt x="626" y="400"/>
                  </a:lnTo>
                  <a:lnTo>
                    <a:pt x="616" y="414"/>
                  </a:lnTo>
                  <a:lnTo>
                    <a:pt x="598" y="420"/>
                  </a:lnTo>
                  <a:lnTo>
                    <a:pt x="582" y="424"/>
                  </a:lnTo>
                  <a:lnTo>
                    <a:pt x="576" y="426"/>
                  </a:lnTo>
                  <a:lnTo>
                    <a:pt x="570" y="430"/>
                  </a:lnTo>
                  <a:lnTo>
                    <a:pt x="562" y="434"/>
                  </a:lnTo>
                  <a:lnTo>
                    <a:pt x="556" y="442"/>
                  </a:lnTo>
                  <a:lnTo>
                    <a:pt x="544" y="448"/>
                  </a:lnTo>
                  <a:lnTo>
                    <a:pt x="512" y="422"/>
                  </a:lnTo>
                  <a:lnTo>
                    <a:pt x="500" y="418"/>
                  </a:lnTo>
                  <a:lnTo>
                    <a:pt x="490" y="414"/>
                  </a:lnTo>
                  <a:lnTo>
                    <a:pt x="482" y="408"/>
                  </a:lnTo>
                  <a:lnTo>
                    <a:pt x="474" y="402"/>
                  </a:lnTo>
                  <a:lnTo>
                    <a:pt x="462" y="390"/>
                  </a:lnTo>
                  <a:lnTo>
                    <a:pt x="450" y="380"/>
                  </a:lnTo>
                  <a:lnTo>
                    <a:pt x="434" y="382"/>
                  </a:lnTo>
                  <a:lnTo>
                    <a:pt x="426" y="384"/>
                  </a:lnTo>
                  <a:lnTo>
                    <a:pt x="420" y="392"/>
                  </a:lnTo>
                  <a:lnTo>
                    <a:pt x="410" y="404"/>
                  </a:lnTo>
                  <a:lnTo>
                    <a:pt x="392" y="402"/>
                  </a:lnTo>
                  <a:lnTo>
                    <a:pt x="374" y="398"/>
                  </a:lnTo>
                  <a:lnTo>
                    <a:pt x="358" y="392"/>
                  </a:lnTo>
                  <a:lnTo>
                    <a:pt x="342" y="384"/>
                  </a:lnTo>
                  <a:lnTo>
                    <a:pt x="312" y="366"/>
                  </a:lnTo>
                  <a:lnTo>
                    <a:pt x="286" y="352"/>
                  </a:lnTo>
                  <a:lnTo>
                    <a:pt x="268" y="348"/>
                  </a:lnTo>
                  <a:lnTo>
                    <a:pt x="252" y="346"/>
                  </a:lnTo>
                  <a:lnTo>
                    <a:pt x="228" y="338"/>
                  </a:lnTo>
                  <a:lnTo>
                    <a:pt x="200" y="338"/>
                  </a:lnTo>
                  <a:lnTo>
                    <a:pt x="192" y="342"/>
                  </a:lnTo>
                  <a:lnTo>
                    <a:pt x="186" y="344"/>
                  </a:lnTo>
                  <a:lnTo>
                    <a:pt x="184" y="350"/>
                  </a:lnTo>
                  <a:lnTo>
                    <a:pt x="186" y="358"/>
                  </a:lnTo>
                  <a:lnTo>
                    <a:pt x="192" y="368"/>
                  </a:lnTo>
                  <a:lnTo>
                    <a:pt x="202" y="380"/>
                  </a:lnTo>
                  <a:lnTo>
                    <a:pt x="196" y="392"/>
                  </a:lnTo>
                  <a:lnTo>
                    <a:pt x="182" y="390"/>
                  </a:lnTo>
                  <a:lnTo>
                    <a:pt x="164" y="390"/>
                  </a:lnTo>
                  <a:lnTo>
                    <a:pt x="150" y="394"/>
                  </a:lnTo>
                  <a:lnTo>
                    <a:pt x="138" y="398"/>
                  </a:lnTo>
                  <a:lnTo>
                    <a:pt x="128" y="406"/>
                  </a:lnTo>
                  <a:lnTo>
                    <a:pt x="118" y="414"/>
                  </a:lnTo>
                  <a:lnTo>
                    <a:pt x="112" y="426"/>
                  </a:lnTo>
                  <a:lnTo>
                    <a:pt x="96" y="454"/>
                  </a:lnTo>
                  <a:lnTo>
                    <a:pt x="88" y="460"/>
                  </a:lnTo>
                  <a:lnTo>
                    <a:pt x="80" y="466"/>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20" name="Freeform 24"/>
            <p:cNvSpPr/>
            <p:nvPr/>
          </p:nvSpPr>
          <p:spPr bwMode="auto">
            <a:xfrm>
              <a:off x="6423025" y="3759201"/>
              <a:ext cx="739775" cy="911225"/>
            </a:xfrm>
            <a:custGeom>
              <a:avLst/>
              <a:gdLst>
                <a:gd name="T0" fmla="*/ 212 w 466"/>
                <a:gd name="T1" fmla="*/ 570 h 574"/>
                <a:gd name="T2" fmla="*/ 202 w 466"/>
                <a:gd name="T3" fmla="*/ 516 h 574"/>
                <a:gd name="T4" fmla="*/ 166 w 466"/>
                <a:gd name="T5" fmla="*/ 522 h 574"/>
                <a:gd name="T6" fmla="*/ 148 w 466"/>
                <a:gd name="T7" fmla="*/ 546 h 574"/>
                <a:gd name="T8" fmla="*/ 140 w 466"/>
                <a:gd name="T9" fmla="*/ 538 h 574"/>
                <a:gd name="T10" fmla="*/ 122 w 466"/>
                <a:gd name="T11" fmla="*/ 520 h 574"/>
                <a:gd name="T12" fmla="*/ 114 w 466"/>
                <a:gd name="T13" fmla="*/ 490 h 574"/>
                <a:gd name="T14" fmla="*/ 102 w 466"/>
                <a:gd name="T15" fmla="*/ 470 h 574"/>
                <a:gd name="T16" fmla="*/ 100 w 466"/>
                <a:gd name="T17" fmla="*/ 446 h 574"/>
                <a:gd name="T18" fmla="*/ 106 w 466"/>
                <a:gd name="T19" fmla="*/ 416 h 574"/>
                <a:gd name="T20" fmla="*/ 68 w 466"/>
                <a:gd name="T21" fmla="*/ 398 h 574"/>
                <a:gd name="T22" fmla="*/ 58 w 466"/>
                <a:gd name="T23" fmla="*/ 380 h 574"/>
                <a:gd name="T24" fmla="*/ 56 w 466"/>
                <a:gd name="T25" fmla="*/ 366 h 574"/>
                <a:gd name="T26" fmla="*/ 86 w 466"/>
                <a:gd name="T27" fmla="*/ 346 h 574"/>
                <a:gd name="T28" fmla="*/ 96 w 466"/>
                <a:gd name="T29" fmla="*/ 284 h 574"/>
                <a:gd name="T30" fmla="*/ 78 w 466"/>
                <a:gd name="T31" fmla="*/ 252 h 574"/>
                <a:gd name="T32" fmla="*/ 48 w 466"/>
                <a:gd name="T33" fmla="*/ 262 h 574"/>
                <a:gd name="T34" fmla="*/ 30 w 466"/>
                <a:gd name="T35" fmla="*/ 252 h 574"/>
                <a:gd name="T36" fmla="*/ 0 w 466"/>
                <a:gd name="T37" fmla="*/ 202 h 574"/>
                <a:gd name="T38" fmla="*/ 10 w 466"/>
                <a:gd name="T39" fmla="*/ 180 h 574"/>
                <a:gd name="T40" fmla="*/ 42 w 466"/>
                <a:gd name="T41" fmla="*/ 148 h 574"/>
                <a:gd name="T42" fmla="*/ 44 w 466"/>
                <a:gd name="T43" fmla="*/ 72 h 574"/>
                <a:gd name="T44" fmla="*/ 58 w 466"/>
                <a:gd name="T45" fmla="*/ 74 h 574"/>
                <a:gd name="T46" fmla="*/ 76 w 466"/>
                <a:gd name="T47" fmla="*/ 110 h 574"/>
                <a:gd name="T48" fmla="*/ 110 w 466"/>
                <a:gd name="T49" fmla="*/ 120 h 574"/>
                <a:gd name="T50" fmla="*/ 126 w 466"/>
                <a:gd name="T51" fmla="*/ 80 h 574"/>
                <a:gd name="T52" fmla="*/ 134 w 466"/>
                <a:gd name="T53" fmla="*/ 54 h 574"/>
                <a:gd name="T54" fmla="*/ 102 w 466"/>
                <a:gd name="T55" fmla="*/ 6 h 574"/>
                <a:gd name="T56" fmla="*/ 118 w 466"/>
                <a:gd name="T57" fmla="*/ 0 h 574"/>
                <a:gd name="T58" fmla="*/ 150 w 466"/>
                <a:gd name="T59" fmla="*/ 40 h 574"/>
                <a:gd name="T60" fmla="*/ 176 w 466"/>
                <a:gd name="T61" fmla="*/ 80 h 574"/>
                <a:gd name="T62" fmla="*/ 264 w 466"/>
                <a:gd name="T63" fmla="*/ 106 h 574"/>
                <a:gd name="T64" fmla="*/ 294 w 466"/>
                <a:gd name="T65" fmla="*/ 174 h 574"/>
                <a:gd name="T66" fmla="*/ 318 w 466"/>
                <a:gd name="T67" fmla="*/ 202 h 574"/>
                <a:gd name="T68" fmla="*/ 358 w 466"/>
                <a:gd name="T69" fmla="*/ 194 h 574"/>
                <a:gd name="T70" fmla="*/ 362 w 466"/>
                <a:gd name="T71" fmla="*/ 180 h 574"/>
                <a:gd name="T72" fmla="*/ 388 w 466"/>
                <a:gd name="T73" fmla="*/ 194 h 574"/>
                <a:gd name="T74" fmla="*/ 382 w 466"/>
                <a:gd name="T75" fmla="*/ 224 h 574"/>
                <a:gd name="T76" fmla="*/ 338 w 466"/>
                <a:gd name="T77" fmla="*/ 250 h 574"/>
                <a:gd name="T78" fmla="*/ 330 w 466"/>
                <a:gd name="T79" fmla="*/ 280 h 574"/>
                <a:gd name="T80" fmla="*/ 326 w 466"/>
                <a:gd name="T81" fmla="*/ 302 h 574"/>
                <a:gd name="T82" fmla="*/ 380 w 466"/>
                <a:gd name="T83" fmla="*/ 346 h 574"/>
                <a:gd name="T84" fmla="*/ 392 w 466"/>
                <a:gd name="T85" fmla="*/ 360 h 574"/>
                <a:gd name="T86" fmla="*/ 456 w 466"/>
                <a:gd name="T87" fmla="*/ 378 h 574"/>
                <a:gd name="T88" fmla="*/ 466 w 466"/>
                <a:gd name="T89" fmla="*/ 402 h 574"/>
                <a:gd name="T90" fmla="*/ 426 w 466"/>
                <a:gd name="T91" fmla="*/ 420 h 574"/>
                <a:gd name="T92" fmla="*/ 416 w 466"/>
                <a:gd name="T93" fmla="*/ 440 h 574"/>
                <a:gd name="T94" fmla="*/ 420 w 466"/>
                <a:gd name="T95" fmla="*/ 460 h 574"/>
                <a:gd name="T96" fmla="*/ 400 w 466"/>
                <a:gd name="T97" fmla="*/ 522 h 574"/>
                <a:gd name="T98" fmla="*/ 378 w 466"/>
                <a:gd name="T99" fmla="*/ 546 h 574"/>
                <a:gd name="T100" fmla="*/ 330 w 466"/>
                <a:gd name="T101" fmla="*/ 560 h 574"/>
                <a:gd name="T102" fmla="*/ 278 w 466"/>
                <a:gd name="T103" fmla="*/ 566 h 574"/>
                <a:gd name="T104" fmla="*/ 256 w 466"/>
                <a:gd name="T105" fmla="*/ 536 h 574"/>
                <a:gd name="T106" fmla="*/ 238 w 466"/>
                <a:gd name="T107" fmla="*/ 532 h 574"/>
                <a:gd name="T108" fmla="*/ 226 w 466"/>
                <a:gd name="T109" fmla="*/ 574 h 5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66" h="574">
                  <a:moveTo>
                    <a:pt x="216" y="574"/>
                  </a:moveTo>
                  <a:lnTo>
                    <a:pt x="216" y="574"/>
                  </a:lnTo>
                  <a:lnTo>
                    <a:pt x="212" y="570"/>
                  </a:lnTo>
                  <a:lnTo>
                    <a:pt x="212" y="524"/>
                  </a:lnTo>
                  <a:lnTo>
                    <a:pt x="202" y="516"/>
                  </a:lnTo>
                  <a:lnTo>
                    <a:pt x="182" y="516"/>
                  </a:lnTo>
                  <a:lnTo>
                    <a:pt x="176" y="518"/>
                  </a:lnTo>
                  <a:lnTo>
                    <a:pt x="170" y="520"/>
                  </a:lnTo>
                  <a:lnTo>
                    <a:pt x="166" y="522"/>
                  </a:lnTo>
                  <a:lnTo>
                    <a:pt x="162" y="528"/>
                  </a:lnTo>
                  <a:lnTo>
                    <a:pt x="154" y="542"/>
                  </a:lnTo>
                  <a:lnTo>
                    <a:pt x="148" y="546"/>
                  </a:lnTo>
                  <a:lnTo>
                    <a:pt x="144" y="548"/>
                  </a:lnTo>
                  <a:lnTo>
                    <a:pt x="142" y="542"/>
                  </a:lnTo>
                  <a:lnTo>
                    <a:pt x="140" y="538"/>
                  </a:lnTo>
                  <a:lnTo>
                    <a:pt x="130" y="532"/>
                  </a:lnTo>
                  <a:lnTo>
                    <a:pt x="122" y="520"/>
                  </a:lnTo>
                  <a:lnTo>
                    <a:pt x="122" y="510"/>
                  </a:lnTo>
                  <a:lnTo>
                    <a:pt x="120" y="502"/>
                  </a:lnTo>
                  <a:lnTo>
                    <a:pt x="118" y="494"/>
                  </a:lnTo>
                  <a:lnTo>
                    <a:pt x="114" y="490"/>
                  </a:lnTo>
                  <a:lnTo>
                    <a:pt x="108" y="480"/>
                  </a:lnTo>
                  <a:lnTo>
                    <a:pt x="104" y="476"/>
                  </a:lnTo>
                  <a:lnTo>
                    <a:pt x="102" y="470"/>
                  </a:lnTo>
                  <a:lnTo>
                    <a:pt x="94" y="462"/>
                  </a:lnTo>
                  <a:lnTo>
                    <a:pt x="94" y="452"/>
                  </a:lnTo>
                  <a:lnTo>
                    <a:pt x="100" y="446"/>
                  </a:lnTo>
                  <a:lnTo>
                    <a:pt x="112" y="436"/>
                  </a:lnTo>
                  <a:lnTo>
                    <a:pt x="110" y="424"/>
                  </a:lnTo>
                  <a:lnTo>
                    <a:pt x="106" y="416"/>
                  </a:lnTo>
                  <a:lnTo>
                    <a:pt x="100" y="410"/>
                  </a:lnTo>
                  <a:lnTo>
                    <a:pt x="92" y="406"/>
                  </a:lnTo>
                  <a:lnTo>
                    <a:pt x="74" y="400"/>
                  </a:lnTo>
                  <a:lnTo>
                    <a:pt x="68" y="398"/>
                  </a:lnTo>
                  <a:lnTo>
                    <a:pt x="60" y="394"/>
                  </a:lnTo>
                  <a:lnTo>
                    <a:pt x="58" y="380"/>
                  </a:lnTo>
                  <a:lnTo>
                    <a:pt x="54" y="376"/>
                  </a:lnTo>
                  <a:lnTo>
                    <a:pt x="54" y="370"/>
                  </a:lnTo>
                  <a:lnTo>
                    <a:pt x="56" y="366"/>
                  </a:lnTo>
                  <a:lnTo>
                    <a:pt x="64" y="356"/>
                  </a:lnTo>
                  <a:lnTo>
                    <a:pt x="74" y="350"/>
                  </a:lnTo>
                  <a:lnTo>
                    <a:pt x="86" y="346"/>
                  </a:lnTo>
                  <a:lnTo>
                    <a:pt x="102" y="326"/>
                  </a:lnTo>
                  <a:lnTo>
                    <a:pt x="100" y="304"/>
                  </a:lnTo>
                  <a:lnTo>
                    <a:pt x="96" y="284"/>
                  </a:lnTo>
                  <a:lnTo>
                    <a:pt x="88" y="266"/>
                  </a:lnTo>
                  <a:lnTo>
                    <a:pt x="84" y="260"/>
                  </a:lnTo>
                  <a:lnTo>
                    <a:pt x="78" y="252"/>
                  </a:lnTo>
                  <a:lnTo>
                    <a:pt x="56" y="252"/>
                  </a:lnTo>
                  <a:lnTo>
                    <a:pt x="48" y="262"/>
                  </a:lnTo>
                  <a:lnTo>
                    <a:pt x="40" y="264"/>
                  </a:lnTo>
                  <a:lnTo>
                    <a:pt x="34" y="258"/>
                  </a:lnTo>
                  <a:lnTo>
                    <a:pt x="30" y="252"/>
                  </a:lnTo>
                  <a:lnTo>
                    <a:pt x="24" y="238"/>
                  </a:lnTo>
                  <a:lnTo>
                    <a:pt x="20" y="216"/>
                  </a:lnTo>
                  <a:lnTo>
                    <a:pt x="0" y="202"/>
                  </a:lnTo>
                  <a:lnTo>
                    <a:pt x="2" y="194"/>
                  </a:lnTo>
                  <a:lnTo>
                    <a:pt x="6" y="186"/>
                  </a:lnTo>
                  <a:lnTo>
                    <a:pt x="10" y="180"/>
                  </a:lnTo>
                  <a:lnTo>
                    <a:pt x="16" y="172"/>
                  </a:lnTo>
                  <a:lnTo>
                    <a:pt x="30" y="160"/>
                  </a:lnTo>
                  <a:lnTo>
                    <a:pt x="42" y="148"/>
                  </a:lnTo>
                  <a:lnTo>
                    <a:pt x="46" y="128"/>
                  </a:lnTo>
                  <a:lnTo>
                    <a:pt x="46" y="108"/>
                  </a:lnTo>
                  <a:lnTo>
                    <a:pt x="44" y="72"/>
                  </a:lnTo>
                  <a:lnTo>
                    <a:pt x="48" y="70"/>
                  </a:lnTo>
                  <a:lnTo>
                    <a:pt x="58" y="74"/>
                  </a:lnTo>
                  <a:lnTo>
                    <a:pt x="60" y="82"/>
                  </a:lnTo>
                  <a:lnTo>
                    <a:pt x="66" y="96"/>
                  </a:lnTo>
                  <a:lnTo>
                    <a:pt x="72" y="104"/>
                  </a:lnTo>
                  <a:lnTo>
                    <a:pt x="76" y="110"/>
                  </a:lnTo>
                  <a:lnTo>
                    <a:pt x="82" y="116"/>
                  </a:lnTo>
                  <a:lnTo>
                    <a:pt x="90" y="120"/>
                  </a:lnTo>
                  <a:lnTo>
                    <a:pt x="110" y="120"/>
                  </a:lnTo>
                  <a:lnTo>
                    <a:pt x="118" y="104"/>
                  </a:lnTo>
                  <a:lnTo>
                    <a:pt x="122" y="92"/>
                  </a:lnTo>
                  <a:lnTo>
                    <a:pt x="126" y="80"/>
                  </a:lnTo>
                  <a:lnTo>
                    <a:pt x="132" y="66"/>
                  </a:lnTo>
                  <a:lnTo>
                    <a:pt x="134" y="54"/>
                  </a:lnTo>
                  <a:lnTo>
                    <a:pt x="96" y="18"/>
                  </a:lnTo>
                  <a:lnTo>
                    <a:pt x="98" y="10"/>
                  </a:lnTo>
                  <a:lnTo>
                    <a:pt x="102" y="6"/>
                  </a:lnTo>
                  <a:lnTo>
                    <a:pt x="106" y="4"/>
                  </a:lnTo>
                  <a:lnTo>
                    <a:pt x="112" y="0"/>
                  </a:lnTo>
                  <a:lnTo>
                    <a:pt x="118" y="0"/>
                  </a:lnTo>
                  <a:lnTo>
                    <a:pt x="128" y="12"/>
                  </a:lnTo>
                  <a:lnTo>
                    <a:pt x="140" y="24"/>
                  </a:lnTo>
                  <a:lnTo>
                    <a:pt x="150" y="40"/>
                  </a:lnTo>
                  <a:lnTo>
                    <a:pt x="160" y="60"/>
                  </a:lnTo>
                  <a:lnTo>
                    <a:pt x="176" y="80"/>
                  </a:lnTo>
                  <a:lnTo>
                    <a:pt x="248" y="94"/>
                  </a:lnTo>
                  <a:lnTo>
                    <a:pt x="264" y="106"/>
                  </a:lnTo>
                  <a:lnTo>
                    <a:pt x="272" y="126"/>
                  </a:lnTo>
                  <a:lnTo>
                    <a:pt x="280" y="150"/>
                  </a:lnTo>
                  <a:lnTo>
                    <a:pt x="286" y="162"/>
                  </a:lnTo>
                  <a:lnTo>
                    <a:pt x="294" y="174"/>
                  </a:lnTo>
                  <a:lnTo>
                    <a:pt x="302" y="184"/>
                  </a:lnTo>
                  <a:lnTo>
                    <a:pt x="314" y="194"/>
                  </a:lnTo>
                  <a:lnTo>
                    <a:pt x="318" y="202"/>
                  </a:lnTo>
                  <a:lnTo>
                    <a:pt x="336" y="200"/>
                  </a:lnTo>
                  <a:lnTo>
                    <a:pt x="348" y="198"/>
                  </a:lnTo>
                  <a:lnTo>
                    <a:pt x="358" y="194"/>
                  </a:lnTo>
                  <a:lnTo>
                    <a:pt x="360" y="182"/>
                  </a:lnTo>
                  <a:lnTo>
                    <a:pt x="360" y="180"/>
                  </a:lnTo>
                  <a:lnTo>
                    <a:pt x="362" y="180"/>
                  </a:lnTo>
                  <a:lnTo>
                    <a:pt x="366" y="180"/>
                  </a:lnTo>
                  <a:lnTo>
                    <a:pt x="380" y="180"/>
                  </a:lnTo>
                  <a:lnTo>
                    <a:pt x="388" y="194"/>
                  </a:lnTo>
                  <a:lnTo>
                    <a:pt x="392" y="206"/>
                  </a:lnTo>
                  <a:lnTo>
                    <a:pt x="394" y="220"/>
                  </a:lnTo>
                  <a:lnTo>
                    <a:pt x="382" y="224"/>
                  </a:lnTo>
                  <a:lnTo>
                    <a:pt x="370" y="226"/>
                  </a:lnTo>
                  <a:lnTo>
                    <a:pt x="348" y="226"/>
                  </a:lnTo>
                  <a:lnTo>
                    <a:pt x="338" y="250"/>
                  </a:lnTo>
                  <a:lnTo>
                    <a:pt x="334" y="274"/>
                  </a:lnTo>
                  <a:lnTo>
                    <a:pt x="330" y="280"/>
                  </a:lnTo>
                  <a:lnTo>
                    <a:pt x="326" y="284"/>
                  </a:lnTo>
                  <a:lnTo>
                    <a:pt x="326" y="292"/>
                  </a:lnTo>
                  <a:lnTo>
                    <a:pt x="326" y="302"/>
                  </a:lnTo>
                  <a:lnTo>
                    <a:pt x="368" y="342"/>
                  </a:lnTo>
                  <a:lnTo>
                    <a:pt x="372" y="344"/>
                  </a:lnTo>
                  <a:lnTo>
                    <a:pt x="380" y="346"/>
                  </a:lnTo>
                  <a:lnTo>
                    <a:pt x="388" y="350"/>
                  </a:lnTo>
                  <a:lnTo>
                    <a:pt x="390" y="354"/>
                  </a:lnTo>
                  <a:lnTo>
                    <a:pt x="392" y="360"/>
                  </a:lnTo>
                  <a:lnTo>
                    <a:pt x="408" y="374"/>
                  </a:lnTo>
                  <a:lnTo>
                    <a:pt x="456" y="378"/>
                  </a:lnTo>
                  <a:lnTo>
                    <a:pt x="466" y="386"/>
                  </a:lnTo>
                  <a:lnTo>
                    <a:pt x="466" y="402"/>
                  </a:lnTo>
                  <a:lnTo>
                    <a:pt x="458" y="408"/>
                  </a:lnTo>
                  <a:lnTo>
                    <a:pt x="450" y="412"/>
                  </a:lnTo>
                  <a:lnTo>
                    <a:pt x="434" y="416"/>
                  </a:lnTo>
                  <a:lnTo>
                    <a:pt x="426" y="420"/>
                  </a:lnTo>
                  <a:lnTo>
                    <a:pt x="422" y="424"/>
                  </a:lnTo>
                  <a:lnTo>
                    <a:pt x="418" y="430"/>
                  </a:lnTo>
                  <a:lnTo>
                    <a:pt x="416" y="440"/>
                  </a:lnTo>
                  <a:lnTo>
                    <a:pt x="420" y="450"/>
                  </a:lnTo>
                  <a:lnTo>
                    <a:pt x="420" y="456"/>
                  </a:lnTo>
                  <a:lnTo>
                    <a:pt x="420" y="460"/>
                  </a:lnTo>
                  <a:lnTo>
                    <a:pt x="408" y="466"/>
                  </a:lnTo>
                  <a:lnTo>
                    <a:pt x="400" y="472"/>
                  </a:lnTo>
                  <a:lnTo>
                    <a:pt x="400" y="522"/>
                  </a:lnTo>
                  <a:lnTo>
                    <a:pt x="392" y="532"/>
                  </a:lnTo>
                  <a:lnTo>
                    <a:pt x="384" y="540"/>
                  </a:lnTo>
                  <a:lnTo>
                    <a:pt x="378" y="546"/>
                  </a:lnTo>
                  <a:lnTo>
                    <a:pt x="368" y="550"/>
                  </a:lnTo>
                  <a:lnTo>
                    <a:pt x="352" y="556"/>
                  </a:lnTo>
                  <a:lnTo>
                    <a:pt x="330" y="560"/>
                  </a:lnTo>
                  <a:lnTo>
                    <a:pt x="316" y="566"/>
                  </a:lnTo>
                  <a:lnTo>
                    <a:pt x="302" y="570"/>
                  </a:lnTo>
                  <a:lnTo>
                    <a:pt x="290" y="570"/>
                  </a:lnTo>
                  <a:lnTo>
                    <a:pt x="278" y="566"/>
                  </a:lnTo>
                  <a:lnTo>
                    <a:pt x="268" y="556"/>
                  </a:lnTo>
                  <a:lnTo>
                    <a:pt x="260" y="546"/>
                  </a:lnTo>
                  <a:lnTo>
                    <a:pt x="256" y="536"/>
                  </a:lnTo>
                  <a:lnTo>
                    <a:pt x="250" y="530"/>
                  </a:lnTo>
                  <a:lnTo>
                    <a:pt x="242" y="530"/>
                  </a:lnTo>
                  <a:lnTo>
                    <a:pt x="238" y="532"/>
                  </a:lnTo>
                  <a:lnTo>
                    <a:pt x="234" y="542"/>
                  </a:lnTo>
                  <a:lnTo>
                    <a:pt x="226" y="574"/>
                  </a:lnTo>
                  <a:lnTo>
                    <a:pt x="216" y="574"/>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21" name="Freeform 25"/>
            <p:cNvSpPr/>
            <p:nvPr/>
          </p:nvSpPr>
          <p:spPr bwMode="auto">
            <a:xfrm>
              <a:off x="6619875" y="3635376"/>
              <a:ext cx="863600" cy="854075"/>
            </a:xfrm>
            <a:custGeom>
              <a:avLst/>
              <a:gdLst>
                <a:gd name="T0" fmla="*/ 322 w 544"/>
                <a:gd name="T1" fmla="*/ 532 h 538"/>
                <a:gd name="T2" fmla="*/ 308 w 544"/>
                <a:gd name="T3" fmla="*/ 518 h 538"/>
                <a:gd name="T4" fmla="*/ 308 w 544"/>
                <a:gd name="T5" fmla="*/ 508 h 538"/>
                <a:gd name="T6" fmla="*/ 354 w 544"/>
                <a:gd name="T7" fmla="*/ 484 h 538"/>
                <a:gd name="T8" fmla="*/ 342 w 544"/>
                <a:gd name="T9" fmla="*/ 450 h 538"/>
                <a:gd name="T10" fmla="*/ 298 w 544"/>
                <a:gd name="T11" fmla="*/ 444 h 538"/>
                <a:gd name="T12" fmla="*/ 272 w 544"/>
                <a:gd name="T13" fmla="*/ 420 h 538"/>
                <a:gd name="T14" fmla="*/ 240 w 544"/>
                <a:gd name="T15" fmla="*/ 400 h 538"/>
                <a:gd name="T16" fmla="*/ 216 w 544"/>
                <a:gd name="T17" fmla="*/ 380 h 538"/>
                <a:gd name="T18" fmla="*/ 216 w 544"/>
                <a:gd name="T19" fmla="*/ 364 h 538"/>
                <a:gd name="T20" fmla="*/ 224 w 544"/>
                <a:gd name="T21" fmla="*/ 334 h 538"/>
                <a:gd name="T22" fmla="*/ 254 w 544"/>
                <a:gd name="T23" fmla="*/ 314 h 538"/>
                <a:gd name="T24" fmla="*/ 280 w 544"/>
                <a:gd name="T25" fmla="*/ 304 h 538"/>
                <a:gd name="T26" fmla="*/ 264 w 544"/>
                <a:gd name="T27" fmla="*/ 250 h 538"/>
                <a:gd name="T28" fmla="*/ 228 w 544"/>
                <a:gd name="T29" fmla="*/ 252 h 538"/>
                <a:gd name="T30" fmla="*/ 202 w 544"/>
                <a:gd name="T31" fmla="*/ 272 h 538"/>
                <a:gd name="T32" fmla="*/ 186 w 544"/>
                <a:gd name="T33" fmla="*/ 256 h 538"/>
                <a:gd name="T34" fmla="*/ 152 w 544"/>
                <a:gd name="T35" fmla="*/ 186 h 538"/>
                <a:gd name="T36" fmla="*/ 116 w 544"/>
                <a:gd name="T37" fmla="*/ 158 h 538"/>
                <a:gd name="T38" fmla="*/ 58 w 544"/>
                <a:gd name="T39" fmla="*/ 146 h 538"/>
                <a:gd name="T40" fmla="*/ 26 w 544"/>
                <a:gd name="T41" fmla="*/ 98 h 538"/>
                <a:gd name="T42" fmla="*/ 0 w 544"/>
                <a:gd name="T43" fmla="*/ 56 h 538"/>
                <a:gd name="T44" fmla="*/ 10 w 544"/>
                <a:gd name="T45" fmla="*/ 36 h 538"/>
                <a:gd name="T46" fmla="*/ 30 w 544"/>
                <a:gd name="T47" fmla="*/ 52 h 538"/>
                <a:gd name="T48" fmla="*/ 36 w 544"/>
                <a:gd name="T49" fmla="*/ 60 h 538"/>
                <a:gd name="T50" fmla="*/ 60 w 544"/>
                <a:gd name="T51" fmla="*/ 90 h 538"/>
                <a:gd name="T52" fmla="*/ 112 w 544"/>
                <a:gd name="T53" fmla="*/ 98 h 538"/>
                <a:gd name="T54" fmla="*/ 140 w 544"/>
                <a:gd name="T55" fmla="*/ 68 h 538"/>
                <a:gd name="T56" fmla="*/ 160 w 544"/>
                <a:gd name="T57" fmla="*/ 76 h 538"/>
                <a:gd name="T58" fmla="*/ 200 w 544"/>
                <a:gd name="T59" fmla="*/ 50 h 538"/>
                <a:gd name="T60" fmla="*/ 212 w 544"/>
                <a:gd name="T61" fmla="*/ 10 h 538"/>
                <a:gd name="T62" fmla="*/ 236 w 544"/>
                <a:gd name="T63" fmla="*/ 0 h 538"/>
                <a:gd name="T64" fmla="*/ 268 w 544"/>
                <a:gd name="T65" fmla="*/ 52 h 538"/>
                <a:gd name="T66" fmla="*/ 338 w 544"/>
                <a:gd name="T67" fmla="*/ 88 h 538"/>
                <a:gd name="T68" fmla="*/ 412 w 544"/>
                <a:gd name="T69" fmla="*/ 218 h 538"/>
                <a:gd name="T70" fmla="*/ 424 w 544"/>
                <a:gd name="T71" fmla="*/ 258 h 538"/>
                <a:gd name="T72" fmla="*/ 500 w 544"/>
                <a:gd name="T73" fmla="*/ 312 h 538"/>
                <a:gd name="T74" fmla="*/ 526 w 544"/>
                <a:gd name="T75" fmla="*/ 336 h 538"/>
                <a:gd name="T76" fmla="*/ 470 w 544"/>
                <a:gd name="T77" fmla="*/ 340 h 538"/>
                <a:gd name="T78" fmla="*/ 504 w 544"/>
                <a:gd name="T79" fmla="*/ 374 h 538"/>
                <a:gd name="T80" fmla="*/ 498 w 544"/>
                <a:gd name="T81" fmla="*/ 392 h 538"/>
                <a:gd name="T82" fmla="*/ 540 w 544"/>
                <a:gd name="T83" fmla="*/ 420 h 538"/>
                <a:gd name="T84" fmla="*/ 540 w 544"/>
                <a:gd name="T85" fmla="*/ 440 h 538"/>
                <a:gd name="T86" fmla="*/ 502 w 544"/>
                <a:gd name="T87" fmla="*/ 468 h 538"/>
                <a:gd name="T88" fmla="*/ 498 w 544"/>
                <a:gd name="T89" fmla="*/ 474 h 538"/>
                <a:gd name="T90" fmla="*/ 452 w 544"/>
                <a:gd name="T91" fmla="*/ 514 h 538"/>
                <a:gd name="T92" fmla="*/ 416 w 544"/>
                <a:gd name="T93" fmla="*/ 530 h 538"/>
                <a:gd name="T94" fmla="*/ 342 w 544"/>
                <a:gd name="T95" fmla="*/ 538 h 5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44" h="538">
                  <a:moveTo>
                    <a:pt x="342" y="538"/>
                  </a:moveTo>
                  <a:lnTo>
                    <a:pt x="342" y="538"/>
                  </a:lnTo>
                  <a:lnTo>
                    <a:pt x="330" y="534"/>
                  </a:lnTo>
                  <a:lnTo>
                    <a:pt x="322" y="532"/>
                  </a:lnTo>
                  <a:lnTo>
                    <a:pt x="308" y="532"/>
                  </a:lnTo>
                  <a:lnTo>
                    <a:pt x="308" y="518"/>
                  </a:lnTo>
                  <a:lnTo>
                    <a:pt x="304" y="516"/>
                  </a:lnTo>
                  <a:lnTo>
                    <a:pt x="304" y="514"/>
                  </a:lnTo>
                  <a:lnTo>
                    <a:pt x="304" y="512"/>
                  </a:lnTo>
                  <a:lnTo>
                    <a:pt x="308" y="508"/>
                  </a:lnTo>
                  <a:lnTo>
                    <a:pt x="316" y="506"/>
                  </a:lnTo>
                  <a:lnTo>
                    <a:pt x="344" y="496"/>
                  </a:lnTo>
                  <a:lnTo>
                    <a:pt x="354" y="484"/>
                  </a:lnTo>
                  <a:lnTo>
                    <a:pt x="352" y="468"/>
                  </a:lnTo>
                  <a:lnTo>
                    <a:pt x="348" y="458"/>
                  </a:lnTo>
                  <a:lnTo>
                    <a:pt x="342" y="450"/>
                  </a:lnTo>
                  <a:lnTo>
                    <a:pt x="336" y="446"/>
                  </a:lnTo>
                  <a:lnTo>
                    <a:pt x="326" y="444"/>
                  </a:lnTo>
                  <a:lnTo>
                    <a:pt x="318" y="444"/>
                  </a:lnTo>
                  <a:lnTo>
                    <a:pt x="298" y="444"/>
                  </a:lnTo>
                  <a:lnTo>
                    <a:pt x="286" y="438"/>
                  </a:lnTo>
                  <a:lnTo>
                    <a:pt x="280" y="432"/>
                  </a:lnTo>
                  <a:lnTo>
                    <a:pt x="272" y="420"/>
                  </a:lnTo>
                  <a:lnTo>
                    <a:pt x="258" y="414"/>
                  </a:lnTo>
                  <a:lnTo>
                    <a:pt x="248" y="408"/>
                  </a:lnTo>
                  <a:lnTo>
                    <a:pt x="240" y="400"/>
                  </a:lnTo>
                  <a:lnTo>
                    <a:pt x="234" y="394"/>
                  </a:lnTo>
                  <a:lnTo>
                    <a:pt x="222" y="386"/>
                  </a:lnTo>
                  <a:lnTo>
                    <a:pt x="216" y="380"/>
                  </a:lnTo>
                  <a:lnTo>
                    <a:pt x="214" y="374"/>
                  </a:lnTo>
                  <a:lnTo>
                    <a:pt x="210" y="368"/>
                  </a:lnTo>
                  <a:lnTo>
                    <a:pt x="216" y="364"/>
                  </a:lnTo>
                  <a:lnTo>
                    <a:pt x="220" y="360"/>
                  </a:lnTo>
                  <a:lnTo>
                    <a:pt x="222" y="350"/>
                  </a:lnTo>
                  <a:lnTo>
                    <a:pt x="224" y="334"/>
                  </a:lnTo>
                  <a:lnTo>
                    <a:pt x="230" y="314"/>
                  </a:lnTo>
                  <a:lnTo>
                    <a:pt x="242" y="314"/>
                  </a:lnTo>
                  <a:lnTo>
                    <a:pt x="254" y="314"/>
                  </a:lnTo>
                  <a:lnTo>
                    <a:pt x="266" y="312"/>
                  </a:lnTo>
                  <a:lnTo>
                    <a:pt x="274" y="308"/>
                  </a:lnTo>
                  <a:lnTo>
                    <a:pt x="280" y="304"/>
                  </a:lnTo>
                  <a:lnTo>
                    <a:pt x="278" y="286"/>
                  </a:lnTo>
                  <a:lnTo>
                    <a:pt x="276" y="268"/>
                  </a:lnTo>
                  <a:lnTo>
                    <a:pt x="268" y="256"/>
                  </a:lnTo>
                  <a:lnTo>
                    <a:pt x="264" y="250"/>
                  </a:lnTo>
                  <a:lnTo>
                    <a:pt x="260" y="246"/>
                  </a:lnTo>
                  <a:lnTo>
                    <a:pt x="240" y="248"/>
                  </a:lnTo>
                  <a:lnTo>
                    <a:pt x="228" y="252"/>
                  </a:lnTo>
                  <a:lnTo>
                    <a:pt x="224" y="268"/>
                  </a:lnTo>
                  <a:lnTo>
                    <a:pt x="202" y="272"/>
                  </a:lnTo>
                  <a:lnTo>
                    <a:pt x="198" y="264"/>
                  </a:lnTo>
                  <a:lnTo>
                    <a:pt x="194" y="260"/>
                  </a:lnTo>
                  <a:lnTo>
                    <a:pt x="186" y="256"/>
                  </a:lnTo>
                  <a:lnTo>
                    <a:pt x="172" y="230"/>
                  </a:lnTo>
                  <a:lnTo>
                    <a:pt x="162" y="206"/>
                  </a:lnTo>
                  <a:lnTo>
                    <a:pt x="152" y="186"/>
                  </a:lnTo>
                  <a:lnTo>
                    <a:pt x="140" y="168"/>
                  </a:lnTo>
                  <a:lnTo>
                    <a:pt x="128" y="162"/>
                  </a:lnTo>
                  <a:lnTo>
                    <a:pt x="116" y="158"/>
                  </a:lnTo>
                  <a:lnTo>
                    <a:pt x="96" y="158"/>
                  </a:lnTo>
                  <a:lnTo>
                    <a:pt x="58" y="146"/>
                  </a:lnTo>
                  <a:lnTo>
                    <a:pt x="50" y="136"/>
                  </a:lnTo>
                  <a:lnTo>
                    <a:pt x="40" y="116"/>
                  </a:lnTo>
                  <a:lnTo>
                    <a:pt x="26" y="98"/>
                  </a:lnTo>
                  <a:lnTo>
                    <a:pt x="12" y="80"/>
                  </a:lnTo>
                  <a:lnTo>
                    <a:pt x="0" y="70"/>
                  </a:lnTo>
                  <a:lnTo>
                    <a:pt x="0" y="56"/>
                  </a:lnTo>
                  <a:lnTo>
                    <a:pt x="0" y="42"/>
                  </a:lnTo>
                  <a:lnTo>
                    <a:pt x="0" y="38"/>
                  </a:lnTo>
                  <a:lnTo>
                    <a:pt x="4" y="36"/>
                  </a:lnTo>
                  <a:lnTo>
                    <a:pt x="10" y="36"/>
                  </a:lnTo>
                  <a:lnTo>
                    <a:pt x="18" y="40"/>
                  </a:lnTo>
                  <a:lnTo>
                    <a:pt x="22" y="48"/>
                  </a:lnTo>
                  <a:lnTo>
                    <a:pt x="30" y="52"/>
                  </a:lnTo>
                  <a:lnTo>
                    <a:pt x="30" y="56"/>
                  </a:lnTo>
                  <a:lnTo>
                    <a:pt x="36" y="60"/>
                  </a:lnTo>
                  <a:lnTo>
                    <a:pt x="44" y="68"/>
                  </a:lnTo>
                  <a:lnTo>
                    <a:pt x="50" y="76"/>
                  </a:lnTo>
                  <a:lnTo>
                    <a:pt x="60" y="90"/>
                  </a:lnTo>
                  <a:lnTo>
                    <a:pt x="68" y="92"/>
                  </a:lnTo>
                  <a:lnTo>
                    <a:pt x="80" y="96"/>
                  </a:lnTo>
                  <a:lnTo>
                    <a:pt x="112" y="98"/>
                  </a:lnTo>
                  <a:lnTo>
                    <a:pt x="118" y="94"/>
                  </a:lnTo>
                  <a:lnTo>
                    <a:pt x="124" y="88"/>
                  </a:lnTo>
                  <a:lnTo>
                    <a:pt x="134" y="74"/>
                  </a:lnTo>
                  <a:lnTo>
                    <a:pt x="140" y="68"/>
                  </a:lnTo>
                  <a:lnTo>
                    <a:pt x="146" y="66"/>
                  </a:lnTo>
                  <a:lnTo>
                    <a:pt x="150" y="66"/>
                  </a:lnTo>
                  <a:lnTo>
                    <a:pt x="154" y="68"/>
                  </a:lnTo>
                  <a:lnTo>
                    <a:pt x="160" y="76"/>
                  </a:lnTo>
                  <a:lnTo>
                    <a:pt x="178" y="78"/>
                  </a:lnTo>
                  <a:lnTo>
                    <a:pt x="200" y="50"/>
                  </a:lnTo>
                  <a:lnTo>
                    <a:pt x="202" y="32"/>
                  </a:lnTo>
                  <a:lnTo>
                    <a:pt x="208" y="16"/>
                  </a:lnTo>
                  <a:lnTo>
                    <a:pt x="212" y="10"/>
                  </a:lnTo>
                  <a:lnTo>
                    <a:pt x="218" y="4"/>
                  </a:lnTo>
                  <a:lnTo>
                    <a:pt x="226" y="2"/>
                  </a:lnTo>
                  <a:lnTo>
                    <a:pt x="236" y="0"/>
                  </a:lnTo>
                  <a:lnTo>
                    <a:pt x="236" y="26"/>
                  </a:lnTo>
                  <a:lnTo>
                    <a:pt x="268" y="52"/>
                  </a:lnTo>
                  <a:lnTo>
                    <a:pt x="284" y="58"/>
                  </a:lnTo>
                  <a:lnTo>
                    <a:pt x="300" y="68"/>
                  </a:lnTo>
                  <a:lnTo>
                    <a:pt x="318" y="78"/>
                  </a:lnTo>
                  <a:lnTo>
                    <a:pt x="338" y="88"/>
                  </a:lnTo>
                  <a:lnTo>
                    <a:pt x="372" y="150"/>
                  </a:lnTo>
                  <a:lnTo>
                    <a:pt x="390" y="184"/>
                  </a:lnTo>
                  <a:lnTo>
                    <a:pt x="412" y="218"/>
                  </a:lnTo>
                  <a:lnTo>
                    <a:pt x="414" y="230"/>
                  </a:lnTo>
                  <a:lnTo>
                    <a:pt x="418" y="244"/>
                  </a:lnTo>
                  <a:lnTo>
                    <a:pt x="424" y="258"/>
                  </a:lnTo>
                  <a:lnTo>
                    <a:pt x="432" y="274"/>
                  </a:lnTo>
                  <a:lnTo>
                    <a:pt x="478" y="298"/>
                  </a:lnTo>
                  <a:lnTo>
                    <a:pt x="500" y="312"/>
                  </a:lnTo>
                  <a:lnTo>
                    <a:pt x="526" y="330"/>
                  </a:lnTo>
                  <a:lnTo>
                    <a:pt x="526" y="336"/>
                  </a:lnTo>
                  <a:lnTo>
                    <a:pt x="522" y="340"/>
                  </a:lnTo>
                  <a:lnTo>
                    <a:pt x="514" y="340"/>
                  </a:lnTo>
                  <a:lnTo>
                    <a:pt x="496" y="342"/>
                  </a:lnTo>
                  <a:lnTo>
                    <a:pt x="470" y="340"/>
                  </a:lnTo>
                  <a:lnTo>
                    <a:pt x="470" y="362"/>
                  </a:lnTo>
                  <a:lnTo>
                    <a:pt x="504" y="374"/>
                  </a:lnTo>
                  <a:lnTo>
                    <a:pt x="500" y="380"/>
                  </a:lnTo>
                  <a:lnTo>
                    <a:pt x="498" y="386"/>
                  </a:lnTo>
                  <a:lnTo>
                    <a:pt x="498" y="392"/>
                  </a:lnTo>
                  <a:lnTo>
                    <a:pt x="500" y="400"/>
                  </a:lnTo>
                  <a:lnTo>
                    <a:pt x="540" y="420"/>
                  </a:lnTo>
                  <a:lnTo>
                    <a:pt x="544" y="426"/>
                  </a:lnTo>
                  <a:lnTo>
                    <a:pt x="542" y="434"/>
                  </a:lnTo>
                  <a:lnTo>
                    <a:pt x="540" y="440"/>
                  </a:lnTo>
                  <a:lnTo>
                    <a:pt x="536" y="446"/>
                  </a:lnTo>
                  <a:lnTo>
                    <a:pt x="530" y="450"/>
                  </a:lnTo>
                  <a:lnTo>
                    <a:pt x="516" y="460"/>
                  </a:lnTo>
                  <a:lnTo>
                    <a:pt x="502" y="468"/>
                  </a:lnTo>
                  <a:lnTo>
                    <a:pt x="502" y="472"/>
                  </a:lnTo>
                  <a:lnTo>
                    <a:pt x="498" y="474"/>
                  </a:lnTo>
                  <a:lnTo>
                    <a:pt x="492" y="478"/>
                  </a:lnTo>
                  <a:lnTo>
                    <a:pt x="478" y="490"/>
                  </a:lnTo>
                  <a:lnTo>
                    <a:pt x="452" y="514"/>
                  </a:lnTo>
                  <a:lnTo>
                    <a:pt x="418" y="526"/>
                  </a:lnTo>
                  <a:lnTo>
                    <a:pt x="416" y="530"/>
                  </a:lnTo>
                  <a:lnTo>
                    <a:pt x="366" y="528"/>
                  </a:lnTo>
                  <a:lnTo>
                    <a:pt x="354" y="532"/>
                  </a:lnTo>
                  <a:lnTo>
                    <a:pt x="342" y="53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22" name="Freeform 26"/>
            <p:cNvSpPr/>
            <p:nvPr/>
          </p:nvSpPr>
          <p:spPr bwMode="auto">
            <a:xfrm>
              <a:off x="5727700" y="3489326"/>
              <a:ext cx="889000" cy="860425"/>
            </a:xfrm>
            <a:custGeom>
              <a:avLst/>
              <a:gdLst>
                <a:gd name="T0" fmla="*/ 434 w 560"/>
                <a:gd name="T1" fmla="*/ 536 h 542"/>
                <a:gd name="T2" fmla="*/ 400 w 560"/>
                <a:gd name="T3" fmla="*/ 518 h 542"/>
                <a:gd name="T4" fmla="*/ 346 w 560"/>
                <a:gd name="T5" fmla="*/ 512 h 542"/>
                <a:gd name="T6" fmla="*/ 316 w 560"/>
                <a:gd name="T7" fmla="*/ 476 h 542"/>
                <a:gd name="T8" fmla="*/ 282 w 560"/>
                <a:gd name="T9" fmla="*/ 454 h 542"/>
                <a:gd name="T10" fmla="*/ 116 w 560"/>
                <a:gd name="T11" fmla="*/ 434 h 542"/>
                <a:gd name="T12" fmla="*/ 84 w 560"/>
                <a:gd name="T13" fmla="*/ 412 h 542"/>
                <a:gd name="T14" fmla="*/ 68 w 560"/>
                <a:gd name="T15" fmla="*/ 398 h 542"/>
                <a:gd name="T16" fmla="*/ 58 w 560"/>
                <a:gd name="T17" fmla="*/ 370 h 542"/>
                <a:gd name="T18" fmla="*/ 18 w 560"/>
                <a:gd name="T19" fmla="*/ 292 h 542"/>
                <a:gd name="T20" fmla="*/ 2 w 560"/>
                <a:gd name="T21" fmla="*/ 246 h 542"/>
                <a:gd name="T22" fmla="*/ 14 w 560"/>
                <a:gd name="T23" fmla="*/ 206 h 542"/>
                <a:gd name="T24" fmla="*/ 50 w 560"/>
                <a:gd name="T25" fmla="*/ 182 h 542"/>
                <a:gd name="T26" fmla="*/ 68 w 560"/>
                <a:gd name="T27" fmla="*/ 172 h 542"/>
                <a:gd name="T28" fmla="*/ 104 w 560"/>
                <a:gd name="T29" fmla="*/ 164 h 542"/>
                <a:gd name="T30" fmla="*/ 138 w 560"/>
                <a:gd name="T31" fmla="*/ 144 h 542"/>
                <a:gd name="T32" fmla="*/ 208 w 560"/>
                <a:gd name="T33" fmla="*/ 128 h 542"/>
                <a:gd name="T34" fmla="*/ 234 w 560"/>
                <a:gd name="T35" fmla="*/ 106 h 542"/>
                <a:gd name="T36" fmla="*/ 266 w 560"/>
                <a:gd name="T37" fmla="*/ 74 h 542"/>
                <a:gd name="T38" fmla="*/ 280 w 560"/>
                <a:gd name="T39" fmla="*/ 44 h 542"/>
                <a:gd name="T40" fmla="*/ 284 w 560"/>
                <a:gd name="T41" fmla="*/ 0 h 542"/>
                <a:gd name="T42" fmla="*/ 414 w 560"/>
                <a:gd name="T43" fmla="*/ 12 h 542"/>
                <a:gd name="T44" fmla="*/ 428 w 560"/>
                <a:gd name="T45" fmla="*/ 32 h 542"/>
                <a:gd name="T46" fmla="*/ 444 w 560"/>
                <a:gd name="T47" fmla="*/ 58 h 542"/>
                <a:gd name="T48" fmla="*/ 438 w 560"/>
                <a:gd name="T49" fmla="*/ 82 h 542"/>
                <a:gd name="T50" fmla="*/ 418 w 560"/>
                <a:gd name="T51" fmla="*/ 96 h 542"/>
                <a:gd name="T52" fmla="*/ 408 w 560"/>
                <a:gd name="T53" fmla="*/ 118 h 542"/>
                <a:gd name="T54" fmla="*/ 396 w 560"/>
                <a:gd name="T55" fmla="*/ 122 h 542"/>
                <a:gd name="T56" fmla="*/ 432 w 560"/>
                <a:gd name="T57" fmla="*/ 156 h 542"/>
                <a:gd name="T58" fmla="*/ 434 w 560"/>
                <a:gd name="T59" fmla="*/ 162 h 542"/>
                <a:gd name="T60" fmla="*/ 466 w 560"/>
                <a:gd name="T61" fmla="*/ 186 h 542"/>
                <a:gd name="T62" fmla="*/ 498 w 560"/>
                <a:gd name="T63" fmla="*/ 192 h 542"/>
                <a:gd name="T64" fmla="*/ 516 w 560"/>
                <a:gd name="T65" fmla="*/ 188 h 542"/>
                <a:gd name="T66" fmla="*/ 532 w 560"/>
                <a:gd name="T67" fmla="*/ 204 h 542"/>
                <a:gd name="T68" fmla="*/ 558 w 560"/>
                <a:gd name="T69" fmla="*/ 234 h 542"/>
                <a:gd name="T70" fmla="*/ 554 w 560"/>
                <a:gd name="T71" fmla="*/ 244 h 542"/>
                <a:gd name="T72" fmla="*/ 544 w 560"/>
                <a:gd name="T73" fmla="*/ 282 h 542"/>
                <a:gd name="T74" fmla="*/ 528 w 560"/>
                <a:gd name="T75" fmla="*/ 276 h 542"/>
                <a:gd name="T76" fmla="*/ 500 w 560"/>
                <a:gd name="T77" fmla="*/ 234 h 542"/>
                <a:gd name="T78" fmla="*/ 472 w 560"/>
                <a:gd name="T79" fmla="*/ 232 h 542"/>
                <a:gd name="T80" fmla="*/ 474 w 560"/>
                <a:gd name="T81" fmla="*/ 302 h 542"/>
                <a:gd name="T82" fmla="*/ 442 w 560"/>
                <a:gd name="T83" fmla="*/ 344 h 542"/>
                <a:gd name="T84" fmla="*/ 428 w 560"/>
                <a:gd name="T85" fmla="*/ 376 h 542"/>
                <a:gd name="T86" fmla="*/ 450 w 560"/>
                <a:gd name="T87" fmla="*/ 392 h 542"/>
                <a:gd name="T88" fmla="*/ 460 w 560"/>
                <a:gd name="T89" fmla="*/ 430 h 542"/>
                <a:gd name="T90" fmla="*/ 474 w 560"/>
                <a:gd name="T91" fmla="*/ 444 h 542"/>
                <a:gd name="T92" fmla="*/ 486 w 560"/>
                <a:gd name="T93" fmla="*/ 446 h 542"/>
                <a:gd name="T94" fmla="*/ 504 w 560"/>
                <a:gd name="T95" fmla="*/ 434 h 542"/>
                <a:gd name="T96" fmla="*/ 520 w 560"/>
                <a:gd name="T97" fmla="*/ 448 h 542"/>
                <a:gd name="T98" fmla="*/ 530 w 560"/>
                <a:gd name="T99" fmla="*/ 484 h 542"/>
                <a:gd name="T100" fmla="*/ 526 w 560"/>
                <a:gd name="T101" fmla="*/ 502 h 542"/>
                <a:gd name="T102" fmla="*/ 492 w 560"/>
                <a:gd name="T103" fmla="*/ 522 h 542"/>
                <a:gd name="T104" fmla="*/ 478 w 560"/>
                <a:gd name="T105" fmla="*/ 542 h 5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60" h="542">
                  <a:moveTo>
                    <a:pt x="478" y="542"/>
                  </a:moveTo>
                  <a:lnTo>
                    <a:pt x="478" y="542"/>
                  </a:lnTo>
                  <a:lnTo>
                    <a:pt x="434" y="536"/>
                  </a:lnTo>
                  <a:lnTo>
                    <a:pt x="400" y="518"/>
                  </a:lnTo>
                  <a:lnTo>
                    <a:pt x="376" y="518"/>
                  </a:lnTo>
                  <a:lnTo>
                    <a:pt x="360" y="516"/>
                  </a:lnTo>
                  <a:lnTo>
                    <a:pt x="346" y="512"/>
                  </a:lnTo>
                  <a:lnTo>
                    <a:pt x="334" y="502"/>
                  </a:lnTo>
                  <a:lnTo>
                    <a:pt x="316" y="476"/>
                  </a:lnTo>
                  <a:lnTo>
                    <a:pt x="282" y="454"/>
                  </a:lnTo>
                  <a:lnTo>
                    <a:pt x="162" y="452"/>
                  </a:lnTo>
                  <a:lnTo>
                    <a:pt x="116" y="434"/>
                  </a:lnTo>
                  <a:lnTo>
                    <a:pt x="96" y="424"/>
                  </a:lnTo>
                  <a:lnTo>
                    <a:pt x="90" y="418"/>
                  </a:lnTo>
                  <a:lnTo>
                    <a:pt x="84" y="412"/>
                  </a:lnTo>
                  <a:lnTo>
                    <a:pt x="74" y="406"/>
                  </a:lnTo>
                  <a:lnTo>
                    <a:pt x="68" y="398"/>
                  </a:lnTo>
                  <a:lnTo>
                    <a:pt x="60" y="386"/>
                  </a:lnTo>
                  <a:lnTo>
                    <a:pt x="58" y="370"/>
                  </a:lnTo>
                  <a:lnTo>
                    <a:pt x="54" y="356"/>
                  </a:lnTo>
                  <a:lnTo>
                    <a:pt x="42" y="332"/>
                  </a:lnTo>
                  <a:lnTo>
                    <a:pt x="18" y="292"/>
                  </a:lnTo>
                  <a:lnTo>
                    <a:pt x="2" y="246"/>
                  </a:lnTo>
                  <a:lnTo>
                    <a:pt x="0" y="208"/>
                  </a:lnTo>
                  <a:lnTo>
                    <a:pt x="14" y="206"/>
                  </a:lnTo>
                  <a:lnTo>
                    <a:pt x="26" y="198"/>
                  </a:lnTo>
                  <a:lnTo>
                    <a:pt x="40" y="190"/>
                  </a:lnTo>
                  <a:lnTo>
                    <a:pt x="50" y="182"/>
                  </a:lnTo>
                  <a:lnTo>
                    <a:pt x="58" y="176"/>
                  </a:lnTo>
                  <a:lnTo>
                    <a:pt x="68" y="172"/>
                  </a:lnTo>
                  <a:lnTo>
                    <a:pt x="86" y="170"/>
                  </a:lnTo>
                  <a:lnTo>
                    <a:pt x="104" y="164"/>
                  </a:lnTo>
                  <a:lnTo>
                    <a:pt x="120" y="156"/>
                  </a:lnTo>
                  <a:lnTo>
                    <a:pt x="138" y="144"/>
                  </a:lnTo>
                  <a:lnTo>
                    <a:pt x="154" y="142"/>
                  </a:lnTo>
                  <a:lnTo>
                    <a:pt x="172" y="138"/>
                  </a:lnTo>
                  <a:lnTo>
                    <a:pt x="208" y="128"/>
                  </a:lnTo>
                  <a:lnTo>
                    <a:pt x="222" y="118"/>
                  </a:lnTo>
                  <a:lnTo>
                    <a:pt x="234" y="106"/>
                  </a:lnTo>
                  <a:lnTo>
                    <a:pt x="258" y="82"/>
                  </a:lnTo>
                  <a:lnTo>
                    <a:pt x="266" y="74"/>
                  </a:lnTo>
                  <a:lnTo>
                    <a:pt x="274" y="64"/>
                  </a:lnTo>
                  <a:lnTo>
                    <a:pt x="278" y="54"/>
                  </a:lnTo>
                  <a:lnTo>
                    <a:pt x="280" y="44"/>
                  </a:lnTo>
                  <a:lnTo>
                    <a:pt x="284" y="20"/>
                  </a:lnTo>
                  <a:lnTo>
                    <a:pt x="284" y="0"/>
                  </a:lnTo>
                  <a:lnTo>
                    <a:pt x="338" y="12"/>
                  </a:lnTo>
                  <a:lnTo>
                    <a:pt x="414" y="12"/>
                  </a:lnTo>
                  <a:lnTo>
                    <a:pt x="428" y="32"/>
                  </a:lnTo>
                  <a:lnTo>
                    <a:pt x="436" y="38"/>
                  </a:lnTo>
                  <a:lnTo>
                    <a:pt x="442" y="50"/>
                  </a:lnTo>
                  <a:lnTo>
                    <a:pt x="444" y="58"/>
                  </a:lnTo>
                  <a:lnTo>
                    <a:pt x="444" y="66"/>
                  </a:lnTo>
                  <a:lnTo>
                    <a:pt x="442" y="74"/>
                  </a:lnTo>
                  <a:lnTo>
                    <a:pt x="438" y="82"/>
                  </a:lnTo>
                  <a:lnTo>
                    <a:pt x="426" y="88"/>
                  </a:lnTo>
                  <a:lnTo>
                    <a:pt x="418" y="96"/>
                  </a:lnTo>
                  <a:lnTo>
                    <a:pt x="412" y="104"/>
                  </a:lnTo>
                  <a:lnTo>
                    <a:pt x="408" y="118"/>
                  </a:lnTo>
                  <a:lnTo>
                    <a:pt x="402" y="120"/>
                  </a:lnTo>
                  <a:lnTo>
                    <a:pt x="396" y="122"/>
                  </a:lnTo>
                  <a:lnTo>
                    <a:pt x="396" y="130"/>
                  </a:lnTo>
                  <a:lnTo>
                    <a:pt x="432" y="156"/>
                  </a:lnTo>
                  <a:lnTo>
                    <a:pt x="434" y="162"/>
                  </a:lnTo>
                  <a:lnTo>
                    <a:pt x="448" y="174"/>
                  </a:lnTo>
                  <a:lnTo>
                    <a:pt x="456" y="180"/>
                  </a:lnTo>
                  <a:lnTo>
                    <a:pt x="466" y="186"/>
                  </a:lnTo>
                  <a:lnTo>
                    <a:pt x="476" y="192"/>
                  </a:lnTo>
                  <a:lnTo>
                    <a:pt x="488" y="194"/>
                  </a:lnTo>
                  <a:lnTo>
                    <a:pt x="498" y="192"/>
                  </a:lnTo>
                  <a:lnTo>
                    <a:pt x="510" y="186"/>
                  </a:lnTo>
                  <a:lnTo>
                    <a:pt x="516" y="188"/>
                  </a:lnTo>
                  <a:lnTo>
                    <a:pt x="520" y="192"/>
                  </a:lnTo>
                  <a:lnTo>
                    <a:pt x="532" y="204"/>
                  </a:lnTo>
                  <a:lnTo>
                    <a:pt x="560" y="226"/>
                  </a:lnTo>
                  <a:lnTo>
                    <a:pt x="558" y="234"/>
                  </a:lnTo>
                  <a:lnTo>
                    <a:pt x="556" y="240"/>
                  </a:lnTo>
                  <a:lnTo>
                    <a:pt x="554" y="244"/>
                  </a:lnTo>
                  <a:lnTo>
                    <a:pt x="550" y="256"/>
                  </a:lnTo>
                  <a:lnTo>
                    <a:pt x="548" y="270"/>
                  </a:lnTo>
                  <a:lnTo>
                    <a:pt x="544" y="282"/>
                  </a:lnTo>
                  <a:lnTo>
                    <a:pt x="528" y="276"/>
                  </a:lnTo>
                  <a:lnTo>
                    <a:pt x="514" y="256"/>
                  </a:lnTo>
                  <a:lnTo>
                    <a:pt x="504" y="240"/>
                  </a:lnTo>
                  <a:lnTo>
                    <a:pt x="500" y="234"/>
                  </a:lnTo>
                  <a:lnTo>
                    <a:pt x="492" y="232"/>
                  </a:lnTo>
                  <a:lnTo>
                    <a:pt x="484" y="230"/>
                  </a:lnTo>
                  <a:lnTo>
                    <a:pt x="472" y="232"/>
                  </a:lnTo>
                  <a:lnTo>
                    <a:pt x="474" y="302"/>
                  </a:lnTo>
                  <a:lnTo>
                    <a:pt x="466" y="316"/>
                  </a:lnTo>
                  <a:lnTo>
                    <a:pt x="454" y="330"/>
                  </a:lnTo>
                  <a:lnTo>
                    <a:pt x="442" y="344"/>
                  </a:lnTo>
                  <a:lnTo>
                    <a:pt x="428" y="354"/>
                  </a:lnTo>
                  <a:lnTo>
                    <a:pt x="428" y="376"/>
                  </a:lnTo>
                  <a:lnTo>
                    <a:pt x="436" y="384"/>
                  </a:lnTo>
                  <a:lnTo>
                    <a:pt x="450" y="392"/>
                  </a:lnTo>
                  <a:lnTo>
                    <a:pt x="460" y="430"/>
                  </a:lnTo>
                  <a:lnTo>
                    <a:pt x="462" y="434"/>
                  </a:lnTo>
                  <a:lnTo>
                    <a:pt x="466" y="438"/>
                  </a:lnTo>
                  <a:lnTo>
                    <a:pt x="474" y="444"/>
                  </a:lnTo>
                  <a:lnTo>
                    <a:pt x="480" y="446"/>
                  </a:lnTo>
                  <a:lnTo>
                    <a:pt x="486" y="446"/>
                  </a:lnTo>
                  <a:lnTo>
                    <a:pt x="492" y="440"/>
                  </a:lnTo>
                  <a:lnTo>
                    <a:pt x="498" y="436"/>
                  </a:lnTo>
                  <a:lnTo>
                    <a:pt x="504" y="434"/>
                  </a:lnTo>
                  <a:lnTo>
                    <a:pt x="514" y="436"/>
                  </a:lnTo>
                  <a:lnTo>
                    <a:pt x="520" y="448"/>
                  </a:lnTo>
                  <a:lnTo>
                    <a:pt x="526" y="464"/>
                  </a:lnTo>
                  <a:lnTo>
                    <a:pt x="528" y="474"/>
                  </a:lnTo>
                  <a:lnTo>
                    <a:pt x="530" y="484"/>
                  </a:lnTo>
                  <a:lnTo>
                    <a:pt x="530" y="492"/>
                  </a:lnTo>
                  <a:lnTo>
                    <a:pt x="526" y="502"/>
                  </a:lnTo>
                  <a:lnTo>
                    <a:pt x="516" y="504"/>
                  </a:lnTo>
                  <a:lnTo>
                    <a:pt x="506" y="510"/>
                  </a:lnTo>
                  <a:lnTo>
                    <a:pt x="492" y="522"/>
                  </a:lnTo>
                  <a:lnTo>
                    <a:pt x="478" y="542"/>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23" name="Freeform 27"/>
            <p:cNvSpPr/>
            <p:nvPr/>
          </p:nvSpPr>
          <p:spPr bwMode="auto">
            <a:xfrm>
              <a:off x="5026025" y="2933701"/>
              <a:ext cx="777875" cy="1409700"/>
            </a:xfrm>
            <a:custGeom>
              <a:avLst/>
              <a:gdLst>
                <a:gd name="T0" fmla="*/ 320 w 490"/>
                <a:gd name="T1" fmla="*/ 878 h 888"/>
                <a:gd name="T2" fmla="*/ 252 w 490"/>
                <a:gd name="T3" fmla="*/ 834 h 888"/>
                <a:gd name="T4" fmla="*/ 196 w 490"/>
                <a:gd name="T5" fmla="*/ 838 h 888"/>
                <a:gd name="T6" fmla="*/ 170 w 490"/>
                <a:gd name="T7" fmla="*/ 842 h 888"/>
                <a:gd name="T8" fmla="*/ 136 w 490"/>
                <a:gd name="T9" fmla="*/ 824 h 888"/>
                <a:gd name="T10" fmla="*/ 106 w 490"/>
                <a:gd name="T11" fmla="*/ 804 h 888"/>
                <a:gd name="T12" fmla="*/ 56 w 490"/>
                <a:gd name="T13" fmla="*/ 800 h 888"/>
                <a:gd name="T14" fmla="*/ 12 w 490"/>
                <a:gd name="T15" fmla="*/ 776 h 888"/>
                <a:gd name="T16" fmla="*/ 20 w 490"/>
                <a:gd name="T17" fmla="*/ 744 h 888"/>
                <a:gd name="T18" fmla="*/ 8 w 490"/>
                <a:gd name="T19" fmla="*/ 726 h 888"/>
                <a:gd name="T20" fmla="*/ 0 w 490"/>
                <a:gd name="T21" fmla="*/ 706 h 888"/>
                <a:gd name="T22" fmla="*/ 62 w 490"/>
                <a:gd name="T23" fmla="*/ 696 h 888"/>
                <a:gd name="T24" fmla="*/ 66 w 490"/>
                <a:gd name="T25" fmla="*/ 648 h 888"/>
                <a:gd name="T26" fmla="*/ 52 w 490"/>
                <a:gd name="T27" fmla="*/ 602 h 888"/>
                <a:gd name="T28" fmla="*/ 56 w 490"/>
                <a:gd name="T29" fmla="*/ 536 h 888"/>
                <a:gd name="T30" fmla="*/ 104 w 490"/>
                <a:gd name="T31" fmla="*/ 530 h 888"/>
                <a:gd name="T32" fmla="*/ 168 w 490"/>
                <a:gd name="T33" fmla="*/ 548 h 888"/>
                <a:gd name="T34" fmla="*/ 172 w 490"/>
                <a:gd name="T35" fmla="*/ 504 h 888"/>
                <a:gd name="T36" fmla="*/ 190 w 490"/>
                <a:gd name="T37" fmla="*/ 494 h 888"/>
                <a:gd name="T38" fmla="*/ 214 w 490"/>
                <a:gd name="T39" fmla="*/ 500 h 888"/>
                <a:gd name="T40" fmla="*/ 248 w 490"/>
                <a:gd name="T41" fmla="*/ 478 h 888"/>
                <a:gd name="T42" fmla="*/ 246 w 490"/>
                <a:gd name="T43" fmla="*/ 416 h 888"/>
                <a:gd name="T44" fmla="*/ 256 w 490"/>
                <a:gd name="T45" fmla="*/ 384 h 888"/>
                <a:gd name="T46" fmla="*/ 240 w 490"/>
                <a:gd name="T47" fmla="*/ 362 h 888"/>
                <a:gd name="T48" fmla="*/ 196 w 490"/>
                <a:gd name="T49" fmla="*/ 334 h 888"/>
                <a:gd name="T50" fmla="*/ 152 w 490"/>
                <a:gd name="T51" fmla="*/ 318 h 888"/>
                <a:gd name="T52" fmla="*/ 126 w 490"/>
                <a:gd name="T53" fmla="*/ 296 h 888"/>
                <a:gd name="T54" fmla="*/ 130 w 490"/>
                <a:gd name="T55" fmla="*/ 244 h 888"/>
                <a:gd name="T56" fmla="*/ 148 w 490"/>
                <a:gd name="T57" fmla="*/ 222 h 888"/>
                <a:gd name="T58" fmla="*/ 184 w 490"/>
                <a:gd name="T59" fmla="*/ 226 h 888"/>
                <a:gd name="T60" fmla="*/ 270 w 490"/>
                <a:gd name="T61" fmla="*/ 220 h 888"/>
                <a:gd name="T62" fmla="*/ 278 w 490"/>
                <a:gd name="T63" fmla="*/ 162 h 888"/>
                <a:gd name="T64" fmla="*/ 280 w 490"/>
                <a:gd name="T65" fmla="*/ 130 h 888"/>
                <a:gd name="T66" fmla="*/ 304 w 490"/>
                <a:gd name="T67" fmla="*/ 104 h 888"/>
                <a:gd name="T68" fmla="*/ 364 w 490"/>
                <a:gd name="T69" fmla="*/ 38 h 888"/>
                <a:gd name="T70" fmla="*/ 404 w 490"/>
                <a:gd name="T71" fmla="*/ 28 h 888"/>
                <a:gd name="T72" fmla="*/ 416 w 490"/>
                <a:gd name="T73" fmla="*/ 22 h 888"/>
                <a:gd name="T74" fmla="*/ 440 w 490"/>
                <a:gd name="T75" fmla="*/ 2 h 888"/>
                <a:gd name="T76" fmla="*/ 462 w 490"/>
                <a:gd name="T77" fmla="*/ 20 h 888"/>
                <a:gd name="T78" fmla="*/ 452 w 490"/>
                <a:gd name="T79" fmla="*/ 52 h 888"/>
                <a:gd name="T80" fmla="*/ 438 w 490"/>
                <a:gd name="T81" fmla="*/ 108 h 888"/>
                <a:gd name="T82" fmla="*/ 422 w 490"/>
                <a:gd name="T83" fmla="*/ 138 h 888"/>
                <a:gd name="T84" fmla="*/ 430 w 490"/>
                <a:gd name="T85" fmla="*/ 228 h 888"/>
                <a:gd name="T86" fmla="*/ 408 w 490"/>
                <a:gd name="T87" fmla="*/ 284 h 888"/>
                <a:gd name="T88" fmla="*/ 398 w 490"/>
                <a:gd name="T89" fmla="*/ 384 h 888"/>
                <a:gd name="T90" fmla="*/ 418 w 490"/>
                <a:gd name="T91" fmla="*/ 454 h 888"/>
                <a:gd name="T92" fmla="*/ 412 w 490"/>
                <a:gd name="T93" fmla="*/ 526 h 888"/>
                <a:gd name="T94" fmla="*/ 428 w 490"/>
                <a:gd name="T95" fmla="*/ 556 h 888"/>
                <a:gd name="T96" fmla="*/ 432 w 490"/>
                <a:gd name="T97" fmla="*/ 600 h 888"/>
                <a:gd name="T98" fmla="*/ 476 w 490"/>
                <a:gd name="T99" fmla="*/ 690 h 888"/>
                <a:gd name="T100" fmla="*/ 462 w 490"/>
                <a:gd name="T101" fmla="*/ 726 h 888"/>
                <a:gd name="T102" fmla="*/ 362 w 490"/>
                <a:gd name="T103" fmla="*/ 728 h 888"/>
                <a:gd name="T104" fmla="*/ 354 w 490"/>
                <a:gd name="T105" fmla="*/ 744 h 888"/>
                <a:gd name="T106" fmla="*/ 398 w 490"/>
                <a:gd name="T107" fmla="*/ 792 h 888"/>
                <a:gd name="T108" fmla="*/ 350 w 490"/>
                <a:gd name="T109" fmla="*/ 828 h 888"/>
                <a:gd name="T110" fmla="*/ 344 w 490"/>
                <a:gd name="T111" fmla="*/ 888 h 8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90" h="888">
                  <a:moveTo>
                    <a:pt x="344" y="888"/>
                  </a:moveTo>
                  <a:lnTo>
                    <a:pt x="344" y="888"/>
                  </a:lnTo>
                  <a:lnTo>
                    <a:pt x="330" y="884"/>
                  </a:lnTo>
                  <a:lnTo>
                    <a:pt x="320" y="878"/>
                  </a:lnTo>
                  <a:lnTo>
                    <a:pt x="304" y="866"/>
                  </a:lnTo>
                  <a:lnTo>
                    <a:pt x="278" y="842"/>
                  </a:lnTo>
                  <a:lnTo>
                    <a:pt x="252" y="834"/>
                  </a:lnTo>
                  <a:lnTo>
                    <a:pt x="232" y="834"/>
                  </a:lnTo>
                  <a:lnTo>
                    <a:pt x="214" y="834"/>
                  </a:lnTo>
                  <a:lnTo>
                    <a:pt x="196" y="838"/>
                  </a:lnTo>
                  <a:lnTo>
                    <a:pt x="188" y="840"/>
                  </a:lnTo>
                  <a:lnTo>
                    <a:pt x="180" y="844"/>
                  </a:lnTo>
                  <a:lnTo>
                    <a:pt x="170" y="842"/>
                  </a:lnTo>
                  <a:lnTo>
                    <a:pt x="160" y="836"/>
                  </a:lnTo>
                  <a:lnTo>
                    <a:pt x="146" y="826"/>
                  </a:lnTo>
                  <a:lnTo>
                    <a:pt x="136" y="824"/>
                  </a:lnTo>
                  <a:lnTo>
                    <a:pt x="128" y="822"/>
                  </a:lnTo>
                  <a:lnTo>
                    <a:pt x="120" y="818"/>
                  </a:lnTo>
                  <a:lnTo>
                    <a:pt x="114" y="814"/>
                  </a:lnTo>
                  <a:lnTo>
                    <a:pt x="106" y="804"/>
                  </a:lnTo>
                  <a:lnTo>
                    <a:pt x="102" y="802"/>
                  </a:lnTo>
                  <a:lnTo>
                    <a:pt x="98" y="800"/>
                  </a:lnTo>
                  <a:lnTo>
                    <a:pt x="56" y="800"/>
                  </a:lnTo>
                  <a:lnTo>
                    <a:pt x="12" y="784"/>
                  </a:lnTo>
                  <a:lnTo>
                    <a:pt x="12" y="776"/>
                  </a:lnTo>
                  <a:lnTo>
                    <a:pt x="14" y="770"/>
                  </a:lnTo>
                  <a:lnTo>
                    <a:pt x="20" y="758"/>
                  </a:lnTo>
                  <a:lnTo>
                    <a:pt x="20" y="744"/>
                  </a:lnTo>
                  <a:lnTo>
                    <a:pt x="18" y="734"/>
                  </a:lnTo>
                  <a:lnTo>
                    <a:pt x="14" y="728"/>
                  </a:lnTo>
                  <a:lnTo>
                    <a:pt x="8" y="726"/>
                  </a:lnTo>
                  <a:lnTo>
                    <a:pt x="2" y="718"/>
                  </a:lnTo>
                  <a:lnTo>
                    <a:pt x="0" y="714"/>
                  </a:lnTo>
                  <a:lnTo>
                    <a:pt x="0" y="708"/>
                  </a:lnTo>
                  <a:lnTo>
                    <a:pt x="0" y="706"/>
                  </a:lnTo>
                  <a:lnTo>
                    <a:pt x="58" y="704"/>
                  </a:lnTo>
                  <a:lnTo>
                    <a:pt x="62" y="696"/>
                  </a:lnTo>
                  <a:lnTo>
                    <a:pt x="66" y="686"/>
                  </a:lnTo>
                  <a:lnTo>
                    <a:pt x="66" y="676"/>
                  </a:lnTo>
                  <a:lnTo>
                    <a:pt x="68" y="666"/>
                  </a:lnTo>
                  <a:lnTo>
                    <a:pt x="66" y="648"/>
                  </a:lnTo>
                  <a:lnTo>
                    <a:pt x="64" y="632"/>
                  </a:lnTo>
                  <a:lnTo>
                    <a:pt x="52" y="602"/>
                  </a:lnTo>
                  <a:lnTo>
                    <a:pt x="46" y="564"/>
                  </a:lnTo>
                  <a:lnTo>
                    <a:pt x="46" y="550"/>
                  </a:lnTo>
                  <a:lnTo>
                    <a:pt x="50" y="542"/>
                  </a:lnTo>
                  <a:lnTo>
                    <a:pt x="56" y="536"/>
                  </a:lnTo>
                  <a:lnTo>
                    <a:pt x="68" y="532"/>
                  </a:lnTo>
                  <a:lnTo>
                    <a:pt x="84" y="530"/>
                  </a:lnTo>
                  <a:lnTo>
                    <a:pt x="104" y="530"/>
                  </a:lnTo>
                  <a:lnTo>
                    <a:pt x="150" y="552"/>
                  </a:lnTo>
                  <a:lnTo>
                    <a:pt x="162" y="550"/>
                  </a:lnTo>
                  <a:lnTo>
                    <a:pt x="168" y="548"/>
                  </a:lnTo>
                  <a:lnTo>
                    <a:pt x="172" y="546"/>
                  </a:lnTo>
                  <a:lnTo>
                    <a:pt x="172" y="504"/>
                  </a:lnTo>
                  <a:lnTo>
                    <a:pt x="174" y="500"/>
                  </a:lnTo>
                  <a:lnTo>
                    <a:pt x="178" y="496"/>
                  </a:lnTo>
                  <a:lnTo>
                    <a:pt x="182" y="494"/>
                  </a:lnTo>
                  <a:lnTo>
                    <a:pt x="190" y="494"/>
                  </a:lnTo>
                  <a:lnTo>
                    <a:pt x="204" y="494"/>
                  </a:lnTo>
                  <a:lnTo>
                    <a:pt x="210" y="496"/>
                  </a:lnTo>
                  <a:lnTo>
                    <a:pt x="214" y="500"/>
                  </a:lnTo>
                  <a:lnTo>
                    <a:pt x="242" y="500"/>
                  </a:lnTo>
                  <a:lnTo>
                    <a:pt x="246" y="490"/>
                  </a:lnTo>
                  <a:lnTo>
                    <a:pt x="248" y="478"/>
                  </a:lnTo>
                  <a:lnTo>
                    <a:pt x="250" y="454"/>
                  </a:lnTo>
                  <a:lnTo>
                    <a:pt x="250" y="432"/>
                  </a:lnTo>
                  <a:lnTo>
                    <a:pt x="248" y="424"/>
                  </a:lnTo>
                  <a:lnTo>
                    <a:pt x="246" y="416"/>
                  </a:lnTo>
                  <a:lnTo>
                    <a:pt x="248" y="404"/>
                  </a:lnTo>
                  <a:lnTo>
                    <a:pt x="250" y="396"/>
                  </a:lnTo>
                  <a:lnTo>
                    <a:pt x="256" y="384"/>
                  </a:lnTo>
                  <a:lnTo>
                    <a:pt x="256" y="364"/>
                  </a:lnTo>
                  <a:lnTo>
                    <a:pt x="240" y="362"/>
                  </a:lnTo>
                  <a:lnTo>
                    <a:pt x="224" y="352"/>
                  </a:lnTo>
                  <a:lnTo>
                    <a:pt x="210" y="342"/>
                  </a:lnTo>
                  <a:lnTo>
                    <a:pt x="196" y="334"/>
                  </a:lnTo>
                  <a:lnTo>
                    <a:pt x="188" y="328"/>
                  </a:lnTo>
                  <a:lnTo>
                    <a:pt x="170" y="324"/>
                  </a:lnTo>
                  <a:lnTo>
                    <a:pt x="152" y="318"/>
                  </a:lnTo>
                  <a:lnTo>
                    <a:pt x="136" y="312"/>
                  </a:lnTo>
                  <a:lnTo>
                    <a:pt x="126" y="306"/>
                  </a:lnTo>
                  <a:lnTo>
                    <a:pt x="126" y="296"/>
                  </a:lnTo>
                  <a:lnTo>
                    <a:pt x="128" y="290"/>
                  </a:lnTo>
                  <a:lnTo>
                    <a:pt x="136" y="280"/>
                  </a:lnTo>
                  <a:lnTo>
                    <a:pt x="130" y="244"/>
                  </a:lnTo>
                  <a:lnTo>
                    <a:pt x="134" y="242"/>
                  </a:lnTo>
                  <a:lnTo>
                    <a:pt x="140" y="236"/>
                  </a:lnTo>
                  <a:lnTo>
                    <a:pt x="148" y="222"/>
                  </a:lnTo>
                  <a:lnTo>
                    <a:pt x="162" y="222"/>
                  </a:lnTo>
                  <a:lnTo>
                    <a:pt x="172" y="222"/>
                  </a:lnTo>
                  <a:lnTo>
                    <a:pt x="184" y="226"/>
                  </a:lnTo>
                  <a:lnTo>
                    <a:pt x="264" y="230"/>
                  </a:lnTo>
                  <a:lnTo>
                    <a:pt x="270" y="220"/>
                  </a:lnTo>
                  <a:lnTo>
                    <a:pt x="276" y="210"/>
                  </a:lnTo>
                  <a:lnTo>
                    <a:pt x="278" y="198"/>
                  </a:lnTo>
                  <a:lnTo>
                    <a:pt x="280" y="186"/>
                  </a:lnTo>
                  <a:lnTo>
                    <a:pt x="278" y="162"/>
                  </a:lnTo>
                  <a:lnTo>
                    <a:pt x="278" y="144"/>
                  </a:lnTo>
                  <a:lnTo>
                    <a:pt x="278" y="136"/>
                  </a:lnTo>
                  <a:lnTo>
                    <a:pt x="280" y="130"/>
                  </a:lnTo>
                  <a:lnTo>
                    <a:pt x="282" y="124"/>
                  </a:lnTo>
                  <a:lnTo>
                    <a:pt x="286" y="120"/>
                  </a:lnTo>
                  <a:lnTo>
                    <a:pt x="294" y="114"/>
                  </a:lnTo>
                  <a:lnTo>
                    <a:pt x="304" y="104"/>
                  </a:lnTo>
                  <a:lnTo>
                    <a:pt x="334" y="60"/>
                  </a:lnTo>
                  <a:lnTo>
                    <a:pt x="364" y="38"/>
                  </a:lnTo>
                  <a:lnTo>
                    <a:pt x="382" y="12"/>
                  </a:lnTo>
                  <a:lnTo>
                    <a:pt x="404" y="28"/>
                  </a:lnTo>
                  <a:lnTo>
                    <a:pt x="410" y="28"/>
                  </a:lnTo>
                  <a:lnTo>
                    <a:pt x="416" y="22"/>
                  </a:lnTo>
                  <a:lnTo>
                    <a:pt x="422" y="16"/>
                  </a:lnTo>
                  <a:lnTo>
                    <a:pt x="430" y="0"/>
                  </a:lnTo>
                  <a:lnTo>
                    <a:pt x="440" y="2"/>
                  </a:lnTo>
                  <a:lnTo>
                    <a:pt x="450" y="4"/>
                  </a:lnTo>
                  <a:lnTo>
                    <a:pt x="456" y="8"/>
                  </a:lnTo>
                  <a:lnTo>
                    <a:pt x="460" y="12"/>
                  </a:lnTo>
                  <a:lnTo>
                    <a:pt x="462" y="20"/>
                  </a:lnTo>
                  <a:lnTo>
                    <a:pt x="464" y="28"/>
                  </a:lnTo>
                  <a:lnTo>
                    <a:pt x="452" y="52"/>
                  </a:lnTo>
                  <a:lnTo>
                    <a:pt x="450" y="72"/>
                  </a:lnTo>
                  <a:lnTo>
                    <a:pt x="446" y="90"/>
                  </a:lnTo>
                  <a:lnTo>
                    <a:pt x="444" y="100"/>
                  </a:lnTo>
                  <a:lnTo>
                    <a:pt x="438" y="108"/>
                  </a:lnTo>
                  <a:lnTo>
                    <a:pt x="432" y="118"/>
                  </a:lnTo>
                  <a:lnTo>
                    <a:pt x="424" y="126"/>
                  </a:lnTo>
                  <a:lnTo>
                    <a:pt x="422" y="138"/>
                  </a:lnTo>
                  <a:lnTo>
                    <a:pt x="420" y="150"/>
                  </a:lnTo>
                  <a:lnTo>
                    <a:pt x="422" y="174"/>
                  </a:lnTo>
                  <a:lnTo>
                    <a:pt x="430" y="228"/>
                  </a:lnTo>
                  <a:lnTo>
                    <a:pt x="430" y="238"/>
                  </a:lnTo>
                  <a:lnTo>
                    <a:pt x="428" y="246"/>
                  </a:lnTo>
                  <a:lnTo>
                    <a:pt x="420" y="266"/>
                  </a:lnTo>
                  <a:lnTo>
                    <a:pt x="408" y="284"/>
                  </a:lnTo>
                  <a:lnTo>
                    <a:pt x="398" y="300"/>
                  </a:lnTo>
                  <a:lnTo>
                    <a:pt x="398" y="384"/>
                  </a:lnTo>
                  <a:lnTo>
                    <a:pt x="412" y="416"/>
                  </a:lnTo>
                  <a:lnTo>
                    <a:pt x="416" y="434"/>
                  </a:lnTo>
                  <a:lnTo>
                    <a:pt x="418" y="454"/>
                  </a:lnTo>
                  <a:lnTo>
                    <a:pt x="414" y="472"/>
                  </a:lnTo>
                  <a:lnTo>
                    <a:pt x="410" y="492"/>
                  </a:lnTo>
                  <a:lnTo>
                    <a:pt x="410" y="514"/>
                  </a:lnTo>
                  <a:lnTo>
                    <a:pt x="412" y="526"/>
                  </a:lnTo>
                  <a:lnTo>
                    <a:pt x="414" y="538"/>
                  </a:lnTo>
                  <a:lnTo>
                    <a:pt x="422" y="548"/>
                  </a:lnTo>
                  <a:lnTo>
                    <a:pt x="428" y="556"/>
                  </a:lnTo>
                  <a:lnTo>
                    <a:pt x="434" y="568"/>
                  </a:lnTo>
                  <a:lnTo>
                    <a:pt x="432" y="600"/>
                  </a:lnTo>
                  <a:lnTo>
                    <a:pt x="456" y="660"/>
                  </a:lnTo>
                  <a:lnTo>
                    <a:pt x="466" y="674"/>
                  </a:lnTo>
                  <a:lnTo>
                    <a:pt x="476" y="690"/>
                  </a:lnTo>
                  <a:lnTo>
                    <a:pt x="484" y="710"/>
                  </a:lnTo>
                  <a:lnTo>
                    <a:pt x="490" y="732"/>
                  </a:lnTo>
                  <a:lnTo>
                    <a:pt x="462" y="726"/>
                  </a:lnTo>
                  <a:lnTo>
                    <a:pt x="404" y="726"/>
                  </a:lnTo>
                  <a:lnTo>
                    <a:pt x="372" y="728"/>
                  </a:lnTo>
                  <a:lnTo>
                    <a:pt x="362" y="728"/>
                  </a:lnTo>
                  <a:lnTo>
                    <a:pt x="356" y="732"/>
                  </a:lnTo>
                  <a:lnTo>
                    <a:pt x="354" y="744"/>
                  </a:lnTo>
                  <a:lnTo>
                    <a:pt x="394" y="776"/>
                  </a:lnTo>
                  <a:lnTo>
                    <a:pt x="398" y="792"/>
                  </a:lnTo>
                  <a:lnTo>
                    <a:pt x="382" y="798"/>
                  </a:lnTo>
                  <a:lnTo>
                    <a:pt x="370" y="806"/>
                  </a:lnTo>
                  <a:lnTo>
                    <a:pt x="360" y="816"/>
                  </a:lnTo>
                  <a:lnTo>
                    <a:pt x="350" y="828"/>
                  </a:lnTo>
                  <a:lnTo>
                    <a:pt x="350" y="888"/>
                  </a:lnTo>
                  <a:lnTo>
                    <a:pt x="344" y="88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24" name="Freeform 28"/>
            <p:cNvSpPr/>
            <p:nvPr/>
          </p:nvSpPr>
          <p:spPr bwMode="auto">
            <a:xfrm>
              <a:off x="2630488" y="2922588"/>
              <a:ext cx="1962150" cy="1428750"/>
            </a:xfrm>
            <a:custGeom>
              <a:avLst/>
              <a:gdLst>
                <a:gd name="T0" fmla="*/ 494 w 1236"/>
                <a:gd name="T1" fmla="*/ 798 h 900"/>
                <a:gd name="T2" fmla="*/ 430 w 1236"/>
                <a:gd name="T3" fmla="*/ 762 h 900"/>
                <a:gd name="T4" fmla="*/ 278 w 1236"/>
                <a:gd name="T5" fmla="*/ 748 h 900"/>
                <a:gd name="T6" fmla="*/ 176 w 1236"/>
                <a:gd name="T7" fmla="*/ 704 h 900"/>
                <a:gd name="T8" fmla="*/ 148 w 1236"/>
                <a:gd name="T9" fmla="*/ 670 h 900"/>
                <a:gd name="T10" fmla="*/ 70 w 1236"/>
                <a:gd name="T11" fmla="*/ 640 h 900"/>
                <a:gd name="T12" fmla="*/ 24 w 1236"/>
                <a:gd name="T13" fmla="*/ 596 h 900"/>
                <a:gd name="T14" fmla="*/ 0 w 1236"/>
                <a:gd name="T15" fmla="*/ 412 h 900"/>
                <a:gd name="T16" fmla="*/ 16 w 1236"/>
                <a:gd name="T17" fmla="*/ 340 h 900"/>
                <a:gd name="T18" fmla="*/ 26 w 1236"/>
                <a:gd name="T19" fmla="*/ 328 h 900"/>
                <a:gd name="T20" fmla="*/ 52 w 1236"/>
                <a:gd name="T21" fmla="*/ 314 h 900"/>
                <a:gd name="T22" fmla="*/ 98 w 1236"/>
                <a:gd name="T23" fmla="*/ 336 h 900"/>
                <a:gd name="T24" fmla="*/ 150 w 1236"/>
                <a:gd name="T25" fmla="*/ 336 h 900"/>
                <a:gd name="T26" fmla="*/ 138 w 1236"/>
                <a:gd name="T27" fmla="*/ 274 h 900"/>
                <a:gd name="T28" fmla="*/ 168 w 1236"/>
                <a:gd name="T29" fmla="*/ 236 h 900"/>
                <a:gd name="T30" fmla="*/ 186 w 1236"/>
                <a:gd name="T31" fmla="*/ 192 h 900"/>
                <a:gd name="T32" fmla="*/ 152 w 1236"/>
                <a:gd name="T33" fmla="*/ 150 h 900"/>
                <a:gd name="T34" fmla="*/ 120 w 1236"/>
                <a:gd name="T35" fmla="*/ 120 h 900"/>
                <a:gd name="T36" fmla="*/ 118 w 1236"/>
                <a:gd name="T37" fmla="*/ 92 h 900"/>
                <a:gd name="T38" fmla="*/ 104 w 1236"/>
                <a:gd name="T39" fmla="*/ 58 h 900"/>
                <a:gd name="T40" fmla="*/ 234 w 1236"/>
                <a:gd name="T41" fmla="*/ 42 h 900"/>
                <a:gd name="T42" fmla="*/ 340 w 1236"/>
                <a:gd name="T43" fmla="*/ 4 h 900"/>
                <a:gd name="T44" fmla="*/ 430 w 1236"/>
                <a:gd name="T45" fmla="*/ 8 h 900"/>
                <a:gd name="T46" fmla="*/ 526 w 1236"/>
                <a:gd name="T47" fmla="*/ 22 h 900"/>
                <a:gd name="T48" fmla="*/ 654 w 1236"/>
                <a:gd name="T49" fmla="*/ 114 h 900"/>
                <a:gd name="T50" fmla="*/ 720 w 1236"/>
                <a:gd name="T51" fmla="*/ 110 h 900"/>
                <a:gd name="T52" fmla="*/ 720 w 1236"/>
                <a:gd name="T53" fmla="*/ 56 h 900"/>
                <a:gd name="T54" fmla="*/ 792 w 1236"/>
                <a:gd name="T55" fmla="*/ 72 h 900"/>
                <a:gd name="T56" fmla="*/ 930 w 1236"/>
                <a:gd name="T57" fmla="*/ 128 h 900"/>
                <a:gd name="T58" fmla="*/ 952 w 1236"/>
                <a:gd name="T59" fmla="*/ 142 h 900"/>
                <a:gd name="T60" fmla="*/ 1088 w 1236"/>
                <a:gd name="T61" fmla="*/ 224 h 900"/>
                <a:gd name="T62" fmla="*/ 1174 w 1236"/>
                <a:gd name="T63" fmla="*/ 250 h 900"/>
                <a:gd name="T64" fmla="*/ 1216 w 1236"/>
                <a:gd name="T65" fmla="*/ 368 h 900"/>
                <a:gd name="T66" fmla="*/ 1236 w 1236"/>
                <a:gd name="T67" fmla="*/ 452 h 900"/>
                <a:gd name="T68" fmla="*/ 1184 w 1236"/>
                <a:gd name="T69" fmla="*/ 496 h 900"/>
                <a:gd name="T70" fmla="*/ 1120 w 1236"/>
                <a:gd name="T71" fmla="*/ 584 h 900"/>
                <a:gd name="T72" fmla="*/ 1144 w 1236"/>
                <a:gd name="T73" fmla="*/ 626 h 900"/>
                <a:gd name="T74" fmla="*/ 1086 w 1236"/>
                <a:gd name="T75" fmla="*/ 606 h 900"/>
                <a:gd name="T76" fmla="*/ 1030 w 1236"/>
                <a:gd name="T77" fmla="*/ 642 h 900"/>
                <a:gd name="T78" fmla="*/ 1064 w 1236"/>
                <a:gd name="T79" fmla="*/ 694 h 900"/>
                <a:gd name="T80" fmla="*/ 1076 w 1236"/>
                <a:gd name="T81" fmla="*/ 792 h 900"/>
                <a:gd name="T82" fmla="*/ 1034 w 1236"/>
                <a:gd name="T83" fmla="*/ 804 h 900"/>
                <a:gd name="T84" fmla="*/ 996 w 1236"/>
                <a:gd name="T85" fmla="*/ 806 h 900"/>
                <a:gd name="T86" fmla="*/ 956 w 1236"/>
                <a:gd name="T87" fmla="*/ 788 h 900"/>
                <a:gd name="T88" fmla="*/ 920 w 1236"/>
                <a:gd name="T89" fmla="*/ 800 h 900"/>
                <a:gd name="T90" fmla="*/ 878 w 1236"/>
                <a:gd name="T91" fmla="*/ 780 h 900"/>
                <a:gd name="T92" fmla="*/ 828 w 1236"/>
                <a:gd name="T93" fmla="*/ 698 h 900"/>
                <a:gd name="T94" fmla="*/ 778 w 1236"/>
                <a:gd name="T95" fmla="*/ 654 h 900"/>
                <a:gd name="T96" fmla="*/ 700 w 1236"/>
                <a:gd name="T97" fmla="*/ 662 h 900"/>
                <a:gd name="T98" fmla="*/ 722 w 1236"/>
                <a:gd name="T99" fmla="*/ 746 h 900"/>
                <a:gd name="T100" fmla="*/ 694 w 1236"/>
                <a:gd name="T101" fmla="*/ 796 h 900"/>
                <a:gd name="T102" fmla="*/ 664 w 1236"/>
                <a:gd name="T103" fmla="*/ 862 h 900"/>
                <a:gd name="T104" fmla="*/ 634 w 1236"/>
                <a:gd name="T105" fmla="*/ 886 h 900"/>
                <a:gd name="T106" fmla="*/ 604 w 1236"/>
                <a:gd name="T107" fmla="*/ 884 h 900"/>
                <a:gd name="T108" fmla="*/ 568 w 1236"/>
                <a:gd name="T109" fmla="*/ 880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36" h="900">
                  <a:moveTo>
                    <a:pt x="552" y="900"/>
                  </a:moveTo>
                  <a:lnTo>
                    <a:pt x="552" y="900"/>
                  </a:lnTo>
                  <a:lnTo>
                    <a:pt x="522" y="874"/>
                  </a:lnTo>
                  <a:lnTo>
                    <a:pt x="510" y="834"/>
                  </a:lnTo>
                  <a:lnTo>
                    <a:pt x="494" y="798"/>
                  </a:lnTo>
                  <a:lnTo>
                    <a:pt x="486" y="790"/>
                  </a:lnTo>
                  <a:lnTo>
                    <a:pt x="478" y="782"/>
                  </a:lnTo>
                  <a:lnTo>
                    <a:pt x="460" y="772"/>
                  </a:lnTo>
                  <a:lnTo>
                    <a:pt x="444" y="766"/>
                  </a:lnTo>
                  <a:lnTo>
                    <a:pt x="430" y="762"/>
                  </a:lnTo>
                  <a:lnTo>
                    <a:pt x="322" y="764"/>
                  </a:lnTo>
                  <a:lnTo>
                    <a:pt x="310" y="762"/>
                  </a:lnTo>
                  <a:lnTo>
                    <a:pt x="298" y="758"/>
                  </a:lnTo>
                  <a:lnTo>
                    <a:pt x="278" y="748"/>
                  </a:lnTo>
                  <a:lnTo>
                    <a:pt x="262" y="736"/>
                  </a:lnTo>
                  <a:lnTo>
                    <a:pt x="248" y="724"/>
                  </a:lnTo>
                  <a:lnTo>
                    <a:pt x="220" y="720"/>
                  </a:lnTo>
                  <a:lnTo>
                    <a:pt x="198" y="712"/>
                  </a:lnTo>
                  <a:lnTo>
                    <a:pt x="176" y="704"/>
                  </a:lnTo>
                  <a:lnTo>
                    <a:pt x="158" y="692"/>
                  </a:lnTo>
                  <a:lnTo>
                    <a:pt x="156" y="686"/>
                  </a:lnTo>
                  <a:lnTo>
                    <a:pt x="154" y="680"/>
                  </a:lnTo>
                  <a:lnTo>
                    <a:pt x="148" y="670"/>
                  </a:lnTo>
                  <a:lnTo>
                    <a:pt x="138" y="662"/>
                  </a:lnTo>
                  <a:lnTo>
                    <a:pt x="118" y="658"/>
                  </a:lnTo>
                  <a:lnTo>
                    <a:pt x="100" y="654"/>
                  </a:lnTo>
                  <a:lnTo>
                    <a:pt x="84" y="648"/>
                  </a:lnTo>
                  <a:lnTo>
                    <a:pt x="70" y="640"/>
                  </a:lnTo>
                  <a:lnTo>
                    <a:pt x="62" y="638"/>
                  </a:lnTo>
                  <a:lnTo>
                    <a:pt x="54" y="634"/>
                  </a:lnTo>
                  <a:lnTo>
                    <a:pt x="42" y="624"/>
                  </a:lnTo>
                  <a:lnTo>
                    <a:pt x="32" y="610"/>
                  </a:lnTo>
                  <a:lnTo>
                    <a:pt x="24" y="596"/>
                  </a:lnTo>
                  <a:lnTo>
                    <a:pt x="18" y="580"/>
                  </a:lnTo>
                  <a:lnTo>
                    <a:pt x="12" y="566"/>
                  </a:lnTo>
                  <a:lnTo>
                    <a:pt x="6" y="542"/>
                  </a:lnTo>
                  <a:lnTo>
                    <a:pt x="0" y="412"/>
                  </a:lnTo>
                  <a:lnTo>
                    <a:pt x="14" y="388"/>
                  </a:lnTo>
                  <a:lnTo>
                    <a:pt x="18" y="376"/>
                  </a:lnTo>
                  <a:lnTo>
                    <a:pt x="22" y="366"/>
                  </a:lnTo>
                  <a:lnTo>
                    <a:pt x="20" y="352"/>
                  </a:lnTo>
                  <a:lnTo>
                    <a:pt x="16" y="340"/>
                  </a:lnTo>
                  <a:lnTo>
                    <a:pt x="12" y="332"/>
                  </a:lnTo>
                  <a:lnTo>
                    <a:pt x="10" y="328"/>
                  </a:lnTo>
                  <a:lnTo>
                    <a:pt x="22" y="326"/>
                  </a:lnTo>
                  <a:lnTo>
                    <a:pt x="26" y="328"/>
                  </a:lnTo>
                  <a:lnTo>
                    <a:pt x="32" y="330"/>
                  </a:lnTo>
                  <a:lnTo>
                    <a:pt x="42" y="330"/>
                  </a:lnTo>
                  <a:lnTo>
                    <a:pt x="50" y="320"/>
                  </a:lnTo>
                  <a:lnTo>
                    <a:pt x="52" y="314"/>
                  </a:lnTo>
                  <a:lnTo>
                    <a:pt x="60" y="312"/>
                  </a:lnTo>
                  <a:lnTo>
                    <a:pt x="66" y="312"/>
                  </a:lnTo>
                  <a:lnTo>
                    <a:pt x="72" y="316"/>
                  </a:lnTo>
                  <a:lnTo>
                    <a:pt x="78" y="320"/>
                  </a:lnTo>
                  <a:lnTo>
                    <a:pt x="90" y="330"/>
                  </a:lnTo>
                  <a:lnTo>
                    <a:pt x="98" y="336"/>
                  </a:lnTo>
                  <a:lnTo>
                    <a:pt x="108" y="342"/>
                  </a:lnTo>
                  <a:lnTo>
                    <a:pt x="128" y="342"/>
                  </a:lnTo>
                  <a:lnTo>
                    <a:pt x="140" y="340"/>
                  </a:lnTo>
                  <a:lnTo>
                    <a:pt x="150" y="336"/>
                  </a:lnTo>
                  <a:lnTo>
                    <a:pt x="158" y="326"/>
                  </a:lnTo>
                  <a:lnTo>
                    <a:pt x="158" y="300"/>
                  </a:lnTo>
                  <a:lnTo>
                    <a:pt x="148" y="286"/>
                  </a:lnTo>
                  <a:lnTo>
                    <a:pt x="138" y="274"/>
                  </a:lnTo>
                  <a:lnTo>
                    <a:pt x="136" y="270"/>
                  </a:lnTo>
                  <a:lnTo>
                    <a:pt x="136" y="264"/>
                  </a:lnTo>
                  <a:lnTo>
                    <a:pt x="136" y="258"/>
                  </a:lnTo>
                  <a:lnTo>
                    <a:pt x="140" y="252"/>
                  </a:lnTo>
                  <a:lnTo>
                    <a:pt x="168" y="236"/>
                  </a:lnTo>
                  <a:lnTo>
                    <a:pt x="180" y="224"/>
                  </a:lnTo>
                  <a:lnTo>
                    <a:pt x="184" y="212"/>
                  </a:lnTo>
                  <a:lnTo>
                    <a:pt x="188" y="200"/>
                  </a:lnTo>
                  <a:lnTo>
                    <a:pt x="186" y="192"/>
                  </a:lnTo>
                  <a:lnTo>
                    <a:pt x="184" y="184"/>
                  </a:lnTo>
                  <a:lnTo>
                    <a:pt x="178" y="178"/>
                  </a:lnTo>
                  <a:lnTo>
                    <a:pt x="172" y="174"/>
                  </a:lnTo>
                  <a:lnTo>
                    <a:pt x="160" y="164"/>
                  </a:lnTo>
                  <a:lnTo>
                    <a:pt x="152" y="150"/>
                  </a:lnTo>
                  <a:lnTo>
                    <a:pt x="142" y="138"/>
                  </a:lnTo>
                  <a:lnTo>
                    <a:pt x="132" y="128"/>
                  </a:lnTo>
                  <a:lnTo>
                    <a:pt x="126" y="126"/>
                  </a:lnTo>
                  <a:lnTo>
                    <a:pt x="122" y="126"/>
                  </a:lnTo>
                  <a:lnTo>
                    <a:pt x="120" y="120"/>
                  </a:lnTo>
                  <a:lnTo>
                    <a:pt x="116" y="114"/>
                  </a:lnTo>
                  <a:lnTo>
                    <a:pt x="114" y="110"/>
                  </a:lnTo>
                  <a:lnTo>
                    <a:pt x="114" y="104"/>
                  </a:lnTo>
                  <a:lnTo>
                    <a:pt x="118" y="98"/>
                  </a:lnTo>
                  <a:lnTo>
                    <a:pt x="118" y="92"/>
                  </a:lnTo>
                  <a:lnTo>
                    <a:pt x="118" y="86"/>
                  </a:lnTo>
                  <a:lnTo>
                    <a:pt x="116" y="80"/>
                  </a:lnTo>
                  <a:lnTo>
                    <a:pt x="110" y="70"/>
                  </a:lnTo>
                  <a:lnTo>
                    <a:pt x="104" y="66"/>
                  </a:lnTo>
                  <a:lnTo>
                    <a:pt x="104" y="58"/>
                  </a:lnTo>
                  <a:lnTo>
                    <a:pt x="120" y="56"/>
                  </a:lnTo>
                  <a:lnTo>
                    <a:pt x="138" y="52"/>
                  </a:lnTo>
                  <a:lnTo>
                    <a:pt x="176" y="50"/>
                  </a:lnTo>
                  <a:lnTo>
                    <a:pt x="214" y="46"/>
                  </a:lnTo>
                  <a:lnTo>
                    <a:pt x="234" y="42"/>
                  </a:lnTo>
                  <a:lnTo>
                    <a:pt x="252" y="38"/>
                  </a:lnTo>
                  <a:lnTo>
                    <a:pt x="280" y="24"/>
                  </a:lnTo>
                  <a:lnTo>
                    <a:pt x="310" y="12"/>
                  </a:lnTo>
                  <a:lnTo>
                    <a:pt x="324" y="6"/>
                  </a:lnTo>
                  <a:lnTo>
                    <a:pt x="340" y="4"/>
                  </a:lnTo>
                  <a:lnTo>
                    <a:pt x="358" y="0"/>
                  </a:lnTo>
                  <a:lnTo>
                    <a:pt x="378" y="0"/>
                  </a:lnTo>
                  <a:lnTo>
                    <a:pt x="400" y="10"/>
                  </a:lnTo>
                  <a:lnTo>
                    <a:pt x="430" y="8"/>
                  </a:lnTo>
                  <a:lnTo>
                    <a:pt x="462" y="10"/>
                  </a:lnTo>
                  <a:lnTo>
                    <a:pt x="478" y="10"/>
                  </a:lnTo>
                  <a:lnTo>
                    <a:pt x="494" y="12"/>
                  </a:lnTo>
                  <a:lnTo>
                    <a:pt x="510" y="16"/>
                  </a:lnTo>
                  <a:lnTo>
                    <a:pt x="526" y="22"/>
                  </a:lnTo>
                  <a:lnTo>
                    <a:pt x="604" y="72"/>
                  </a:lnTo>
                  <a:lnTo>
                    <a:pt x="612" y="84"/>
                  </a:lnTo>
                  <a:lnTo>
                    <a:pt x="638" y="104"/>
                  </a:lnTo>
                  <a:lnTo>
                    <a:pt x="654" y="114"/>
                  </a:lnTo>
                  <a:lnTo>
                    <a:pt x="676" y="122"/>
                  </a:lnTo>
                  <a:lnTo>
                    <a:pt x="706" y="122"/>
                  </a:lnTo>
                  <a:lnTo>
                    <a:pt x="720" y="110"/>
                  </a:lnTo>
                  <a:lnTo>
                    <a:pt x="722" y="94"/>
                  </a:lnTo>
                  <a:lnTo>
                    <a:pt x="720" y="80"/>
                  </a:lnTo>
                  <a:lnTo>
                    <a:pt x="718" y="68"/>
                  </a:lnTo>
                  <a:lnTo>
                    <a:pt x="716" y="58"/>
                  </a:lnTo>
                  <a:lnTo>
                    <a:pt x="720" y="56"/>
                  </a:lnTo>
                  <a:lnTo>
                    <a:pt x="724" y="54"/>
                  </a:lnTo>
                  <a:lnTo>
                    <a:pt x="736" y="52"/>
                  </a:lnTo>
                  <a:lnTo>
                    <a:pt x="762" y="52"/>
                  </a:lnTo>
                  <a:lnTo>
                    <a:pt x="792" y="72"/>
                  </a:lnTo>
                  <a:lnTo>
                    <a:pt x="822" y="80"/>
                  </a:lnTo>
                  <a:lnTo>
                    <a:pt x="858" y="84"/>
                  </a:lnTo>
                  <a:lnTo>
                    <a:pt x="898" y="104"/>
                  </a:lnTo>
                  <a:lnTo>
                    <a:pt x="930" y="128"/>
                  </a:lnTo>
                  <a:lnTo>
                    <a:pt x="930" y="132"/>
                  </a:lnTo>
                  <a:lnTo>
                    <a:pt x="940" y="140"/>
                  </a:lnTo>
                  <a:lnTo>
                    <a:pt x="952" y="142"/>
                  </a:lnTo>
                  <a:lnTo>
                    <a:pt x="964" y="140"/>
                  </a:lnTo>
                  <a:lnTo>
                    <a:pt x="992" y="136"/>
                  </a:lnTo>
                  <a:lnTo>
                    <a:pt x="1032" y="184"/>
                  </a:lnTo>
                  <a:lnTo>
                    <a:pt x="1088" y="224"/>
                  </a:lnTo>
                  <a:lnTo>
                    <a:pt x="1116" y="238"/>
                  </a:lnTo>
                  <a:lnTo>
                    <a:pt x="1166" y="238"/>
                  </a:lnTo>
                  <a:lnTo>
                    <a:pt x="1174" y="250"/>
                  </a:lnTo>
                  <a:lnTo>
                    <a:pt x="1182" y="272"/>
                  </a:lnTo>
                  <a:lnTo>
                    <a:pt x="1188" y="294"/>
                  </a:lnTo>
                  <a:lnTo>
                    <a:pt x="1194" y="316"/>
                  </a:lnTo>
                  <a:lnTo>
                    <a:pt x="1216" y="368"/>
                  </a:lnTo>
                  <a:lnTo>
                    <a:pt x="1220" y="412"/>
                  </a:lnTo>
                  <a:lnTo>
                    <a:pt x="1228" y="422"/>
                  </a:lnTo>
                  <a:lnTo>
                    <a:pt x="1234" y="436"/>
                  </a:lnTo>
                  <a:lnTo>
                    <a:pt x="1236" y="444"/>
                  </a:lnTo>
                  <a:lnTo>
                    <a:pt x="1236" y="452"/>
                  </a:lnTo>
                  <a:lnTo>
                    <a:pt x="1232" y="458"/>
                  </a:lnTo>
                  <a:lnTo>
                    <a:pt x="1226" y="466"/>
                  </a:lnTo>
                  <a:lnTo>
                    <a:pt x="1200" y="482"/>
                  </a:lnTo>
                  <a:lnTo>
                    <a:pt x="1192" y="488"/>
                  </a:lnTo>
                  <a:lnTo>
                    <a:pt x="1184" y="496"/>
                  </a:lnTo>
                  <a:lnTo>
                    <a:pt x="1172" y="514"/>
                  </a:lnTo>
                  <a:lnTo>
                    <a:pt x="1156" y="542"/>
                  </a:lnTo>
                  <a:lnTo>
                    <a:pt x="1120" y="568"/>
                  </a:lnTo>
                  <a:lnTo>
                    <a:pt x="1120" y="584"/>
                  </a:lnTo>
                  <a:lnTo>
                    <a:pt x="1154" y="614"/>
                  </a:lnTo>
                  <a:lnTo>
                    <a:pt x="1152" y="620"/>
                  </a:lnTo>
                  <a:lnTo>
                    <a:pt x="1148" y="624"/>
                  </a:lnTo>
                  <a:lnTo>
                    <a:pt x="1144" y="626"/>
                  </a:lnTo>
                  <a:lnTo>
                    <a:pt x="1138" y="628"/>
                  </a:lnTo>
                  <a:lnTo>
                    <a:pt x="1128" y="628"/>
                  </a:lnTo>
                  <a:lnTo>
                    <a:pt x="1120" y="628"/>
                  </a:lnTo>
                  <a:lnTo>
                    <a:pt x="1086" y="606"/>
                  </a:lnTo>
                  <a:lnTo>
                    <a:pt x="1052" y="604"/>
                  </a:lnTo>
                  <a:lnTo>
                    <a:pt x="1038" y="606"/>
                  </a:lnTo>
                  <a:lnTo>
                    <a:pt x="1030" y="608"/>
                  </a:lnTo>
                  <a:lnTo>
                    <a:pt x="1030" y="632"/>
                  </a:lnTo>
                  <a:lnTo>
                    <a:pt x="1030" y="642"/>
                  </a:lnTo>
                  <a:lnTo>
                    <a:pt x="1032" y="652"/>
                  </a:lnTo>
                  <a:lnTo>
                    <a:pt x="1036" y="662"/>
                  </a:lnTo>
                  <a:lnTo>
                    <a:pt x="1042" y="672"/>
                  </a:lnTo>
                  <a:lnTo>
                    <a:pt x="1052" y="682"/>
                  </a:lnTo>
                  <a:lnTo>
                    <a:pt x="1064" y="694"/>
                  </a:lnTo>
                  <a:lnTo>
                    <a:pt x="1064" y="730"/>
                  </a:lnTo>
                  <a:lnTo>
                    <a:pt x="1080" y="780"/>
                  </a:lnTo>
                  <a:lnTo>
                    <a:pt x="1078" y="788"/>
                  </a:lnTo>
                  <a:lnTo>
                    <a:pt x="1076" y="792"/>
                  </a:lnTo>
                  <a:lnTo>
                    <a:pt x="1074" y="796"/>
                  </a:lnTo>
                  <a:lnTo>
                    <a:pt x="1068" y="798"/>
                  </a:lnTo>
                  <a:lnTo>
                    <a:pt x="1058" y="800"/>
                  </a:lnTo>
                  <a:lnTo>
                    <a:pt x="1046" y="800"/>
                  </a:lnTo>
                  <a:lnTo>
                    <a:pt x="1034" y="804"/>
                  </a:lnTo>
                  <a:lnTo>
                    <a:pt x="1028" y="808"/>
                  </a:lnTo>
                  <a:lnTo>
                    <a:pt x="1014" y="818"/>
                  </a:lnTo>
                  <a:lnTo>
                    <a:pt x="1004" y="818"/>
                  </a:lnTo>
                  <a:lnTo>
                    <a:pt x="996" y="806"/>
                  </a:lnTo>
                  <a:lnTo>
                    <a:pt x="968" y="804"/>
                  </a:lnTo>
                  <a:lnTo>
                    <a:pt x="968" y="798"/>
                  </a:lnTo>
                  <a:lnTo>
                    <a:pt x="964" y="794"/>
                  </a:lnTo>
                  <a:lnTo>
                    <a:pt x="956" y="788"/>
                  </a:lnTo>
                  <a:lnTo>
                    <a:pt x="936" y="786"/>
                  </a:lnTo>
                  <a:lnTo>
                    <a:pt x="934" y="792"/>
                  </a:lnTo>
                  <a:lnTo>
                    <a:pt x="926" y="796"/>
                  </a:lnTo>
                  <a:lnTo>
                    <a:pt x="920" y="800"/>
                  </a:lnTo>
                  <a:lnTo>
                    <a:pt x="914" y="800"/>
                  </a:lnTo>
                  <a:lnTo>
                    <a:pt x="908" y="786"/>
                  </a:lnTo>
                  <a:lnTo>
                    <a:pt x="878" y="780"/>
                  </a:lnTo>
                  <a:lnTo>
                    <a:pt x="836" y="732"/>
                  </a:lnTo>
                  <a:lnTo>
                    <a:pt x="830" y="722"/>
                  </a:lnTo>
                  <a:lnTo>
                    <a:pt x="830" y="710"/>
                  </a:lnTo>
                  <a:lnTo>
                    <a:pt x="828" y="698"/>
                  </a:lnTo>
                  <a:lnTo>
                    <a:pt x="824" y="690"/>
                  </a:lnTo>
                  <a:lnTo>
                    <a:pt x="820" y="682"/>
                  </a:lnTo>
                  <a:lnTo>
                    <a:pt x="808" y="670"/>
                  </a:lnTo>
                  <a:lnTo>
                    <a:pt x="796" y="658"/>
                  </a:lnTo>
                  <a:lnTo>
                    <a:pt x="778" y="654"/>
                  </a:lnTo>
                  <a:lnTo>
                    <a:pt x="758" y="652"/>
                  </a:lnTo>
                  <a:lnTo>
                    <a:pt x="724" y="654"/>
                  </a:lnTo>
                  <a:lnTo>
                    <a:pt x="706" y="656"/>
                  </a:lnTo>
                  <a:lnTo>
                    <a:pt x="702" y="660"/>
                  </a:lnTo>
                  <a:lnTo>
                    <a:pt x="700" y="662"/>
                  </a:lnTo>
                  <a:lnTo>
                    <a:pt x="698" y="674"/>
                  </a:lnTo>
                  <a:lnTo>
                    <a:pt x="698" y="694"/>
                  </a:lnTo>
                  <a:lnTo>
                    <a:pt x="722" y="726"/>
                  </a:lnTo>
                  <a:lnTo>
                    <a:pt x="722" y="746"/>
                  </a:lnTo>
                  <a:lnTo>
                    <a:pt x="712" y="758"/>
                  </a:lnTo>
                  <a:lnTo>
                    <a:pt x="700" y="772"/>
                  </a:lnTo>
                  <a:lnTo>
                    <a:pt x="696" y="778"/>
                  </a:lnTo>
                  <a:lnTo>
                    <a:pt x="694" y="786"/>
                  </a:lnTo>
                  <a:lnTo>
                    <a:pt x="694" y="796"/>
                  </a:lnTo>
                  <a:lnTo>
                    <a:pt x="698" y="804"/>
                  </a:lnTo>
                  <a:lnTo>
                    <a:pt x="698" y="810"/>
                  </a:lnTo>
                  <a:lnTo>
                    <a:pt x="694" y="818"/>
                  </a:lnTo>
                  <a:lnTo>
                    <a:pt x="684" y="834"/>
                  </a:lnTo>
                  <a:lnTo>
                    <a:pt x="664" y="862"/>
                  </a:lnTo>
                  <a:lnTo>
                    <a:pt x="658" y="870"/>
                  </a:lnTo>
                  <a:lnTo>
                    <a:pt x="652" y="878"/>
                  </a:lnTo>
                  <a:lnTo>
                    <a:pt x="644" y="882"/>
                  </a:lnTo>
                  <a:lnTo>
                    <a:pt x="634" y="886"/>
                  </a:lnTo>
                  <a:lnTo>
                    <a:pt x="624" y="898"/>
                  </a:lnTo>
                  <a:lnTo>
                    <a:pt x="618" y="896"/>
                  </a:lnTo>
                  <a:lnTo>
                    <a:pt x="612" y="896"/>
                  </a:lnTo>
                  <a:lnTo>
                    <a:pt x="608" y="890"/>
                  </a:lnTo>
                  <a:lnTo>
                    <a:pt x="604" y="884"/>
                  </a:lnTo>
                  <a:lnTo>
                    <a:pt x="604" y="880"/>
                  </a:lnTo>
                  <a:lnTo>
                    <a:pt x="598" y="878"/>
                  </a:lnTo>
                  <a:lnTo>
                    <a:pt x="594" y="876"/>
                  </a:lnTo>
                  <a:lnTo>
                    <a:pt x="582" y="876"/>
                  </a:lnTo>
                  <a:lnTo>
                    <a:pt x="568" y="880"/>
                  </a:lnTo>
                  <a:lnTo>
                    <a:pt x="560" y="892"/>
                  </a:lnTo>
                  <a:lnTo>
                    <a:pt x="556" y="896"/>
                  </a:lnTo>
                  <a:lnTo>
                    <a:pt x="552" y="900"/>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25" name="Freeform 29"/>
            <p:cNvSpPr/>
            <p:nvPr/>
          </p:nvSpPr>
          <p:spPr bwMode="auto">
            <a:xfrm>
              <a:off x="5676900" y="2717801"/>
              <a:ext cx="539750" cy="1085850"/>
            </a:xfrm>
            <a:custGeom>
              <a:avLst/>
              <a:gdLst>
                <a:gd name="T0" fmla="*/ 24 w 340"/>
                <a:gd name="T1" fmla="*/ 676 h 684"/>
                <a:gd name="T2" fmla="*/ 10 w 340"/>
                <a:gd name="T3" fmla="*/ 654 h 684"/>
                <a:gd name="T4" fmla="*/ 10 w 340"/>
                <a:gd name="T5" fmla="*/ 624 h 684"/>
                <a:gd name="T6" fmla="*/ 18 w 340"/>
                <a:gd name="T7" fmla="*/ 560 h 684"/>
                <a:gd name="T8" fmla="*/ 0 w 340"/>
                <a:gd name="T9" fmla="*/ 514 h 684"/>
                <a:gd name="T10" fmla="*/ 8 w 340"/>
                <a:gd name="T11" fmla="*/ 426 h 684"/>
                <a:gd name="T12" fmla="*/ 30 w 340"/>
                <a:gd name="T13" fmla="*/ 386 h 684"/>
                <a:gd name="T14" fmla="*/ 24 w 340"/>
                <a:gd name="T15" fmla="*/ 326 h 684"/>
                <a:gd name="T16" fmla="*/ 22 w 340"/>
                <a:gd name="T17" fmla="*/ 282 h 684"/>
                <a:gd name="T18" fmla="*/ 44 w 340"/>
                <a:gd name="T19" fmla="*/ 248 h 684"/>
                <a:gd name="T20" fmla="*/ 50 w 340"/>
                <a:gd name="T21" fmla="*/ 218 h 684"/>
                <a:gd name="T22" fmla="*/ 64 w 340"/>
                <a:gd name="T23" fmla="*/ 170 h 684"/>
                <a:gd name="T24" fmla="*/ 70 w 340"/>
                <a:gd name="T25" fmla="*/ 150 h 684"/>
                <a:gd name="T26" fmla="*/ 94 w 340"/>
                <a:gd name="T27" fmla="*/ 122 h 684"/>
                <a:gd name="T28" fmla="*/ 128 w 340"/>
                <a:gd name="T29" fmla="*/ 82 h 684"/>
                <a:gd name="T30" fmla="*/ 152 w 340"/>
                <a:gd name="T31" fmla="*/ 58 h 684"/>
                <a:gd name="T32" fmla="*/ 170 w 340"/>
                <a:gd name="T33" fmla="*/ 40 h 684"/>
                <a:gd name="T34" fmla="*/ 224 w 340"/>
                <a:gd name="T35" fmla="*/ 40 h 684"/>
                <a:gd name="T36" fmla="*/ 238 w 340"/>
                <a:gd name="T37" fmla="*/ 32 h 684"/>
                <a:gd name="T38" fmla="*/ 270 w 340"/>
                <a:gd name="T39" fmla="*/ 20 h 684"/>
                <a:gd name="T40" fmla="*/ 290 w 340"/>
                <a:gd name="T41" fmla="*/ 0 h 684"/>
                <a:gd name="T42" fmla="*/ 308 w 340"/>
                <a:gd name="T43" fmla="*/ 12 h 684"/>
                <a:gd name="T44" fmla="*/ 290 w 340"/>
                <a:gd name="T45" fmla="*/ 34 h 684"/>
                <a:gd name="T46" fmla="*/ 276 w 340"/>
                <a:gd name="T47" fmla="*/ 54 h 684"/>
                <a:gd name="T48" fmla="*/ 286 w 340"/>
                <a:gd name="T49" fmla="*/ 64 h 684"/>
                <a:gd name="T50" fmla="*/ 310 w 340"/>
                <a:gd name="T51" fmla="*/ 82 h 684"/>
                <a:gd name="T52" fmla="*/ 340 w 340"/>
                <a:gd name="T53" fmla="*/ 124 h 684"/>
                <a:gd name="T54" fmla="*/ 328 w 340"/>
                <a:gd name="T55" fmla="*/ 158 h 684"/>
                <a:gd name="T56" fmla="*/ 290 w 340"/>
                <a:gd name="T57" fmla="*/ 186 h 684"/>
                <a:gd name="T58" fmla="*/ 268 w 340"/>
                <a:gd name="T59" fmla="*/ 228 h 684"/>
                <a:gd name="T60" fmla="*/ 274 w 340"/>
                <a:gd name="T61" fmla="*/ 256 h 684"/>
                <a:gd name="T62" fmla="*/ 300 w 340"/>
                <a:gd name="T63" fmla="*/ 278 h 684"/>
                <a:gd name="T64" fmla="*/ 320 w 340"/>
                <a:gd name="T65" fmla="*/ 312 h 684"/>
                <a:gd name="T66" fmla="*/ 328 w 340"/>
                <a:gd name="T67" fmla="*/ 344 h 684"/>
                <a:gd name="T68" fmla="*/ 316 w 340"/>
                <a:gd name="T69" fmla="*/ 384 h 684"/>
                <a:gd name="T70" fmla="*/ 298 w 340"/>
                <a:gd name="T71" fmla="*/ 412 h 684"/>
                <a:gd name="T72" fmla="*/ 276 w 340"/>
                <a:gd name="T73" fmla="*/ 436 h 684"/>
                <a:gd name="T74" fmla="*/ 298 w 340"/>
                <a:gd name="T75" fmla="*/ 474 h 684"/>
                <a:gd name="T76" fmla="*/ 302 w 340"/>
                <a:gd name="T77" fmla="*/ 506 h 684"/>
                <a:gd name="T78" fmla="*/ 296 w 340"/>
                <a:gd name="T79" fmla="*/ 544 h 684"/>
                <a:gd name="T80" fmla="*/ 236 w 340"/>
                <a:gd name="T81" fmla="*/ 602 h 684"/>
                <a:gd name="T82" fmla="*/ 164 w 340"/>
                <a:gd name="T83" fmla="*/ 620 h 684"/>
                <a:gd name="T84" fmla="*/ 112 w 340"/>
                <a:gd name="T85" fmla="*/ 644 h 684"/>
                <a:gd name="T86" fmla="*/ 66 w 340"/>
                <a:gd name="T87" fmla="*/ 664 h 684"/>
                <a:gd name="T88" fmla="*/ 48 w 340"/>
                <a:gd name="T89" fmla="*/ 678 h 6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0" h="684">
                  <a:moveTo>
                    <a:pt x="32" y="684"/>
                  </a:moveTo>
                  <a:lnTo>
                    <a:pt x="32" y="684"/>
                  </a:lnTo>
                  <a:lnTo>
                    <a:pt x="24" y="676"/>
                  </a:lnTo>
                  <a:lnTo>
                    <a:pt x="16" y="668"/>
                  </a:lnTo>
                  <a:lnTo>
                    <a:pt x="12" y="662"/>
                  </a:lnTo>
                  <a:lnTo>
                    <a:pt x="10" y="654"/>
                  </a:lnTo>
                  <a:lnTo>
                    <a:pt x="10" y="638"/>
                  </a:lnTo>
                  <a:lnTo>
                    <a:pt x="10" y="624"/>
                  </a:lnTo>
                  <a:lnTo>
                    <a:pt x="20" y="594"/>
                  </a:lnTo>
                  <a:lnTo>
                    <a:pt x="18" y="560"/>
                  </a:lnTo>
                  <a:lnTo>
                    <a:pt x="0" y="514"/>
                  </a:lnTo>
                  <a:lnTo>
                    <a:pt x="0" y="440"/>
                  </a:lnTo>
                  <a:lnTo>
                    <a:pt x="8" y="426"/>
                  </a:lnTo>
                  <a:lnTo>
                    <a:pt x="16" y="412"/>
                  </a:lnTo>
                  <a:lnTo>
                    <a:pt x="30" y="386"/>
                  </a:lnTo>
                  <a:lnTo>
                    <a:pt x="30" y="358"/>
                  </a:lnTo>
                  <a:lnTo>
                    <a:pt x="24" y="326"/>
                  </a:lnTo>
                  <a:lnTo>
                    <a:pt x="22" y="310"/>
                  </a:lnTo>
                  <a:lnTo>
                    <a:pt x="20" y="296"/>
                  </a:lnTo>
                  <a:lnTo>
                    <a:pt x="22" y="282"/>
                  </a:lnTo>
                  <a:lnTo>
                    <a:pt x="24" y="270"/>
                  </a:lnTo>
                  <a:lnTo>
                    <a:pt x="32" y="258"/>
                  </a:lnTo>
                  <a:lnTo>
                    <a:pt x="44" y="248"/>
                  </a:lnTo>
                  <a:lnTo>
                    <a:pt x="48" y="232"/>
                  </a:lnTo>
                  <a:lnTo>
                    <a:pt x="50" y="218"/>
                  </a:lnTo>
                  <a:lnTo>
                    <a:pt x="52" y="192"/>
                  </a:lnTo>
                  <a:lnTo>
                    <a:pt x="64" y="170"/>
                  </a:lnTo>
                  <a:lnTo>
                    <a:pt x="66" y="158"/>
                  </a:lnTo>
                  <a:lnTo>
                    <a:pt x="70" y="150"/>
                  </a:lnTo>
                  <a:lnTo>
                    <a:pt x="74" y="142"/>
                  </a:lnTo>
                  <a:lnTo>
                    <a:pt x="80" y="134"/>
                  </a:lnTo>
                  <a:lnTo>
                    <a:pt x="94" y="122"/>
                  </a:lnTo>
                  <a:lnTo>
                    <a:pt x="110" y="110"/>
                  </a:lnTo>
                  <a:lnTo>
                    <a:pt x="128" y="82"/>
                  </a:lnTo>
                  <a:lnTo>
                    <a:pt x="140" y="68"/>
                  </a:lnTo>
                  <a:lnTo>
                    <a:pt x="146" y="62"/>
                  </a:lnTo>
                  <a:lnTo>
                    <a:pt x="152" y="58"/>
                  </a:lnTo>
                  <a:lnTo>
                    <a:pt x="170" y="40"/>
                  </a:lnTo>
                  <a:lnTo>
                    <a:pt x="204" y="42"/>
                  </a:lnTo>
                  <a:lnTo>
                    <a:pt x="214" y="42"/>
                  </a:lnTo>
                  <a:lnTo>
                    <a:pt x="224" y="40"/>
                  </a:lnTo>
                  <a:lnTo>
                    <a:pt x="232" y="38"/>
                  </a:lnTo>
                  <a:lnTo>
                    <a:pt x="238" y="32"/>
                  </a:lnTo>
                  <a:lnTo>
                    <a:pt x="250" y="30"/>
                  </a:lnTo>
                  <a:lnTo>
                    <a:pt x="260" y="26"/>
                  </a:lnTo>
                  <a:lnTo>
                    <a:pt x="270" y="20"/>
                  </a:lnTo>
                  <a:lnTo>
                    <a:pt x="282" y="10"/>
                  </a:lnTo>
                  <a:lnTo>
                    <a:pt x="290" y="0"/>
                  </a:lnTo>
                  <a:lnTo>
                    <a:pt x="308" y="12"/>
                  </a:lnTo>
                  <a:lnTo>
                    <a:pt x="306" y="18"/>
                  </a:lnTo>
                  <a:lnTo>
                    <a:pt x="302" y="24"/>
                  </a:lnTo>
                  <a:lnTo>
                    <a:pt x="290" y="34"/>
                  </a:lnTo>
                  <a:lnTo>
                    <a:pt x="284" y="40"/>
                  </a:lnTo>
                  <a:lnTo>
                    <a:pt x="280" y="46"/>
                  </a:lnTo>
                  <a:lnTo>
                    <a:pt x="276" y="54"/>
                  </a:lnTo>
                  <a:lnTo>
                    <a:pt x="278" y="62"/>
                  </a:lnTo>
                  <a:lnTo>
                    <a:pt x="286" y="64"/>
                  </a:lnTo>
                  <a:lnTo>
                    <a:pt x="296" y="68"/>
                  </a:lnTo>
                  <a:lnTo>
                    <a:pt x="302" y="74"/>
                  </a:lnTo>
                  <a:lnTo>
                    <a:pt x="310" y="82"/>
                  </a:lnTo>
                  <a:lnTo>
                    <a:pt x="324" y="100"/>
                  </a:lnTo>
                  <a:lnTo>
                    <a:pt x="340" y="124"/>
                  </a:lnTo>
                  <a:lnTo>
                    <a:pt x="340" y="142"/>
                  </a:lnTo>
                  <a:lnTo>
                    <a:pt x="328" y="158"/>
                  </a:lnTo>
                  <a:lnTo>
                    <a:pt x="318" y="168"/>
                  </a:lnTo>
                  <a:lnTo>
                    <a:pt x="290" y="186"/>
                  </a:lnTo>
                  <a:lnTo>
                    <a:pt x="280" y="202"/>
                  </a:lnTo>
                  <a:lnTo>
                    <a:pt x="272" y="218"/>
                  </a:lnTo>
                  <a:lnTo>
                    <a:pt x="268" y="228"/>
                  </a:lnTo>
                  <a:lnTo>
                    <a:pt x="268" y="238"/>
                  </a:lnTo>
                  <a:lnTo>
                    <a:pt x="268" y="248"/>
                  </a:lnTo>
                  <a:lnTo>
                    <a:pt x="274" y="256"/>
                  </a:lnTo>
                  <a:lnTo>
                    <a:pt x="300" y="278"/>
                  </a:lnTo>
                  <a:lnTo>
                    <a:pt x="308" y="290"/>
                  </a:lnTo>
                  <a:lnTo>
                    <a:pt x="316" y="302"/>
                  </a:lnTo>
                  <a:lnTo>
                    <a:pt x="320" y="312"/>
                  </a:lnTo>
                  <a:lnTo>
                    <a:pt x="324" y="320"/>
                  </a:lnTo>
                  <a:lnTo>
                    <a:pt x="326" y="332"/>
                  </a:lnTo>
                  <a:lnTo>
                    <a:pt x="328" y="344"/>
                  </a:lnTo>
                  <a:lnTo>
                    <a:pt x="322" y="364"/>
                  </a:lnTo>
                  <a:lnTo>
                    <a:pt x="316" y="384"/>
                  </a:lnTo>
                  <a:lnTo>
                    <a:pt x="308" y="398"/>
                  </a:lnTo>
                  <a:lnTo>
                    <a:pt x="298" y="412"/>
                  </a:lnTo>
                  <a:lnTo>
                    <a:pt x="286" y="426"/>
                  </a:lnTo>
                  <a:lnTo>
                    <a:pt x="276" y="436"/>
                  </a:lnTo>
                  <a:lnTo>
                    <a:pt x="274" y="448"/>
                  </a:lnTo>
                  <a:lnTo>
                    <a:pt x="298" y="474"/>
                  </a:lnTo>
                  <a:lnTo>
                    <a:pt x="302" y="488"/>
                  </a:lnTo>
                  <a:lnTo>
                    <a:pt x="302" y="506"/>
                  </a:lnTo>
                  <a:lnTo>
                    <a:pt x="300" y="524"/>
                  </a:lnTo>
                  <a:lnTo>
                    <a:pt x="296" y="544"/>
                  </a:lnTo>
                  <a:lnTo>
                    <a:pt x="282" y="560"/>
                  </a:lnTo>
                  <a:lnTo>
                    <a:pt x="268" y="574"/>
                  </a:lnTo>
                  <a:lnTo>
                    <a:pt x="236" y="602"/>
                  </a:lnTo>
                  <a:lnTo>
                    <a:pt x="164" y="620"/>
                  </a:lnTo>
                  <a:lnTo>
                    <a:pt x="146" y="632"/>
                  </a:lnTo>
                  <a:lnTo>
                    <a:pt x="128" y="640"/>
                  </a:lnTo>
                  <a:lnTo>
                    <a:pt x="112" y="644"/>
                  </a:lnTo>
                  <a:lnTo>
                    <a:pt x="92" y="648"/>
                  </a:lnTo>
                  <a:lnTo>
                    <a:pt x="66" y="664"/>
                  </a:lnTo>
                  <a:lnTo>
                    <a:pt x="56" y="672"/>
                  </a:lnTo>
                  <a:lnTo>
                    <a:pt x="48" y="678"/>
                  </a:lnTo>
                  <a:lnTo>
                    <a:pt x="32" y="684"/>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26" name="Freeform 30"/>
            <p:cNvSpPr/>
            <p:nvPr/>
          </p:nvSpPr>
          <p:spPr bwMode="auto">
            <a:xfrm>
              <a:off x="6384925" y="3101976"/>
              <a:ext cx="1016000" cy="679450"/>
            </a:xfrm>
            <a:custGeom>
              <a:avLst/>
              <a:gdLst>
                <a:gd name="T0" fmla="*/ 42 w 640"/>
                <a:gd name="T1" fmla="*/ 410 h 428"/>
                <a:gd name="T2" fmla="*/ 0 w 640"/>
                <a:gd name="T3" fmla="*/ 372 h 428"/>
                <a:gd name="T4" fmla="*/ 26 w 640"/>
                <a:gd name="T5" fmla="*/ 338 h 428"/>
                <a:gd name="T6" fmla="*/ 38 w 640"/>
                <a:gd name="T7" fmla="*/ 322 h 428"/>
                <a:gd name="T8" fmla="*/ 26 w 640"/>
                <a:gd name="T9" fmla="*/ 244 h 428"/>
                <a:gd name="T10" fmla="*/ 12 w 640"/>
                <a:gd name="T11" fmla="*/ 208 h 428"/>
                <a:gd name="T12" fmla="*/ 20 w 640"/>
                <a:gd name="T13" fmla="*/ 174 h 428"/>
                <a:gd name="T14" fmla="*/ 42 w 640"/>
                <a:gd name="T15" fmla="*/ 144 h 428"/>
                <a:gd name="T16" fmla="*/ 76 w 640"/>
                <a:gd name="T17" fmla="*/ 106 h 428"/>
                <a:gd name="T18" fmla="*/ 104 w 640"/>
                <a:gd name="T19" fmla="*/ 80 h 428"/>
                <a:gd name="T20" fmla="*/ 150 w 640"/>
                <a:gd name="T21" fmla="*/ 52 h 428"/>
                <a:gd name="T22" fmla="*/ 210 w 640"/>
                <a:gd name="T23" fmla="*/ 38 h 428"/>
                <a:gd name="T24" fmla="*/ 236 w 640"/>
                <a:gd name="T25" fmla="*/ 38 h 428"/>
                <a:gd name="T26" fmla="*/ 268 w 640"/>
                <a:gd name="T27" fmla="*/ 16 h 428"/>
                <a:gd name="T28" fmla="*/ 294 w 640"/>
                <a:gd name="T29" fmla="*/ 12 h 428"/>
                <a:gd name="T30" fmla="*/ 308 w 640"/>
                <a:gd name="T31" fmla="*/ 36 h 428"/>
                <a:gd name="T32" fmla="*/ 308 w 640"/>
                <a:gd name="T33" fmla="*/ 80 h 428"/>
                <a:gd name="T34" fmla="*/ 360 w 640"/>
                <a:gd name="T35" fmla="*/ 108 h 428"/>
                <a:gd name="T36" fmla="*/ 384 w 640"/>
                <a:gd name="T37" fmla="*/ 110 h 428"/>
                <a:gd name="T38" fmla="*/ 432 w 640"/>
                <a:gd name="T39" fmla="*/ 38 h 428"/>
                <a:gd name="T40" fmla="*/ 452 w 640"/>
                <a:gd name="T41" fmla="*/ 24 h 428"/>
                <a:gd name="T42" fmla="*/ 492 w 640"/>
                <a:gd name="T43" fmla="*/ 16 h 428"/>
                <a:gd name="T44" fmla="*/ 536 w 640"/>
                <a:gd name="T45" fmla="*/ 34 h 428"/>
                <a:gd name="T46" fmla="*/ 640 w 640"/>
                <a:gd name="T47" fmla="*/ 36 h 428"/>
                <a:gd name="T48" fmla="*/ 636 w 640"/>
                <a:gd name="T49" fmla="*/ 46 h 428"/>
                <a:gd name="T50" fmla="*/ 632 w 640"/>
                <a:gd name="T51" fmla="*/ 76 h 428"/>
                <a:gd name="T52" fmla="*/ 570 w 640"/>
                <a:gd name="T53" fmla="*/ 96 h 428"/>
                <a:gd name="T54" fmla="*/ 514 w 640"/>
                <a:gd name="T55" fmla="*/ 136 h 428"/>
                <a:gd name="T56" fmla="*/ 500 w 640"/>
                <a:gd name="T57" fmla="*/ 160 h 428"/>
                <a:gd name="T58" fmla="*/ 472 w 640"/>
                <a:gd name="T59" fmla="*/ 178 h 428"/>
                <a:gd name="T60" fmla="*/ 446 w 640"/>
                <a:gd name="T61" fmla="*/ 188 h 428"/>
                <a:gd name="T62" fmla="*/ 438 w 640"/>
                <a:gd name="T63" fmla="*/ 228 h 428"/>
                <a:gd name="T64" fmla="*/ 418 w 640"/>
                <a:gd name="T65" fmla="*/ 252 h 428"/>
                <a:gd name="T66" fmla="*/ 400 w 640"/>
                <a:gd name="T67" fmla="*/ 276 h 428"/>
                <a:gd name="T68" fmla="*/ 390 w 640"/>
                <a:gd name="T69" fmla="*/ 324 h 428"/>
                <a:gd name="T70" fmla="*/ 374 w 640"/>
                <a:gd name="T71" fmla="*/ 326 h 428"/>
                <a:gd name="T72" fmla="*/ 350 w 640"/>
                <a:gd name="T73" fmla="*/ 342 h 428"/>
                <a:gd name="T74" fmla="*/ 338 w 640"/>
                <a:gd name="T75" fmla="*/ 366 h 428"/>
                <a:gd name="T76" fmla="*/ 322 w 640"/>
                <a:gd name="T77" fmla="*/ 400 h 428"/>
                <a:gd name="T78" fmla="*/ 314 w 640"/>
                <a:gd name="T79" fmla="*/ 400 h 428"/>
                <a:gd name="T80" fmla="*/ 304 w 640"/>
                <a:gd name="T81" fmla="*/ 392 h 428"/>
                <a:gd name="T82" fmla="*/ 274 w 640"/>
                <a:gd name="T83" fmla="*/ 404 h 428"/>
                <a:gd name="T84" fmla="*/ 250 w 640"/>
                <a:gd name="T85" fmla="*/ 422 h 428"/>
                <a:gd name="T86" fmla="*/ 214 w 640"/>
                <a:gd name="T87" fmla="*/ 416 h 428"/>
                <a:gd name="T88" fmla="*/ 208 w 640"/>
                <a:gd name="T89" fmla="*/ 404 h 428"/>
                <a:gd name="T90" fmla="*/ 142 w 640"/>
                <a:gd name="T91" fmla="*/ 362 h 428"/>
                <a:gd name="T92" fmla="*/ 138 w 640"/>
                <a:gd name="T93" fmla="*/ 380 h 428"/>
                <a:gd name="T94" fmla="*/ 126 w 640"/>
                <a:gd name="T95" fmla="*/ 406 h 428"/>
                <a:gd name="T96" fmla="*/ 108 w 640"/>
                <a:gd name="T97" fmla="*/ 418 h 428"/>
                <a:gd name="T98" fmla="*/ 86 w 640"/>
                <a:gd name="T99" fmla="*/ 422 h 4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40" h="428">
                  <a:moveTo>
                    <a:pt x="70" y="428"/>
                  </a:moveTo>
                  <a:lnTo>
                    <a:pt x="70" y="428"/>
                  </a:lnTo>
                  <a:lnTo>
                    <a:pt x="42" y="410"/>
                  </a:lnTo>
                  <a:lnTo>
                    <a:pt x="0" y="372"/>
                  </a:lnTo>
                  <a:lnTo>
                    <a:pt x="10" y="352"/>
                  </a:lnTo>
                  <a:lnTo>
                    <a:pt x="26" y="338"/>
                  </a:lnTo>
                  <a:lnTo>
                    <a:pt x="32" y="330"/>
                  </a:lnTo>
                  <a:lnTo>
                    <a:pt x="38" y="322"/>
                  </a:lnTo>
                  <a:lnTo>
                    <a:pt x="38" y="288"/>
                  </a:lnTo>
                  <a:lnTo>
                    <a:pt x="26" y="244"/>
                  </a:lnTo>
                  <a:lnTo>
                    <a:pt x="18" y="220"/>
                  </a:lnTo>
                  <a:lnTo>
                    <a:pt x="12" y="208"/>
                  </a:lnTo>
                  <a:lnTo>
                    <a:pt x="12" y="186"/>
                  </a:lnTo>
                  <a:lnTo>
                    <a:pt x="14" y="180"/>
                  </a:lnTo>
                  <a:lnTo>
                    <a:pt x="20" y="174"/>
                  </a:lnTo>
                  <a:lnTo>
                    <a:pt x="30" y="156"/>
                  </a:lnTo>
                  <a:lnTo>
                    <a:pt x="42" y="144"/>
                  </a:lnTo>
                  <a:lnTo>
                    <a:pt x="68" y="118"/>
                  </a:lnTo>
                  <a:lnTo>
                    <a:pt x="76" y="106"/>
                  </a:lnTo>
                  <a:lnTo>
                    <a:pt x="84" y="96"/>
                  </a:lnTo>
                  <a:lnTo>
                    <a:pt x="92" y="88"/>
                  </a:lnTo>
                  <a:lnTo>
                    <a:pt x="104" y="80"/>
                  </a:lnTo>
                  <a:lnTo>
                    <a:pt x="126" y="66"/>
                  </a:lnTo>
                  <a:lnTo>
                    <a:pt x="150" y="52"/>
                  </a:lnTo>
                  <a:lnTo>
                    <a:pt x="202" y="0"/>
                  </a:lnTo>
                  <a:lnTo>
                    <a:pt x="210" y="38"/>
                  </a:lnTo>
                  <a:lnTo>
                    <a:pt x="236" y="38"/>
                  </a:lnTo>
                  <a:lnTo>
                    <a:pt x="248" y="16"/>
                  </a:lnTo>
                  <a:lnTo>
                    <a:pt x="268" y="16"/>
                  </a:lnTo>
                  <a:lnTo>
                    <a:pt x="282" y="16"/>
                  </a:lnTo>
                  <a:lnTo>
                    <a:pt x="294" y="12"/>
                  </a:lnTo>
                  <a:lnTo>
                    <a:pt x="294" y="16"/>
                  </a:lnTo>
                  <a:lnTo>
                    <a:pt x="298" y="22"/>
                  </a:lnTo>
                  <a:lnTo>
                    <a:pt x="308" y="36"/>
                  </a:lnTo>
                  <a:lnTo>
                    <a:pt x="308" y="80"/>
                  </a:lnTo>
                  <a:lnTo>
                    <a:pt x="322" y="90"/>
                  </a:lnTo>
                  <a:lnTo>
                    <a:pt x="340" y="100"/>
                  </a:lnTo>
                  <a:lnTo>
                    <a:pt x="360" y="108"/>
                  </a:lnTo>
                  <a:lnTo>
                    <a:pt x="372" y="110"/>
                  </a:lnTo>
                  <a:lnTo>
                    <a:pt x="384" y="110"/>
                  </a:lnTo>
                  <a:lnTo>
                    <a:pt x="424" y="48"/>
                  </a:lnTo>
                  <a:lnTo>
                    <a:pt x="432" y="38"/>
                  </a:lnTo>
                  <a:lnTo>
                    <a:pt x="440" y="30"/>
                  </a:lnTo>
                  <a:lnTo>
                    <a:pt x="452" y="24"/>
                  </a:lnTo>
                  <a:lnTo>
                    <a:pt x="462" y="18"/>
                  </a:lnTo>
                  <a:lnTo>
                    <a:pt x="476" y="16"/>
                  </a:lnTo>
                  <a:lnTo>
                    <a:pt x="492" y="16"/>
                  </a:lnTo>
                  <a:lnTo>
                    <a:pt x="536" y="34"/>
                  </a:lnTo>
                  <a:lnTo>
                    <a:pt x="632" y="32"/>
                  </a:lnTo>
                  <a:lnTo>
                    <a:pt x="640" y="36"/>
                  </a:lnTo>
                  <a:lnTo>
                    <a:pt x="636" y="40"/>
                  </a:lnTo>
                  <a:lnTo>
                    <a:pt x="636" y="46"/>
                  </a:lnTo>
                  <a:lnTo>
                    <a:pt x="632" y="76"/>
                  </a:lnTo>
                  <a:lnTo>
                    <a:pt x="598" y="80"/>
                  </a:lnTo>
                  <a:lnTo>
                    <a:pt x="570" y="96"/>
                  </a:lnTo>
                  <a:lnTo>
                    <a:pt x="540" y="114"/>
                  </a:lnTo>
                  <a:lnTo>
                    <a:pt x="526" y="124"/>
                  </a:lnTo>
                  <a:lnTo>
                    <a:pt x="514" y="136"/>
                  </a:lnTo>
                  <a:lnTo>
                    <a:pt x="506" y="148"/>
                  </a:lnTo>
                  <a:lnTo>
                    <a:pt x="500" y="160"/>
                  </a:lnTo>
                  <a:lnTo>
                    <a:pt x="478" y="170"/>
                  </a:lnTo>
                  <a:lnTo>
                    <a:pt x="472" y="178"/>
                  </a:lnTo>
                  <a:lnTo>
                    <a:pt x="464" y="182"/>
                  </a:lnTo>
                  <a:lnTo>
                    <a:pt x="446" y="188"/>
                  </a:lnTo>
                  <a:lnTo>
                    <a:pt x="440" y="194"/>
                  </a:lnTo>
                  <a:lnTo>
                    <a:pt x="438" y="228"/>
                  </a:lnTo>
                  <a:lnTo>
                    <a:pt x="430" y="240"/>
                  </a:lnTo>
                  <a:lnTo>
                    <a:pt x="418" y="252"/>
                  </a:lnTo>
                  <a:lnTo>
                    <a:pt x="408" y="264"/>
                  </a:lnTo>
                  <a:lnTo>
                    <a:pt x="400" y="276"/>
                  </a:lnTo>
                  <a:lnTo>
                    <a:pt x="400" y="298"/>
                  </a:lnTo>
                  <a:lnTo>
                    <a:pt x="396" y="312"/>
                  </a:lnTo>
                  <a:lnTo>
                    <a:pt x="390" y="324"/>
                  </a:lnTo>
                  <a:lnTo>
                    <a:pt x="382" y="324"/>
                  </a:lnTo>
                  <a:lnTo>
                    <a:pt x="374" y="326"/>
                  </a:lnTo>
                  <a:lnTo>
                    <a:pt x="366" y="328"/>
                  </a:lnTo>
                  <a:lnTo>
                    <a:pt x="360" y="332"/>
                  </a:lnTo>
                  <a:lnTo>
                    <a:pt x="350" y="342"/>
                  </a:lnTo>
                  <a:lnTo>
                    <a:pt x="342" y="352"/>
                  </a:lnTo>
                  <a:lnTo>
                    <a:pt x="338" y="366"/>
                  </a:lnTo>
                  <a:lnTo>
                    <a:pt x="334" y="380"/>
                  </a:lnTo>
                  <a:lnTo>
                    <a:pt x="326" y="394"/>
                  </a:lnTo>
                  <a:lnTo>
                    <a:pt x="322" y="400"/>
                  </a:lnTo>
                  <a:lnTo>
                    <a:pt x="314" y="404"/>
                  </a:lnTo>
                  <a:lnTo>
                    <a:pt x="314" y="400"/>
                  </a:lnTo>
                  <a:lnTo>
                    <a:pt x="304" y="392"/>
                  </a:lnTo>
                  <a:lnTo>
                    <a:pt x="286" y="390"/>
                  </a:lnTo>
                  <a:lnTo>
                    <a:pt x="274" y="404"/>
                  </a:lnTo>
                  <a:lnTo>
                    <a:pt x="262" y="420"/>
                  </a:lnTo>
                  <a:lnTo>
                    <a:pt x="250" y="422"/>
                  </a:lnTo>
                  <a:lnTo>
                    <a:pt x="236" y="422"/>
                  </a:lnTo>
                  <a:lnTo>
                    <a:pt x="222" y="420"/>
                  </a:lnTo>
                  <a:lnTo>
                    <a:pt x="214" y="416"/>
                  </a:lnTo>
                  <a:lnTo>
                    <a:pt x="208" y="404"/>
                  </a:lnTo>
                  <a:lnTo>
                    <a:pt x="168" y="364"/>
                  </a:lnTo>
                  <a:lnTo>
                    <a:pt x="142" y="362"/>
                  </a:lnTo>
                  <a:lnTo>
                    <a:pt x="140" y="370"/>
                  </a:lnTo>
                  <a:lnTo>
                    <a:pt x="138" y="380"/>
                  </a:lnTo>
                  <a:lnTo>
                    <a:pt x="136" y="404"/>
                  </a:lnTo>
                  <a:lnTo>
                    <a:pt x="126" y="406"/>
                  </a:lnTo>
                  <a:lnTo>
                    <a:pt x="118" y="410"/>
                  </a:lnTo>
                  <a:lnTo>
                    <a:pt x="112" y="414"/>
                  </a:lnTo>
                  <a:lnTo>
                    <a:pt x="108" y="418"/>
                  </a:lnTo>
                  <a:lnTo>
                    <a:pt x="96" y="420"/>
                  </a:lnTo>
                  <a:lnTo>
                    <a:pt x="86" y="422"/>
                  </a:lnTo>
                  <a:lnTo>
                    <a:pt x="70" y="42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27" name="Freeform 31"/>
            <p:cNvSpPr/>
            <p:nvPr/>
          </p:nvSpPr>
          <p:spPr bwMode="auto">
            <a:xfrm>
              <a:off x="4806950" y="3000376"/>
              <a:ext cx="438150" cy="682625"/>
            </a:xfrm>
            <a:custGeom>
              <a:avLst/>
              <a:gdLst>
                <a:gd name="T0" fmla="*/ 106 w 276"/>
                <a:gd name="T1" fmla="*/ 398 h 430"/>
                <a:gd name="T2" fmla="*/ 98 w 276"/>
                <a:gd name="T3" fmla="*/ 364 h 430"/>
                <a:gd name="T4" fmla="*/ 92 w 276"/>
                <a:gd name="T5" fmla="*/ 318 h 430"/>
                <a:gd name="T6" fmla="*/ 86 w 276"/>
                <a:gd name="T7" fmla="*/ 280 h 430"/>
                <a:gd name="T8" fmla="*/ 52 w 276"/>
                <a:gd name="T9" fmla="*/ 240 h 430"/>
                <a:gd name="T10" fmla="*/ 26 w 276"/>
                <a:gd name="T11" fmla="*/ 214 h 430"/>
                <a:gd name="T12" fmla="*/ 0 w 276"/>
                <a:gd name="T13" fmla="*/ 200 h 430"/>
                <a:gd name="T14" fmla="*/ 4 w 276"/>
                <a:gd name="T15" fmla="*/ 196 h 430"/>
                <a:gd name="T16" fmla="*/ 28 w 276"/>
                <a:gd name="T17" fmla="*/ 186 h 430"/>
                <a:gd name="T18" fmla="*/ 68 w 276"/>
                <a:gd name="T19" fmla="*/ 180 h 430"/>
                <a:gd name="T20" fmla="*/ 84 w 276"/>
                <a:gd name="T21" fmla="*/ 166 h 430"/>
                <a:gd name="T22" fmla="*/ 112 w 276"/>
                <a:gd name="T23" fmla="*/ 160 h 430"/>
                <a:gd name="T24" fmla="*/ 130 w 276"/>
                <a:gd name="T25" fmla="*/ 138 h 430"/>
                <a:gd name="T26" fmla="*/ 128 w 276"/>
                <a:gd name="T27" fmla="*/ 98 h 430"/>
                <a:gd name="T28" fmla="*/ 158 w 276"/>
                <a:gd name="T29" fmla="*/ 42 h 430"/>
                <a:gd name="T30" fmla="*/ 162 w 276"/>
                <a:gd name="T31" fmla="*/ 12 h 430"/>
                <a:gd name="T32" fmla="*/ 170 w 276"/>
                <a:gd name="T33" fmla="*/ 10 h 430"/>
                <a:gd name="T34" fmla="*/ 190 w 276"/>
                <a:gd name="T35" fmla="*/ 2 h 430"/>
                <a:gd name="T36" fmla="*/ 204 w 276"/>
                <a:gd name="T37" fmla="*/ 0 h 430"/>
                <a:gd name="T38" fmla="*/ 220 w 276"/>
                <a:gd name="T39" fmla="*/ 6 h 430"/>
                <a:gd name="T40" fmla="*/ 226 w 276"/>
                <a:gd name="T41" fmla="*/ 22 h 430"/>
                <a:gd name="T42" fmla="*/ 218 w 276"/>
                <a:gd name="T43" fmla="*/ 40 h 430"/>
                <a:gd name="T44" fmla="*/ 212 w 276"/>
                <a:gd name="T45" fmla="*/ 58 h 430"/>
                <a:gd name="T46" fmla="*/ 196 w 276"/>
                <a:gd name="T47" fmla="*/ 82 h 430"/>
                <a:gd name="T48" fmla="*/ 192 w 276"/>
                <a:gd name="T49" fmla="*/ 108 h 430"/>
                <a:gd name="T50" fmla="*/ 194 w 276"/>
                <a:gd name="T51" fmla="*/ 132 h 430"/>
                <a:gd name="T52" fmla="*/ 232 w 276"/>
                <a:gd name="T53" fmla="*/ 138 h 430"/>
                <a:gd name="T54" fmla="*/ 248 w 276"/>
                <a:gd name="T55" fmla="*/ 154 h 430"/>
                <a:gd name="T56" fmla="*/ 268 w 276"/>
                <a:gd name="T57" fmla="*/ 168 h 430"/>
                <a:gd name="T58" fmla="*/ 276 w 276"/>
                <a:gd name="T59" fmla="*/ 170 h 430"/>
                <a:gd name="T60" fmla="*/ 270 w 276"/>
                <a:gd name="T61" fmla="*/ 184 h 430"/>
                <a:gd name="T62" fmla="*/ 258 w 276"/>
                <a:gd name="T63" fmla="*/ 198 h 430"/>
                <a:gd name="T64" fmla="*/ 252 w 276"/>
                <a:gd name="T65" fmla="*/ 206 h 430"/>
                <a:gd name="T66" fmla="*/ 228 w 276"/>
                <a:gd name="T67" fmla="*/ 226 h 430"/>
                <a:gd name="T68" fmla="*/ 216 w 276"/>
                <a:gd name="T69" fmla="*/ 228 h 430"/>
                <a:gd name="T70" fmla="*/ 202 w 276"/>
                <a:gd name="T71" fmla="*/ 232 h 430"/>
                <a:gd name="T72" fmla="*/ 202 w 276"/>
                <a:gd name="T73" fmla="*/ 248 h 430"/>
                <a:gd name="T74" fmla="*/ 198 w 276"/>
                <a:gd name="T75" fmla="*/ 270 h 430"/>
                <a:gd name="T76" fmla="*/ 188 w 276"/>
                <a:gd name="T77" fmla="*/ 284 h 430"/>
                <a:gd name="T78" fmla="*/ 180 w 276"/>
                <a:gd name="T79" fmla="*/ 308 h 430"/>
                <a:gd name="T80" fmla="*/ 178 w 276"/>
                <a:gd name="T81" fmla="*/ 332 h 430"/>
                <a:gd name="T82" fmla="*/ 194 w 276"/>
                <a:gd name="T83" fmla="*/ 346 h 430"/>
                <a:gd name="T84" fmla="*/ 214 w 276"/>
                <a:gd name="T85" fmla="*/ 352 h 430"/>
                <a:gd name="T86" fmla="*/ 222 w 276"/>
                <a:gd name="T87" fmla="*/ 364 h 430"/>
                <a:gd name="T88" fmla="*/ 222 w 276"/>
                <a:gd name="T89" fmla="*/ 382 h 430"/>
                <a:gd name="T90" fmla="*/ 216 w 276"/>
                <a:gd name="T91" fmla="*/ 394 h 430"/>
                <a:gd name="T92" fmla="*/ 198 w 276"/>
                <a:gd name="T93" fmla="*/ 400 h 430"/>
                <a:gd name="T94" fmla="*/ 184 w 276"/>
                <a:gd name="T95" fmla="*/ 406 h 430"/>
                <a:gd name="T96" fmla="*/ 154 w 276"/>
                <a:gd name="T97" fmla="*/ 430 h 430"/>
                <a:gd name="T98" fmla="*/ 142 w 276"/>
                <a:gd name="T99" fmla="*/ 428 h 430"/>
                <a:gd name="T100" fmla="*/ 106 w 276"/>
                <a:gd name="T101" fmla="*/ 398 h 4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430">
                  <a:moveTo>
                    <a:pt x="106" y="398"/>
                  </a:moveTo>
                  <a:lnTo>
                    <a:pt x="106" y="398"/>
                  </a:lnTo>
                  <a:lnTo>
                    <a:pt x="98" y="364"/>
                  </a:lnTo>
                  <a:lnTo>
                    <a:pt x="96" y="340"/>
                  </a:lnTo>
                  <a:lnTo>
                    <a:pt x="92" y="318"/>
                  </a:lnTo>
                  <a:lnTo>
                    <a:pt x="86" y="280"/>
                  </a:lnTo>
                  <a:lnTo>
                    <a:pt x="68" y="258"/>
                  </a:lnTo>
                  <a:lnTo>
                    <a:pt x="52" y="240"/>
                  </a:lnTo>
                  <a:lnTo>
                    <a:pt x="36" y="226"/>
                  </a:lnTo>
                  <a:lnTo>
                    <a:pt x="26" y="214"/>
                  </a:lnTo>
                  <a:lnTo>
                    <a:pt x="0" y="200"/>
                  </a:lnTo>
                  <a:lnTo>
                    <a:pt x="4" y="196"/>
                  </a:lnTo>
                  <a:lnTo>
                    <a:pt x="10" y="192"/>
                  </a:lnTo>
                  <a:lnTo>
                    <a:pt x="28" y="186"/>
                  </a:lnTo>
                  <a:lnTo>
                    <a:pt x="68" y="180"/>
                  </a:lnTo>
                  <a:lnTo>
                    <a:pt x="78" y="170"/>
                  </a:lnTo>
                  <a:lnTo>
                    <a:pt x="84" y="166"/>
                  </a:lnTo>
                  <a:lnTo>
                    <a:pt x="94" y="162"/>
                  </a:lnTo>
                  <a:lnTo>
                    <a:pt x="112" y="160"/>
                  </a:lnTo>
                  <a:lnTo>
                    <a:pt x="130" y="138"/>
                  </a:lnTo>
                  <a:lnTo>
                    <a:pt x="128" y="98"/>
                  </a:lnTo>
                  <a:lnTo>
                    <a:pt x="158" y="42"/>
                  </a:lnTo>
                  <a:lnTo>
                    <a:pt x="162" y="12"/>
                  </a:lnTo>
                  <a:lnTo>
                    <a:pt x="170" y="10"/>
                  </a:lnTo>
                  <a:lnTo>
                    <a:pt x="176" y="8"/>
                  </a:lnTo>
                  <a:lnTo>
                    <a:pt x="190" y="2"/>
                  </a:lnTo>
                  <a:lnTo>
                    <a:pt x="198" y="0"/>
                  </a:lnTo>
                  <a:lnTo>
                    <a:pt x="204" y="0"/>
                  </a:lnTo>
                  <a:lnTo>
                    <a:pt x="212" y="2"/>
                  </a:lnTo>
                  <a:lnTo>
                    <a:pt x="220" y="6"/>
                  </a:lnTo>
                  <a:lnTo>
                    <a:pt x="226" y="22"/>
                  </a:lnTo>
                  <a:lnTo>
                    <a:pt x="218" y="40"/>
                  </a:lnTo>
                  <a:lnTo>
                    <a:pt x="212" y="58"/>
                  </a:lnTo>
                  <a:lnTo>
                    <a:pt x="198" y="74"/>
                  </a:lnTo>
                  <a:lnTo>
                    <a:pt x="196" y="82"/>
                  </a:lnTo>
                  <a:lnTo>
                    <a:pt x="192" y="90"/>
                  </a:lnTo>
                  <a:lnTo>
                    <a:pt x="192" y="108"/>
                  </a:lnTo>
                  <a:lnTo>
                    <a:pt x="194" y="132"/>
                  </a:lnTo>
                  <a:lnTo>
                    <a:pt x="232" y="138"/>
                  </a:lnTo>
                  <a:lnTo>
                    <a:pt x="238" y="146"/>
                  </a:lnTo>
                  <a:lnTo>
                    <a:pt x="248" y="154"/>
                  </a:lnTo>
                  <a:lnTo>
                    <a:pt x="260" y="164"/>
                  </a:lnTo>
                  <a:lnTo>
                    <a:pt x="268" y="168"/>
                  </a:lnTo>
                  <a:lnTo>
                    <a:pt x="276" y="170"/>
                  </a:lnTo>
                  <a:lnTo>
                    <a:pt x="274" y="176"/>
                  </a:lnTo>
                  <a:lnTo>
                    <a:pt x="270" y="184"/>
                  </a:lnTo>
                  <a:lnTo>
                    <a:pt x="264" y="192"/>
                  </a:lnTo>
                  <a:lnTo>
                    <a:pt x="258" y="198"/>
                  </a:lnTo>
                  <a:lnTo>
                    <a:pt x="252" y="206"/>
                  </a:lnTo>
                  <a:lnTo>
                    <a:pt x="244" y="214"/>
                  </a:lnTo>
                  <a:lnTo>
                    <a:pt x="228" y="226"/>
                  </a:lnTo>
                  <a:lnTo>
                    <a:pt x="216" y="228"/>
                  </a:lnTo>
                  <a:lnTo>
                    <a:pt x="206" y="228"/>
                  </a:lnTo>
                  <a:lnTo>
                    <a:pt x="202" y="232"/>
                  </a:lnTo>
                  <a:lnTo>
                    <a:pt x="200" y="236"/>
                  </a:lnTo>
                  <a:lnTo>
                    <a:pt x="202" y="248"/>
                  </a:lnTo>
                  <a:lnTo>
                    <a:pt x="200" y="258"/>
                  </a:lnTo>
                  <a:lnTo>
                    <a:pt x="198" y="270"/>
                  </a:lnTo>
                  <a:lnTo>
                    <a:pt x="188" y="284"/>
                  </a:lnTo>
                  <a:lnTo>
                    <a:pt x="182" y="296"/>
                  </a:lnTo>
                  <a:lnTo>
                    <a:pt x="180" y="308"/>
                  </a:lnTo>
                  <a:lnTo>
                    <a:pt x="178" y="332"/>
                  </a:lnTo>
                  <a:lnTo>
                    <a:pt x="194" y="346"/>
                  </a:lnTo>
                  <a:lnTo>
                    <a:pt x="202" y="348"/>
                  </a:lnTo>
                  <a:lnTo>
                    <a:pt x="214" y="352"/>
                  </a:lnTo>
                  <a:lnTo>
                    <a:pt x="218" y="358"/>
                  </a:lnTo>
                  <a:lnTo>
                    <a:pt x="222" y="364"/>
                  </a:lnTo>
                  <a:lnTo>
                    <a:pt x="224" y="372"/>
                  </a:lnTo>
                  <a:lnTo>
                    <a:pt x="222" y="382"/>
                  </a:lnTo>
                  <a:lnTo>
                    <a:pt x="216" y="394"/>
                  </a:lnTo>
                  <a:lnTo>
                    <a:pt x="198" y="400"/>
                  </a:lnTo>
                  <a:lnTo>
                    <a:pt x="184" y="406"/>
                  </a:lnTo>
                  <a:lnTo>
                    <a:pt x="160" y="426"/>
                  </a:lnTo>
                  <a:lnTo>
                    <a:pt x="154" y="430"/>
                  </a:lnTo>
                  <a:lnTo>
                    <a:pt x="148" y="430"/>
                  </a:lnTo>
                  <a:lnTo>
                    <a:pt x="142" y="428"/>
                  </a:lnTo>
                  <a:lnTo>
                    <a:pt x="134" y="422"/>
                  </a:lnTo>
                  <a:lnTo>
                    <a:pt x="106" y="39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28" name="Freeform 32"/>
            <p:cNvSpPr/>
            <p:nvPr/>
          </p:nvSpPr>
          <p:spPr bwMode="auto">
            <a:xfrm>
              <a:off x="6108700" y="2295526"/>
              <a:ext cx="850900" cy="1219200"/>
            </a:xfrm>
            <a:custGeom>
              <a:avLst/>
              <a:gdLst>
                <a:gd name="T0" fmla="*/ 108 w 536"/>
                <a:gd name="T1" fmla="*/ 754 h 768"/>
                <a:gd name="T2" fmla="*/ 22 w 536"/>
                <a:gd name="T3" fmla="*/ 720 h 768"/>
                <a:gd name="T4" fmla="*/ 52 w 536"/>
                <a:gd name="T5" fmla="*/ 664 h 768"/>
                <a:gd name="T6" fmla="*/ 58 w 536"/>
                <a:gd name="T7" fmla="*/ 572 h 768"/>
                <a:gd name="T8" fmla="*/ 6 w 536"/>
                <a:gd name="T9" fmla="*/ 508 h 768"/>
                <a:gd name="T10" fmla="*/ 32 w 536"/>
                <a:gd name="T11" fmla="*/ 458 h 768"/>
                <a:gd name="T12" fmla="*/ 78 w 536"/>
                <a:gd name="T13" fmla="*/ 412 h 768"/>
                <a:gd name="T14" fmla="*/ 40 w 536"/>
                <a:gd name="T15" fmla="*/ 334 h 768"/>
                <a:gd name="T16" fmla="*/ 18 w 536"/>
                <a:gd name="T17" fmla="*/ 316 h 768"/>
                <a:gd name="T18" fmla="*/ 46 w 536"/>
                <a:gd name="T19" fmla="*/ 282 h 768"/>
                <a:gd name="T20" fmla="*/ 24 w 536"/>
                <a:gd name="T21" fmla="*/ 236 h 768"/>
                <a:gd name="T22" fmla="*/ 0 w 536"/>
                <a:gd name="T23" fmla="*/ 164 h 768"/>
                <a:gd name="T24" fmla="*/ 28 w 536"/>
                <a:gd name="T25" fmla="*/ 142 h 768"/>
                <a:gd name="T26" fmla="*/ 44 w 536"/>
                <a:gd name="T27" fmla="*/ 84 h 768"/>
                <a:gd name="T28" fmla="*/ 70 w 536"/>
                <a:gd name="T29" fmla="*/ 88 h 768"/>
                <a:gd name="T30" fmla="*/ 72 w 536"/>
                <a:gd name="T31" fmla="*/ 118 h 768"/>
                <a:gd name="T32" fmla="*/ 82 w 536"/>
                <a:gd name="T33" fmla="*/ 150 h 768"/>
                <a:gd name="T34" fmla="*/ 124 w 536"/>
                <a:gd name="T35" fmla="*/ 154 h 768"/>
                <a:gd name="T36" fmla="*/ 136 w 536"/>
                <a:gd name="T37" fmla="*/ 134 h 768"/>
                <a:gd name="T38" fmla="*/ 180 w 536"/>
                <a:gd name="T39" fmla="*/ 106 h 768"/>
                <a:gd name="T40" fmla="*/ 252 w 536"/>
                <a:gd name="T41" fmla="*/ 92 h 768"/>
                <a:gd name="T42" fmla="*/ 266 w 536"/>
                <a:gd name="T43" fmla="*/ 22 h 768"/>
                <a:gd name="T44" fmla="*/ 310 w 536"/>
                <a:gd name="T45" fmla="*/ 0 h 768"/>
                <a:gd name="T46" fmla="*/ 332 w 536"/>
                <a:gd name="T47" fmla="*/ 40 h 768"/>
                <a:gd name="T48" fmla="*/ 378 w 536"/>
                <a:gd name="T49" fmla="*/ 128 h 768"/>
                <a:gd name="T50" fmla="*/ 424 w 536"/>
                <a:gd name="T51" fmla="*/ 138 h 768"/>
                <a:gd name="T52" fmla="*/ 444 w 536"/>
                <a:gd name="T53" fmla="*/ 152 h 768"/>
                <a:gd name="T54" fmla="*/ 430 w 536"/>
                <a:gd name="T55" fmla="*/ 188 h 768"/>
                <a:gd name="T56" fmla="*/ 448 w 536"/>
                <a:gd name="T57" fmla="*/ 210 h 768"/>
                <a:gd name="T58" fmla="*/ 520 w 536"/>
                <a:gd name="T59" fmla="*/ 250 h 768"/>
                <a:gd name="T60" fmla="*/ 488 w 536"/>
                <a:gd name="T61" fmla="*/ 330 h 768"/>
                <a:gd name="T62" fmla="*/ 450 w 536"/>
                <a:gd name="T63" fmla="*/ 370 h 768"/>
                <a:gd name="T64" fmla="*/ 398 w 536"/>
                <a:gd name="T65" fmla="*/ 384 h 768"/>
                <a:gd name="T66" fmla="*/ 350 w 536"/>
                <a:gd name="T67" fmla="*/ 340 h 768"/>
                <a:gd name="T68" fmla="*/ 344 w 536"/>
                <a:gd name="T69" fmla="*/ 288 h 768"/>
                <a:gd name="T70" fmla="*/ 310 w 536"/>
                <a:gd name="T71" fmla="*/ 252 h 768"/>
                <a:gd name="T72" fmla="*/ 294 w 536"/>
                <a:gd name="T73" fmla="*/ 200 h 768"/>
                <a:gd name="T74" fmla="*/ 258 w 536"/>
                <a:gd name="T75" fmla="*/ 184 h 768"/>
                <a:gd name="T76" fmla="*/ 226 w 536"/>
                <a:gd name="T77" fmla="*/ 190 h 768"/>
                <a:gd name="T78" fmla="*/ 194 w 536"/>
                <a:gd name="T79" fmla="*/ 228 h 768"/>
                <a:gd name="T80" fmla="*/ 178 w 536"/>
                <a:gd name="T81" fmla="*/ 266 h 768"/>
                <a:gd name="T82" fmla="*/ 172 w 536"/>
                <a:gd name="T83" fmla="*/ 298 h 768"/>
                <a:gd name="T84" fmla="*/ 142 w 536"/>
                <a:gd name="T85" fmla="*/ 314 h 768"/>
                <a:gd name="T86" fmla="*/ 142 w 536"/>
                <a:gd name="T87" fmla="*/ 360 h 768"/>
                <a:gd name="T88" fmla="*/ 222 w 536"/>
                <a:gd name="T89" fmla="*/ 346 h 768"/>
                <a:gd name="T90" fmla="*/ 252 w 536"/>
                <a:gd name="T91" fmla="*/ 342 h 768"/>
                <a:gd name="T92" fmla="*/ 274 w 536"/>
                <a:gd name="T93" fmla="*/ 360 h 768"/>
                <a:gd name="T94" fmla="*/ 300 w 536"/>
                <a:gd name="T95" fmla="*/ 436 h 768"/>
                <a:gd name="T96" fmla="*/ 352 w 536"/>
                <a:gd name="T97" fmla="*/ 468 h 768"/>
                <a:gd name="T98" fmla="*/ 354 w 536"/>
                <a:gd name="T99" fmla="*/ 512 h 768"/>
                <a:gd name="T100" fmla="*/ 328 w 536"/>
                <a:gd name="T101" fmla="*/ 540 h 768"/>
                <a:gd name="T102" fmla="*/ 266 w 536"/>
                <a:gd name="T103" fmla="*/ 582 h 768"/>
                <a:gd name="T104" fmla="*/ 202 w 536"/>
                <a:gd name="T105" fmla="*/ 650 h 768"/>
                <a:gd name="T106" fmla="*/ 180 w 536"/>
                <a:gd name="T107" fmla="*/ 730 h 7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36" h="768">
                  <a:moveTo>
                    <a:pt x="192" y="768"/>
                  </a:moveTo>
                  <a:lnTo>
                    <a:pt x="192" y="768"/>
                  </a:lnTo>
                  <a:lnTo>
                    <a:pt x="178" y="754"/>
                  </a:lnTo>
                  <a:lnTo>
                    <a:pt x="108" y="754"/>
                  </a:lnTo>
                  <a:lnTo>
                    <a:pt x="44" y="740"/>
                  </a:lnTo>
                  <a:lnTo>
                    <a:pt x="32" y="730"/>
                  </a:lnTo>
                  <a:lnTo>
                    <a:pt x="22" y="720"/>
                  </a:lnTo>
                  <a:lnTo>
                    <a:pt x="16" y="712"/>
                  </a:lnTo>
                  <a:lnTo>
                    <a:pt x="14" y="708"/>
                  </a:lnTo>
                  <a:lnTo>
                    <a:pt x="52" y="664"/>
                  </a:lnTo>
                  <a:lnTo>
                    <a:pt x="62" y="630"/>
                  </a:lnTo>
                  <a:lnTo>
                    <a:pt x="66" y="608"/>
                  </a:lnTo>
                  <a:lnTo>
                    <a:pt x="64" y="588"/>
                  </a:lnTo>
                  <a:lnTo>
                    <a:pt x="58" y="572"/>
                  </a:lnTo>
                  <a:lnTo>
                    <a:pt x="50" y="558"/>
                  </a:lnTo>
                  <a:lnTo>
                    <a:pt x="42" y="544"/>
                  </a:lnTo>
                  <a:lnTo>
                    <a:pt x="30" y="532"/>
                  </a:lnTo>
                  <a:lnTo>
                    <a:pt x="6" y="508"/>
                  </a:lnTo>
                  <a:lnTo>
                    <a:pt x="6" y="494"/>
                  </a:lnTo>
                  <a:lnTo>
                    <a:pt x="10" y="482"/>
                  </a:lnTo>
                  <a:lnTo>
                    <a:pt x="16" y="474"/>
                  </a:lnTo>
                  <a:lnTo>
                    <a:pt x="22" y="464"/>
                  </a:lnTo>
                  <a:lnTo>
                    <a:pt x="32" y="458"/>
                  </a:lnTo>
                  <a:lnTo>
                    <a:pt x="40" y="450"/>
                  </a:lnTo>
                  <a:lnTo>
                    <a:pt x="62" y="438"/>
                  </a:lnTo>
                  <a:lnTo>
                    <a:pt x="78" y="412"/>
                  </a:lnTo>
                  <a:lnTo>
                    <a:pt x="78" y="382"/>
                  </a:lnTo>
                  <a:lnTo>
                    <a:pt x="64" y="362"/>
                  </a:lnTo>
                  <a:lnTo>
                    <a:pt x="52" y="346"/>
                  </a:lnTo>
                  <a:lnTo>
                    <a:pt x="40" y="334"/>
                  </a:lnTo>
                  <a:lnTo>
                    <a:pt x="26" y="322"/>
                  </a:lnTo>
                  <a:lnTo>
                    <a:pt x="18" y="320"/>
                  </a:lnTo>
                  <a:lnTo>
                    <a:pt x="18" y="316"/>
                  </a:lnTo>
                  <a:lnTo>
                    <a:pt x="38" y="300"/>
                  </a:lnTo>
                  <a:lnTo>
                    <a:pt x="44" y="288"/>
                  </a:lnTo>
                  <a:lnTo>
                    <a:pt x="46" y="282"/>
                  </a:lnTo>
                  <a:lnTo>
                    <a:pt x="48" y="276"/>
                  </a:lnTo>
                  <a:lnTo>
                    <a:pt x="24" y="256"/>
                  </a:lnTo>
                  <a:lnTo>
                    <a:pt x="24" y="236"/>
                  </a:lnTo>
                  <a:lnTo>
                    <a:pt x="10" y="220"/>
                  </a:lnTo>
                  <a:lnTo>
                    <a:pt x="0" y="208"/>
                  </a:lnTo>
                  <a:lnTo>
                    <a:pt x="0" y="164"/>
                  </a:lnTo>
                  <a:lnTo>
                    <a:pt x="16" y="146"/>
                  </a:lnTo>
                  <a:lnTo>
                    <a:pt x="22" y="144"/>
                  </a:lnTo>
                  <a:lnTo>
                    <a:pt x="28" y="142"/>
                  </a:lnTo>
                  <a:lnTo>
                    <a:pt x="34" y="140"/>
                  </a:lnTo>
                  <a:lnTo>
                    <a:pt x="34" y="94"/>
                  </a:lnTo>
                  <a:lnTo>
                    <a:pt x="44" y="84"/>
                  </a:lnTo>
                  <a:lnTo>
                    <a:pt x="50" y="80"/>
                  </a:lnTo>
                  <a:lnTo>
                    <a:pt x="58" y="78"/>
                  </a:lnTo>
                  <a:lnTo>
                    <a:pt x="64" y="82"/>
                  </a:lnTo>
                  <a:lnTo>
                    <a:pt x="70" y="88"/>
                  </a:lnTo>
                  <a:lnTo>
                    <a:pt x="76" y="98"/>
                  </a:lnTo>
                  <a:lnTo>
                    <a:pt x="78" y="104"/>
                  </a:lnTo>
                  <a:lnTo>
                    <a:pt x="80" y="112"/>
                  </a:lnTo>
                  <a:lnTo>
                    <a:pt x="72" y="118"/>
                  </a:lnTo>
                  <a:lnTo>
                    <a:pt x="68" y="124"/>
                  </a:lnTo>
                  <a:lnTo>
                    <a:pt x="68" y="130"/>
                  </a:lnTo>
                  <a:lnTo>
                    <a:pt x="70" y="136"/>
                  </a:lnTo>
                  <a:lnTo>
                    <a:pt x="76" y="142"/>
                  </a:lnTo>
                  <a:lnTo>
                    <a:pt x="82" y="150"/>
                  </a:lnTo>
                  <a:lnTo>
                    <a:pt x="98" y="164"/>
                  </a:lnTo>
                  <a:lnTo>
                    <a:pt x="108" y="164"/>
                  </a:lnTo>
                  <a:lnTo>
                    <a:pt x="124" y="154"/>
                  </a:lnTo>
                  <a:lnTo>
                    <a:pt x="124" y="148"/>
                  </a:lnTo>
                  <a:lnTo>
                    <a:pt x="128" y="142"/>
                  </a:lnTo>
                  <a:lnTo>
                    <a:pt x="132" y="138"/>
                  </a:lnTo>
                  <a:lnTo>
                    <a:pt x="136" y="134"/>
                  </a:lnTo>
                  <a:lnTo>
                    <a:pt x="148" y="126"/>
                  </a:lnTo>
                  <a:lnTo>
                    <a:pt x="162" y="120"/>
                  </a:lnTo>
                  <a:lnTo>
                    <a:pt x="170" y="110"/>
                  </a:lnTo>
                  <a:lnTo>
                    <a:pt x="180" y="106"/>
                  </a:lnTo>
                  <a:lnTo>
                    <a:pt x="190" y="104"/>
                  </a:lnTo>
                  <a:lnTo>
                    <a:pt x="202" y="102"/>
                  </a:lnTo>
                  <a:lnTo>
                    <a:pt x="228" y="100"/>
                  </a:lnTo>
                  <a:lnTo>
                    <a:pt x="240" y="98"/>
                  </a:lnTo>
                  <a:lnTo>
                    <a:pt x="252" y="92"/>
                  </a:lnTo>
                  <a:lnTo>
                    <a:pt x="250" y="40"/>
                  </a:lnTo>
                  <a:lnTo>
                    <a:pt x="258" y="30"/>
                  </a:lnTo>
                  <a:lnTo>
                    <a:pt x="266" y="22"/>
                  </a:lnTo>
                  <a:lnTo>
                    <a:pt x="288" y="8"/>
                  </a:lnTo>
                  <a:lnTo>
                    <a:pt x="296" y="2"/>
                  </a:lnTo>
                  <a:lnTo>
                    <a:pt x="304" y="0"/>
                  </a:lnTo>
                  <a:lnTo>
                    <a:pt x="310" y="0"/>
                  </a:lnTo>
                  <a:lnTo>
                    <a:pt x="314" y="4"/>
                  </a:lnTo>
                  <a:lnTo>
                    <a:pt x="318" y="10"/>
                  </a:lnTo>
                  <a:lnTo>
                    <a:pt x="322" y="18"/>
                  </a:lnTo>
                  <a:lnTo>
                    <a:pt x="332" y="40"/>
                  </a:lnTo>
                  <a:lnTo>
                    <a:pt x="370" y="100"/>
                  </a:lnTo>
                  <a:lnTo>
                    <a:pt x="372" y="112"/>
                  </a:lnTo>
                  <a:lnTo>
                    <a:pt x="374" y="122"/>
                  </a:lnTo>
                  <a:lnTo>
                    <a:pt x="378" y="128"/>
                  </a:lnTo>
                  <a:lnTo>
                    <a:pt x="382" y="132"/>
                  </a:lnTo>
                  <a:lnTo>
                    <a:pt x="388" y="136"/>
                  </a:lnTo>
                  <a:lnTo>
                    <a:pt x="398" y="140"/>
                  </a:lnTo>
                  <a:lnTo>
                    <a:pt x="424" y="138"/>
                  </a:lnTo>
                  <a:lnTo>
                    <a:pt x="442" y="138"/>
                  </a:lnTo>
                  <a:lnTo>
                    <a:pt x="458" y="140"/>
                  </a:lnTo>
                  <a:lnTo>
                    <a:pt x="450" y="146"/>
                  </a:lnTo>
                  <a:lnTo>
                    <a:pt x="444" y="152"/>
                  </a:lnTo>
                  <a:lnTo>
                    <a:pt x="436" y="158"/>
                  </a:lnTo>
                  <a:lnTo>
                    <a:pt x="430" y="166"/>
                  </a:lnTo>
                  <a:lnTo>
                    <a:pt x="430" y="178"/>
                  </a:lnTo>
                  <a:lnTo>
                    <a:pt x="430" y="188"/>
                  </a:lnTo>
                  <a:lnTo>
                    <a:pt x="432" y="192"/>
                  </a:lnTo>
                  <a:lnTo>
                    <a:pt x="436" y="198"/>
                  </a:lnTo>
                  <a:lnTo>
                    <a:pt x="440" y="204"/>
                  </a:lnTo>
                  <a:lnTo>
                    <a:pt x="448" y="210"/>
                  </a:lnTo>
                  <a:lnTo>
                    <a:pt x="458" y="212"/>
                  </a:lnTo>
                  <a:lnTo>
                    <a:pt x="466" y="216"/>
                  </a:lnTo>
                  <a:lnTo>
                    <a:pt x="482" y="226"/>
                  </a:lnTo>
                  <a:lnTo>
                    <a:pt x="500" y="238"/>
                  </a:lnTo>
                  <a:lnTo>
                    <a:pt x="520" y="250"/>
                  </a:lnTo>
                  <a:lnTo>
                    <a:pt x="536" y="264"/>
                  </a:lnTo>
                  <a:lnTo>
                    <a:pt x="488" y="330"/>
                  </a:lnTo>
                  <a:lnTo>
                    <a:pt x="486" y="336"/>
                  </a:lnTo>
                  <a:lnTo>
                    <a:pt x="482" y="344"/>
                  </a:lnTo>
                  <a:lnTo>
                    <a:pt x="476" y="352"/>
                  </a:lnTo>
                  <a:lnTo>
                    <a:pt x="468" y="358"/>
                  </a:lnTo>
                  <a:lnTo>
                    <a:pt x="450" y="370"/>
                  </a:lnTo>
                  <a:lnTo>
                    <a:pt x="436" y="376"/>
                  </a:lnTo>
                  <a:lnTo>
                    <a:pt x="416" y="380"/>
                  </a:lnTo>
                  <a:lnTo>
                    <a:pt x="398" y="384"/>
                  </a:lnTo>
                  <a:lnTo>
                    <a:pt x="382" y="372"/>
                  </a:lnTo>
                  <a:lnTo>
                    <a:pt x="370" y="360"/>
                  </a:lnTo>
                  <a:lnTo>
                    <a:pt x="360" y="348"/>
                  </a:lnTo>
                  <a:lnTo>
                    <a:pt x="350" y="340"/>
                  </a:lnTo>
                  <a:lnTo>
                    <a:pt x="346" y="332"/>
                  </a:lnTo>
                  <a:lnTo>
                    <a:pt x="346" y="324"/>
                  </a:lnTo>
                  <a:lnTo>
                    <a:pt x="346" y="308"/>
                  </a:lnTo>
                  <a:lnTo>
                    <a:pt x="344" y="294"/>
                  </a:lnTo>
                  <a:lnTo>
                    <a:pt x="344" y="288"/>
                  </a:lnTo>
                  <a:lnTo>
                    <a:pt x="342" y="284"/>
                  </a:lnTo>
                  <a:lnTo>
                    <a:pt x="310" y="272"/>
                  </a:lnTo>
                  <a:lnTo>
                    <a:pt x="310" y="252"/>
                  </a:lnTo>
                  <a:lnTo>
                    <a:pt x="312" y="232"/>
                  </a:lnTo>
                  <a:lnTo>
                    <a:pt x="314" y="214"/>
                  </a:lnTo>
                  <a:lnTo>
                    <a:pt x="314" y="202"/>
                  </a:lnTo>
                  <a:lnTo>
                    <a:pt x="294" y="200"/>
                  </a:lnTo>
                  <a:lnTo>
                    <a:pt x="278" y="198"/>
                  </a:lnTo>
                  <a:lnTo>
                    <a:pt x="270" y="196"/>
                  </a:lnTo>
                  <a:lnTo>
                    <a:pt x="264" y="192"/>
                  </a:lnTo>
                  <a:lnTo>
                    <a:pt x="260" y="188"/>
                  </a:lnTo>
                  <a:lnTo>
                    <a:pt x="258" y="184"/>
                  </a:lnTo>
                  <a:lnTo>
                    <a:pt x="238" y="184"/>
                  </a:lnTo>
                  <a:lnTo>
                    <a:pt x="232" y="184"/>
                  </a:lnTo>
                  <a:lnTo>
                    <a:pt x="228" y="186"/>
                  </a:lnTo>
                  <a:lnTo>
                    <a:pt x="226" y="190"/>
                  </a:lnTo>
                  <a:lnTo>
                    <a:pt x="224" y="196"/>
                  </a:lnTo>
                  <a:lnTo>
                    <a:pt x="220" y="214"/>
                  </a:lnTo>
                  <a:lnTo>
                    <a:pt x="206" y="220"/>
                  </a:lnTo>
                  <a:lnTo>
                    <a:pt x="194" y="228"/>
                  </a:lnTo>
                  <a:lnTo>
                    <a:pt x="172" y="244"/>
                  </a:lnTo>
                  <a:lnTo>
                    <a:pt x="172" y="250"/>
                  </a:lnTo>
                  <a:lnTo>
                    <a:pt x="174" y="258"/>
                  </a:lnTo>
                  <a:lnTo>
                    <a:pt x="178" y="266"/>
                  </a:lnTo>
                  <a:lnTo>
                    <a:pt x="184" y="278"/>
                  </a:lnTo>
                  <a:lnTo>
                    <a:pt x="182" y="286"/>
                  </a:lnTo>
                  <a:lnTo>
                    <a:pt x="176" y="292"/>
                  </a:lnTo>
                  <a:lnTo>
                    <a:pt x="172" y="298"/>
                  </a:lnTo>
                  <a:lnTo>
                    <a:pt x="164" y="300"/>
                  </a:lnTo>
                  <a:lnTo>
                    <a:pt x="152" y="306"/>
                  </a:lnTo>
                  <a:lnTo>
                    <a:pt x="146" y="310"/>
                  </a:lnTo>
                  <a:lnTo>
                    <a:pt x="142" y="314"/>
                  </a:lnTo>
                  <a:lnTo>
                    <a:pt x="142" y="326"/>
                  </a:lnTo>
                  <a:lnTo>
                    <a:pt x="140" y="338"/>
                  </a:lnTo>
                  <a:lnTo>
                    <a:pt x="138" y="350"/>
                  </a:lnTo>
                  <a:lnTo>
                    <a:pt x="140" y="356"/>
                  </a:lnTo>
                  <a:lnTo>
                    <a:pt x="142" y="360"/>
                  </a:lnTo>
                  <a:lnTo>
                    <a:pt x="206" y="360"/>
                  </a:lnTo>
                  <a:lnTo>
                    <a:pt x="214" y="352"/>
                  </a:lnTo>
                  <a:lnTo>
                    <a:pt x="222" y="346"/>
                  </a:lnTo>
                  <a:lnTo>
                    <a:pt x="228" y="342"/>
                  </a:lnTo>
                  <a:lnTo>
                    <a:pt x="234" y="342"/>
                  </a:lnTo>
                  <a:lnTo>
                    <a:pt x="242" y="340"/>
                  </a:lnTo>
                  <a:lnTo>
                    <a:pt x="252" y="342"/>
                  </a:lnTo>
                  <a:lnTo>
                    <a:pt x="256" y="348"/>
                  </a:lnTo>
                  <a:lnTo>
                    <a:pt x="260" y="350"/>
                  </a:lnTo>
                  <a:lnTo>
                    <a:pt x="266" y="356"/>
                  </a:lnTo>
                  <a:lnTo>
                    <a:pt x="274" y="360"/>
                  </a:lnTo>
                  <a:lnTo>
                    <a:pt x="282" y="378"/>
                  </a:lnTo>
                  <a:lnTo>
                    <a:pt x="290" y="422"/>
                  </a:lnTo>
                  <a:lnTo>
                    <a:pt x="300" y="436"/>
                  </a:lnTo>
                  <a:lnTo>
                    <a:pt x="314" y="448"/>
                  </a:lnTo>
                  <a:lnTo>
                    <a:pt x="330" y="460"/>
                  </a:lnTo>
                  <a:lnTo>
                    <a:pt x="340" y="464"/>
                  </a:lnTo>
                  <a:lnTo>
                    <a:pt x="352" y="468"/>
                  </a:lnTo>
                  <a:lnTo>
                    <a:pt x="372" y="502"/>
                  </a:lnTo>
                  <a:lnTo>
                    <a:pt x="368" y="502"/>
                  </a:lnTo>
                  <a:lnTo>
                    <a:pt x="362" y="504"/>
                  </a:lnTo>
                  <a:lnTo>
                    <a:pt x="354" y="512"/>
                  </a:lnTo>
                  <a:lnTo>
                    <a:pt x="346" y="520"/>
                  </a:lnTo>
                  <a:lnTo>
                    <a:pt x="340" y="526"/>
                  </a:lnTo>
                  <a:lnTo>
                    <a:pt x="336" y="534"/>
                  </a:lnTo>
                  <a:lnTo>
                    <a:pt x="328" y="540"/>
                  </a:lnTo>
                  <a:lnTo>
                    <a:pt x="312" y="554"/>
                  </a:lnTo>
                  <a:lnTo>
                    <a:pt x="296" y="564"/>
                  </a:lnTo>
                  <a:lnTo>
                    <a:pt x="280" y="570"/>
                  </a:lnTo>
                  <a:lnTo>
                    <a:pt x="266" y="582"/>
                  </a:lnTo>
                  <a:lnTo>
                    <a:pt x="254" y="592"/>
                  </a:lnTo>
                  <a:lnTo>
                    <a:pt x="244" y="606"/>
                  </a:lnTo>
                  <a:lnTo>
                    <a:pt x="234" y="620"/>
                  </a:lnTo>
                  <a:lnTo>
                    <a:pt x="202" y="650"/>
                  </a:lnTo>
                  <a:lnTo>
                    <a:pt x="190" y="662"/>
                  </a:lnTo>
                  <a:lnTo>
                    <a:pt x="182" y="676"/>
                  </a:lnTo>
                  <a:lnTo>
                    <a:pt x="176" y="690"/>
                  </a:lnTo>
                  <a:lnTo>
                    <a:pt x="176" y="708"/>
                  </a:lnTo>
                  <a:lnTo>
                    <a:pt x="180" y="730"/>
                  </a:lnTo>
                  <a:lnTo>
                    <a:pt x="190" y="756"/>
                  </a:lnTo>
                  <a:lnTo>
                    <a:pt x="192" y="76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29" name="Freeform 33"/>
            <p:cNvSpPr/>
            <p:nvPr/>
          </p:nvSpPr>
          <p:spPr bwMode="auto">
            <a:xfrm>
              <a:off x="555625" y="1035051"/>
              <a:ext cx="3143250" cy="2406650"/>
            </a:xfrm>
            <a:custGeom>
              <a:avLst/>
              <a:gdLst>
                <a:gd name="T0" fmla="*/ 1348 w 1980"/>
                <a:gd name="T1" fmla="*/ 1486 h 1516"/>
                <a:gd name="T2" fmla="*/ 1296 w 1980"/>
                <a:gd name="T3" fmla="*/ 1480 h 1516"/>
                <a:gd name="T4" fmla="*/ 1206 w 1980"/>
                <a:gd name="T5" fmla="*/ 1418 h 1516"/>
                <a:gd name="T6" fmla="*/ 1068 w 1980"/>
                <a:gd name="T7" fmla="*/ 1416 h 1516"/>
                <a:gd name="T8" fmla="*/ 938 w 1980"/>
                <a:gd name="T9" fmla="*/ 1464 h 1516"/>
                <a:gd name="T10" fmla="*/ 842 w 1980"/>
                <a:gd name="T11" fmla="*/ 1464 h 1516"/>
                <a:gd name="T12" fmla="*/ 720 w 1980"/>
                <a:gd name="T13" fmla="*/ 1458 h 1516"/>
                <a:gd name="T14" fmla="*/ 664 w 1980"/>
                <a:gd name="T15" fmla="*/ 1408 h 1516"/>
                <a:gd name="T16" fmla="*/ 580 w 1980"/>
                <a:gd name="T17" fmla="*/ 1446 h 1516"/>
                <a:gd name="T18" fmla="*/ 528 w 1980"/>
                <a:gd name="T19" fmla="*/ 1412 h 1516"/>
                <a:gd name="T20" fmla="*/ 420 w 1980"/>
                <a:gd name="T21" fmla="*/ 1446 h 1516"/>
                <a:gd name="T22" fmla="*/ 332 w 1980"/>
                <a:gd name="T23" fmla="*/ 1490 h 1516"/>
                <a:gd name="T24" fmla="*/ 278 w 1980"/>
                <a:gd name="T25" fmla="*/ 1444 h 1516"/>
                <a:gd name="T26" fmla="*/ 256 w 1980"/>
                <a:gd name="T27" fmla="*/ 1350 h 1516"/>
                <a:gd name="T28" fmla="*/ 190 w 1980"/>
                <a:gd name="T29" fmla="*/ 1318 h 1516"/>
                <a:gd name="T30" fmla="*/ 112 w 1980"/>
                <a:gd name="T31" fmla="*/ 1224 h 1516"/>
                <a:gd name="T32" fmla="*/ 98 w 1980"/>
                <a:gd name="T33" fmla="*/ 1128 h 1516"/>
                <a:gd name="T34" fmla="*/ 36 w 1980"/>
                <a:gd name="T35" fmla="*/ 1054 h 1516"/>
                <a:gd name="T36" fmla="*/ 86 w 1980"/>
                <a:gd name="T37" fmla="*/ 920 h 1516"/>
                <a:gd name="T38" fmla="*/ 20 w 1980"/>
                <a:gd name="T39" fmla="*/ 884 h 1516"/>
                <a:gd name="T40" fmla="*/ 0 w 1980"/>
                <a:gd name="T41" fmla="*/ 864 h 1516"/>
                <a:gd name="T42" fmla="*/ 8 w 1980"/>
                <a:gd name="T43" fmla="*/ 798 h 1516"/>
                <a:gd name="T44" fmla="*/ 106 w 1980"/>
                <a:gd name="T45" fmla="*/ 726 h 1516"/>
                <a:gd name="T46" fmla="*/ 236 w 1980"/>
                <a:gd name="T47" fmla="*/ 732 h 1516"/>
                <a:gd name="T48" fmla="*/ 308 w 1980"/>
                <a:gd name="T49" fmla="*/ 746 h 1516"/>
                <a:gd name="T50" fmla="*/ 418 w 1980"/>
                <a:gd name="T51" fmla="*/ 684 h 1516"/>
                <a:gd name="T52" fmla="*/ 510 w 1980"/>
                <a:gd name="T53" fmla="*/ 688 h 1516"/>
                <a:gd name="T54" fmla="*/ 638 w 1980"/>
                <a:gd name="T55" fmla="*/ 620 h 1516"/>
                <a:gd name="T56" fmla="*/ 708 w 1980"/>
                <a:gd name="T57" fmla="*/ 536 h 1516"/>
                <a:gd name="T58" fmla="*/ 728 w 1980"/>
                <a:gd name="T59" fmla="*/ 392 h 1516"/>
                <a:gd name="T60" fmla="*/ 772 w 1980"/>
                <a:gd name="T61" fmla="*/ 326 h 1516"/>
                <a:gd name="T62" fmla="*/ 904 w 1980"/>
                <a:gd name="T63" fmla="*/ 356 h 1516"/>
                <a:gd name="T64" fmla="*/ 926 w 1980"/>
                <a:gd name="T65" fmla="*/ 302 h 1516"/>
                <a:gd name="T66" fmla="*/ 1008 w 1980"/>
                <a:gd name="T67" fmla="*/ 172 h 1516"/>
                <a:gd name="T68" fmla="*/ 1092 w 1980"/>
                <a:gd name="T69" fmla="*/ 186 h 1516"/>
                <a:gd name="T70" fmla="*/ 1196 w 1980"/>
                <a:gd name="T71" fmla="*/ 202 h 1516"/>
                <a:gd name="T72" fmla="*/ 1246 w 1980"/>
                <a:gd name="T73" fmla="*/ 76 h 1516"/>
                <a:gd name="T74" fmla="*/ 1352 w 1980"/>
                <a:gd name="T75" fmla="*/ 36 h 1516"/>
                <a:gd name="T76" fmla="*/ 1426 w 1980"/>
                <a:gd name="T77" fmla="*/ 22 h 1516"/>
                <a:gd name="T78" fmla="*/ 1568 w 1980"/>
                <a:gd name="T79" fmla="*/ 164 h 1516"/>
                <a:gd name="T80" fmla="*/ 1612 w 1980"/>
                <a:gd name="T81" fmla="*/ 320 h 1516"/>
                <a:gd name="T82" fmla="*/ 1568 w 1980"/>
                <a:gd name="T83" fmla="*/ 390 h 1516"/>
                <a:gd name="T84" fmla="*/ 1614 w 1980"/>
                <a:gd name="T85" fmla="*/ 488 h 1516"/>
                <a:gd name="T86" fmla="*/ 1778 w 1980"/>
                <a:gd name="T87" fmla="*/ 526 h 1516"/>
                <a:gd name="T88" fmla="*/ 1918 w 1980"/>
                <a:gd name="T89" fmla="*/ 628 h 1516"/>
                <a:gd name="T90" fmla="*/ 1974 w 1980"/>
                <a:gd name="T91" fmla="*/ 736 h 1516"/>
                <a:gd name="T92" fmla="*/ 1952 w 1980"/>
                <a:gd name="T93" fmla="*/ 832 h 1516"/>
                <a:gd name="T94" fmla="*/ 1878 w 1980"/>
                <a:gd name="T95" fmla="*/ 908 h 1516"/>
                <a:gd name="T96" fmla="*/ 1774 w 1980"/>
                <a:gd name="T97" fmla="*/ 980 h 1516"/>
                <a:gd name="T98" fmla="*/ 1672 w 1980"/>
                <a:gd name="T99" fmla="*/ 1034 h 1516"/>
                <a:gd name="T100" fmla="*/ 1646 w 1980"/>
                <a:gd name="T101" fmla="*/ 1106 h 1516"/>
                <a:gd name="T102" fmla="*/ 1580 w 1980"/>
                <a:gd name="T103" fmla="*/ 1194 h 1516"/>
                <a:gd name="T104" fmla="*/ 1396 w 1980"/>
                <a:gd name="T105" fmla="*/ 1236 h 1516"/>
                <a:gd name="T106" fmla="*/ 1404 w 1980"/>
                <a:gd name="T107" fmla="*/ 1294 h 1516"/>
                <a:gd name="T108" fmla="*/ 1474 w 1980"/>
                <a:gd name="T109" fmla="*/ 1370 h 1516"/>
                <a:gd name="T110" fmla="*/ 1434 w 1980"/>
                <a:gd name="T111" fmla="*/ 1426 h 1516"/>
                <a:gd name="T112" fmla="*/ 1450 w 1980"/>
                <a:gd name="T113" fmla="*/ 1504 h 15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80" h="1516">
                  <a:moveTo>
                    <a:pt x="1416" y="1516"/>
                  </a:moveTo>
                  <a:lnTo>
                    <a:pt x="1416" y="1516"/>
                  </a:lnTo>
                  <a:lnTo>
                    <a:pt x="1402" y="1508"/>
                  </a:lnTo>
                  <a:lnTo>
                    <a:pt x="1378" y="1484"/>
                  </a:lnTo>
                  <a:lnTo>
                    <a:pt x="1362" y="1484"/>
                  </a:lnTo>
                  <a:lnTo>
                    <a:pt x="1352" y="1484"/>
                  </a:lnTo>
                  <a:lnTo>
                    <a:pt x="1348" y="1486"/>
                  </a:lnTo>
                  <a:lnTo>
                    <a:pt x="1346" y="1488"/>
                  </a:lnTo>
                  <a:lnTo>
                    <a:pt x="1340" y="1502"/>
                  </a:lnTo>
                  <a:lnTo>
                    <a:pt x="1330" y="1498"/>
                  </a:lnTo>
                  <a:lnTo>
                    <a:pt x="1304" y="1500"/>
                  </a:lnTo>
                  <a:lnTo>
                    <a:pt x="1298" y="1490"/>
                  </a:lnTo>
                  <a:lnTo>
                    <a:pt x="1296" y="1480"/>
                  </a:lnTo>
                  <a:lnTo>
                    <a:pt x="1294" y="1466"/>
                  </a:lnTo>
                  <a:lnTo>
                    <a:pt x="1276" y="1458"/>
                  </a:lnTo>
                  <a:lnTo>
                    <a:pt x="1252" y="1438"/>
                  </a:lnTo>
                  <a:lnTo>
                    <a:pt x="1242" y="1430"/>
                  </a:lnTo>
                  <a:lnTo>
                    <a:pt x="1230" y="1424"/>
                  </a:lnTo>
                  <a:lnTo>
                    <a:pt x="1218" y="1420"/>
                  </a:lnTo>
                  <a:lnTo>
                    <a:pt x="1206" y="1418"/>
                  </a:lnTo>
                  <a:lnTo>
                    <a:pt x="1194" y="1418"/>
                  </a:lnTo>
                  <a:lnTo>
                    <a:pt x="1180" y="1422"/>
                  </a:lnTo>
                  <a:lnTo>
                    <a:pt x="1142" y="1428"/>
                  </a:lnTo>
                  <a:lnTo>
                    <a:pt x="1122" y="1428"/>
                  </a:lnTo>
                  <a:lnTo>
                    <a:pt x="1104" y="1428"/>
                  </a:lnTo>
                  <a:lnTo>
                    <a:pt x="1068" y="1416"/>
                  </a:lnTo>
                  <a:lnTo>
                    <a:pt x="1038" y="1416"/>
                  </a:lnTo>
                  <a:lnTo>
                    <a:pt x="1018" y="1426"/>
                  </a:lnTo>
                  <a:lnTo>
                    <a:pt x="1000" y="1436"/>
                  </a:lnTo>
                  <a:lnTo>
                    <a:pt x="984" y="1450"/>
                  </a:lnTo>
                  <a:lnTo>
                    <a:pt x="978" y="1458"/>
                  </a:lnTo>
                  <a:lnTo>
                    <a:pt x="972" y="1466"/>
                  </a:lnTo>
                  <a:lnTo>
                    <a:pt x="938" y="1464"/>
                  </a:lnTo>
                  <a:lnTo>
                    <a:pt x="906" y="1450"/>
                  </a:lnTo>
                  <a:lnTo>
                    <a:pt x="884" y="1450"/>
                  </a:lnTo>
                  <a:lnTo>
                    <a:pt x="876" y="1452"/>
                  </a:lnTo>
                  <a:lnTo>
                    <a:pt x="870" y="1458"/>
                  </a:lnTo>
                  <a:lnTo>
                    <a:pt x="842" y="1464"/>
                  </a:lnTo>
                  <a:lnTo>
                    <a:pt x="826" y="1466"/>
                  </a:lnTo>
                  <a:lnTo>
                    <a:pt x="814" y="1470"/>
                  </a:lnTo>
                  <a:lnTo>
                    <a:pt x="802" y="1476"/>
                  </a:lnTo>
                  <a:lnTo>
                    <a:pt x="788" y="1480"/>
                  </a:lnTo>
                  <a:lnTo>
                    <a:pt x="776" y="1480"/>
                  </a:lnTo>
                  <a:lnTo>
                    <a:pt x="764" y="1476"/>
                  </a:lnTo>
                  <a:lnTo>
                    <a:pt x="740" y="1468"/>
                  </a:lnTo>
                  <a:lnTo>
                    <a:pt x="720" y="1458"/>
                  </a:lnTo>
                  <a:lnTo>
                    <a:pt x="708" y="1448"/>
                  </a:lnTo>
                  <a:lnTo>
                    <a:pt x="706" y="1428"/>
                  </a:lnTo>
                  <a:lnTo>
                    <a:pt x="704" y="1424"/>
                  </a:lnTo>
                  <a:lnTo>
                    <a:pt x="702" y="1420"/>
                  </a:lnTo>
                  <a:lnTo>
                    <a:pt x="694" y="1414"/>
                  </a:lnTo>
                  <a:lnTo>
                    <a:pt x="684" y="1406"/>
                  </a:lnTo>
                  <a:lnTo>
                    <a:pt x="664" y="1408"/>
                  </a:lnTo>
                  <a:lnTo>
                    <a:pt x="658" y="1408"/>
                  </a:lnTo>
                  <a:lnTo>
                    <a:pt x="654" y="1410"/>
                  </a:lnTo>
                  <a:lnTo>
                    <a:pt x="646" y="1418"/>
                  </a:lnTo>
                  <a:lnTo>
                    <a:pt x="634" y="1434"/>
                  </a:lnTo>
                  <a:lnTo>
                    <a:pt x="618" y="1438"/>
                  </a:lnTo>
                  <a:lnTo>
                    <a:pt x="602" y="1440"/>
                  </a:lnTo>
                  <a:lnTo>
                    <a:pt x="586" y="1442"/>
                  </a:lnTo>
                  <a:lnTo>
                    <a:pt x="580" y="1446"/>
                  </a:lnTo>
                  <a:lnTo>
                    <a:pt x="572" y="1448"/>
                  </a:lnTo>
                  <a:lnTo>
                    <a:pt x="566" y="1448"/>
                  </a:lnTo>
                  <a:lnTo>
                    <a:pt x="562" y="1438"/>
                  </a:lnTo>
                  <a:lnTo>
                    <a:pt x="550" y="1428"/>
                  </a:lnTo>
                  <a:lnTo>
                    <a:pt x="540" y="1420"/>
                  </a:lnTo>
                  <a:lnTo>
                    <a:pt x="528" y="1412"/>
                  </a:lnTo>
                  <a:lnTo>
                    <a:pt x="516" y="1406"/>
                  </a:lnTo>
                  <a:lnTo>
                    <a:pt x="504" y="1400"/>
                  </a:lnTo>
                  <a:lnTo>
                    <a:pt x="492" y="1398"/>
                  </a:lnTo>
                  <a:lnTo>
                    <a:pt x="482" y="1396"/>
                  </a:lnTo>
                  <a:lnTo>
                    <a:pt x="470" y="1398"/>
                  </a:lnTo>
                  <a:lnTo>
                    <a:pt x="448" y="1414"/>
                  </a:lnTo>
                  <a:lnTo>
                    <a:pt x="432" y="1428"/>
                  </a:lnTo>
                  <a:lnTo>
                    <a:pt x="420" y="1446"/>
                  </a:lnTo>
                  <a:lnTo>
                    <a:pt x="408" y="1468"/>
                  </a:lnTo>
                  <a:lnTo>
                    <a:pt x="398" y="1480"/>
                  </a:lnTo>
                  <a:lnTo>
                    <a:pt x="388" y="1488"/>
                  </a:lnTo>
                  <a:lnTo>
                    <a:pt x="376" y="1494"/>
                  </a:lnTo>
                  <a:lnTo>
                    <a:pt x="362" y="1498"/>
                  </a:lnTo>
                  <a:lnTo>
                    <a:pt x="332" y="1490"/>
                  </a:lnTo>
                  <a:lnTo>
                    <a:pt x="322" y="1484"/>
                  </a:lnTo>
                  <a:lnTo>
                    <a:pt x="318" y="1482"/>
                  </a:lnTo>
                  <a:lnTo>
                    <a:pt x="312" y="1482"/>
                  </a:lnTo>
                  <a:lnTo>
                    <a:pt x="308" y="1472"/>
                  </a:lnTo>
                  <a:lnTo>
                    <a:pt x="304" y="1464"/>
                  </a:lnTo>
                  <a:lnTo>
                    <a:pt x="298" y="1456"/>
                  </a:lnTo>
                  <a:lnTo>
                    <a:pt x="292" y="1452"/>
                  </a:lnTo>
                  <a:lnTo>
                    <a:pt x="278" y="1444"/>
                  </a:lnTo>
                  <a:lnTo>
                    <a:pt x="264" y="1438"/>
                  </a:lnTo>
                  <a:lnTo>
                    <a:pt x="252" y="1420"/>
                  </a:lnTo>
                  <a:lnTo>
                    <a:pt x="252" y="1378"/>
                  </a:lnTo>
                  <a:lnTo>
                    <a:pt x="256" y="1372"/>
                  </a:lnTo>
                  <a:lnTo>
                    <a:pt x="256" y="1364"/>
                  </a:lnTo>
                  <a:lnTo>
                    <a:pt x="256" y="1350"/>
                  </a:lnTo>
                  <a:lnTo>
                    <a:pt x="250" y="1340"/>
                  </a:lnTo>
                  <a:lnTo>
                    <a:pt x="244" y="1332"/>
                  </a:lnTo>
                  <a:lnTo>
                    <a:pt x="234" y="1326"/>
                  </a:lnTo>
                  <a:lnTo>
                    <a:pt x="226" y="1324"/>
                  </a:lnTo>
                  <a:lnTo>
                    <a:pt x="206" y="1322"/>
                  </a:lnTo>
                  <a:lnTo>
                    <a:pt x="198" y="1320"/>
                  </a:lnTo>
                  <a:lnTo>
                    <a:pt x="190" y="1318"/>
                  </a:lnTo>
                  <a:lnTo>
                    <a:pt x="174" y="1302"/>
                  </a:lnTo>
                  <a:lnTo>
                    <a:pt x="150" y="1258"/>
                  </a:lnTo>
                  <a:lnTo>
                    <a:pt x="114" y="1250"/>
                  </a:lnTo>
                  <a:lnTo>
                    <a:pt x="112" y="1242"/>
                  </a:lnTo>
                  <a:lnTo>
                    <a:pt x="112" y="1232"/>
                  </a:lnTo>
                  <a:lnTo>
                    <a:pt x="112" y="1224"/>
                  </a:lnTo>
                  <a:lnTo>
                    <a:pt x="114" y="1216"/>
                  </a:lnTo>
                  <a:lnTo>
                    <a:pt x="120" y="1200"/>
                  </a:lnTo>
                  <a:lnTo>
                    <a:pt x="126" y="1186"/>
                  </a:lnTo>
                  <a:lnTo>
                    <a:pt x="124" y="1174"/>
                  </a:lnTo>
                  <a:lnTo>
                    <a:pt x="122" y="1162"/>
                  </a:lnTo>
                  <a:lnTo>
                    <a:pt x="118" y="1152"/>
                  </a:lnTo>
                  <a:lnTo>
                    <a:pt x="112" y="1144"/>
                  </a:lnTo>
                  <a:lnTo>
                    <a:pt x="98" y="1128"/>
                  </a:lnTo>
                  <a:lnTo>
                    <a:pt x="84" y="1114"/>
                  </a:lnTo>
                  <a:lnTo>
                    <a:pt x="38" y="1092"/>
                  </a:lnTo>
                  <a:lnTo>
                    <a:pt x="32" y="1084"/>
                  </a:lnTo>
                  <a:lnTo>
                    <a:pt x="32" y="1062"/>
                  </a:lnTo>
                  <a:lnTo>
                    <a:pt x="32" y="1056"/>
                  </a:lnTo>
                  <a:lnTo>
                    <a:pt x="36" y="1054"/>
                  </a:lnTo>
                  <a:lnTo>
                    <a:pt x="40" y="1050"/>
                  </a:lnTo>
                  <a:lnTo>
                    <a:pt x="46" y="1048"/>
                  </a:lnTo>
                  <a:lnTo>
                    <a:pt x="66" y="1038"/>
                  </a:lnTo>
                  <a:lnTo>
                    <a:pt x="78" y="1028"/>
                  </a:lnTo>
                  <a:lnTo>
                    <a:pt x="82" y="1024"/>
                  </a:lnTo>
                  <a:lnTo>
                    <a:pt x="86" y="1018"/>
                  </a:lnTo>
                  <a:lnTo>
                    <a:pt x="86" y="920"/>
                  </a:lnTo>
                  <a:lnTo>
                    <a:pt x="82" y="904"/>
                  </a:lnTo>
                  <a:lnTo>
                    <a:pt x="76" y="894"/>
                  </a:lnTo>
                  <a:lnTo>
                    <a:pt x="68" y="888"/>
                  </a:lnTo>
                  <a:lnTo>
                    <a:pt x="60" y="886"/>
                  </a:lnTo>
                  <a:lnTo>
                    <a:pt x="50" y="884"/>
                  </a:lnTo>
                  <a:lnTo>
                    <a:pt x="40" y="884"/>
                  </a:lnTo>
                  <a:lnTo>
                    <a:pt x="20" y="884"/>
                  </a:lnTo>
                  <a:lnTo>
                    <a:pt x="14" y="888"/>
                  </a:lnTo>
                  <a:lnTo>
                    <a:pt x="10" y="894"/>
                  </a:lnTo>
                  <a:lnTo>
                    <a:pt x="8" y="894"/>
                  </a:lnTo>
                  <a:lnTo>
                    <a:pt x="8" y="898"/>
                  </a:lnTo>
                  <a:lnTo>
                    <a:pt x="2" y="882"/>
                  </a:lnTo>
                  <a:lnTo>
                    <a:pt x="0" y="872"/>
                  </a:lnTo>
                  <a:lnTo>
                    <a:pt x="0" y="864"/>
                  </a:lnTo>
                  <a:lnTo>
                    <a:pt x="2" y="856"/>
                  </a:lnTo>
                  <a:lnTo>
                    <a:pt x="26" y="844"/>
                  </a:lnTo>
                  <a:lnTo>
                    <a:pt x="26" y="820"/>
                  </a:lnTo>
                  <a:lnTo>
                    <a:pt x="18" y="808"/>
                  </a:lnTo>
                  <a:lnTo>
                    <a:pt x="12" y="802"/>
                  </a:lnTo>
                  <a:lnTo>
                    <a:pt x="8" y="798"/>
                  </a:lnTo>
                  <a:lnTo>
                    <a:pt x="8" y="796"/>
                  </a:lnTo>
                  <a:lnTo>
                    <a:pt x="16" y="792"/>
                  </a:lnTo>
                  <a:lnTo>
                    <a:pt x="26" y="786"/>
                  </a:lnTo>
                  <a:lnTo>
                    <a:pt x="40" y="778"/>
                  </a:lnTo>
                  <a:lnTo>
                    <a:pt x="64" y="742"/>
                  </a:lnTo>
                  <a:lnTo>
                    <a:pt x="106" y="726"/>
                  </a:lnTo>
                  <a:lnTo>
                    <a:pt x="136" y="724"/>
                  </a:lnTo>
                  <a:lnTo>
                    <a:pt x="160" y="722"/>
                  </a:lnTo>
                  <a:lnTo>
                    <a:pt x="186" y="716"/>
                  </a:lnTo>
                  <a:lnTo>
                    <a:pt x="214" y="704"/>
                  </a:lnTo>
                  <a:lnTo>
                    <a:pt x="232" y="704"/>
                  </a:lnTo>
                  <a:lnTo>
                    <a:pt x="232" y="716"/>
                  </a:lnTo>
                  <a:lnTo>
                    <a:pt x="236" y="732"/>
                  </a:lnTo>
                  <a:lnTo>
                    <a:pt x="240" y="738"/>
                  </a:lnTo>
                  <a:lnTo>
                    <a:pt x="246" y="746"/>
                  </a:lnTo>
                  <a:lnTo>
                    <a:pt x="254" y="752"/>
                  </a:lnTo>
                  <a:lnTo>
                    <a:pt x="262" y="756"/>
                  </a:lnTo>
                  <a:lnTo>
                    <a:pt x="274" y="756"/>
                  </a:lnTo>
                  <a:lnTo>
                    <a:pt x="284" y="754"/>
                  </a:lnTo>
                  <a:lnTo>
                    <a:pt x="296" y="752"/>
                  </a:lnTo>
                  <a:lnTo>
                    <a:pt x="308" y="746"/>
                  </a:lnTo>
                  <a:lnTo>
                    <a:pt x="338" y="706"/>
                  </a:lnTo>
                  <a:lnTo>
                    <a:pt x="362" y="708"/>
                  </a:lnTo>
                  <a:lnTo>
                    <a:pt x="374" y="708"/>
                  </a:lnTo>
                  <a:lnTo>
                    <a:pt x="388" y="706"/>
                  </a:lnTo>
                  <a:lnTo>
                    <a:pt x="402" y="694"/>
                  </a:lnTo>
                  <a:lnTo>
                    <a:pt x="418" y="684"/>
                  </a:lnTo>
                  <a:lnTo>
                    <a:pt x="436" y="682"/>
                  </a:lnTo>
                  <a:lnTo>
                    <a:pt x="458" y="690"/>
                  </a:lnTo>
                  <a:lnTo>
                    <a:pt x="472" y="694"/>
                  </a:lnTo>
                  <a:lnTo>
                    <a:pt x="488" y="696"/>
                  </a:lnTo>
                  <a:lnTo>
                    <a:pt x="498" y="692"/>
                  </a:lnTo>
                  <a:lnTo>
                    <a:pt x="510" y="688"/>
                  </a:lnTo>
                  <a:lnTo>
                    <a:pt x="536" y="686"/>
                  </a:lnTo>
                  <a:lnTo>
                    <a:pt x="562" y="682"/>
                  </a:lnTo>
                  <a:lnTo>
                    <a:pt x="576" y="678"/>
                  </a:lnTo>
                  <a:lnTo>
                    <a:pt x="588" y="674"/>
                  </a:lnTo>
                  <a:lnTo>
                    <a:pt x="628" y="650"/>
                  </a:lnTo>
                  <a:lnTo>
                    <a:pt x="638" y="620"/>
                  </a:lnTo>
                  <a:lnTo>
                    <a:pt x="648" y="616"/>
                  </a:lnTo>
                  <a:lnTo>
                    <a:pt x="656" y="608"/>
                  </a:lnTo>
                  <a:lnTo>
                    <a:pt x="662" y="600"/>
                  </a:lnTo>
                  <a:lnTo>
                    <a:pt x="668" y="590"/>
                  </a:lnTo>
                  <a:lnTo>
                    <a:pt x="676" y="568"/>
                  </a:lnTo>
                  <a:lnTo>
                    <a:pt x="682" y="550"/>
                  </a:lnTo>
                  <a:lnTo>
                    <a:pt x="700" y="542"/>
                  </a:lnTo>
                  <a:lnTo>
                    <a:pt x="708" y="536"/>
                  </a:lnTo>
                  <a:lnTo>
                    <a:pt x="716" y="528"/>
                  </a:lnTo>
                  <a:lnTo>
                    <a:pt x="730" y="496"/>
                  </a:lnTo>
                  <a:lnTo>
                    <a:pt x="732" y="438"/>
                  </a:lnTo>
                  <a:lnTo>
                    <a:pt x="726" y="414"/>
                  </a:lnTo>
                  <a:lnTo>
                    <a:pt x="728" y="392"/>
                  </a:lnTo>
                  <a:lnTo>
                    <a:pt x="732" y="370"/>
                  </a:lnTo>
                  <a:lnTo>
                    <a:pt x="732" y="358"/>
                  </a:lnTo>
                  <a:lnTo>
                    <a:pt x="732" y="350"/>
                  </a:lnTo>
                  <a:lnTo>
                    <a:pt x="730" y="342"/>
                  </a:lnTo>
                  <a:lnTo>
                    <a:pt x="726" y="334"/>
                  </a:lnTo>
                  <a:lnTo>
                    <a:pt x="722" y="324"/>
                  </a:lnTo>
                  <a:lnTo>
                    <a:pt x="772" y="326"/>
                  </a:lnTo>
                  <a:lnTo>
                    <a:pt x="798" y="328"/>
                  </a:lnTo>
                  <a:lnTo>
                    <a:pt x="824" y="332"/>
                  </a:lnTo>
                  <a:lnTo>
                    <a:pt x="834" y="334"/>
                  </a:lnTo>
                  <a:lnTo>
                    <a:pt x="842" y="338"/>
                  </a:lnTo>
                  <a:lnTo>
                    <a:pt x="860" y="340"/>
                  </a:lnTo>
                  <a:lnTo>
                    <a:pt x="882" y="344"/>
                  </a:lnTo>
                  <a:lnTo>
                    <a:pt x="892" y="350"/>
                  </a:lnTo>
                  <a:lnTo>
                    <a:pt x="904" y="356"/>
                  </a:lnTo>
                  <a:lnTo>
                    <a:pt x="918" y="356"/>
                  </a:lnTo>
                  <a:lnTo>
                    <a:pt x="932" y="342"/>
                  </a:lnTo>
                  <a:lnTo>
                    <a:pt x="932" y="328"/>
                  </a:lnTo>
                  <a:lnTo>
                    <a:pt x="928" y="314"/>
                  </a:lnTo>
                  <a:lnTo>
                    <a:pt x="926" y="302"/>
                  </a:lnTo>
                  <a:lnTo>
                    <a:pt x="930" y="290"/>
                  </a:lnTo>
                  <a:lnTo>
                    <a:pt x="934" y="280"/>
                  </a:lnTo>
                  <a:lnTo>
                    <a:pt x="972" y="234"/>
                  </a:lnTo>
                  <a:lnTo>
                    <a:pt x="978" y="214"/>
                  </a:lnTo>
                  <a:lnTo>
                    <a:pt x="984" y="200"/>
                  </a:lnTo>
                  <a:lnTo>
                    <a:pt x="994" y="186"/>
                  </a:lnTo>
                  <a:lnTo>
                    <a:pt x="1008" y="172"/>
                  </a:lnTo>
                  <a:lnTo>
                    <a:pt x="1012" y="160"/>
                  </a:lnTo>
                  <a:lnTo>
                    <a:pt x="1016" y="154"/>
                  </a:lnTo>
                  <a:lnTo>
                    <a:pt x="1018" y="152"/>
                  </a:lnTo>
                  <a:lnTo>
                    <a:pt x="1022" y="150"/>
                  </a:lnTo>
                  <a:lnTo>
                    <a:pt x="1034" y="150"/>
                  </a:lnTo>
                  <a:lnTo>
                    <a:pt x="1092" y="186"/>
                  </a:lnTo>
                  <a:lnTo>
                    <a:pt x="1104" y="188"/>
                  </a:lnTo>
                  <a:lnTo>
                    <a:pt x="1118" y="190"/>
                  </a:lnTo>
                  <a:lnTo>
                    <a:pt x="1134" y="194"/>
                  </a:lnTo>
                  <a:lnTo>
                    <a:pt x="1142" y="198"/>
                  </a:lnTo>
                  <a:lnTo>
                    <a:pt x="1150" y="204"/>
                  </a:lnTo>
                  <a:lnTo>
                    <a:pt x="1172" y="204"/>
                  </a:lnTo>
                  <a:lnTo>
                    <a:pt x="1184" y="204"/>
                  </a:lnTo>
                  <a:lnTo>
                    <a:pt x="1196" y="202"/>
                  </a:lnTo>
                  <a:lnTo>
                    <a:pt x="1208" y="198"/>
                  </a:lnTo>
                  <a:lnTo>
                    <a:pt x="1218" y="194"/>
                  </a:lnTo>
                  <a:lnTo>
                    <a:pt x="1226" y="186"/>
                  </a:lnTo>
                  <a:lnTo>
                    <a:pt x="1232" y="174"/>
                  </a:lnTo>
                  <a:lnTo>
                    <a:pt x="1226" y="106"/>
                  </a:lnTo>
                  <a:lnTo>
                    <a:pt x="1236" y="88"/>
                  </a:lnTo>
                  <a:lnTo>
                    <a:pt x="1246" y="76"/>
                  </a:lnTo>
                  <a:lnTo>
                    <a:pt x="1258" y="68"/>
                  </a:lnTo>
                  <a:lnTo>
                    <a:pt x="1270" y="62"/>
                  </a:lnTo>
                  <a:lnTo>
                    <a:pt x="1284" y="58"/>
                  </a:lnTo>
                  <a:lnTo>
                    <a:pt x="1298" y="56"/>
                  </a:lnTo>
                  <a:lnTo>
                    <a:pt x="1336" y="52"/>
                  </a:lnTo>
                  <a:lnTo>
                    <a:pt x="1340" y="50"/>
                  </a:lnTo>
                  <a:lnTo>
                    <a:pt x="1344" y="46"/>
                  </a:lnTo>
                  <a:lnTo>
                    <a:pt x="1352" y="36"/>
                  </a:lnTo>
                  <a:lnTo>
                    <a:pt x="1360" y="14"/>
                  </a:lnTo>
                  <a:lnTo>
                    <a:pt x="1374" y="0"/>
                  </a:lnTo>
                  <a:lnTo>
                    <a:pt x="1418" y="0"/>
                  </a:lnTo>
                  <a:lnTo>
                    <a:pt x="1420" y="2"/>
                  </a:lnTo>
                  <a:lnTo>
                    <a:pt x="1424" y="8"/>
                  </a:lnTo>
                  <a:lnTo>
                    <a:pt x="1426" y="22"/>
                  </a:lnTo>
                  <a:lnTo>
                    <a:pt x="1430" y="40"/>
                  </a:lnTo>
                  <a:lnTo>
                    <a:pt x="1436" y="58"/>
                  </a:lnTo>
                  <a:lnTo>
                    <a:pt x="1480" y="124"/>
                  </a:lnTo>
                  <a:lnTo>
                    <a:pt x="1504" y="134"/>
                  </a:lnTo>
                  <a:lnTo>
                    <a:pt x="1538" y="144"/>
                  </a:lnTo>
                  <a:lnTo>
                    <a:pt x="1568" y="164"/>
                  </a:lnTo>
                  <a:lnTo>
                    <a:pt x="1584" y="190"/>
                  </a:lnTo>
                  <a:lnTo>
                    <a:pt x="1590" y="242"/>
                  </a:lnTo>
                  <a:lnTo>
                    <a:pt x="1610" y="280"/>
                  </a:lnTo>
                  <a:lnTo>
                    <a:pt x="1612" y="298"/>
                  </a:lnTo>
                  <a:lnTo>
                    <a:pt x="1612" y="320"/>
                  </a:lnTo>
                  <a:lnTo>
                    <a:pt x="1612" y="332"/>
                  </a:lnTo>
                  <a:lnTo>
                    <a:pt x="1610" y="342"/>
                  </a:lnTo>
                  <a:lnTo>
                    <a:pt x="1606" y="354"/>
                  </a:lnTo>
                  <a:lnTo>
                    <a:pt x="1602" y="364"/>
                  </a:lnTo>
                  <a:lnTo>
                    <a:pt x="1580" y="378"/>
                  </a:lnTo>
                  <a:lnTo>
                    <a:pt x="1574" y="382"/>
                  </a:lnTo>
                  <a:lnTo>
                    <a:pt x="1572" y="386"/>
                  </a:lnTo>
                  <a:lnTo>
                    <a:pt x="1568" y="390"/>
                  </a:lnTo>
                  <a:lnTo>
                    <a:pt x="1568" y="396"/>
                  </a:lnTo>
                  <a:lnTo>
                    <a:pt x="1566" y="420"/>
                  </a:lnTo>
                  <a:lnTo>
                    <a:pt x="1570" y="440"/>
                  </a:lnTo>
                  <a:lnTo>
                    <a:pt x="1574" y="452"/>
                  </a:lnTo>
                  <a:lnTo>
                    <a:pt x="1582" y="466"/>
                  </a:lnTo>
                  <a:lnTo>
                    <a:pt x="1614" y="488"/>
                  </a:lnTo>
                  <a:lnTo>
                    <a:pt x="1662" y="500"/>
                  </a:lnTo>
                  <a:lnTo>
                    <a:pt x="1674" y="506"/>
                  </a:lnTo>
                  <a:lnTo>
                    <a:pt x="1688" y="512"/>
                  </a:lnTo>
                  <a:lnTo>
                    <a:pt x="1700" y="516"/>
                  </a:lnTo>
                  <a:lnTo>
                    <a:pt x="1714" y="520"/>
                  </a:lnTo>
                  <a:lnTo>
                    <a:pt x="1744" y="524"/>
                  </a:lnTo>
                  <a:lnTo>
                    <a:pt x="1778" y="526"/>
                  </a:lnTo>
                  <a:lnTo>
                    <a:pt x="1790" y="534"/>
                  </a:lnTo>
                  <a:lnTo>
                    <a:pt x="1806" y="546"/>
                  </a:lnTo>
                  <a:lnTo>
                    <a:pt x="1836" y="576"/>
                  </a:lnTo>
                  <a:lnTo>
                    <a:pt x="1882" y="614"/>
                  </a:lnTo>
                  <a:lnTo>
                    <a:pt x="1894" y="616"/>
                  </a:lnTo>
                  <a:lnTo>
                    <a:pt x="1906" y="620"/>
                  </a:lnTo>
                  <a:lnTo>
                    <a:pt x="1918" y="628"/>
                  </a:lnTo>
                  <a:lnTo>
                    <a:pt x="1930" y="640"/>
                  </a:lnTo>
                  <a:lnTo>
                    <a:pt x="1938" y="672"/>
                  </a:lnTo>
                  <a:lnTo>
                    <a:pt x="1944" y="690"/>
                  </a:lnTo>
                  <a:lnTo>
                    <a:pt x="1952" y="710"/>
                  </a:lnTo>
                  <a:lnTo>
                    <a:pt x="1964" y="718"/>
                  </a:lnTo>
                  <a:lnTo>
                    <a:pt x="1968" y="724"/>
                  </a:lnTo>
                  <a:lnTo>
                    <a:pt x="1974" y="736"/>
                  </a:lnTo>
                  <a:lnTo>
                    <a:pt x="1972" y="766"/>
                  </a:lnTo>
                  <a:lnTo>
                    <a:pt x="1980" y="788"/>
                  </a:lnTo>
                  <a:lnTo>
                    <a:pt x="1968" y="796"/>
                  </a:lnTo>
                  <a:lnTo>
                    <a:pt x="1960" y="804"/>
                  </a:lnTo>
                  <a:lnTo>
                    <a:pt x="1956" y="814"/>
                  </a:lnTo>
                  <a:lnTo>
                    <a:pt x="1952" y="832"/>
                  </a:lnTo>
                  <a:lnTo>
                    <a:pt x="1952" y="864"/>
                  </a:lnTo>
                  <a:lnTo>
                    <a:pt x="1958" y="902"/>
                  </a:lnTo>
                  <a:lnTo>
                    <a:pt x="1952" y="906"/>
                  </a:lnTo>
                  <a:lnTo>
                    <a:pt x="1878" y="908"/>
                  </a:lnTo>
                  <a:lnTo>
                    <a:pt x="1844" y="914"/>
                  </a:lnTo>
                  <a:lnTo>
                    <a:pt x="1830" y="918"/>
                  </a:lnTo>
                  <a:lnTo>
                    <a:pt x="1818" y="922"/>
                  </a:lnTo>
                  <a:lnTo>
                    <a:pt x="1808" y="930"/>
                  </a:lnTo>
                  <a:lnTo>
                    <a:pt x="1798" y="940"/>
                  </a:lnTo>
                  <a:lnTo>
                    <a:pt x="1792" y="952"/>
                  </a:lnTo>
                  <a:lnTo>
                    <a:pt x="1786" y="968"/>
                  </a:lnTo>
                  <a:lnTo>
                    <a:pt x="1774" y="980"/>
                  </a:lnTo>
                  <a:lnTo>
                    <a:pt x="1766" y="990"/>
                  </a:lnTo>
                  <a:lnTo>
                    <a:pt x="1760" y="1002"/>
                  </a:lnTo>
                  <a:lnTo>
                    <a:pt x="1754" y="1018"/>
                  </a:lnTo>
                  <a:lnTo>
                    <a:pt x="1744" y="1024"/>
                  </a:lnTo>
                  <a:lnTo>
                    <a:pt x="1732" y="1028"/>
                  </a:lnTo>
                  <a:lnTo>
                    <a:pt x="1710" y="1032"/>
                  </a:lnTo>
                  <a:lnTo>
                    <a:pt x="1690" y="1034"/>
                  </a:lnTo>
                  <a:lnTo>
                    <a:pt x="1672" y="1034"/>
                  </a:lnTo>
                  <a:lnTo>
                    <a:pt x="1670" y="1044"/>
                  </a:lnTo>
                  <a:lnTo>
                    <a:pt x="1664" y="1056"/>
                  </a:lnTo>
                  <a:lnTo>
                    <a:pt x="1656" y="1066"/>
                  </a:lnTo>
                  <a:lnTo>
                    <a:pt x="1648" y="1074"/>
                  </a:lnTo>
                  <a:lnTo>
                    <a:pt x="1644" y="1082"/>
                  </a:lnTo>
                  <a:lnTo>
                    <a:pt x="1644" y="1090"/>
                  </a:lnTo>
                  <a:lnTo>
                    <a:pt x="1646" y="1106"/>
                  </a:lnTo>
                  <a:lnTo>
                    <a:pt x="1652" y="1124"/>
                  </a:lnTo>
                  <a:lnTo>
                    <a:pt x="1658" y="1146"/>
                  </a:lnTo>
                  <a:lnTo>
                    <a:pt x="1660" y="1170"/>
                  </a:lnTo>
                  <a:lnTo>
                    <a:pt x="1604" y="1182"/>
                  </a:lnTo>
                  <a:lnTo>
                    <a:pt x="1592" y="1188"/>
                  </a:lnTo>
                  <a:lnTo>
                    <a:pt x="1580" y="1194"/>
                  </a:lnTo>
                  <a:lnTo>
                    <a:pt x="1560" y="1206"/>
                  </a:lnTo>
                  <a:lnTo>
                    <a:pt x="1526" y="1214"/>
                  </a:lnTo>
                  <a:lnTo>
                    <a:pt x="1490" y="1220"/>
                  </a:lnTo>
                  <a:lnTo>
                    <a:pt x="1458" y="1224"/>
                  </a:lnTo>
                  <a:lnTo>
                    <a:pt x="1426" y="1224"/>
                  </a:lnTo>
                  <a:lnTo>
                    <a:pt x="1408" y="1228"/>
                  </a:lnTo>
                  <a:lnTo>
                    <a:pt x="1396" y="1236"/>
                  </a:lnTo>
                  <a:lnTo>
                    <a:pt x="1396" y="1244"/>
                  </a:lnTo>
                  <a:lnTo>
                    <a:pt x="1398" y="1250"/>
                  </a:lnTo>
                  <a:lnTo>
                    <a:pt x="1402" y="1258"/>
                  </a:lnTo>
                  <a:lnTo>
                    <a:pt x="1412" y="1272"/>
                  </a:lnTo>
                  <a:lnTo>
                    <a:pt x="1406" y="1280"/>
                  </a:lnTo>
                  <a:lnTo>
                    <a:pt x="1404" y="1288"/>
                  </a:lnTo>
                  <a:lnTo>
                    <a:pt x="1404" y="1294"/>
                  </a:lnTo>
                  <a:lnTo>
                    <a:pt x="1408" y="1302"/>
                  </a:lnTo>
                  <a:lnTo>
                    <a:pt x="1412" y="1308"/>
                  </a:lnTo>
                  <a:lnTo>
                    <a:pt x="1420" y="1314"/>
                  </a:lnTo>
                  <a:lnTo>
                    <a:pt x="1438" y="1328"/>
                  </a:lnTo>
                  <a:lnTo>
                    <a:pt x="1460" y="1360"/>
                  </a:lnTo>
                  <a:lnTo>
                    <a:pt x="1468" y="1364"/>
                  </a:lnTo>
                  <a:lnTo>
                    <a:pt x="1474" y="1370"/>
                  </a:lnTo>
                  <a:lnTo>
                    <a:pt x="1476" y="1374"/>
                  </a:lnTo>
                  <a:lnTo>
                    <a:pt x="1476" y="1380"/>
                  </a:lnTo>
                  <a:lnTo>
                    <a:pt x="1476" y="1396"/>
                  </a:lnTo>
                  <a:lnTo>
                    <a:pt x="1464" y="1408"/>
                  </a:lnTo>
                  <a:lnTo>
                    <a:pt x="1444" y="1418"/>
                  </a:lnTo>
                  <a:lnTo>
                    <a:pt x="1438" y="1422"/>
                  </a:lnTo>
                  <a:lnTo>
                    <a:pt x="1434" y="1426"/>
                  </a:lnTo>
                  <a:lnTo>
                    <a:pt x="1430" y="1432"/>
                  </a:lnTo>
                  <a:lnTo>
                    <a:pt x="1428" y="1438"/>
                  </a:lnTo>
                  <a:lnTo>
                    <a:pt x="1428" y="1460"/>
                  </a:lnTo>
                  <a:lnTo>
                    <a:pt x="1434" y="1466"/>
                  </a:lnTo>
                  <a:lnTo>
                    <a:pt x="1442" y="1476"/>
                  </a:lnTo>
                  <a:lnTo>
                    <a:pt x="1448" y="1488"/>
                  </a:lnTo>
                  <a:lnTo>
                    <a:pt x="1450" y="1496"/>
                  </a:lnTo>
                  <a:lnTo>
                    <a:pt x="1450" y="1504"/>
                  </a:lnTo>
                  <a:lnTo>
                    <a:pt x="1440" y="1510"/>
                  </a:lnTo>
                  <a:lnTo>
                    <a:pt x="1430" y="1512"/>
                  </a:lnTo>
                  <a:lnTo>
                    <a:pt x="1416" y="1516"/>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30" name="Freeform 34"/>
            <p:cNvSpPr/>
            <p:nvPr/>
          </p:nvSpPr>
          <p:spPr bwMode="auto">
            <a:xfrm>
              <a:off x="3883025" y="361951"/>
              <a:ext cx="3463925" cy="2965450"/>
            </a:xfrm>
            <a:custGeom>
              <a:avLst/>
              <a:gdLst>
                <a:gd name="T0" fmla="*/ 538 w 2182"/>
                <a:gd name="T1" fmla="*/ 1714 h 1868"/>
                <a:gd name="T2" fmla="*/ 526 w 2182"/>
                <a:gd name="T3" fmla="*/ 1632 h 1868"/>
                <a:gd name="T4" fmla="*/ 362 w 2182"/>
                <a:gd name="T5" fmla="*/ 1664 h 1868"/>
                <a:gd name="T6" fmla="*/ 286 w 2182"/>
                <a:gd name="T7" fmla="*/ 1690 h 1868"/>
                <a:gd name="T8" fmla="*/ 168 w 2182"/>
                <a:gd name="T9" fmla="*/ 1576 h 1868"/>
                <a:gd name="T10" fmla="*/ 220 w 2182"/>
                <a:gd name="T11" fmla="*/ 1468 h 1868"/>
                <a:gd name="T12" fmla="*/ 66 w 2182"/>
                <a:gd name="T13" fmla="*/ 1450 h 1868"/>
                <a:gd name="T14" fmla="*/ 20 w 2182"/>
                <a:gd name="T15" fmla="*/ 1304 h 1868"/>
                <a:gd name="T16" fmla="*/ 400 w 2182"/>
                <a:gd name="T17" fmla="*/ 1336 h 1868"/>
                <a:gd name="T18" fmla="*/ 594 w 2182"/>
                <a:gd name="T19" fmla="*/ 1418 h 1868"/>
                <a:gd name="T20" fmla="*/ 724 w 2182"/>
                <a:gd name="T21" fmla="*/ 1354 h 1868"/>
                <a:gd name="T22" fmla="*/ 828 w 2182"/>
                <a:gd name="T23" fmla="*/ 1308 h 1868"/>
                <a:gd name="T24" fmla="*/ 1006 w 2182"/>
                <a:gd name="T25" fmla="*/ 1300 h 1868"/>
                <a:gd name="T26" fmla="*/ 1170 w 2182"/>
                <a:gd name="T27" fmla="*/ 1170 h 1868"/>
                <a:gd name="T28" fmla="*/ 1178 w 2182"/>
                <a:gd name="T29" fmla="*/ 1032 h 1868"/>
                <a:gd name="T30" fmla="*/ 1260 w 2182"/>
                <a:gd name="T31" fmla="*/ 1006 h 1868"/>
                <a:gd name="T32" fmla="*/ 1410 w 2182"/>
                <a:gd name="T33" fmla="*/ 924 h 1868"/>
                <a:gd name="T34" fmla="*/ 1524 w 2182"/>
                <a:gd name="T35" fmla="*/ 876 h 1868"/>
                <a:gd name="T36" fmla="*/ 1632 w 2182"/>
                <a:gd name="T37" fmla="*/ 776 h 1868"/>
                <a:gd name="T38" fmla="*/ 1798 w 2182"/>
                <a:gd name="T39" fmla="*/ 740 h 1868"/>
                <a:gd name="T40" fmla="*/ 1712 w 2182"/>
                <a:gd name="T41" fmla="*/ 614 h 1868"/>
                <a:gd name="T42" fmla="*/ 1586 w 2182"/>
                <a:gd name="T43" fmla="*/ 646 h 1868"/>
                <a:gd name="T44" fmla="*/ 1456 w 2182"/>
                <a:gd name="T45" fmla="*/ 650 h 1868"/>
                <a:gd name="T46" fmla="*/ 1480 w 2182"/>
                <a:gd name="T47" fmla="*/ 512 h 1868"/>
                <a:gd name="T48" fmla="*/ 1602 w 2182"/>
                <a:gd name="T49" fmla="*/ 428 h 1868"/>
                <a:gd name="T50" fmla="*/ 1698 w 2182"/>
                <a:gd name="T51" fmla="*/ 250 h 1868"/>
                <a:gd name="T52" fmla="*/ 1738 w 2182"/>
                <a:gd name="T53" fmla="*/ 108 h 1868"/>
                <a:gd name="T54" fmla="*/ 1736 w 2182"/>
                <a:gd name="T55" fmla="*/ 20 h 1868"/>
                <a:gd name="T56" fmla="*/ 1800 w 2182"/>
                <a:gd name="T57" fmla="*/ 42 h 1868"/>
                <a:gd name="T58" fmla="*/ 1848 w 2182"/>
                <a:gd name="T59" fmla="*/ 80 h 1868"/>
                <a:gd name="T60" fmla="*/ 1926 w 2182"/>
                <a:gd name="T61" fmla="*/ 178 h 1868"/>
                <a:gd name="T62" fmla="*/ 2052 w 2182"/>
                <a:gd name="T63" fmla="*/ 152 h 1868"/>
                <a:gd name="T64" fmla="*/ 2136 w 2182"/>
                <a:gd name="T65" fmla="*/ 246 h 1868"/>
                <a:gd name="T66" fmla="*/ 2136 w 2182"/>
                <a:gd name="T67" fmla="*/ 440 h 1868"/>
                <a:gd name="T68" fmla="*/ 2118 w 2182"/>
                <a:gd name="T69" fmla="*/ 476 h 1868"/>
                <a:gd name="T70" fmla="*/ 2064 w 2182"/>
                <a:gd name="T71" fmla="*/ 514 h 1868"/>
                <a:gd name="T72" fmla="*/ 2020 w 2182"/>
                <a:gd name="T73" fmla="*/ 674 h 1868"/>
                <a:gd name="T74" fmla="*/ 2068 w 2182"/>
                <a:gd name="T75" fmla="*/ 716 h 1868"/>
                <a:gd name="T76" fmla="*/ 2026 w 2182"/>
                <a:gd name="T77" fmla="*/ 796 h 1868"/>
                <a:gd name="T78" fmla="*/ 1968 w 2182"/>
                <a:gd name="T79" fmla="*/ 828 h 1868"/>
                <a:gd name="T80" fmla="*/ 2054 w 2182"/>
                <a:gd name="T81" fmla="*/ 986 h 1868"/>
                <a:gd name="T82" fmla="*/ 2154 w 2182"/>
                <a:gd name="T83" fmla="*/ 1034 h 1868"/>
                <a:gd name="T84" fmla="*/ 2156 w 2182"/>
                <a:gd name="T85" fmla="*/ 1130 h 1868"/>
                <a:gd name="T86" fmla="*/ 2054 w 2182"/>
                <a:gd name="T87" fmla="*/ 1170 h 1868"/>
                <a:gd name="T88" fmla="*/ 1920 w 2182"/>
                <a:gd name="T89" fmla="*/ 1272 h 1868"/>
                <a:gd name="T90" fmla="*/ 1850 w 2182"/>
                <a:gd name="T91" fmla="*/ 1260 h 1868"/>
                <a:gd name="T92" fmla="*/ 1786 w 2182"/>
                <a:gd name="T93" fmla="*/ 1338 h 1868"/>
                <a:gd name="T94" fmla="*/ 1696 w 2182"/>
                <a:gd name="T95" fmla="*/ 1206 h 1868"/>
                <a:gd name="T96" fmla="*/ 1524 w 2182"/>
                <a:gd name="T97" fmla="*/ 1346 h 1868"/>
                <a:gd name="T98" fmla="*/ 1494 w 2182"/>
                <a:gd name="T99" fmla="*/ 1334 h 1868"/>
                <a:gd name="T100" fmla="*/ 1424 w 2182"/>
                <a:gd name="T101" fmla="*/ 1310 h 1868"/>
                <a:gd name="T102" fmla="*/ 1392 w 2182"/>
                <a:gd name="T103" fmla="*/ 1430 h 1868"/>
                <a:gd name="T104" fmla="*/ 1288 w 2182"/>
                <a:gd name="T105" fmla="*/ 1520 h 1868"/>
                <a:gd name="T106" fmla="*/ 1140 w 2182"/>
                <a:gd name="T107" fmla="*/ 1612 h 1868"/>
                <a:gd name="T108" fmla="*/ 1076 w 2182"/>
                <a:gd name="T109" fmla="*/ 1650 h 1868"/>
                <a:gd name="T110" fmla="*/ 988 w 2182"/>
                <a:gd name="T111" fmla="*/ 1790 h 1868"/>
                <a:gd name="T112" fmla="*/ 838 w 2182"/>
                <a:gd name="T113" fmla="*/ 1810 h 1868"/>
                <a:gd name="T114" fmla="*/ 814 w 2182"/>
                <a:gd name="T115" fmla="*/ 1666 h 1868"/>
                <a:gd name="T116" fmla="*/ 732 w 2182"/>
                <a:gd name="T117" fmla="*/ 1678 h 1868"/>
                <a:gd name="T118" fmla="*/ 662 w 2182"/>
                <a:gd name="T119" fmla="*/ 1816 h 18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82" h="1868">
                  <a:moveTo>
                    <a:pt x="556" y="1868"/>
                  </a:moveTo>
                  <a:lnTo>
                    <a:pt x="556" y="1868"/>
                  </a:lnTo>
                  <a:lnTo>
                    <a:pt x="518" y="1832"/>
                  </a:lnTo>
                  <a:lnTo>
                    <a:pt x="498" y="1792"/>
                  </a:lnTo>
                  <a:lnTo>
                    <a:pt x="500" y="1764"/>
                  </a:lnTo>
                  <a:lnTo>
                    <a:pt x="502" y="1754"/>
                  </a:lnTo>
                  <a:lnTo>
                    <a:pt x="506" y="1744"/>
                  </a:lnTo>
                  <a:lnTo>
                    <a:pt x="512" y="1736"/>
                  </a:lnTo>
                  <a:lnTo>
                    <a:pt x="518" y="1728"/>
                  </a:lnTo>
                  <a:lnTo>
                    <a:pt x="528" y="1720"/>
                  </a:lnTo>
                  <a:lnTo>
                    <a:pt x="538" y="1714"/>
                  </a:lnTo>
                  <a:lnTo>
                    <a:pt x="556" y="1698"/>
                  </a:lnTo>
                  <a:lnTo>
                    <a:pt x="572" y="1674"/>
                  </a:lnTo>
                  <a:lnTo>
                    <a:pt x="570" y="1658"/>
                  </a:lnTo>
                  <a:lnTo>
                    <a:pt x="562" y="1646"/>
                  </a:lnTo>
                  <a:lnTo>
                    <a:pt x="556" y="1638"/>
                  </a:lnTo>
                  <a:lnTo>
                    <a:pt x="548" y="1634"/>
                  </a:lnTo>
                  <a:lnTo>
                    <a:pt x="542" y="1632"/>
                  </a:lnTo>
                  <a:lnTo>
                    <a:pt x="534" y="1630"/>
                  </a:lnTo>
                  <a:lnTo>
                    <a:pt x="526" y="1632"/>
                  </a:lnTo>
                  <a:lnTo>
                    <a:pt x="506" y="1638"/>
                  </a:lnTo>
                  <a:lnTo>
                    <a:pt x="482" y="1658"/>
                  </a:lnTo>
                  <a:lnTo>
                    <a:pt x="448" y="1674"/>
                  </a:lnTo>
                  <a:lnTo>
                    <a:pt x="442" y="1668"/>
                  </a:lnTo>
                  <a:lnTo>
                    <a:pt x="436" y="1664"/>
                  </a:lnTo>
                  <a:lnTo>
                    <a:pt x="426" y="1658"/>
                  </a:lnTo>
                  <a:lnTo>
                    <a:pt x="384" y="1658"/>
                  </a:lnTo>
                  <a:lnTo>
                    <a:pt x="370" y="1660"/>
                  </a:lnTo>
                  <a:lnTo>
                    <a:pt x="362" y="1664"/>
                  </a:lnTo>
                  <a:lnTo>
                    <a:pt x="356" y="1672"/>
                  </a:lnTo>
                  <a:lnTo>
                    <a:pt x="352" y="1682"/>
                  </a:lnTo>
                  <a:lnTo>
                    <a:pt x="350" y="1700"/>
                  </a:lnTo>
                  <a:lnTo>
                    <a:pt x="348" y="1722"/>
                  </a:lnTo>
                  <a:lnTo>
                    <a:pt x="342" y="1726"/>
                  </a:lnTo>
                  <a:lnTo>
                    <a:pt x="336" y="1726"/>
                  </a:lnTo>
                  <a:lnTo>
                    <a:pt x="330" y="1726"/>
                  </a:lnTo>
                  <a:lnTo>
                    <a:pt x="324" y="1724"/>
                  </a:lnTo>
                  <a:lnTo>
                    <a:pt x="314" y="1718"/>
                  </a:lnTo>
                  <a:lnTo>
                    <a:pt x="306" y="1716"/>
                  </a:lnTo>
                  <a:lnTo>
                    <a:pt x="286" y="1690"/>
                  </a:lnTo>
                  <a:lnTo>
                    <a:pt x="270" y="1674"/>
                  </a:lnTo>
                  <a:lnTo>
                    <a:pt x="262" y="1654"/>
                  </a:lnTo>
                  <a:lnTo>
                    <a:pt x="252" y="1638"/>
                  </a:lnTo>
                  <a:lnTo>
                    <a:pt x="248" y="1632"/>
                  </a:lnTo>
                  <a:lnTo>
                    <a:pt x="242" y="1626"/>
                  </a:lnTo>
                  <a:lnTo>
                    <a:pt x="234" y="1624"/>
                  </a:lnTo>
                  <a:lnTo>
                    <a:pt x="226" y="1620"/>
                  </a:lnTo>
                  <a:lnTo>
                    <a:pt x="190" y="1582"/>
                  </a:lnTo>
                  <a:lnTo>
                    <a:pt x="168" y="1576"/>
                  </a:lnTo>
                  <a:lnTo>
                    <a:pt x="170" y="1568"/>
                  </a:lnTo>
                  <a:lnTo>
                    <a:pt x="172" y="1560"/>
                  </a:lnTo>
                  <a:lnTo>
                    <a:pt x="178" y="1554"/>
                  </a:lnTo>
                  <a:lnTo>
                    <a:pt x="184" y="1548"/>
                  </a:lnTo>
                  <a:lnTo>
                    <a:pt x="198" y="1538"/>
                  </a:lnTo>
                  <a:lnTo>
                    <a:pt x="206" y="1532"/>
                  </a:lnTo>
                  <a:lnTo>
                    <a:pt x="212" y="1526"/>
                  </a:lnTo>
                  <a:lnTo>
                    <a:pt x="226" y="1496"/>
                  </a:lnTo>
                  <a:lnTo>
                    <a:pt x="226" y="1484"/>
                  </a:lnTo>
                  <a:lnTo>
                    <a:pt x="224" y="1474"/>
                  </a:lnTo>
                  <a:lnTo>
                    <a:pt x="220" y="1468"/>
                  </a:lnTo>
                  <a:lnTo>
                    <a:pt x="216" y="1464"/>
                  </a:lnTo>
                  <a:lnTo>
                    <a:pt x="182" y="1464"/>
                  </a:lnTo>
                  <a:lnTo>
                    <a:pt x="150" y="1468"/>
                  </a:lnTo>
                  <a:lnTo>
                    <a:pt x="120" y="1474"/>
                  </a:lnTo>
                  <a:lnTo>
                    <a:pt x="92" y="1484"/>
                  </a:lnTo>
                  <a:lnTo>
                    <a:pt x="84" y="1490"/>
                  </a:lnTo>
                  <a:lnTo>
                    <a:pt x="76" y="1492"/>
                  </a:lnTo>
                  <a:lnTo>
                    <a:pt x="70" y="1492"/>
                  </a:lnTo>
                  <a:lnTo>
                    <a:pt x="64" y="1492"/>
                  </a:lnTo>
                  <a:lnTo>
                    <a:pt x="66" y="1450"/>
                  </a:lnTo>
                  <a:lnTo>
                    <a:pt x="50" y="1428"/>
                  </a:lnTo>
                  <a:lnTo>
                    <a:pt x="14" y="1398"/>
                  </a:lnTo>
                  <a:lnTo>
                    <a:pt x="14" y="1386"/>
                  </a:lnTo>
                  <a:lnTo>
                    <a:pt x="18" y="1376"/>
                  </a:lnTo>
                  <a:lnTo>
                    <a:pt x="26" y="1358"/>
                  </a:lnTo>
                  <a:lnTo>
                    <a:pt x="24" y="1328"/>
                  </a:lnTo>
                  <a:lnTo>
                    <a:pt x="24" y="1316"/>
                  </a:lnTo>
                  <a:lnTo>
                    <a:pt x="20" y="1304"/>
                  </a:lnTo>
                  <a:lnTo>
                    <a:pt x="0" y="1278"/>
                  </a:lnTo>
                  <a:lnTo>
                    <a:pt x="0" y="1244"/>
                  </a:lnTo>
                  <a:lnTo>
                    <a:pt x="100" y="1268"/>
                  </a:lnTo>
                  <a:lnTo>
                    <a:pt x="274" y="1270"/>
                  </a:lnTo>
                  <a:lnTo>
                    <a:pt x="306" y="1278"/>
                  </a:lnTo>
                  <a:lnTo>
                    <a:pt x="326" y="1284"/>
                  </a:lnTo>
                  <a:lnTo>
                    <a:pt x="344" y="1290"/>
                  </a:lnTo>
                  <a:lnTo>
                    <a:pt x="400" y="1336"/>
                  </a:lnTo>
                  <a:lnTo>
                    <a:pt x="414" y="1342"/>
                  </a:lnTo>
                  <a:lnTo>
                    <a:pt x="466" y="1350"/>
                  </a:lnTo>
                  <a:lnTo>
                    <a:pt x="490" y="1366"/>
                  </a:lnTo>
                  <a:lnTo>
                    <a:pt x="556" y="1388"/>
                  </a:lnTo>
                  <a:lnTo>
                    <a:pt x="562" y="1392"/>
                  </a:lnTo>
                  <a:lnTo>
                    <a:pt x="568" y="1398"/>
                  </a:lnTo>
                  <a:lnTo>
                    <a:pt x="584" y="1412"/>
                  </a:lnTo>
                  <a:lnTo>
                    <a:pt x="594" y="1418"/>
                  </a:lnTo>
                  <a:lnTo>
                    <a:pt x="604" y="1420"/>
                  </a:lnTo>
                  <a:lnTo>
                    <a:pt x="614" y="1418"/>
                  </a:lnTo>
                  <a:lnTo>
                    <a:pt x="628" y="1412"/>
                  </a:lnTo>
                  <a:lnTo>
                    <a:pt x="632" y="1406"/>
                  </a:lnTo>
                  <a:lnTo>
                    <a:pt x="638" y="1400"/>
                  </a:lnTo>
                  <a:lnTo>
                    <a:pt x="650" y="1392"/>
                  </a:lnTo>
                  <a:lnTo>
                    <a:pt x="666" y="1386"/>
                  </a:lnTo>
                  <a:lnTo>
                    <a:pt x="680" y="1380"/>
                  </a:lnTo>
                  <a:lnTo>
                    <a:pt x="696" y="1368"/>
                  </a:lnTo>
                  <a:lnTo>
                    <a:pt x="708" y="1360"/>
                  </a:lnTo>
                  <a:lnTo>
                    <a:pt x="724" y="1354"/>
                  </a:lnTo>
                  <a:lnTo>
                    <a:pt x="746" y="1350"/>
                  </a:lnTo>
                  <a:lnTo>
                    <a:pt x="746" y="1346"/>
                  </a:lnTo>
                  <a:lnTo>
                    <a:pt x="750" y="1344"/>
                  </a:lnTo>
                  <a:lnTo>
                    <a:pt x="758" y="1340"/>
                  </a:lnTo>
                  <a:lnTo>
                    <a:pt x="768" y="1336"/>
                  </a:lnTo>
                  <a:lnTo>
                    <a:pt x="778" y="1332"/>
                  </a:lnTo>
                  <a:lnTo>
                    <a:pt x="784" y="1332"/>
                  </a:lnTo>
                  <a:lnTo>
                    <a:pt x="792" y="1328"/>
                  </a:lnTo>
                  <a:lnTo>
                    <a:pt x="806" y="1320"/>
                  </a:lnTo>
                  <a:lnTo>
                    <a:pt x="820" y="1310"/>
                  </a:lnTo>
                  <a:lnTo>
                    <a:pt x="828" y="1308"/>
                  </a:lnTo>
                  <a:lnTo>
                    <a:pt x="836" y="1306"/>
                  </a:lnTo>
                  <a:lnTo>
                    <a:pt x="848" y="1300"/>
                  </a:lnTo>
                  <a:lnTo>
                    <a:pt x="862" y="1296"/>
                  </a:lnTo>
                  <a:lnTo>
                    <a:pt x="876" y="1296"/>
                  </a:lnTo>
                  <a:lnTo>
                    <a:pt x="894" y="1296"/>
                  </a:lnTo>
                  <a:lnTo>
                    <a:pt x="918" y="1302"/>
                  </a:lnTo>
                  <a:lnTo>
                    <a:pt x="952" y="1306"/>
                  </a:lnTo>
                  <a:lnTo>
                    <a:pt x="970" y="1306"/>
                  </a:lnTo>
                  <a:lnTo>
                    <a:pt x="986" y="1306"/>
                  </a:lnTo>
                  <a:lnTo>
                    <a:pt x="1000" y="1302"/>
                  </a:lnTo>
                  <a:lnTo>
                    <a:pt x="1006" y="1300"/>
                  </a:lnTo>
                  <a:lnTo>
                    <a:pt x="1010" y="1296"/>
                  </a:lnTo>
                  <a:lnTo>
                    <a:pt x="1028" y="1294"/>
                  </a:lnTo>
                  <a:lnTo>
                    <a:pt x="1044" y="1286"/>
                  </a:lnTo>
                  <a:lnTo>
                    <a:pt x="1060" y="1278"/>
                  </a:lnTo>
                  <a:lnTo>
                    <a:pt x="1074" y="1266"/>
                  </a:lnTo>
                  <a:lnTo>
                    <a:pt x="1086" y="1254"/>
                  </a:lnTo>
                  <a:lnTo>
                    <a:pt x="1100" y="1240"/>
                  </a:lnTo>
                  <a:lnTo>
                    <a:pt x="1122" y="1212"/>
                  </a:lnTo>
                  <a:lnTo>
                    <a:pt x="1156" y="1182"/>
                  </a:lnTo>
                  <a:lnTo>
                    <a:pt x="1170" y="1170"/>
                  </a:lnTo>
                  <a:lnTo>
                    <a:pt x="1186" y="1158"/>
                  </a:lnTo>
                  <a:lnTo>
                    <a:pt x="1202" y="1150"/>
                  </a:lnTo>
                  <a:lnTo>
                    <a:pt x="1210" y="1146"/>
                  </a:lnTo>
                  <a:lnTo>
                    <a:pt x="1218" y="1138"/>
                  </a:lnTo>
                  <a:lnTo>
                    <a:pt x="1216" y="1112"/>
                  </a:lnTo>
                  <a:lnTo>
                    <a:pt x="1182" y="1080"/>
                  </a:lnTo>
                  <a:lnTo>
                    <a:pt x="1176" y="1058"/>
                  </a:lnTo>
                  <a:lnTo>
                    <a:pt x="1178" y="1032"/>
                  </a:lnTo>
                  <a:lnTo>
                    <a:pt x="1180" y="1020"/>
                  </a:lnTo>
                  <a:lnTo>
                    <a:pt x="1182" y="1010"/>
                  </a:lnTo>
                  <a:lnTo>
                    <a:pt x="1186" y="1002"/>
                  </a:lnTo>
                  <a:lnTo>
                    <a:pt x="1192" y="994"/>
                  </a:lnTo>
                  <a:lnTo>
                    <a:pt x="1200" y="986"/>
                  </a:lnTo>
                  <a:lnTo>
                    <a:pt x="1212" y="982"/>
                  </a:lnTo>
                  <a:lnTo>
                    <a:pt x="1214" y="978"/>
                  </a:lnTo>
                  <a:lnTo>
                    <a:pt x="1216" y="976"/>
                  </a:lnTo>
                  <a:lnTo>
                    <a:pt x="1220" y="978"/>
                  </a:lnTo>
                  <a:lnTo>
                    <a:pt x="1226" y="982"/>
                  </a:lnTo>
                  <a:lnTo>
                    <a:pt x="1260" y="1006"/>
                  </a:lnTo>
                  <a:lnTo>
                    <a:pt x="1286" y="1014"/>
                  </a:lnTo>
                  <a:lnTo>
                    <a:pt x="1314" y="1014"/>
                  </a:lnTo>
                  <a:lnTo>
                    <a:pt x="1326" y="1010"/>
                  </a:lnTo>
                  <a:lnTo>
                    <a:pt x="1336" y="1002"/>
                  </a:lnTo>
                  <a:lnTo>
                    <a:pt x="1348" y="992"/>
                  </a:lnTo>
                  <a:lnTo>
                    <a:pt x="1358" y="980"/>
                  </a:lnTo>
                  <a:lnTo>
                    <a:pt x="1380" y="956"/>
                  </a:lnTo>
                  <a:lnTo>
                    <a:pt x="1398" y="932"/>
                  </a:lnTo>
                  <a:lnTo>
                    <a:pt x="1404" y="928"/>
                  </a:lnTo>
                  <a:lnTo>
                    <a:pt x="1410" y="924"/>
                  </a:lnTo>
                  <a:lnTo>
                    <a:pt x="1416" y="924"/>
                  </a:lnTo>
                  <a:lnTo>
                    <a:pt x="1424" y="922"/>
                  </a:lnTo>
                  <a:lnTo>
                    <a:pt x="1438" y="924"/>
                  </a:lnTo>
                  <a:lnTo>
                    <a:pt x="1454" y="926"/>
                  </a:lnTo>
                  <a:lnTo>
                    <a:pt x="1464" y="918"/>
                  </a:lnTo>
                  <a:lnTo>
                    <a:pt x="1472" y="914"/>
                  </a:lnTo>
                  <a:lnTo>
                    <a:pt x="1492" y="906"/>
                  </a:lnTo>
                  <a:lnTo>
                    <a:pt x="1518" y="882"/>
                  </a:lnTo>
                  <a:lnTo>
                    <a:pt x="1522" y="880"/>
                  </a:lnTo>
                  <a:lnTo>
                    <a:pt x="1524" y="876"/>
                  </a:lnTo>
                  <a:lnTo>
                    <a:pt x="1530" y="866"/>
                  </a:lnTo>
                  <a:lnTo>
                    <a:pt x="1534" y="848"/>
                  </a:lnTo>
                  <a:lnTo>
                    <a:pt x="1540" y="832"/>
                  </a:lnTo>
                  <a:lnTo>
                    <a:pt x="1546" y="822"/>
                  </a:lnTo>
                  <a:lnTo>
                    <a:pt x="1554" y="816"/>
                  </a:lnTo>
                  <a:lnTo>
                    <a:pt x="1562" y="812"/>
                  </a:lnTo>
                  <a:lnTo>
                    <a:pt x="1580" y="806"/>
                  </a:lnTo>
                  <a:lnTo>
                    <a:pt x="1594" y="804"/>
                  </a:lnTo>
                  <a:lnTo>
                    <a:pt x="1610" y="798"/>
                  </a:lnTo>
                  <a:lnTo>
                    <a:pt x="1620" y="786"/>
                  </a:lnTo>
                  <a:lnTo>
                    <a:pt x="1632" y="776"/>
                  </a:lnTo>
                  <a:lnTo>
                    <a:pt x="1646" y="768"/>
                  </a:lnTo>
                  <a:lnTo>
                    <a:pt x="1660" y="760"/>
                  </a:lnTo>
                  <a:lnTo>
                    <a:pt x="1670" y="754"/>
                  </a:lnTo>
                  <a:lnTo>
                    <a:pt x="1680" y="752"/>
                  </a:lnTo>
                  <a:lnTo>
                    <a:pt x="1696" y="750"/>
                  </a:lnTo>
                  <a:lnTo>
                    <a:pt x="1712" y="750"/>
                  </a:lnTo>
                  <a:lnTo>
                    <a:pt x="1746" y="752"/>
                  </a:lnTo>
                  <a:lnTo>
                    <a:pt x="1776" y="756"/>
                  </a:lnTo>
                  <a:lnTo>
                    <a:pt x="1792" y="748"/>
                  </a:lnTo>
                  <a:lnTo>
                    <a:pt x="1798" y="740"/>
                  </a:lnTo>
                  <a:lnTo>
                    <a:pt x="1802" y="730"/>
                  </a:lnTo>
                  <a:lnTo>
                    <a:pt x="1804" y="720"/>
                  </a:lnTo>
                  <a:lnTo>
                    <a:pt x="1804" y="712"/>
                  </a:lnTo>
                  <a:lnTo>
                    <a:pt x="1802" y="702"/>
                  </a:lnTo>
                  <a:lnTo>
                    <a:pt x="1798" y="694"/>
                  </a:lnTo>
                  <a:lnTo>
                    <a:pt x="1790" y="680"/>
                  </a:lnTo>
                  <a:lnTo>
                    <a:pt x="1764" y="656"/>
                  </a:lnTo>
                  <a:lnTo>
                    <a:pt x="1718" y="628"/>
                  </a:lnTo>
                  <a:lnTo>
                    <a:pt x="1716" y="622"/>
                  </a:lnTo>
                  <a:lnTo>
                    <a:pt x="1712" y="614"/>
                  </a:lnTo>
                  <a:lnTo>
                    <a:pt x="1702" y="604"/>
                  </a:lnTo>
                  <a:lnTo>
                    <a:pt x="1688" y="590"/>
                  </a:lnTo>
                  <a:lnTo>
                    <a:pt x="1656" y="590"/>
                  </a:lnTo>
                  <a:lnTo>
                    <a:pt x="1640" y="608"/>
                  </a:lnTo>
                  <a:lnTo>
                    <a:pt x="1610" y="608"/>
                  </a:lnTo>
                  <a:lnTo>
                    <a:pt x="1604" y="644"/>
                  </a:lnTo>
                  <a:lnTo>
                    <a:pt x="1596" y="646"/>
                  </a:lnTo>
                  <a:lnTo>
                    <a:pt x="1586" y="646"/>
                  </a:lnTo>
                  <a:lnTo>
                    <a:pt x="1578" y="644"/>
                  </a:lnTo>
                  <a:lnTo>
                    <a:pt x="1570" y="642"/>
                  </a:lnTo>
                  <a:lnTo>
                    <a:pt x="1554" y="634"/>
                  </a:lnTo>
                  <a:lnTo>
                    <a:pt x="1544" y="630"/>
                  </a:lnTo>
                  <a:lnTo>
                    <a:pt x="1516" y="630"/>
                  </a:lnTo>
                  <a:lnTo>
                    <a:pt x="1504" y="634"/>
                  </a:lnTo>
                  <a:lnTo>
                    <a:pt x="1494" y="640"/>
                  </a:lnTo>
                  <a:lnTo>
                    <a:pt x="1476" y="654"/>
                  </a:lnTo>
                  <a:lnTo>
                    <a:pt x="1466" y="654"/>
                  </a:lnTo>
                  <a:lnTo>
                    <a:pt x="1456" y="650"/>
                  </a:lnTo>
                  <a:lnTo>
                    <a:pt x="1450" y="646"/>
                  </a:lnTo>
                  <a:lnTo>
                    <a:pt x="1446" y="640"/>
                  </a:lnTo>
                  <a:lnTo>
                    <a:pt x="1442" y="634"/>
                  </a:lnTo>
                  <a:lnTo>
                    <a:pt x="1440" y="628"/>
                  </a:lnTo>
                  <a:lnTo>
                    <a:pt x="1440" y="616"/>
                  </a:lnTo>
                  <a:lnTo>
                    <a:pt x="1470" y="588"/>
                  </a:lnTo>
                  <a:lnTo>
                    <a:pt x="1468" y="556"/>
                  </a:lnTo>
                  <a:lnTo>
                    <a:pt x="1470" y="544"/>
                  </a:lnTo>
                  <a:lnTo>
                    <a:pt x="1470" y="532"/>
                  </a:lnTo>
                  <a:lnTo>
                    <a:pt x="1480" y="512"/>
                  </a:lnTo>
                  <a:lnTo>
                    <a:pt x="1488" y="494"/>
                  </a:lnTo>
                  <a:lnTo>
                    <a:pt x="1488" y="472"/>
                  </a:lnTo>
                  <a:lnTo>
                    <a:pt x="1490" y="456"/>
                  </a:lnTo>
                  <a:lnTo>
                    <a:pt x="1494" y="440"/>
                  </a:lnTo>
                  <a:lnTo>
                    <a:pt x="1502" y="426"/>
                  </a:lnTo>
                  <a:lnTo>
                    <a:pt x="1522" y="426"/>
                  </a:lnTo>
                  <a:lnTo>
                    <a:pt x="1546" y="430"/>
                  </a:lnTo>
                  <a:lnTo>
                    <a:pt x="1574" y="432"/>
                  </a:lnTo>
                  <a:lnTo>
                    <a:pt x="1588" y="430"/>
                  </a:lnTo>
                  <a:lnTo>
                    <a:pt x="1602" y="428"/>
                  </a:lnTo>
                  <a:lnTo>
                    <a:pt x="1616" y="424"/>
                  </a:lnTo>
                  <a:lnTo>
                    <a:pt x="1628" y="416"/>
                  </a:lnTo>
                  <a:lnTo>
                    <a:pt x="1642" y="404"/>
                  </a:lnTo>
                  <a:lnTo>
                    <a:pt x="1658" y="390"/>
                  </a:lnTo>
                  <a:lnTo>
                    <a:pt x="1672" y="376"/>
                  </a:lnTo>
                  <a:lnTo>
                    <a:pt x="1684" y="362"/>
                  </a:lnTo>
                  <a:lnTo>
                    <a:pt x="1684" y="332"/>
                  </a:lnTo>
                  <a:lnTo>
                    <a:pt x="1686" y="296"/>
                  </a:lnTo>
                  <a:lnTo>
                    <a:pt x="1688" y="278"/>
                  </a:lnTo>
                  <a:lnTo>
                    <a:pt x="1692" y="262"/>
                  </a:lnTo>
                  <a:lnTo>
                    <a:pt x="1698" y="250"/>
                  </a:lnTo>
                  <a:lnTo>
                    <a:pt x="1702" y="246"/>
                  </a:lnTo>
                  <a:lnTo>
                    <a:pt x="1708" y="242"/>
                  </a:lnTo>
                  <a:lnTo>
                    <a:pt x="1714" y="232"/>
                  </a:lnTo>
                  <a:lnTo>
                    <a:pt x="1720" y="220"/>
                  </a:lnTo>
                  <a:lnTo>
                    <a:pt x="1724" y="198"/>
                  </a:lnTo>
                  <a:lnTo>
                    <a:pt x="1730" y="176"/>
                  </a:lnTo>
                  <a:lnTo>
                    <a:pt x="1736" y="166"/>
                  </a:lnTo>
                  <a:lnTo>
                    <a:pt x="1742" y="158"/>
                  </a:lnTo>
                  <a:lnTo>
                    <a:pt x="1742" y="116"/>
                  </a:lnTo>
                  <a:lnTo>
                    <a:pt x="1738" y="108"/>
                  </a:lnTo>
                  <a:lnTo>
                    <a:pt x="1716" y="82"/>
                  </a:lnTo>
                  <a:lnTo>
                    <a:pt x="1696" y="72"/>
                  </a:lnTo>
                  <a:lnTo>
                    <a:pt x="1696" y="62"/>
                  </a:lnTo>
                  <a:lnTo>
                    <a:pt x="1698" y="54"/>
                  </a:lnTo>
                  <a:lnTo>
                    <a:pt x="1702" y="46"/>
                  </a:lnTo>
                  <a:lnTo>
                    <a:pt x="1706" y="40"/>
                  </a:lnTo>
                  <a:lnTo>
                    <a:pt x="1712" y="34"/>
                  </a:lnTo>
                  <a:lnTo>
                    <a:pt x="1720" y="28"/>
                  </a:lnTo>
                  <a:lnTo>
                    <a:pt x="1736" y="20"/>
                  </a:lnTo>
                  <a:lnTo>
                    <a:pt x="1744" y="20"/>
                  </a:lnTo>
                  <a:lnTo>
                    <a:pt x="1750" y="16"/>
                  </a:lnTo>
                  <a:lnTo>
                    <a:pt x="1764" y="10"/>
                  </a:lnTo>
                  <a:lnTo>
                    <a:pt x="1778" y="4"/>
                  </a:lnTo>
                  <a:lnTo>
                    <a:pt x="1784" y="2"/>
                  </a:lnTo>
                  <a:lnTo>
                    <a:pt x="1794" y="0"/>
                  </a:lnTo>
                  <a:lnTo>
                    <a:pt x="1794" y="6"/>
                  </a:lnTo>
                  <a:lnTo>
                    <a:pt x="1796" y="8"/>
                  </a:lnTo>
                  <a:lnTo>
                    <a:pt x="1804" y="16"/>
                  </a:lnTo>
                  <a:lnTo>
                    <a:pt x="1800" y="42"/>
                  </a:lnTo>
                  <a:lnTo>
                    <a:pt x="1792" y="52"/>
                  </a:lnTo>
                  <a:lnTo>
                    <a:pt x="1786" y="58"/>
                  </a:lnTo>
                  <a:lnTo>
                    <a:pt x="1782" y="66"/>
                  </a:lnTo>
                  <a:lnTo>
                    <a:pt x="1780" y="78"/>
                  </a:lnTo>
                  <a:lnTo>
                    <a:pt x="1804" y="96"/>
                  </a:lnTo>
                  <a:lnTo>
                    <a:pt x="1810" y="104"/>
                  </a:lnTo>
                  <a:lnTo>
                    <a:pt x="1816" y="110"/>
                  </a:lnTo>
                  <a:lnTo>
                    <a:pt x="1826" y="114"/>
                  </a:lnTo>
                  <a:lnTo>
                    <a:pt x="1842" y="116"/>
                  </a:lnTo>
                  <a:lnTo>
                    <a:pt x="1848" y="80"/>
                  </a:lnTo>
                  <a:lnTo>
                    <a:pt x="1856" y="80"/>
                  </a:lnTo>
                  <a:lnTo>
                    <a:pt x="1866" y="80"/>
                  </a:lnTo>
                  <a:lnTo>
                    <a:pt x="1878" y="84"/>
                  </a:lnTo>
                  <a:lnTo>
                    <a:pt x="1892" y="92"/>
                  </a:lnTo>
                  <a:lnTo>
                    <a:pt x="1900" y="104"/>
                  </a:lnTo>
                  <a:lnTo>
                    <a:pt x="1904" y="122"/>
                  </a:lnTo>
                  <a:lnTo>
                    <a:pt x="1908" y="140"/>
                  </a:lnTo>
                  <a:lnTo>
                    <a:pt x="1914" y="160"/>
                  </a:lnTo>
                  <a:lnTo>
                    <a:pt x="1920" y="168"/>
                  </a:lnTo>
                  <a:lnTo>
                    <a:pt x="1926" y="178"/>
                  </a:lnTo>
                  <a:lnTo>
                    <a:pt x="1938" y="184"/>
                  </a:lnTo>
                  <a:lnTo>
                    <a:pt x="1968" y="182"/>
                  </a:lnTo>
                  <a:lnTo>
                    <a:pt x="1978" y="178"/>
                  </a:lnTo>
                  <a:lnTo>
                    <a:pt x="1988" y="174"/>
                  </a:lnTo>
                  <a:lnTo>
                    <a:pt x="2010" y="172"/>
                  </a:lnTo>
                  <a:lnTo>
                    <a:pt x="2022" y="168"/>
                  </a:lnTo>
                  <a:lnTo>
                    <a:pt x="2032" y="166"/>
                  </a:lnTo>
                  <a:lnTo>
                    <a:pt x="2042" y="160"/>
                  </a:lnTo>
                  <a:lnTo>
                    <a:pt x="2052" y="152"/>
                  </a:lnTo>
                  <a:lnTo>
                    <a:pt x="2060" y="138"/>
                  </a:lnTo>
                  <a:lnTo>
                    <a:pt x="2068" y="128"/>
                  </a:lnTo>
                  <a:lnTo>
                    <a:pt x="2076" y="122"/>
                  </a:lnTo>
                  <a:lnTo>
                    <a:pt x="2084" y="118"/>
                  </a:lnTo>
                  <a:lnTo>
                    <a:pt x="2094" y="120"/>
                  </a:lnTo>
                  <a:lnTo>
                    <a:pt x="2104" y="124"/>
                  </a:lnTo>
                  <a:lnTo>
                    <a:pt x="2114" y="132"/>
                  </a:lnTo>
                  <a:lnTo>
                    <a:pt x="2126" y="146"/>
                  </a:lnTo>
                  <a:lnTo>
                    <a:pt x="2146" y="200"/>
                  </a:lnTo>
                  <a:lnTo>
                    <a:pt x="2142" y="220"/>
                  </a:lnTo>
                  <a:lnTo>
                    <a:pt x="2136" y="246"/>
                  </a:lnTo>
                  <a:lnTo>
                    <a:pt x="2128" y="274"/>
                  </a:lnTo>
                  <a:lnTo>
                    <a:pt x="2118" y="296"/>
                  </a:lnTo>
                  <a:lnTo>
                    <a:pt x="2118" y="320"/>
                  </a:lnTo>
                  <a:lnTo>
                    <a:pt x="2142" y="366"/>
                  </a:lnTo>
                  <a:lnTo>
                    <a:pt x="2140" y="374"/>
                  </a:lnTo>
                  <a:lnTo>
                    <a:pt x="2138" y="384"/>
                  </a:lnTo>
                  <a:lnTo>
                    <a:pt x="2130" y="406"/>
                  </a:lnTo>
                  <a:lnTo>
                    <a:pt x="2128" y="418"/>
                  </a:lnTo>
                  <a:lnTo>
                    <a:pt x="2130" y="428"/>
                  </a:lnTo>
                  <a:lnTo>
                    <a:pt x="2136" y="440"/>
                  </a:lnTo>
                  <a:lnTo>
                    <a:pt x="2140" y="444"/>
                  </a:lnTo>
                  <a:lnTo>
                    <a:pt x="2148" y="450"/>
                  </a:lnTo>
                  <a:lnTo>
                    <a:pt x="2150" y="462"/>
                  </a:lnTo>
                  <a:lnTo>
                    <a:pt x="2150" y="476"/>
                  </a:lnTo>
                  <a:lnTo>
                    <a:pt x="2148" y="510"/>
                  </a:lnTo>
                  <a:lnTo>
                    <a:pt x="2126" y="514"/>
                  </a:lnTo>
                  <a:lnTo>
                    <a:pt x="2122" y="508"/>
                  </a:lnTo>
                  <a:lnTo>
                    <a:pt x="2118" y="502"/>
                  </a:lnTo>
                  <a:lnTo>
                    <a:pt x="2116" y="492"/>
                  </a:lnTo>
                  <a:lnTo>
                    <a:pt x="2118" y="476"/>
                  </a:lnTo>
                  <a:lnTo>
                    <a:pt x="2114" y="466"/>
                  </a:lnTo>
                  <a:lnTo>
                    <a:pt x="2108" y="458"/>
                  </a:lnTo>
                  <a:lnTo>
                    <a:pt x="2094" y="460"/>
                  </a:lnTo>
                  <a:lnTo>
                    <a:pt x="2086" y="462"/>
                  </a:lnTo>
                  <a:lnTo>
                    <a:pt x="2084" y="466"/>
                  </a:lnTo>
                  <a:lnTo>
                    <a:pt x="2082" y="470"/>
                  </a:lnTo>
                  <a:lnTo>
                    <a:pt x="2084" y="484"/>
                  </a:lnTo>
                  <a:lnTo>
                    <a:pt x="2082" y="492"/>
                  </a:lnTo>
                  <a:lnTo>
                    <a:pt x="2078" y="500"/>
                  </a:lnTo>
                  <a:lnTo>
                    <a:pt x="2064" y="514"/>
                  </a:lnTo>
                  <a:lnTo>
                    <a:pt x="2054" y="528"/>
                  </a:lnTo>
                  <a:lnTo>
                    <a:pt x="2046" y="544"/>
                  </a:lnTo>
                  <a:lnTo>
                    <a:pt x="2042" y="564"/>
                  </a:lnTo>
                  <a:lnTo>
                    <a:pt x="2034" y="576"/>
                  </a:lnTo>
                  <a:lnTo>
                    <a:pt x="2024" y="586"/>
                  </a:lnTo>
                  <a:lnTo>
                    <a:pt x="2012" y="598"/>
                  </a:lnTo>
                  <a:lnTo>
                    <a:pt x="2002" y="606"/>
                  </a:lnTo>
                  <a:lnTo>
                    <a:pt x="2000" y="642"/>
                  </a:lnTo>
                  <a:lnTo>
                    <a:pt x="2008" y="654"/>
                  </a:lnTo>
                  <a:lnTo>
                    <a:pt x="2020" y="674"/>
                  </a:lnTo>
                  <a:lnTo>
                    <a:pt x="2054" y="694"/>
                  </a:lnTo>
                  <a:lnTo>
                    <a:pt x="2078" y="692"/>
                  </a:lnTo>
                  <a:lnTo>
                    <a:pt x="2094" y="668"/>
                  </a:lnTo>
                  <a:lnTo>
                    <a:pt x="2100" y="680"/>
                  </a:lnTo>
                  <a:lnTo>
                    <a:pt x="2104" y="690"/>
                  </a:lnTo>
                  <a:lnTo>
                    <a:pt x="2106" y="702"/>
                  </a:lnTo>
                  <a:lnTo>
                    <a:pt x="2086" y="708"/>
                  </a:lnTo>
                  <a:lnTo>
                    <a:pt x="2068" y="716"/>
                  </a:lnTo>
                  <a:lnTo>
                    <a:pt x="2068" y="724"/>
                  </a:lnTo>
                  <a:lnTo>
                    <a:pt x="2070" y="732"/>
                  </a:lnTo>
                  <a:lnTo>
                    <a:pt x="2070" y="738"/>
                  </a:lnTo>
                  <a:lnTo>
                    <a:pt x="2074" y="742"/>
                  </a:lnTo>
                  <a:lnTo>
                    <a:pt x="2078" y="748"/>
                  </a:lnTo>
                  <a:lnTo>
                    <a:pt x="2084" y="750"/>
                  </a:lnTo>
                  <a:lnTo>
                    <a:pt x="2064" y="778"/>
                  </a:lnTo>
                  <a:lnTo>
                    <a:pt x="2052" y="790"/>
                  </a:lnTo>
                  <a:lnTo>
                    <a:pt x="2040" y="800"/>
                  </a:lnTo>
                  <a:lnTo>
                    <a:pt x="2026" y="796"/>
                  </a:lnTo>
                  <a:lnTo>
                    <a:pt x="1986" y="770"/>
                  </a:lnTo>
                  <a:lnTo>
                    <a:pt x="1968" y="770"/>
                  </a:lnTo>
                  <a:lnTo>
                    <a:pt x="1960" y="780"/>
                  </a:lnTo>
                  <a:lnTo>
                    <a:pt x="1958" y="786"/>
                  </a:lnTo>
                  <a:lnTo>
                    <a:pt x="1956" y="792"/>
                  </a:lnTo>
                  <a:lnTo>
                    <a:pt x="1958" y="818"/>
                  </a:lnTo>
                  <a:lnTo>
                    <a:pt x="1962" y="824"/>
                  </a:lnTo>
                  <a:lnTo>
                    <a:pt x="1968" y="828"/>
                  </a:lnTo>
                  <a:lnTo>
                    <a:pt x="1982" y="838"/>
                  </a:lnTo>
                  <a:lnTo>
                    <a:pt x="2000" y="852"/>
                  </a:lnTo>
                  <a:lnTo>
                    <a:pt x="2008" y="860"/>
                  </a:lnTo>
                  <a:lnTo>
                    <a:pt x="2016" y="870"/>
                  </a:lnTo>
                  <a:lnTo>
                    <a:pt x="2016" y="908"/>
                  </a:lnTo>
                  <a:lnTo>
                    <a:pt x="2024" y="920"/>
                  </a:lnTo>
                  <a:lnTo>
                    <a:pt x="2032" y="938"/>
                  </a:lnTo>
                  <a:lnTo>
                    <a:pt x="2046" y="976"/>
                  </a:lnTo>
                  <a:lnTo>
                    <a:pt x="2054" y="986"/>
                  </a:lnTo>
                  <a:lnTo>
                    <a:pt x="2070" y="986"/>
                  </a:lnTo>
                  <a:lnTo>
                    <a:pt x="2084" y="958"/>
                  </a:lnTo>
                  <a:lnTo>
                    <a:pt x="2110" y="940"/>
                  </a:lnTo>
                  <a:lnTo>
                    <a:pt x="2124" y="962"/>
                  </a:lnTo>
                  <a:lnTo>
                    <a:pt x="2134" y="976"/>
                  </a:lnTo>
                  <a:lnTo>
                    <a:pt x="2142" y="994"/>
                  </a:lnTo>
                  <a:lnTo>
                    <a:pt x="2144" y="1010"/>
                  </a:lnTo>
                  <a:lnTo>
                    <a:pt x="2150" y="1026"/>
                  </a:lnTo>
                  <a:lnTo>
                    <a:pt x="2154" y="1034"/>
                  </a:lnTo>
                  <a:lnTo>
                    <a:pt x="2160" y="1040"/>
                  </a:lnTo>
                  <a:lnTo>
                    <a:pt x="2168" y="1048"/>
                  </a:lnTo>
                  <a:lnTo>
                    <a:pt x="2178" y="1054"/>
                  </a:lnTo>
                  <a:lnTo>
                    <a:pt x="2182" y="1062"/>
                  </a:lnTo>
                  <a:lnTo>
                    <a:pt x="2180" y="1074"/>
                  </a:lnTo>
                  <a:lnTo>
                    <a:pt x="2180" y="1088"/>
                  </a:lnTo>
                  <a:lnTo>
                    <a:pt x="2180" y="1120"/>
                  </a:lnTo>
                  <a:lnTo>
                    <a:pt x="2168" y="1132"/>
                  </a:lnTo>
                  <a:lnTo>
                    <a:pt x="2156" y="1130"/>
                  </a:lnTo>
                  <a:lnTo>
                    <a:pt x="2150" y="1126"/>
                  </a:lnTo>
                  <a:lnTo>
                    <a:pt x="2138" y="1120"/>
                  </a:lnTo>
                  <a:lnTo>
                    <a:pt x="2108" y="1122"/>
                  </a:lnTo>
                  <a:lnTo>
                    <a:pt x="2096" y="1124"/>
                  </a:lnTo>
                  <a:lnTo>
                    <a:pt x="2088" y="1128"/>
                  </a:lnTo>
                  <a:lnTo>
                    <a:pt x="2080" y="1134"/>
                  </a:lnTo>
                  <a:lnTo>
                    <a:pt x="2074" y="1140"/>
                  </a:lnTo>
                  <a:lnTo>
                    <a:pt x="2062" y="1162"/>
                  </a:lnTo>
                  <a:lnTo>
                    <a:pt x="2058" y="1166"/>
                  </a:lnTo>
                  <a:lnTo>
                    <a:pt x="2054" y="1170"/>
                  </a:lnTo>
                  <a:lnTo>
                    <a:pt x="2052" y="1176"/>
                  </a:lnTo>
                  <a:lnTo>
                    <a:pt x="2046" y="1182"/>
                  </a:lnTo>
                  <a:lnTo>
                    <a:pt x="2028" y="1196"/>
                  </a:lnTo>
                  <a:lnTo>
                    <a:pt x="1994" y="1218"/>
                  </a:lnTo>
                  <a:lnTo>
                    <a:pt x="1988" y="1228"/>
                  </a:lnTo>
                  <a:lnTo>
                    <a:pt x="1974" y="1238"/>
                  </a:lnTo>
                  <a:lnTo>
                    <a:pt x="1948" y="1256"/>
                  </a:lnTo>
                  <a:lnTo>
                    <a:pt x="1938" y="1268"/>
                  </a:lnTo>
                  <a:lnTo>
                    <a:pt x="1920" y="1272"/>
                  </a:lnTo>
                  <a:lnTo>
                    <a:pt x="1902" y="1254"/>
                  </a:lnTo>
                  <a:lnTo>
                    <a:pt x="1894" y="1236"/>
                  </a:lnTo>
                  <a:lnTo>
                    <a:pt x="1890" y="1230"/>
                  </a:lnTo>
                  <a:lnTo>
                    <a:pt x="1884" y="1226"/>
                  </a:lnTo>
                  <a:lnTo>
                    <a:pt x="1880" y="1222"/>
                  </a:lnTo>
                  <a:lnTo>
                    <a:pt x="1874" y="1222"/>
                  </a:lnTo>
                  <a:lnTo>
                    <a:pt x="1860" y="1220"/>
                  </a:lnTo>
                  <a:lnTo>
                    <a:pt x="1856" y="1228"/>
                  </a:lnTo>
                  <a:lnTo>
                    <a:pt x="1854" y="1238"/>
                  </a:lnTo>
                  <a:lnTo>
                    <a:pt x="1852" y="1248"/>
                  </a:lnTo>
                  <a:lnTo>
                    <a:pt x="1850" y="1260"/>
                  </a:lnTo>
                  <a:lnTo>
                    <a:pt x="1852" y="1270"/>
                  </a:lnTo>
                  <a:lnTo>
                    <a:pt x="1854" y="1282"/>
                  </a:lnTo>
                  <a:lnTo>
                    <a:pt x="1860" y="1292"/>
                  </a:lnTo>
                  <a:lnTo>
                    <a:pt x="1868" y="1302"/>
                  </a:lnTo>
                  <a:lnTo>
                    <a:pt x="1872" y="1344"/>
                  </a:lnTo>
                  <a:lnTo>
                    <a:pt x="1846" y="1346"/>
                  </a:lnTo>
                  <a:lnTo>
                    <a:pt x="1824" y="1348"/>
                  </a:lnTo>
                  <a:lnTo>
                    <a:pt x="1812" y="1346"/>
                  </a:lnTo>
                  <a:lnTo>
                    <a:pt x="1802" y="1344"/>
                  </a:lnTo>
                  <a:lnTo>
                    <a:pt x="1794" y="1342"/>
                  </a:lnTo>
                  <a:lnTo>
                    <a:pt x="1786" y="1338"/>
                  </a:lnTo>
                  <a:lnTo>
                    <a:pt x="1782" y="1316"/>
                  </a:lnTo>
                  <a:lnTo>
                    <a:pt x="1776" y="1302"/>
                  </a:lnTo>
                  <a:lnTo>
                    <a:pt x="1768" y="1292"/>
                  </a:lnTo>
                  <a:lnTo>
                    <a:pt x="1758" y="1280"/>
                  </a:lnTo>
                  <a:lnTo>
                    <a:pt x="1732" y="1222"/>
                  </a:lnTo>
                  <a:lnTo>
                    <a:pt x="1720" y="1210"/>
                  </a:lnTo>
                  <a:lnTo>
                    <a:pt x="1712" y="1206"/>
                  </a:lnTo>
                  <a:lnTo>
                    <a:pt x="1706" y="1206"/>
                  </a:lnTo>
                  <a:lnTo>
                    <a:pt x="1696" y="1206"/>
                  </a:lnTo>
                  <a:lnTo>
                    <a:pt x="1684" y="1216"/>
                  </a:lnTo>
                  <a:lnTo>
                    <a:pt x="1670" y="1226"/>
                  </a:lnTo>
                  <a:lnTo>
                    <a:pt x="1658" y="1234"/>
                  </a:lnTo>
                  <a:lnTo>
                    <a:pt x="1646" y="1244"/>
                  </a:lnTo>
                  <a:lnTo>
                    <a:pt x="1642" y="1256"/>
                  </a:lnTo>
                  <a:lnTo>
                    <a:pt x="1640" y="1270"/>
                  </a:lnTo>
                  <a:lnTo>
                    <a:pt x="1640" y="1288"/>
                  </a:lnTo>
                  <a:lnTo>
                    <a:pt x="1644" y="1306"/>
                  </a:lnTo>
                  <a:lnTo>
                    <a:pt x="1580" y="1312"/>
                  </a:lnTo>
                  <a:lnTo>
                    <a:pt x="1524" y="1346"/>
                  </a:lnTo>
                  <a:lnTo>
                    <a:pt x="1516" y="1362"/>
                  </a:lnTo>
                  <a:lnTo>
                    <a:pt x="1510" y="1368"/>
                  </a:lnTo>
                  <a:lnTo>
                    <a:pt x="1508" y="1370"/>
                  </a:lnTo>
                  <a:lnTo>
                    <a:pt x="1504" y="1370"/>
                  </a:lnTo>
                  <a:lnTo>
                    <a:pt x="1492" y="1362"/>
                  </a:lnTo>
                  <a:lnTo>
                    <a:pt x="1486" y="1356"/>
                  </a:lnTo>
                  <a:lnTo>
                    <a:pt x="1484" y="1348"/>
                  </a:lnTo>
                  <a:lnTo>
                    <a:pt x="1482" y="1342"/>
                  </a:lnTo>
                  <a:lnTo>
                    <a:pt x="1494" y="1334"/>
                  </a:lnTo>
                  <a:lnTo>
                    <a:pt x="1492" y="1322"/>
                  </a:lnTo>
                  <a:lnTo>
                    <a:pt x="1490" y="1312"/>
                  </a:lnTo>
                  <a:lnTo>
                    <a:pt x="1486" y="1304"/>
                  </a:lnTo>
                  <a:lnTo>
                    <a:pt x="1480" y="1298"/>
                  </a:lnTo>
                  <a:lnTo>
                    <a:pt x="1474" y="1292"/>
                  </a:lnTo>
                  <a:lnTo>
                    <a:pt x="1466" y="1288"/>
                  </a:lnTo>
                  <a:lnTo>
                    <a:pt x="1458" y="1286"/>
                  </a:lnTo>
                  <a:lnTo>
                    <a:pt x="1450" y="1286"/>
                  </a:lnTo>
                  <a:lnTo>
                    <a:pt x="1440" y="1290"/>
                  </a:lnTo>
                  <a:lnTo>
                    <a:pt x="1434" y="1296"/>
                  </a:lnTo>
                  <a:lnTo>
                    <a:pt x="1428" y="1302"/>
                  </a:lnTo>
                  <a:lnTo>
                    <a:pt x="1424" y="1310"/>
                  </a:lnTo>
                  <a:lnTo>
                    <a:pt x="1424" y="1318"/>
                  </a:lnTo>
                  <a:lnTo>
                    <a:pt x="1424" y="1328"/>
                  </a:lnTo>
                  <a:lnTo>
                    <a:pt x="1428" y="1352"/>
                  </a:lnTo>
                  <a:lnTo>
                    <a:pt x="1408" y="1356"/>
                  </a:lnTo>
                  <a:lnTo>
                    <a:pt x="1404" y="1362"/>
                  </a:lnTo>
                  <a:lnTo>
                    <a:pt x="1402" y="1370"/>
                  </a:lnTo>
                  <a:lnTo>
                    <a:pt x="1392" y="1374"/>
                  </a:lnTo>
                  <a:lnTo>
                    <a:pt x="1392" y="1430"/>
                  </a:lnTo>
                  <a:lnTo>
                    <a:pt x="1412" y="1454"/>
                  </a:lnTo>
                  <a:lnTo>
                    <a:pt x="1412" y="1472"/>
                  </a:lnTo>
                  <a:lnTo>
                    <a:pt x="1402" y="1490"/>
                  </a:lnTo>
                  <a:lnTo>
                    <a:pt x="1380" y="1504"/>
                  </a:lnTo>
                  <a:lnTo>
                    <a:pt x="1356" y="1510"/>
                  </a:lnTo>
                  <a:lnTo>
                    <a:pt x="1336" y="1514"/>
                  </a:lnTo>
                  <a:lnTo>
                    <a:pt x="1314" y="1514"/>
                  </a:lnTo>
                  <a:lnTo>
                    <a:pt x="1298" y="1516"/>
                  </a:lnTo>
                  <a:lnTo>
                    <a:pt x="1288" y="1520"/>
                  </a:lnTo>
                  <a:lnTo>
                    <a:pt x="1280" y="1526"/>
                  </a:lnTo>
                  <a:lnTo>
                    <a:pt x="1270" y="1534"/>
                  </a:lnTo>
                  <a:lnTo>
                    <a:pt x="1256" y="1546"/>
                  </a:lnTo>
                  <a:lnTo>
                    <a:pt x="1244" y="1566"/>
                  </a:lnTo>
                  <a:lnTo>
                    <a:pt x="1228" y="1586"/>
                  </a:lnTo>
                  <a:lnTo>
                    <a:pt x="1192" y="1626"/>
                  </a:lnTo>
                  <a:lnTo>
                    <a:pt x="1168" y="1610"/>
                  </a:lnTo>
                  <a:lnTo>
                    <a:pt x="1140" y="1612"/>
                  </a:lnTo>
                  <a:lnTo>
                    <a:pt x="1136" y="1626"/>
                  </a:lnTo>
                  <a:lnTo>
                    <a:pt x="1132" y="1632"/>
                  </a:lnTo>
                  <a:lnTo>
                    <a:pt x="1128" y="1636"/>
                  </a:lnTo>
                  <a:lnTo>
                    <a:pt x="1124" y="1630"/>
                  </a:lnTo>
                  <a:lnTo>
                    <a:pt x="1118" y="1626"/>
                  </a:lnTo>
                  <a:lnTo>
                    <a:pt x="1108" y="1622"/>
                  </a:lnTo>
                  <a:lnTo>
                    <a:pt x="1100" y="1622"/>
                  </a:lnTo>
                  <a:lnTo>
                    <a:pt x="1092" y="1622"/>
                  </a:lnTo>
                  <a:lnTo>
                    <a:pt x="1088" y="1632"/>
                  </a:lnTo>
                  <a:lnTo>
                    <a:pt x="1082" y="1640"/>
                  </a:lnTo>
                  <a:lnTo>
                    <a:pt x="1076" y="1650"/>
                  </a:lnTo>
                  <a:lnTo>
                    <a:pt x="1066" y="1658"/>
                  </a:lnTo>
                  <a:lnTo>
                    <a:pt x="1056" y="1664"/>
                  </a:lnTo>
                  <a:lnTo>
                    <a:pt x="1046" y="1674"/>
                  </a:lnTo>
                  <a:lnTo>
                    <a:pt x="1038" y="1684"/>
                  </a:lnTo>
                  <a:lnTo>
                    <a:pt x="1030" y="1696"/>
                  </a:lnTo>
                  <a:lnTo>
                    <a:pt x="1014" y="1718"/>
                  </a:lnTo>
                  <a:lnTo>
                    <a:pt x="1004" y="1728"/>
                  </a:lnTo>
                  <a:lnTo>
                    <a:pt x="994" y="1736"/>
                  </a:lnTo>
                  <a:lnTo>
                    <a:pt x="990" y="1748"/>
                  </a:lnTo>
                  <a:lnTo>
                    <a:pt x="988" y="1760"/>
                  </a:lnTo>
                  <a:lnTo>
                    <a:pt x="988" y="1790"/>
                  </a:lnTo>
                  <a:lnTo>
                    <a:pt x="988" y="1798"/>
                  </a:lnTo>
                  <a:lnTo>
                    <a:pt x="988" y="1812"/>
                  </a:lnTo>
                  <a:lnTo>
                    <a:pt x="982" y="1836"/>
                  </a:lnTo>
                  <a:lnTo>
                    <a:pt x="976" y="1840"/>
                  </a:lnTo>
                  <a:lnTo>
                    <a:pt x="946" y="1838"/>
                  </a:lnTo>
                  <a:lnTo>
                    <a:pt x="920" y="1834"/>
                  </a:lnTo>
                  <a:lnTo>
                    <a:pt x="870" y="1826"/>
                  </a:lnTo>
                  <a:lnTo>
                    <a:pt x="838" y="1810"/>
                  </a:lnTo>
                  <a:lnTo>
                    <a:pt x="820" y="1790"/>
                  </a:lnTo>
                  <a:lnTo>
                    <a:pt x="784" y="1782"/>
                  </a:lnTo>
                  <a:lnTo>
                    <a:pt x="784" y="1752"/>
                  </a:lnTo>
                  <a:lnTo>
                    <a:pt x="796" y="1734"/>
                  </a:lnTo>
                  <a:lnTo>
                    <a:pt x="808" y="1716"/>
                  </a:lnTo>
                  <a:lnTo>
                    <a:pt x="816" y="1696"/>
                  </a:lnTo>
                  <a:lnTo>
                    <a:pt x="818" y="1686"/>
                  </a:lnTo>
                  <a:lnTo>
                    <a:pt x="818" y="1676"/>
                  </a:lnTo>
                  <a:lnTo>
                    <a:pt x="814" y="1666"/>
                  </a:lnTo>
                  <a:lnTo>
                    <a:pt x="810" y="1660"/>
                  </a:lnTo>
                  <a:lnTo>
                    <a:pt x="804" y="1656"/>
                  </a:lnTo>
                  <a:lnTo>
                    <a:pt x="798" y="1652"/>
                  </a:lnTo>
                  <a:lnTo>
                    <a:pt x="784" y="1652"/>
                  </a:lnTo>
                  <a:lnTo>
                    <a:pt x="772" y="1652"/>
                  </a:lnTo>
                  <a:lnTo>
                    <a:pt x="764" y="1656"/>
                  </a:lnTo>
                  <a:lnTo>
                    <a:pt x="758" y="1660"/>
                  </a:lnTo>
                  <a:lnTo>
                    <a:pt x="740" y="1662"/>
                  </a:lnTo>
                  <a:lnTo>
                    <a:pt x="734" y="1664"/>
                  </a:lnTo>
                  <a:lnTo>
                    <a:pt x="732" y="1668"/>
                  </a:lnTo>
                  <a:lnTo>
                    <a:pt x="732" y="1678"/>
                  </a:lnTo>
                  <a:lnTo>
                    <a:pt x="730" y="1700"/>
                  </a:lnTo>
                  <a:lnTo>
                    <a:pt x="722" y="1708"/>
                  </a:lnTo>
                  <a:lnTo>
                    <a:pt x="718" y="1720"/>
                  </a:lnTo>
                  <a:lnTo>
                    <a:pt x="698" y="1756"/>
                  </a:lnTo>
                  <a:lnTo>
                    <a:pt x="700" y="1796"/>
                  </a:lnTo>
                  <a:lnTo>
                    <a:pt x="688" y="1810"/>
                  </a:lnTo>
                  <a:lnTo>
                    <a:pt x="672" y="1814"/>
                  </a:lnTo>
                  <a:lnTo>
                    <a:pt x="662" y="1816"/>
                  </a:lnTo>
                  <a:lnTo>
                    <a:pt x="654" y="1822"/>
                  </a:lnTo>
                  <a:lnTo>
                    <a:pt x="644" y="1830"/>
                  </a:lnTo>
                  <a:lnTo>
                    <a:pt x="618" y="1836"/>
                  </a:lnTo>
                  <a:lnTo>
                    <a:pt x="590" y="1842"/>
                  </a:lnTo>
                  <a:lnTo>
                    <a:pt x="580" y="1850"/>
                  </a:lnTo>
                  <a:lnTo>
                    <a:pt x="572" y="1856"/>
                  </a:lnTo>
                  <a:lnTo>
                    <a:pt x="566" y="1864"/>
                  </a:lnTo>
                  <a:lnTo>
                    <a:pt x="556" y="186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31" name="Freeform 35"/>
            <p:cNvSpPr/>
            <p:nvPr/>
          </p:nvSpPr>
          <p:spPr bwMode="auto">
            <a:xfrm>
              <a:off x="6346825" y="2600326"/>
              <a:ext cx="368300" cy="419100"/>
            </a:xfrm>
            <a:custGeom>
              <a:avLst/>
              <a:gdLst>
                <a:gd name="T0" fmla="*/ 196 w 232"/>
                <a:gd name="T1" fmla="*/ 264 h 264"/>
                <a:gd name="T2" fmla="*/ 170 w 232"/>
                <a:gd name="T3" fmla="*/ 248 h 264"/>
                <a:gd name="T4" fmla="*/ 158 w 232"/>
                <a:gd name="T5" fmla="*/ 238 h 264"/>
                <a:gd name="T6" fmla="*/ 148 w 232"/>
                <a:gd name="T7" fmla="*/ 218 h 264"/>
                <a:gd name="T8" fmla="*/ 144 w 232"/>
                <a:gd name="T9" fmla="*/ 186 h 264"/>
                <a:gd name="T10" fmla="*/ 140 w 232"/>
                <a:gd name="T11" fmla="*/ 178 h 264"/>
                <a:gd name="T12" fmla="*/ 136 w 232"/>
                <a:gd name="T13" fmla="*/ 166 h 264"/>
                <a:gd name="T14" fmla="*/ 116 w 232"/>
                <a:gd name="T15" fmla="*/ 148 h 264"/>
                <a:gd name="T16" fmla="*/ 100 w 232"/>
                <a:gd name="T17" fmla="*/ 140 h 264"/>
                <a:gd name="T18" fmla="*/ 82 w 232"/>
                <a:gd name="T19" fmla="*/ 140 h 264"/>
                <a:gd name="T20" fmla="*/ 62 w 232"/>
                <a:gd name="T21" fmla="*/ 144 h 264"/>
                <a:gd name="T22" fmla="*/ 50 w 232"/>
                <a:gd name="T23" fmla="*/ 158 h 264"/>
                <a:gd name="T24" fmla="*/ 0 w 232"/>
                <a:gd name="T25" fmla="*/ 160 h 264"/>
                <a:gd name="T26" fmla="*/ 0 w 232"/>
                <a:gd name="T27" fmla="*/ 146 h 264"/>
                <a:gd name="T28" fmla="*/ 2 w 232"/>
                <a:gd name="T29" fmla="*/ 130 h 264"/>
                <a:gd name="T30" fmla="*/ 10 w 232"/>
                <a:gd name="T31" fmla="*/ 124 h 264"/>
                <a:gd name="T32" fmla="*/ 18 w 232"/>
                <a:gd name="T33" fmla="*/ 122 h 264"/>
                <a:gd name="T34" fmla="*/ 40 w 232"/>
                <a:gd name="T35" fmla="*/ 104 h 264"/>
                <a:gd name="T36" fmla="*/ 44 w 232"/>
                <a:gd name="T37" fmla="*/ 88 h 264"/>
                <a:gd name="T38" fmla="*/ 42 w 232"/>
                <a:gd name="T39" fmla="*/ 76 h 264"/>
                <a:gd name="T40" fmla="*/ 34 w 232"/>
                <a:gd name="T41" fmla="*/ 60 h 264"/>
                <a:gd name="T42" fmla="*/ 34 w 232"/>
                <a:gd name="T43" fmla="*/ 56 h 264"/>
                <a:gd name="T44" fmla="*/ 70 w 232"/>
                <a:gd name="T45" fmla="*/ 32 h 264"/>
                <a:gd name="T46" fmla="*/ 82 w 232"/>
                <a:gd name="T47" fmla="*/ 22 h 264"/>
                <a:gd name="T48" fmla="*/ 86 w 232"/>
                <a:gd name="T49" fmla="*/ 6 h 264"/>
                <a:gd name="T50" fmla="*/ 100 w 232"/>
                <a:gd name="T51" fmla="*/ 0 h 264"/>
                <a:gd name="T52" fmla="*/ 118 w 232"/>
                <a:gd name="T53" fmla="*/ 16 h 264"/>
                <a:gd name="T54" fmla="*/ 154 w 232"/>
                <a:gd name="T55" fmla="*/ 20 h 264"/>
                <a:gd name="T56" fmla="*/ 150 w 232"/>
                <a:gd name="T57" fmla="*/ 32 h 264"/>
                <a:gd name="T58" fmla="*/ 150 w 232"/>
                <a:gd name="T59" fmla="*/ 74 h 264"/>
                <a:gd name="T60" fmla="*/ 156 w 232"/>
                <a:gd name="T61" fmla="*/ 94 h 264"/>
                <a:gd name="T62" fmla="*/ 174 w 232"/>
                <a:gd name="T63" fmla="*/ 96 h 264"/>
                <a:gd name="T64" fmla="*/ 186 w 232"/>
                <a:gd name="T65" fmla="*/ 104 h 264"/>
                <a:gd name="T66" fmla="*/ 184 w 232"/>
                <a:gd name="T67" fmla="*/ 124 h 264"/>
                <a:gd name="T68" fmla="*/ 186 w 232"/>
                <a:gd name="T69" fmla="*/ 140 h 264"/>
                <a:gd name="T70" fmla="*/ 194 w 232"/>
                <a:gd name="T71" fmla="*/ 154 h 264"/>
                <a:gd name="T72" fmla="*/ 212 w 232"/>
                <a:gd name="T73" fmla="*/ 170 h 264"/>
                <a:gd name="T74" fmla="*/ 232 w 232"/>
                <a:gd name="T75" fmla="*/ 196 h 264"/>
                <a:gd name="T76" fmla="*/ 208 w 232"/>
                <a:gd name="T77" fmla="*/ 208 h 264"/>
                <a:gd name="T78" fmla="*/ 194 w 232"/>
                <a:gd name="T79" fmla="*/ 224 h 264"/>
                <a:gd name="T80" fmla="*/ 196 w 232"/>
                <a:gd name="T81" fmla="*/ 264 h 2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 h="264">
                  <a:moveTo>
                    <a:pt x="196" y="264"/>
                  </a:moveTo>
                  <a:lnTo>
                    <a:pt x="196" y="264"/>
                  </a:lnTo>
                  <a:lnTo>
                    <a:pt x="182" y="256"/>
                  </a:lnTo>
                  <a:lnTo>
                    <a:pt x="170" y="248"/>
                  </a:lnTo>
                  <a:lnTo>
                    <a:pt x="158" y="238"/>
                  </a:lnTo>
                  <a:lnTo>
                    <a:pt x="152" y="228"/>
                  </a:lnTo>
                  <a:lnTo>
                    <a:pt x="148" y="218"/>
                  </a:lnTo>
                  <a:lnTo>
                    <a:pt x="146" y="202"/>
                  </a:lnTo>
                  <a:lnTo>
                    <a:pt x="144" y="186"/>
                  </a:lnTo>
                  <a:lnTo>
                    <a:pt x="142" y="182"/>
                  </a:lnTo>
                  <a:lnTo>
                    <a:pt x="140" y="178"/>
                  </a:lnTo>
                  <a:lnTo>
                    <a:pt x="136" y="166"/>
                  </a:lnTo>
                  <a:lnTo>
                    <a:pt x="116" y="148"/>
                  </a:lnTo>
                  <a:lnTo>
                    <a:pt x="108" y="144"/>
                  </a:lnTo>
                  <a:lnTo>
                    <a:pt x="100" y="140"/>
                  </a:lnTo>
                  <a:lnTo>
                    <a:pt x="92" y="138"/>
                  </a:lnTo>
                  <a:lnTo>
                    <a:pt x="82" y="140"/>
                  </a:lnTo>
                  <a:lnTo>
                    <a:pt x="62" y="144"/>
                  </a:lnTo>
                  <a:lnTo>
                    <a:pt x="56" y="152"/>
                  </a:lnTo>
                  <a:lnTo>
                    <a:pt x="50" y="158"/>
                  </a:lnTo>
                  <a:lnTo>
                    <a:pt x="0" y="160"/>
                  </a:lnTo>
                  <a:lnTo>
                    <a:pt x="0" y="146"/>
                  </a:lnTo>
                  <a:lnTo>
                    <a:pt x="2" y="134"/>
                  </a:lnTo>
                  <a:lnTo>
                    <a:pt x="2" y="130"/>
                  </a:lnTo>
                  <a:lnTo>
                    <a:pt x="6" y="126"/>
                  </a:lnTo>
                  <a:lnTo>
                    <a:pt x="10" y="124"/>
                  </a:lnTo>
                  <a:lnTo>
                    <a:pt x="18" y="122"/>
                  </a:lnTo>
                  <a:lnTo>
                    <a:pt x="40" y="104"/>
                  </a:lnTo>
                  <a:lnTo>
                    <a:pt x="42" y="96"/>
                  </a:lnTo>
                  <a:lnTo>
                    <a:pt x="44" y="88"/>
                  </a:lnTo>
                  <a:lnTo>
                    <a:pt x="44" y="82"/>
                  </a:lnTo>
                  <a:lnTo>
                    <a:pt x="42" y="76"/>
                  </a:lnTo>
                  <a:lnTo>
                    <a:pt x="36" y="66"/>
                  </a:lnTo>
                  <a:lnTo>
                    <a:pt x="34" y="60"/>
                  </a:lnTo>
                  <a:lnTo>
                    <a:pt x="34" y="56"/>
                  </a:lnTo>
                  <a:lnTo>
                    <a:pt x="58" y="42"/>
                  </a:lnTo>
                  <a:lnTo>
                    <a:pt x="70" y="32"/>
                  </a:lnTo>
                  <a:lnTo>
                    <a:pt x="82" y="22"/>
                  </a:lnTo>
                  <a:lnTo>
                    <a:pt x="84" y="12"/>
                  </a:lnTo>
                  <a:lnTo>
                    <a:pt x="86" y="6"/>
                  </a:lnTo>
                  <a:lnTo>
                    <a:pt x="90" y="2"/>
                  </a:lnTo>
                  <a:lnTo>
                    <a:pt x="100" y="0"/>
                  </a:lnTo>
                  <a:lnTo>
                    <a:pt x="118" y="16"/>
                  </a:lnTo>
                  <a:lnTo>
                    <a:pt x="154" y="20"/>
                  </a:lnTo>
                  <a:lnTo>
                    <a:pt x="150" y="32"/>
                  </a:lnTo>
                  <a:lnTo>
                    <a:pt x="148" y="52"/>
                  </a:lnTo>
                  <a:lnTo>
                    <a:pt x="150" y="74"/>
                  </a:lnTo>
                  <a:lnTo>
                    <a:pt x="152" y="84"/>
                  </a:lnTo>
                  <a:lnTo>
                    <a:pt x="156" y="94"/>
                  </a:lnTo>
                  <a:lnTo>
                    <a:pt x="174" y="96"/>
                  </a:lnTo>
                  <a:lnTo>
                    <a:pt x="186" y="104"/>
                  </a:lnTo>
                  <a:lnTo>
                    <a:pt x="184" y="124"/>
                  </a:lnTo>
                  <a:lnTo>
                    <a:pt x="184" y="132"/>
                  </a:lnTo>
                  <a:lnTo>
                    <a:pt x="186" y="140"/>
                  </a:lnTo>
                  <a:lnTo>
                    <a:pt x="188" y="146"/>
                  </a:lnTo>
                  <a:lnTo>
                    <a:pt x="194" y="154"/>
                  </a:lnTo>
                  <a:lnTo>
                    <a:pt x="200" y="162"/>
                  </a:lnTo>
                  <a:lnTo>
                    <a:pt x="212" y="170"/>
                  </a:lnTo>
                  <a:lnTo>
                    <a:pt x="232" y="196"/>
                  </a:lnTo>
                  <a:lnTo>
                    <a:pt x="208" y="208"/>
                  </a:lnTo>
                  <a:lnTo>
                    <a:pt x="200" y="214"/>
                  </a:lnTo>
                  <a:lnTo>
                    <a:pt x="194" y="224"/>
                  </a:lnTo>
                  <a:lnTo>
                    <a:pt x="196" y="264"/>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32" name="Freeform 36"/>
            <p:cNvSpPr/>
            <p:nvPr/>
          </p:nvSpPr>
          <p:spPr bwMode="auto">
            <a:xfrm>
              <a:off x="6807200" y="2041526"/>
              <a:ext cx="933450" cy="879475"/>
            </a:xfrm>
            <a:custGeom>
              <a:avLst/>
              <a:gdLst>
                <a:gd name="T0" fmla="*/ 234 w 588"/>
                <a:gd name="T1" fmla="*/ 550 h 554"/>
                <a:gd name="T2" fmla="*/ 248 w 588"/>
                <a:gd name="T3" fmla="*/ 530 h 554"/>
                <a:gd name="T4" fmla="*/ 264 w 588"/>
                <a:gd name="T5" fmla="*/ 516 h 554"/>
                <a:gd name="T6" fmla="*/ 274 w 588"/>
                <a:gd name="T7" fmla="*/ 480 h 554"/>
                <a:gd name="T8" fmla="*/ 252 w 588"/>
                <a:gd name="T9" fmla="*/ 468 h 554"/>
                <a:gd name="T10" fmla="*/ 252 w 588"/>
                <a:gd name="T11" fmla="*/ 438 h 554"/>
                <a:gd name="T12" fmla="*/ 280 w 588"/>
                <a:gd name="T13" fmla="*/ 404 h 554"/>
                <a:gd name="T14" fmla="*/ 288 w 588"/>
                <a:gd name="T15" fmla="*/ 388 h 554"/>
                <a:gd name="T16" fmla="*/ 290 w 588"/>
                <a:gd name="T17" fmla="*/ 342 h 554"/>
                <a:gd name="T18" fmla="*/ 252 w 588"/>
                <a:gd name="T19" fmla="*/ 300 h 554"/>
                <a:gd name="T20" fmla="*/ 200 w 588"/>
                <a:gd name="T21" fmla="*/ 304 h 554"/>
                <a:gd name="T22" fmla="*/ 174 w 588"/>
                <a:gd name="T23" fmla="*/ 330 h 554"/>
                <a:gd name="T24" fmla="*/ 130 w 588"/>
                <a:gd name="T25" fmla="*/ 390 h 554"/>
                <a:gd name="T26" fmla="*/ 110 w 588"/>
                <a:gd name="T27" fmla="*/ 416 h 554"/>
                <a:gd name="T28" fmla="*/ 36 w 588"/>
                <a:gd name="T29" fmla="*/ 364 h 554"/>
                <a:gd name="T30" fmla="*/ 12 w 588"/>
                <a:gd name="T31" fmla="*/ 358 h 554"/>
                <a:gd name="T32" fmla="*/ 0 w 588"/>
                <a:gd name="T33" fmla="*/ 348 h 554"/>
                <a:gd name="T34" fmla="*/ 4 w 588"/>
                <a:gd name="T35" fmla="*/ 324 h 554"/>
                <a:gd name="T36" fmla="*/ 18 w 588"/>
                <a:gd name="T37" fmla="*/ 320 h 554"/>
                <a:gd name="T38" fmla="*/ 40 w 588"/>
                <a:gd name="T39" fmla="*/ 292 h 554"/>
                <a:gd name="T40" fmla="*/ 34 w 588"/>
                <a:gd name="T41" fmla="*/ 238 h 554"/>
                <a:gd name="T42" fmla="*/ 28 w 588"/>
                <a:gd name="T43" fmla="*/ 228 h 554"/>
                <a:gd name="T44" fmla="*/ 20 w 588"/>
                <a:gd name="T45" fmla="*/ 186 h 554"/>
                <a:gd name="T46" fmla="*/ 26 w 588"/>
                <a:gd name="T47" fmla="*/ 172 h 554"/>
                <a:gd name="T48" fmla="*/ 44 w 588"/>
                <a:gd name="T49" fmla="*/ 190 h 554"/>
                <a:gd name="T50" fmla="*/ 58 w 588"/>
                <a:gd name="T51" fmla="*/ 210 h 554"/>
                <a:gd name="T52" fmla="*/ 80 w 588"/>
                <a:gd name="T53" fmla="*/ 224 h 554"/>
                <a:gd name="T54" fmla="*/ 100 w 588"/>
                <a:gd name="T55" fmla="*/ 222 h 554"/>
                <a:gd name="T56" fmla="*/ 142 w 588"/>
                <a:gd name="T57" fmla="*/ 186 h 554"/>
                <a:gd name="T58" fmla="*/ 216 w 588"/>
                <a:gd name="T59" fmla="*/ 128 h 554"/>
                <a:gd name="T60" fmla="*/ 232 w 588"/>
                <a:gd name="T61" fmla="*/ 104 h 554"/>
                <a:gd name="T62" fmla="*/ 262 w 588"/>
                <a:gd name="T63" fmla="*/ 76 h 554"/>
                <a:gd name="T64" fmla="*/ 292 w 588"/>
                <a:gd name="T65" fmla="*/ 74 h 554"/>
                <a:gd name="T66" fmla="*/ 312 w 588"/>
                <a:gd name="T67" fmla="*/ 84 h 554"/>
                <a:gd name="T68" fmla="*/ 348 w 588"/>
                <a:gd name="T69" fmla="*/ 66 h 554"/>
                <a:gd name="T70" fmla="*/ 348 w 588"/>
                <a:gd name="T71" fmla="*/ 16 h 554"/>
                <a:gd name="T72" fmla="*/ 362 w 588"/>
                <a:gd name="T73" fmla="*/ 2 h 554"/>
                <a:gd name="T74" fmla="*/ 396 w 588"/>
                <a:gd name="T75" fmla="*/ 32 h 554"/>
                <a:gd name="T76" fmla="*/ 418 w 588"/>
                <a:gd name="T77" fmla="*/ 46 h 554"/>
                <a:gd name="T78" fmla="*/ 436 w 588"/>
                <a:gd name="T79" fmla="*/ 44 h 554"/>
                <a:gd name="T80" fmla="*/ 440 w 588"/>
                <a:gd name="T81" fmla="*/ 28 h 554"/>
                <a:gd name="T82" fmla="*/ 458 w 588"/>
                <a:gd name="T83" fmla="*/ 24 h 554"/>
                <a:gd name="T84" fmla="*/ 460 w 588"/>
                <a:gd name="T85" fmla="*/ 62 h 554"/>
                <a:gd name="T86" fmla="*/ 498 w 588"/>
                <a:gd name="T87" fmla="*/ 110 h 554"/>
                <a:gd name="T88" fmla="*/ 516 w 588"/>
                <a:gd name="T89" fmla="*/ 178 h 554"/>
                <a:gd name="T90" fmla="*/ 530 w 588"/>
                <a:gd name="T91" fmla="*/ 196 h 554"/>
                <a:gd name="T92" fmla="*/ 588 w 588"/>
                <a:gd name="T93" fmla="*/ 236 h 554"/>
                <a:gd name="T94" fmla="*/ 580 w 588"/>
                <a:gd name="T95" fmla="*/ 250 h 554"/>
                <a:gd name="T96" fmla="*/ 520 w 588"/>
                <a:gd name="T97" fmla="*/ 292 h 554"/>
                <a:gd name="T98" fmla="*/ 502 w 588"/>
                <a:gd name="T99" fmla="*/ 310 h 554"/>
                <a:gd name="T100" fmla="*/ 472 w 588"/>
                <a:gd name="T101" fmla="*/ 346 h 554"/>
                <a:gd name="T102" fmla="*/ 466 w 588"/>
                <a:gd name="T103" fmla="*/ 374 h 554"/>
                <a:gd name="T104" fmla="*/ 448 w 588"/>
                <a:gd name="T105" fmla="*/ 390 h 554"/>
                <a:gd name="T106" fmla="*/ 412 w 588"/>
                <a:gd name="T107" fmla="*/ 402 h 554"/>
                <a:gd name="T108" fmla="*/ 362 w 588"/>
                <a:gd name="T109" fmla="*/ 424 h 554"/>
                <a:gd name="T110" fmla="*/ 322 w 588"/>
                <a:gd name="T111" fmla="*/ 460 h 554"/>
                <a:gd name="T112" fmla="*/ 304 w 588"/>
                <a:gd name="T113" fmla="*/ 494 h 554"/>
                <a:gd name="T114" fmla="*/ 290 w 588"/>
                <a:gd name="T115" fmla="*/ 542 h 554"/>
                <a:gd name="T116" fmla="*/ 236 w 588"/>
                <a:gd name="T117" fmla="*/ 554 h 5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8" h="554">
                  <a:moveTo>
                    <a:pt x="236" y="554"/>
                  </a:moveTo>
                  <a:lnTo>
                    <a:pt x="236" y="554"/>
                  </a:lnTo>
                  <a:lnTo>
                    <a:pt x="234" y="550"/>
                  </a:lnTo>
                  <a:lnTo>
                    <a:pt x="240" y="536"/>
                  </a:lnTo>
                  <a:lnTo>
                    <a:pt x="248" y="530"/>
                  </a:lnTo>
                  <a:lnTo>
                    <a:pt x="254" y="524"/>
                  </a:lnTo>
                  <a:lnTo>
                    <a:pt x="264" y="516"/>
                  </a:lnTo>
                  <a:lnTo>
                    <a:pt x="274" y="496"/>
                  </a:lnTo>
                  <a:lnTo>
                    <a:pt x="274" y="480"/>
                  </a:lnTo>
                  <a:lnTo>
                    <a:pt x="252" y="468"/>
                  </a:lnTo>
                  <a:lnTo>
                    <a:pt x="250" y="456"/>
                  </a:lnTo>
                  <a:lnTo>
                    <a:pt x="250" y="446"/>
                  </a:lnTo>
                  <a:lnTo>
                    <a:pt x="252" y="438"/>
                  </a:lnTo>
                  <a:lnTo>
                    <a:pt x="256" y="430"/>
                  </a:lnTo>
                  <a:lnTo>
                    <a:pt x="266" y="416"/>
                  </a:lnTo>
                  <a:lnTo>
                    <a:pt x="280" y="404"/>
                  </a:lnTo>
                  <a:lnTo>
                    <a:pt x="284" y="396"/>
                  </a:lnTo>
                  <a:lnTo>
                    <a:pt x="288" y="388"/>
                  </a:lnTo>
                  <a:lnTo>
                    <a:pt x="290" y="370"/>
                  </a:lnTo>
                  <a:lnTo>
                    <a:pt x="290" y="356"/>
                  </a:lnTo>
                  <a:lnTo>
                    <a:pt x="290" y="342"/>
                  </a:lnTo>
                  <a:lnTo>
                    <a:pt x="252" y="300"/>
                  </a:lnTo>
                  <a:lnTo>
                    <a:pt x="234" y="298"/>
                  </a:lnTo>
                  <a:lnTo>
                    <a:pt x="200" y="304"/>
                  </a:lnTo>
                  <a:lnTo>
                    <a:pt x="186" y="316"/>
                  </a:lnTo>
                  <a:lnTo>
                    <a:pt x="174" y="330"/>
                  </a:lnTo>
                  <a:lnTo>
                    <a:pt x="148" y="360"/>
                  </a:lnTo>
                  <a:lnTo>
                    <a:pt x="130" y="390"/>
                  </a:lnTo>
                  <a:lnTo>
                    <a:pt x="120" y="404"/>
                  </a:lnTo>
                  <a:lnTo>
                    <a:pt x="110" y="416"/>
                  </a:lnTo>
                  <a:lnTo>
                    <a:pt x="70" y="390"/>
                  </a:lnTo>
                  <a:lnTo>
                    <a:pt x="52" y="376"/>
                  </a:lnTo>
                  <a:lnTo>
                    <a:pt x="36" y="364"/>
                  </a:lnTo>
                  <a:lnTo>
                    <a:pt x="22" y="362"/>
                  </a:lnTo>
                  <a:lnTo>
                    <a:pt x="12" y="358"/>
                  </a:lnTo>
                  <a:lnTo>
                    <a:pt x="6" y="352"/>
                  </a:lnTo>
                  <a:lnTo>
                    <a:pt x="0" y="348"/>
                  </a:lnTo>
                  <a:lnTo>
                    <a:pt x="0" y="334"/>
                  </a:lnTo>
                  <a:lnTo>
                    <a:pt x="2" y="326"/>
                  </a:lnTo>
                  <a:lnTo>
                    <a:pt x="4" y="324"/>
                  </a:lnTo>
                  <a:lnTo>
                    <a:pt x="6" y="322"/>
                  </a:lnTo>
                  <a:lnTo>
                    <a:pt x="18" y="320"/>
                  </a:lnTo>
                  <a:lnTo>
                    <a:pt x="28" y="306"/>
                  </a:lnTo>
                  <a:lnTo>
                    <a:pt x="40" y="292"/>
                  </a:lnTo>
                  <a:lnTo>
                    <a:pt x="38" y="240"/>
                  </a:lnTo>
                  <a:lnTo>
                    <a:pt x="34" y="238"/>
                  </a:lnTo>
                  <a:lnTo>
                    <a:pt x="28" y="228"/>
                  </a:lnTo>
                  <a:lnTo>
                    <a:pt x="20" y="206"/>
                  </a:lnTo>
                  <a:lnTo>
                    <a:pt x="20" y="186"/>
                  </a:lnTo>
                  <a:lnTo>
                    <a:pt x="22" y="178"/>
                  </a:lnTo>
                  <a:lnTo>
                    <a:pt x="26" y="172"/>
                  </a:lnTo>
                  <a:lnTo>
                    <a:pt x="34" y="176"/>
                  </a:lnTo>
                  <a:lnTo>
                    <a:pt x="40" y="180"/>
                  </a:lnTo>
                  <a:lnTo>
                    <a:pt x="44" y="190"/>
                  </a:lnTo>
                  <a:lnTo>
                    <a:pt x="48" y="202"/>
                  </a:lnTo>
                  <a:lnTo>
                    <a:pt x="58" y="210"/>
                  </a:lnTo>
                  <a:lnTo>
                    <a:pt x="68" y="218"/>
                  </a:lnTo>
                  <a:lnTo>
                    <a:pt x="74" y="222"/>
                  </a:lnTo>
                  <a:lnTo>
                    <a:pt x="80" y="224"/>
                  </a:lnTo>
                  <a:lnTo>
                    <a:pt x="88" y="224"/>
                  </a:lnTo>
                  <a:lnTo>
                    <a:pt x="100" y="222"/>
                  </a:lnTo>
                  <a:lnTo>
                    <a:pt x="118" y="204"/>
                  </a:lnTo>
                  <a:lnTo>
                    <a:pt x="142" y="186"/>
                  </a:lnTo>
                  <a:lnTo>
                    <a:pt x="168" y="166"/>
                  </a:lnTo>
                  <a:lnTo>
                    <a:pt x="192" y="146"/>
                  </a:lnTo>
                  <a:lnTo>
                    <a:pt x="216" y="128"/>
                  </a:lnTo>
                  <a:lnTo>
                    <a:pt x="226" y="116"/>
                  </a:lnTo>
                  <a:lnTo>
                    <a:pt x="232" y="104"/>
                  </a:lnTo>
                  <a:lnTo>
                    <a:pt x="244" y="82"/>
                  </a:lnTo>
                  <a:lnTo>
                    <a:pt x="262" y="76"/>
                  </a:lnTo>
                  <a:lnTo>
                    <a:pt x="278" y="72"/>
                  </a:lnTo>
                  <a:lnTo>
                    <a:pt x="284" y="72"/>
                  </a:lnTo>
                  <a:lnTo>
                    <a:pt x="292" y="74"/>
                  </a:lnTo>
                  <a:lnTo>
                    <a:pt x="302" y="78"/>
                  </a:lnTo>
                  <a:lnTo>
                    <a:pt x="312" y="84"/>
                  </a:lnTo>
                  <a:lnTo>
                    <a:pt x="332" y="84"/>
                  </a:lnTo>
                  <a:lnTo>
                    <a:pt x="348" y="66"/>
                  </a:lnTo>
                  <a:lnTo>
                    <a:pt x="348" y="16"/>
                  </a:lnTo>
                  <a:lnTo>
                    <a:pt x="354" y="0"/>
                  </a:lnTo>
                  <a:lnTo>
                    <a:pt x="362" y="2"/>
                  </a:lnTo>
                  <a:lnTo>
                    <a:pt x="374" y="8"/>
                  </a:lnTo>
                  <a:lnTo>
                    <a:pt x="384" y="18"/>
                  </a:lnTo>
                  <a:lnTo>
                    <a:pt x="396" y="32"/>
                  </a:lnTo>
                  <a:lnTo>
                    <a:pt x="408" y="42"/>
                  </a:lnTo>
                  <a:lnTo>
                    <a:pt x="418" y="46"/>
                  </a:lnTo>
                  <a:lnTo>
                    <a:pt x="432" y="48"/>
                  </a:lnTo>
                  <a:lnTo>
                    <a:pt x="436" y="44"/>
                  </a:lnTo>
                  <a:lnTo>
                    <a:pt x="438" y="36"/>
                  </a:lnTo>
                  <a:lnTo>
                    <a:pt x="440" y="28"/>
                  </a:lnTo>
                  <a:lnTo>
                    <a:pt x="450" y="16"/>
                  </a:lnTo>
                  <a:lnTo>
                    <a:pt x="458" y="24"/>
                  </a:lnTo>
                  <a:lnTo>
                    <a:pt x="460" y="62"/>
                  </a:lnTo>
                  <a:lnTo>
                    <a:pt x="472" y="76"/>
                  </a:lnTo>
                  <a:lnTo>
                    <a:pt x="484" y="92"/>
                  </a:lnTo>
                  <a:lnTo>
                    <a:pt x="498" y="110"/>
                  </a:lnTo>
                  <a:lnTo>
                    <a:pt x="516" y="128"/>
                  </a:lnTo>
                  <a:lnTo>
                    <a:pt x="516" y="178"/>
                  </a:lnTo>
                  <a:lnTo>
                    <a:pt x="530" y="196"/>
                  </a:lnTo>
                  <a:lnTo>
                    <a:pt x="564" y="220"/>
                  </a:lnTo>
                  <a:lnTo>
                    <a:pt x="588" y="236"/>
                  </a:lnTo>
                  <a:lnTo>
                    <a:pt x="586" y="242"/>
                  </a:lnTo>
                  <a:lnTo>
                    <a:pt x="580" y="250"/>
                  </a:lnTo>
                  <a:lnTo>
                    <a:pt x="558" y="266"/>
                  </a:lnTo>
                  <a:lnTo>
                    <a:pt x="534" y="282"/>
                  </a:lnTo>
                  <a:lnTo>
                    <a:pt x="520" y="292"/>
                  </a:lnTo>
                  <a:lnTo>
                    <a:pt x="502" y="310"/>
                  </a:lnTo>
                  <a:lnTo>
                    <a:pt x="486" y="328"/>
                  </a:lnTo>
                  <a:lnTo>
                    <a:pt x="472" y="346"/>
                  </a:lnTo>
                  <a:lnTo>
                    <a:pt x="470" y="354"/>
                  </a:lnTo>
                  <a:lnTo>
                    <a:pt x="468" y="364"/>
                  </a:lnTo>
                  <a:lnTo>
                    <a:pt x="466" y="374"/>
                  </a:lnTo>
                  <a:lnTo>
                    <a:pt x="462" y="384"/>
                  </a:lnTo>
                  <a:lnTo>
                    <a:pt x="448" y="390"/>
                  </a:lnTo>
                  <a:lnTo>
                    <a:pt x="432" y="398"/>
                  </a:lnTo>
                  <a:lnTo>
                    <a:pt x="412" y="402"/>
                  </a:lnTo>
                  <a:lnTo>
                    <a:pt x="394" y="408"/>
                  </a:lnTo>
                  <a:lnTo>
                    <a:pt x="378" y="416"/>
                  </a:lnTo>
                  <a:lnTo>
                    <a:pt x="362" y="424"/>
                  </a:lnTo>
                  <a:lnTo>
                    <a:pt x="348" y="434"/>
                  </a:lnTo>
                  <a:lnTo>
                    <a:pt x="336" y="446"/>
                  </a:lnTo>
                  <a:lnTo>
                    <a:pt x="322" y="460"/>
                  </a:lnTo>
                  <a:lnTo>
                    <a:pt x="310" y="476"/>
                  </a:lnTo>
                  <a:lnTo>
                    <a:pt x="304" y="494"/>
                  </a:lnTo>
                  <a:lnTo>
                    <a:pt x="296" y="518"/>
                  </a:lnTo>
                  <a:lnTo>
                    <a:pt x="290" y="542"/>
                  </a:lnTo>
                  <a:lnTo>
                    <a:pt x="260" y="550"/>
                  </a:lnTo>
                  <a:lnTo>
                    <a:pt x="236" y="554"/>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33" name="Freeform 37"/>
            <p:cNvSpPr/>
            <p:nvPr/>
          </p:nvSpPr>
          <p:spPr bwMode="auto">
            <a:xfrm>
              <a:off x="7004050" y="1552576"/>
              <a:ext cx="1330325" cy="844550"/>
            </a:xfrm>
            <a:custGeom>
              <a:avLst/>
              <a:gdLst>
                <a:gd name="T0" fmla="*/ 410 w 838"/>
                <a:gd name="T1" fmla="*/ 492 h 532"/>
                <a:gd name="T2" fmla="*/ 402 w 838"/>
                <a:gd name="T3" fmla="*/ 438 h 532"/>
                <a:gd name="T4" fmla="*/ 376 w 838"/>
                <a:gd name="T5" fmla="*/ 398 h 532"/>
                <a:gd name="T6" fmla="*/ 346 w 838"/>
                <a:gd name="T7" fmla="*/ 366 h 532"/>
                <a:gd name="T8" fmla="*/ 324 w 838"/>
                <a:gd name="T9" fmla="*/ 314 h 532"/>
                <a:gd name="T10" fmla="*/ 300 w 838"/>
                <a:gd name="T11" fmla="*/ 346 h 532"/>
                <a:gd name="T12" fmla="*/ 258 w 838"/>
                <a:gd name="T13" fmla="*/ 308 h 532"/>
                <a:gd name="T14" fmla="*/ 206 w 838"/>
                <a:gd name="T15" fmla="*/ 288 h 532"/>
                <a:gd name="T16" fmla="*/ 186 w 838"/>
                <a:gd name="T17" fmla="*/ 240 h 532"/>
                <a:gd name="T18" fmla="*/ 152 w 838"/>
                <a:gd name="T19" fmla="*/ 174 h 532"/>
                <a:gd name="T20" fmla="*/ 112 w 838"/>
                <a:gd name="T21" fmla="*/ 200 h 532"/>
                <a:gd name="T22" fmla="*/ 80 w 838"/>
                <a:gd name="T23" fmla="*/ 200 h 532"/>
                <a:gd name="T24" fmla="*/ 60 w 838"/>
                <a:gd name="T25" fmla="*/ 152 h 532"/>
                <a:gd name="T26" fmla="*/ 36 w 838"/>
                <a:gd name="T27" fmla="*/ 88 h 532"/>
                <a:gd name="T28" fmla="*/ 0 w 838"/>
                <a:gd name="T29" fmla="*/ 58 h 532"/>
                <a:gd name="T30" fmla="*/ 14 w 838"/>
                <a:gd name="T31" fmla="*/ 30 h 532"/>
                <a:gd name="T32" fmla="*/ 68 w 838"/>
                <a:gd name="T33" fmla="*/ 60 h 532"/>
                <a:gd name="T34" fmla="*/ 108 w 838"/>
                <a:gd name="T35" fmla="*/ 32 h 532"/>
                <a:gd name="T36" fmla="*/ 138 w 838"/>
                <a:gd name="T37" fmla="*/ 0 h 532"/>
                <a:gd name="T38" fmla="*/ 166 w 838"/>
                <a:gd name="T39" fmla="*/ 22 h 532"/>
                <a:gd name="T40" fmla="*/ 198 w 838"/>
                <a:gd name="T41" fmla="*/ 68 h 532"/>
                <a:gd name="T42" fmla="*/ 294 w 838"/>
                <a:gd name="T43" fmla="*/ 66 h 532"/>
                <a:gd name="T44" fmla="*/ 350 w 838"/>
                <a:gd name="T45" fmla="*/ 30 h 532"/>
                <a:gd name="T46" fmla="*/ 358 w 838"/>
                <a:gd name="T47" fmla="*/ 80 h 532"/>
                <a:gd name="T48" fmla="*/ 398 w 838"/>
                <a:gd name="T49" fmla="*/ 78 h 532"/>
                <a:gd name="T50" fmla="*/ 422 w 838"/>
                <a:gd name="T51" fmla="*/ 76 h 532"/>
                <a:gd name="T52" fmla="*/ 470 w 838"/>
                <a:gd name="T53" fmla="*/ 110 h 532"/>
                <a:gd name="T54" fmla="*/ 518 w 838"/>
                <a:gd name="T55" fmla="*/ 166 h 532"/>
                <a:gd name="T56" fmla="*/ 546 w 838"/>
                <a:gd name="T57" fmla="*/ 134 h 532"/>
                <a:gd name="T58" fmla="*/ 572 w 838"/>
                <a:gd name="T59" fmla="*/ 140 h 532"/>
                <a:gd name="T60" fmla="*/ 606 w 838"/>
                <a:gd name="T61" fmla="*/ 184 h 532"/>
                <a:gd name="T62" fmla="*/ 664 w 838"/>
                <a:gd name="T63" fmla="*/ 204 h 532"/>
                <a:gd name="T64" fmla="*/ 684 w 838"/>
                <a:gd name="T65" fmla="*/ 186 h 532"/>
                <a:gd name="T66" fmla="*/ 684 w 838"/>
                <a:gd name="T67" fmla="*/ 168 h 532"/>
                <a:gd name="T68" fmla="*/ 724 w 838"/>
                <a:gd name="T69" fmla="*/ 146 h 532"/>
                <a:gd name="T70" fmla="*/ 742 w 838"/>
                <a:gd name="T71" fmla="*/ 132 h 532"/>
                <a:gd name="T72" fmla="*/ 756 w 838"/>
                <a:gd name="T73" fmla="*/ 154 h 532"/>
                <a:gd name="T74" fmla="*/ 806 w 838"/>
                <a:gd name="T75" fmla="*/ 188 h 532"/>
                <a:gd name="T76" fmla="*/ 838 w 838"/>
                <a:gd name="T77" fmla="*/ 228 h 532"/>
                <a:gd name="T78" fmla="*/ 818 w 838"/>
                <a:gd name="T79" fmla="*/ 272 h 532"/>
                <a:gd name="T80" fmla="*/ 802 w 838"/>
                <a:gd name="T81" fmla="*/ 308 h 532"/>
                <a:gd name="T82" fmla="*/ 778 w 838"/>
                <a:gd name="T83" fmla="*/ 300 h 532"/>
                <a:gd name="T84" fmla="*/ 770 w 838"/>
                <a:gd name="T85" fmla="*/ 258 h 532"/>
                <a:gd name="T86" fmla="*/ 744 w 838"/>
                <a:gd name="T87" fmla="*/ 242 h 532"/>
                <a:gd name="T88" fmla="*/ 716 w 838"/>
                <a:gd name="T89" fmla="*/ 282 h 532"/>
                <a:gd name="T90" fmla="*/ 686 w 838"/>
                <a:gd name="T91" fmla="*/ 346 h 532"/>
                <a:gd name="T92" fmla="*/ 632 w 838"/>
                <a:gd name="T93" fmla="*/ 368 h 532"/>
                <a:gd name="T94" fmla="*/ 618 w 838"/>
                <a:gd name="T95" fmla="*/ 410 h 532"/>
                <a:gd name="T96" fmla="*/ 638 w 838"/>
                <a:gd name="T97" fmla="*/ 444 h 532"/>
                <a:gd name="T98" fmla="*/ 588 w 838"/>
                <a:gd name="T99" fmla="*/ 456 h 532"/>
                <a:gd name="T100" fmla="*/ 540 w 838"/>
                <a:gd name="T101" fmla="*/ 438 h 532"/>
                <a:gd name="T102" fmla="*/ 502 w 838"/>
                <a:gd name="T103" fmla="*/ 456 h 532"/>
                <a:gd name="T104" fmla="*/ 476 w 838"/>
                <a:gd name="T105" fmla="*/ 530 h 5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38" h="532">
                  <a:moveTo>
                    <a:pt x="464" y="532"/>
                  </a:moveTo>
                  <a:lnTo>
                    <a:pt x="464" y="532"/>
                  </a:lnTo>
                  <a:lnTo>
                    <a:pt x="452" y="520"/>
                  </a:lnTo>
                  <a:lnTo>
                    <a:pt x="436" y="508"/>
                  </a:lnTo>
                  <a:lnTo>
                    <a:pt x="410" y="492"/>
                  </a:lnTo>
                  <a:lnTo>
                    <a:pt x="402" y="482"/>
                  </a:lnTo>
                  <a:lnTo>
                    <a:pt x="404" y="450"/>
                  </a:lnTo>
                  <a:lnTo>
                    <a:pt x="402" y="438"/>
                  </a:lnTo>
                  <a:lnTo>
                    <a:pt x="398" y="426"/>
                  </a:lnTo>
                  <a:lnTo>
                    <a:pt x="388" y="416"/>
                  </a:lnTo>
                  <a:lnTo>
                    <a:pt x="382" y="410"/>
                  </a:lnTo>
                  <a:lnTo>
                    <a:pt x="376" y="398"/>
                  </a:lnTo>
                  <a:lnTo>
                    <a:pt x="348" y="368"/>
                  </a:lnTo>
                  <a:lnTo>
                    <a:pt x="346" y="366"/>
                  </a:lnTo>
                  <a:lnTo>
                    <a:pt x="344" y="326"/>
                  </a:lnTo>
                  <a:lnTo>
                    <a:pt x="336" y="318"/>
                  </a:lnTo>
                  <a:lnTo>
                    <a:pt x="330" y="314"/>
                  </a:lnTo>
                  <a:lnTo>
                    <a:pt x="324" y="314"/>
                  </a:lnTo>
                  <a:lnTo>
                    <a:pt x="318" y="314"/>
                  </a:lnTo>
                  <a:lnTo>
                    <a:pt x="312" y="322"/>
                  </a:lnTo>
                  <a:lnTo>
                    <a:pt x="308" y="328"/>
                  </a:lnTo>
                  <a:lnTo>
                    <a:pt x="300" y="346"/>
                  </a:lnTo>
                  <a:lnTo>
                    <a:pt x="296" y="346"/>
                  </a:lnTo>
                  <a:lnTo>
                    <a:pt x="270" y="320"/>
                  </a:lnTo>
                  <a:lnTo>
                    <a:pt x="258" y="308"/>
                  </a:lnTo>
                  <a:lnTo>
                    <a:pt x="246" y="300"/>
                  </a:lnTo>
                  <a:lnTo>
                    <a:pt x="228" y="296"/>
                  </a:lnTo>
                  <a:lnTo>
                    <a:pt x="216" y="292"/>
                  </a:lnTo>
                  <a:lnTo>
                    <a:pt x="206" y="288"/>
                  </a:lnTo>
                  <a:lnTo>
                    <a:pt x="200" y="280"/>
                  </a:lnTo>
                  <a:lnTo>
                    <a:pt x="194" y="274"/>
                  </a:lnTo>
                  <a:lnTo>
                    <a:pt x="192" y="264"/>
                  </a:lnTo>
                  <a:lnTo>
                    <a:pt x="186" y="240"/>
                  </a:lnTo>
                  <a:lnTo>
                    <a:pt x="180" y="224"/>
                  </a:lnTo>
                  <a:lnTo>
                    <a:pt x="170" y="210"/>
                  </a:lnTo>
                  <a:lnTo>
                    <a:pt x="156" y="190"/>
                  </a:lnTo>
                  <a:lnTo>
                    <a:pt x="152" y="174"/>
                  </a:lnTo>
                  <a:lnTo>
                    <a:pt x="144" y="172"/>
                  </a:lnTo>
                  <a:lnTo>
                    <a:pt x="112" y="200"/>
                  </a:lnTo>
                  <a:lnTo>
                    <a:pt x="98" y="226"/>
                  </a:lnTo>
                  <a:lnTo>
                    <a:pt x="90" y="220"/>
                  </a:lnTo>
                  <a:lnTo>
                    <a:pt x="86" y="214"/>
                  </a:lnTo>
                  <a:lnTo>
                    <a:pt x="80" y="200"/>
                  </a:lnTo>
                  <a:lnTo>
                    <a:pt x="76" y="186"/>
                  </a:lnTo>
                  <a:lnTo>
                    <a:pt x="74" y="182"/>
                  </a:lnTo>
                  <a:lnTo>
                    <a:pt x="72" y="178"/>
                  </a:lnTo>
                  <a:lnTo>
                    <a:pt x="60" y="152"/>
                  </a:lnTo>
                  <a:lnTo>
                    <a:pt x="60" y="116"/>
                  </a:lnTo>
                  <a:lnTo>
                    <a:pt x="48" y="100"/>
                  </a:lnTo>
                  <a:lnTo>
                    <a:pt x="36" y="88"/>
                  </a:lnTo>
                  <a:lnTo>
                    <a:pt x="12" y="68"/>
                  </a:lnTo>
                  <a:lnTo>
                    <a:pt x="6" y="66"/>
                  </a:lnTo>
                  <a:lnTo>
                    <a:pt x="2" y="64"/>
                  </a:lnTo>
                  <a:lnTo>
                    <a:pt x="0" y="58"/>
                  </a:lnTo>
                  <a:lnTo>
                    <a:pt x="0" y="52"/>
                  </a:lnTo>
                  <a:lnTo>
                    <a:pt x="4" y="38"/>
                  </a:lnTo>
                  <a:lnTo>
                    <a:pt x="8" y="32"/>
                  </a:lnTo>
                  <a:lnTo>
                    <a:pt x="14" y="30"/>
                  </a:lnTo>
                  <a:lnTo>
                    <a:pt x="28" y="40"/>
                  </a:lnTo>
                  <a:lnTo>
                    <a:pt x="42" y="50"/>
                  </a:lnTo>
                  <a:lnTo>
                    <a:pt x="58" y="56"/>
                  </a:lnTo>
                  <a:lnTo>
                    <a:pt x="68" y="60"/>
                  </a:lnTo>
                  <a:lnTo>
                    <a:pt x="78" y="60"/>
                  </a:lnTo>
                  <a:lnTo>
                    <a:pt x="88" y="52"/>
                  </a:lnTo>
                  <a:lnTo>
                    <a:pt x="98" y="42"/>
                  </a:lnTo>
                  <a:lnTo>
                    <a:pt x="108" y="32"/>
                  </a:lnTo>
                  <a:lnTo>
                    <a:pt x="118" y="24"/>
                  </a:lnTo>
                  <a:lnTo>
                    <a:pt x="128" y="8"/>
                  </a:lnTo>
                  <a:lnTo>
                    <a:pt x="134" y="4"/>
                  </a:lnTo>
                  <a:lnTo>
                    <a:pt x="138" y="0"/>
                  </a:lnTo>
                  <a:lnTo>
                    <a:pt x="144" y="0"/>
                  </a:lnTo>
                  <a:lnTo>
                    <a:pt x="152" y="4"/>
                  </a:lnTo>
                  <a:lnTo>
                    <a:pt x="158" y="10"/>
                  </a:lnTo>
                  <a:lnTo>
                    <a:pt x="166" y="22"/>
                  </a:lnTo>
                  <a:lnTo>
                    <a:pt x="168" y="32"/>
                  </a:lnTo>
                  <a:lnTo>
                    <a:pt x="172" y="42"/>
                  </a:lnTo>
                  <a:lnTo>
                    <a:pt x="180" y="52"/>
                  </a:lnTo>
                  <a:lnTo>
                    <a:pt x="188" y="60"/>
                  </a:lnTo>
                  <a:lnTo>
                    <a:pt x="198" y="68"/>
                  </a:lnTo>
                  <a:lnTo>
                    <a:pt x="210" y="74"/>
                  </a:lnTo>
                  <a:lnTo>
                    <a:pt x="224" y="78"/>
                  </a:lnTo>
                  <a:lnTo>
                    <a:pt x="238" y="82"/>
                  </a:lnTo>
                  <a:lnTo>
                    <a:pt x="294" y="66"/>
                  </a:lnTo>
                  <a:lnTo>
                    <a:pt x="340" y="26"/>
                  </a:lnTo>
                  <a:lnTo>
                    <a:pt x="350" y="30"/>
                  </a:lnTo>
                  <a:lnTo>
                    <a:pt x="348" y="46"/>
                  </a:lnTo>
                  <a:lnTo>
                    <a:pt x="348" y="54"/>
                  </a:lnTo>
                  <a:lnTo>
                    <a:pt x="348" y="64"/>
                  </a:lnTo>
                  <a:lnTo>
                    <a:pt x="352" y="72"/>
                  </a:lnTo>
                  <a:lnTo>
                    <a:pt x="358" y="80"/>
                  </a:lnTo>
                  <a:lnTo>
                    <a:pt x="366" y="84"/>
                  </a:lnTo>
                  <a:lnTo>
                    <a:pt x="380" y="86"/>
                  </a:lnTo>
                  <a:lnTo>
                    <a:pt x="388" y="82"/>
                  </a:lnTo>
                  <a:lnTo>
                    <a:pt x="398" y="78"/>
                  </a:lnTo>
                  <a:lnTo>
                    <a:pt x="404" y="74"/>
                  </a:lnTo>
                  <a:lnTo>
                    <a:pt x="410" y="72"/>
                  </a:lnTo>
                  <a:lnTo>
                    <a:pt x="416" y="74"/>
                  </a:lnTo>
                  <a:lnTo>
                    <a:pt x="422" y="76"/>
                  </a:lnTo>
                  <a:lnTo>
                    <a:pt x="434" y="88"/>
                  </a:lnTo>
                  <a:lnTo>
                    <a:pt x="446" y="102"/>
                  </a:lnTo>
                  <a:lnTo>
                    <a:pt x="470" y="110"/>
                  </a:lnTo>
                  <a:lnTo>
                    <a:pt x="478" y="122"/>
                  </a:lnTo>
                  <a:lnTo>
                    <a:pt x="488" y="136"/>
                  </a:lnTo>
                  <a:lnTo>
                    <a:pt x="500" y="152"/>
                  </a:lnTo>
                  <a:lnTo>
                    <a:pt x="518" y="166"/>
                  </a:lnTo>
                  <a:lnTo>
                    <a:pt x="526" y="166"/>
                  </a:lnTo>
                  <a:lnTo>
                    <a:pt x="536" y="156"/>
                  </a:lnTo>
                  <a:lnTo>
                    <a:pt x="542" y="144"/>
                  </a:lnTo>
                  <a:lnTo>
                    <a:pt x="546" y="134"/>
                  </a:lnTo>
                  <a:lnTo>
                    <a:pt x="550" y="122"/>
                  </a:lnTo>
                  <a:lnTo>
                    <a:pt x="568" y="128"/>
                  </a:lnTo>
                  <a:lnTo>
                    <a:pt x="572" y="140"/>
                  </a:lnTo>
                  <a:lnTo>
                    <a:pt x="580" y="154"/>
                  </a:lnTo>
                  <a:lnTo>
                    <a:pt x="592" y="168"/>
                  </a:lnTo>
                  <a:lnTo>
                    <a:pt x="606" y="180"/>
                  </a:lnTo>
                  <a:lnTo>
                    <a:pt x="606" y="184"/>
                  </a:lnTo>
                  <a:lnTo>
                    <a:pt x="632" y="206"/>
                  </a:lnTo>
                  <a:lnTo>
                    <a:pt x="664" y="204"/>
                  </a:lnTo>
                  <a:lnTo>
                    <a:pt x="670" y="196"/>
                  </a:lnTo>
                  <a:lnTo>
                    <a:pt x="678" y="190"/>
                  </a:lnTo>
                  <a:lnTo>
                    <a:pt x="680" y="188"/>
                  </a:lnTo>
                  <a:lnTo>
                    <a:pt x="684" y="186"/>
                  </a:lnTo>
                  <a:lnTo>
                    <a:pt x="690" y="180"/>
                  </a:lnTo>
                  <a:lnTo>
                    <a:pt x="690" y="172"/>
                  </a:lnTo>
                  <a:lnTo>
                    <a:pt x="684" y="168"/>
                  </a:lnTo>
                  <a:lnTo>
                    <a:pt x="684" y="164"/>
                  </a:lnTo>
                  <a:lnTo>
                    <a:pt x="688" y="160"/>
                  </a:lnTo>
                  <a:lnTo>
                    <a:pt x="700" y="154"/>
                  </a:lnTo>
                  <a:lnTo>
                    <a:pt x="724" y="146"/>
                  </a:lnTo>
                  <a:lnTo>
                    <a:pt x="730" y="142"/>
                  </a:lnTo>
                  <a:lnTo>
                    <a:pt x="734" y="140"/>
                  </a:lnTo>
                  <a:lnTo>
                    <a:pt x="742" y="132"/>
                  </a:lnTo>
                  <a:lnTo>
                    <a:pt x="744" y="134"/>
                  </a:lnTo>
                  <a:lnTo>
                    <a:pt x="746" y="136"/>
                  </a:lnTo>
                  <a:lnTo>
                    <a:pt x="750" y="144"/>
                  </a:lnTo>
                  <a:lnTo>
                    <a:pt x="756" y="154"/>
                  </a:lnTo>
                  <a:lnTo>
                    <a:pt x="762" y="158"/>
                  </a:lnTo>
                  <a:lnTo>
                    <a:pt x="770" y="162"/>
                  </a:lnTo>
                  <a:lnTo>
                    <a:pt x="806" y="188"/>
                  </a:lnTo>
                  <a:lnTo>
                    <a:pt x="838" y="194"/>
                  </a:lnTo>
                  <a:lnTo>
                    <a:pt x="838" y="204"/>
                  </a:lnTo>
                  <a:lnTo>
                    <a:pt x="838" y="220"/>
                  </a:lnTo>
                  <a:lnTo>
                    <a:pt x="838" y="228"/>
                  </a:lnTo>
                  <a:lnTo>
                    <a:pt x="836" y="236"/>
                  </a:lnTo>
                  <a:lnTo>
                    <a:pt x="834" y="242"/>
                  </a:lnTo>
                  <a:lnTo>
                    <a:pt x="828" y="246"/>
                  </a:lnTo>
                  <a:lnTo>
                    <a:pt x="818" y="272"/>
                  </a:lnTo>
                  <a:lnTo>
                    <a:pt x="812" y="306"/>
                  </a:lnTo>
                  <a:lnTo>
                    <a:pt x="802" y="308"/>
                  </a:lnTo>
                  <a:lnTo>
                    <a:pt x="800" y="302"/>
                  </a:lnTo>
                  <a:lnTo>
                    <a:pt x="796" y="300"/>
                  </a:lnTo>
                  <a:lnTo>
                    <a:pt x="792" y="298"/>
                  </a:lnTo>
                  <a:lnTo>
                    <a:pt x="788" y="298"/>
                  </a:lnTo>
                  <a:lnTo>
                    <a:pt x="778" y="300"/>
                  </a:lnTo>
                  <a:lnTo>
                    <a:pt x="774" y="302"/>
                  </a:lnTo>
                  <a:lnTo>
                    <a:pt x="770" y="300"/>
                  </a:lnTo>
                  <a:lnTo>
                    <a:pt x="770" y="258"/>
                  </a:lnTo>
                  <a:lnTo>
                    <a:pt x="762" y="248"/>
                  </a:lnTo>
                  <a:lnTo>
                    <a:pt x="756" y="244"/>
                  </a:lnTo>
                  <a:lnTo>
                    <a:pt x="750" y="242"/>
                  </a:lnTo>
                  <a:lnTo>
                    <a:pt x="744" y="242"/>
                  </a:lnTo>
                  <a:lnTo>
                    <a:pt x="738" y="244"/>
                  </a:lnTo>
                  <a:lnTo>
                    <a:pt x="732" y="250"/>
                  </a:lnTo>
                  <a:lnTo>
                    <a:pt x="722" y="264"/>
                  </a:lnTo>
                  <a:lnTo>
                    <a:pt x="716" y="282"/>
                  </a:lnTo>
                  <a:lnTo>
                    <a:pt x="708" y="302"/>
                  </a:lnTo>
                  <a:lnTo>
                    <a:pt x="698" y="320"/>
                  </a:lnTo>
                  <a:lnTo>
                    <a:pt x="690" y="340"/>
                  </a:lnTo>
                  <a:lnTo>
                    <a:pt x="686" y="346"/>
                  </a:lnTo>
                  <a:lnTo>
                    <a:pt x="680" y="354"/>
                  </a:lnTo>
                  <a:lnTo>
                    <a:pt x="666" y="362"/>
                  </a:lnTo>
                  <a:lnTo>
                    <a:pt x="652" y="366"/>
                  </a:lnTo>
                  <a:lnTo>
                    <a:pt x="632" y="368"/>
                  </a:lnTo>
                  <a:lnTo>
                    <a:pt x="624" y="372"/>
                  </a:lnTo>
                  <a:lnTo>
                    <a:pt x="622" y="374"/>
                  </a:lnTo>
                  <a:lnTo>
                    <a:pt x="620" y="378"/>
                  </a:lnTo>
                  <a:lnTo>
                    <a:pt x="618" y="390"/>
                  </a:lnTo>
                  <a:lnTo>
                    <a:pt x="618" y="410"/>
                  </a:lnTo>
                  <a:lnTo>
                    <a:pt x="644" y="432"/>
                  </a:lnTo>
                  <a:lnTo>
                    <a:pt x="642" y="438"/>
                  </a:lnTo>
                  <a:lnTo>
                    <a:pt x="638" y="444"/>
                  </a:lnTo>
                  <a:lnTo>
                    <a:pt x="628" y="454"/>
                  </a:lnTo>
                  <a:lnTo>
                    <a:pt x="620" y="456"/>
                  </a:lnTo>
                  <a:lnTo>
                    <a:pt x="610" y="456"/>
                  </a:lnTo>
                  <a:lnTo>
                    <a:pt x="588" y="456"/>
                  </a:lnTo>
                  <a:lnTo>
                    <a:pt x="570" y="452"/>
                  </a:lnTo>
                  <a:lnTo>
                    <a:pt x="556" y="448"/>
                  </a:lnTo>
                  <a:lnTo>
                    <a:pt x="548" y="442"/>
                  </a:lnTo>
                  <a:lnTo>
                    <a:pt x="540" y="438"/>
                  </a:lnTo>
                  <a:lnTo>
                    <a:pt x="532" y="436"/>
                  </a:lnTo>
                  <a:lnTo>
                    <a:pt x="526" y="438"/>
                  </a:lnTo>
                  <a:lnTo>
                    <a:pt x="520" y="440"/>
                  </a:lnTo>
                  <a:lnTo>
                    <a:pt x="514" y="446"/>
                  </a:lnTo>
                  <a:lnTo>
                    <a:pt x="502" y="456"/>
                  </a:lnTo>
                  <a:lnTo>
                    <a:pt x="480" y="520"/>
                  </a:lnTo>
                  <a:lnTo>
                    <a:pt x="476" y="530"/>
                  </a:lnTo>
                  <a:lnTo>
                    <a:pt x="464" y="532"/>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34" name="Freeform 38"/>
            <p:cNvSpPr/>
            <p:nvPr/>
          </p:nvSpPr>
          <p:spPr bwMode="auto">
            <a:xfrm>
              <a:off x="6727825" y="285751"/>
              <a:ext cx="1768475" cy="1581150"/>
            </a:xfrm>
            <a:custGeom>
              <a:avLst/>
              <a:gdLst>
                <a:gd name="T0" fmla="*/ 750 w 1114"/>
                <a:gd name="T1" fmla="*/ 920 h 996"/>
                <a:gd name="T2" fmla="*/ 698 w 1114"/>
                <a:gd name="T3" fmla="*/ 952 h 996"/>
                <a:gd name="T4" fmla="*/ 656 w 1114"/>
                <a:gd name="T5" fmla="*/ 908 h 996"/>
                <a:gd name="T6" fmla="*/ 614 w 1114"/>
                <a:gd name="T7" fmla="*/ 872 h 996"/>
                <a:gd name="T8" fmla="*/ 568 w 1114"/>
                <a:gd name="T9" fmla="*/ 866 h 996"/>
                <a:gd name="T10" fmla="*/ 534 w 1114"/>
                <a:gd name="T11" fmla="*/ 824 h 996"/>
                <a:gd name="T12" fmla="*/ 488 w 1114"/>
                <a:gd name="T13" fmla="*/ 834 h 996"/>
                <a:gd name="T14" fmla="*/ 442 w 1114"/>
                <a:gd name="T15" fmla="*/ 860 h 996"/>
                <a:gd name="T16" fmla="*/ 360 w 1114"/>
                <a:gd name="T17" fmla="*/ 840 h 996"/>
                <a:gd name="T18" fmla="*/ 320 w 1114"/>
                <a:gd name="T19" fmla="*/ 790 h 996"/>
                <a:gd name="T20" fmla="*/ 288 w 1114"/>
                <a:gd name="T21" fmla="*/ 776 h 996"/>
                <a:gd name="T22" fmla="*/ 324 w 1114"/>
                <a:gd name="T23" fmla="*/ 756 h 996"/>
                <a:gd name="T24" fmla="*/ 288 w 1114"/>
                <a:gd name="T25" fmla="*/ 712 h 996"/>
                <a:gd name="T26" fmla="*/ 244 w 1114"/>
                <a:gd name="T27" fmla="*/ 716 h 996"/>
                <a:gd name="T28" fmla="*/ 220 w 1114"/>
                <a:gd name="T29" fmla="*/ 662 h 996"/>
                <a:gd name="T30" fmla="*/ 268 w 1114"/>
                <a:gd name="T31" fmla="*/ 592 h 996"/>
                <a:gd name="T32" fmla="*/ 304 w 1114"/>
                <a:gd name="T33" fmla="*/ 516 h 996"/>
                <a:gd name="T34" fmla="*/ 314 w 1114"/>
                <a:gd name="T35" fmla="*/ 550 h 996"/>
                <a:gd name="T36" fmla="*/ 358 w 1114"/>
                <a:gd name="T37" fmla="*/ 568 h 996"/>
                <a:gd name="T38" fmla="*/ 358 w 1114"/>
                <a:gd name="T39" fmla="*/ 484 h 996"/>
                <a:gd name="T40" fmla="*/ 360 w 1114"/>
                <a:gd name="T41" fmla="*/ 428 h 996"/>
                <a:gd name="T42" fmla="*/ 338 w 1114"/>
                <a:gd name="T43" fmla="*/ 348 h 996"/>
                <a:gd name="T44" fmla="*/ 362 w 1114"/>
                <a:gd name="T45" fmla="*/ 252 h 996"/>
                <a:gd name="T46" fmla="*/ 314 w 1114"/>
                <a:gd name="T47" fmla="*/ 158 h 996"/>
                <a:gd name="T48" fmla="*/ 252 w 1114"/>
                <a:gd name="T49" fmla="*/ 188 h 996"/>
                <a:gd name="T50" fmla="*/ 166 w 1114"/>
                <a:gd name="T51" fmla="*/ 218 h 996"/>
                <a:gd name="T52" fmla="*/ 130 w 1114"/>
                <a:gd name="T53" fmla="*/ 192 h 996"/>
                <a:gd name="T54" fmla="*/ 102 w 1114"/>
                <a:gd name="T55" fmla="*/ 126 h 996"/>
                <a:gd name="T56" fmla="*/ 44 w 1114"/>
                <a:gd name="T57" fmla="*/ 140 h 996"/>
                <a:gd name="T58" fmla="*/ 20 w 1114"/>
                <a:gd name="T59" fmla="*/ 96 h 996"/>
                <a:gd name="T60" fmla="*/ 72 w 1114"/>
                <a:gd name="T61" fmla="*/ 10 h 996"/>
                <a:gd name="T62" fmla="*/ 168 w 1114"/>
                <a:gd name="T63" fmla="*/ 16 h 996"/>
                <a:gd name="T64" fmla="*/ 282 w 1114"/>
                <a:gd name="T65" fmla="*/ 26 h 996"/>
                <a:gd name="T66" fmla="*/ 392 w 1114"/>
                <a:gd name="T67" fmla="*/ 184 h 996"/>
                <a:gd name="T68" fmla="*/ 458 w 1114"/>
                <a:gd name="T69" fmla="*/ 278 h 996"/>
                <a:gd name="T70" fmla="*/ 498 w 1114"/>
                <a:gd name="T71" fmla="*/ 330 h 996"/>
                <a:gd name="T72" fmla="*/ 570 w 1114"/>
                <a:gd name="T73" fmla="*/ 354 h 996"/>
                <a:gd name="T74" fmla="*/ 638 w 1114"/>
                <a:gd name="T75" fmla="*/ 366 h 996"/>
                <a:gd name="T76" fmla="*/ 716 w 1114"/>
                <a:gd name="T77" fmla="*/ 396 h 996"/>
                <a:gd name="T78" fmla="*/ 770 w 1114"/>
                <a:gd name="T79" fmla="*/ 448 h 996"/>
                <a:gd name="T80" fmla="*/ 814 w 1114"/>
                <a:gd name="T81" fmla="*/ 512 h 996"/>
                <a:gd name="T82" fmla="*/ 912 w 1114"/>
                <a:gd name="T83" fmla="*/ 486 h 996"/>
                <a:gd name="T84" fmla="*/ 990 w 1114"/>
                <a:gd name="T85" fmla="*/ 404 h 996"/>
                <a:gd name="T86" fmla="*/ 1084 w 1114"/>
                <a:gd name="T87" fmla="*/ 340 h 996"/>
                <a:gd name="T88" fmla="*/ 1084 w 1114"/>
                <a:gd name="T89" fmla="*/ 412 h 996"/>
                <a:gd name="T90" fmla="*/ 1112 w 1114"/>
                <a:gd name="T91" fmla="*/ 498 h 996"/>
                <a:gd name="T92" fmla="*/ 1096 w 1114"/>
                <a:gd name="T93" fmla="*/ 584 h 996"/>
                <a:gd name="T94" fmla="*/ 1088 w 1114"/>
                <a:gd name="T95" fmla="*/ 732 h 996"/>
                <a:gd name="T96" fmla="*/ 1028 w 1114"/>
                <a:gd name="T97" fmla="*/ 748 h 996"/>
                <a:gd name="T98" fmla="*/ 974 w 1114"/>
                <a:gd name="T99" fmla="*/ 772 h 996"/>
                <a:gd name="T100" fmla="*/ 942 w 1114"/>
                <a:gd name="T101" fmla="*/ 800 h 996"/>
                <a:gd name="T102" fmla="*/ 984 w 1114"/>
                <a:gd name="T103" fmla="*/ 910 h 996"/>
                <a:gd name="T104" fmla="*/ 972 w 1114"/>
                <a:gd name="T105" fmla="*/ 968 h 996"/>
                <a:gd name="T106" fmla="*/ 928 w 1114"/>
                <a:gd name="T107" fmla="*/ 924 h 996"/>
                <a:gd name="T108" fmla="*/ 904 w 1114"/>
                <a:gd name="T109" fmla="*/ 930 h 996"/>
                <a:gd name="T110" fmla="*/ 848 w 1114"/>
                <a:gd name="T111" fmla="*/ 972 h 996"/>
                <a:gd name="T112" fmla="*/ 812 w 1114"/>
                <a:gd name="T113" fmla="*/ 996 h 9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14" h="996">
                  <a:moveTo>
                    <a:pt x="812" y="996"/>
                  </a:moveTo>
                  <a:lnTo>
                    <a:pt x="812" y="996"/>
                  </a:lnTo>
                  <a:lnTo>
                    <a:pt x="772" y="958"/>
                  </a:lnTo>
                  <a:lnTo>
                    <a:pt x="760" y="936"/>
                  </a:lnTo>
                  <a:lnTo>
                    <a:pt x="754" y="926"/>
                  </a:lnTo>
                  <a:lnTo>
                    <a:pt x="750" y="920"/>
                  </a:lnTo>
                  <a:lnTo>
                    <a:pt x="742" y="916"/>
                  </a:lnTo>
                  <a:lnTo>
                    <a:pt x="736" y="912"/>
                  </a:lnTo>
                  <a:lnTo>
                    <a:pt x="726" y="910"/>
                  </a:lnTo>
                  <a:lnTo>
                    <a:pt x="716" y="912"/>
                  </a:lnTo>
                  <a:lnTo>
                    <a:pt x="698" y="952"/>
                  </a:lnTo>
                  <a:lnTo>
                    <a:pt x="692" y="950"/>
                  </a:lnTo>
                  <a:lnTo>
                    <a:pt x="684" y="946"/>
                  </a:lnTo>
                  <a:lnTo>
                    <a:pt x="672" y="932"/>
                  </a:lnTo>
                  <a:lnTo>
                    <a:pt x="664" y="918"/>
                  </a:lnTo>
                  <a:lnTo>
                    <a:pt x="660" y="910"/>
                  </a:lnTo>
                  <a:lnTo>
                    <a:pt x="656" y="908"/>
                  </a:lnTo>
                  <a:lnTo>
                    <a:pt x="654" y="904"/>
                  </a:lnTo>
                  <a:lnTo>
                    <a:pt x="650" y="896"/>
                  </a:lnTo>
                  <a:lnTo>
                    <a:pt x="628" y="892"/>
                  </a:lnTo>
                  <a:lnTo>
                    <a:pt x="620" y="880"/>
                  </a:lnTo>
                  <a:lnTo>
                    <a:pt x="614" y="872"/>
                  </a:lnTo>
                  <a:lnTo>
                    <a:pt x="608" y="868"/>
                  </a:lnTo>
                  <a:lnTo>
                    <a:pt x="602" y="864"/>
                  </a:lnTo>
                  <a:lnTo>
                    <a:pt x="588" y="862"/>
                  </a:lnTo>
                  <a:lnTo>
                    <a:pt x="572" y="860"/>
                  </a:lnTo>
                  <a:lnTo>
                    <a:pt x="568" y="866"/>
                  </a:lnTo>
                  <a:lnTo>
                    <a:pt x="554" y="870"/>
                  </a:lnTo>
                  <a:lnTo>
                    <a:pt x="544" y="870"/>
                  </a:lnTo>
                  <a:lnTo>
                    <a:pt x="538" y="866"/>
                  </a:lnTo>
                  <a:lnTo>
                    <a:pt x="536" y="860"/>
                  </a:lnTo>
                  <a:lnTo>
                    <a:pt x="534" y="852"/>
                  </a:lnTo>
                  <a:lnTo>
                    <a:pt x="534" y="842"/>
                  </a:lnTo>
                  <a:lnTo>
                    <a:pt x="534" y="824"/>
                  </a:lnTo>
                  <a:lnTo>
                    <a:pt x="526" y="816"/>
                  </a:lnTo>
                  <a:lnTo>
                    <a:pt x="520" y="814"/>
                  </a:lnTo>
                  <a:lnTo>
                    <a:pt x="514" y="812"/>
                  </a:lnTo>
                  <a:lnTo>
                    <a:pt x="506" y="812"/>
                  </a:lnTo>
                  <a:lnTo>
                    <a:pt x="488" y="834"/>
                  </a:lnTo>
                  <a:lnTo>
                    <a:pt x="474" y="842"/>
                  </a:lnTo>
                  <a:lnTo>
                    <a:pt x="468" y="848"/>
                  </a:lnTo>
                  <a:lnTo>
                    <a:pt x="460" y="852"/>
                  </a:lnTo>
                  <a:lnTo>
                    <a:pt x="452" y="858"/>
                  </a:lnTo>
                  <a:lnTo>
                    <a:pt x="442" y="860"/>
                  </a:lnTo>
                  <a:lnTo>
                    <a:pt x="422" y="866"/>
                  </a:lnTo>
                  <a:lnTo>
                    <a:pt x="404" y="868"/>
                  </a:lnTo>
                  <a:lnTo>
                    <a:pt x="380" y="858"/>
                  </a:lnTo>
                  <a:lnTo>
                    <a:pt x="372" y="852"/>
                  </a:lnTo>
                  <a:lnTo>
                    <a:pt x="364" y="846"/>
                  </a:lnTo>
                  <a:lnTo>
                    <a:pt x="360" y="840"/>
                  </a:lnTo>
                  <a:lnTo>
                    <a:pt x="354" y="832"/>
                  </a:lnTo>
                  <a:lnTo>
                    <a:pt x="348" y="814"/>
                  </a:lnTo>
                  <a:lnTo>
                    <a:pt x="336" y="796"/>
                  </a:lnTo>
                  <a:lnTo>
                    <a:pt x="332" y="792"/>
                  </a:lnTo>
                  <a:lnTo>
                    <a:pt x="330" y="790"/>
                  </a:lnTo>
                  <a:lnTo>
                    <a:pt x="320" y="790"/>
                  </a:lnTo>
                  <a:lnTo>
                    <a:pt x="304" y="788"/>
                  </a:lnTo>
                  <a:lnTo>
                    <a:pt x="302" y="790"/>
                  </a:lnTo>
                  <a:lnTo>
                    <a:pt x="294" y="786"/>
                  </a:lnTo>
                  <a:lnTo>
                    <a:pt x="290" y="782"/>
                  </a:lnTo>
                  <a:lnTo>
                    <a:pt x="288" y="776"/>
                  </a:lnTo>
                  <a:lnTo>
                    <a:pt x="286" y="770"/>
                  </a:lnTo>
                  <a:lnTo>
                    <a:pt x="294" y="768"/>
                  </a:lnTo>
                  <a:lnTo>
                    <a:pt x="304" y="766"/>
                  </a:lnTo>
                  <a:lnTo>
                    <a:pt x="314" y="762"/>
                  </a:lnTo>
                  <a:lnTo>
                    <a:pt x="324" y="756"/>
                  </a:lnTo>
                  <a:lnTo>
                    <a:pt x="322" y="736"/>
                  </a:lnTo>
                  <a:lnTo>
                    <a:pt x="318" y="722"/>
                  </a:lnTo>
                  <a:lnTo>
                    <a:pt x="310" y="708"/>
                  </a:lnTo>
                  <a:lnTo>
                    <a:pt x="296" y="708"/>
                  </a:lnTo>
                  <a:lnTo>
                    <a:pt x="288" y="712"/>
                  </a:lnTo>
                  <a:lnTo>
                    <a:pt x="284" y="720"/>
                  </a:lnTo>
                  <a:lnTo>
                    <a:pt x="278" y="732"/>
                  </a:lnTo>
                  <a:lnTo>
                    <a:pt x="270" y="732"/>
                  </a:lnTo>
                  <a:lnTo>
                    <a:pt x="264" y="730"/>
                  </a:lnTo>
                  <a:lnTo>
                    <a:pt x="252" y="724"/>
                  </a:lnTo>
                  <a:lnTo>
                    <a:pt x="244" y="716"/>
                  </a:lnTo>
                  <a:lnTo>
                    <a:pt x="234" y="712"/>
                  </a:lnTo>
                  <a:lnTo>
                    <a:pt x="232" y="702"/>
                  </a:lnTo>
                  <a:lnTo>
                    <a:pt x="228" y="696"/>
                  </a:lnTo>
                  <a:lnTo>
                    <a:pt x="220" y="686"/>
                  </a:lnTo>
                  <a:lnTo>
                    <a:pt x="220" y="662"/>
                  </a:lnTo>
                  <a:lnTo>
                    <a:pt x="232" y="650"/>
                  </a:lnTo>
                  <a:lnTo>
                    <a:pt x="244" y="640"/>
                  </a:lnTo>
                  <a:lnTo>
                    <a:pt x="260" y="616"/>
                  </a:lnTo>
                  <a:lnTo>
                    <a:pt x="264" y="602"/>
                  </a:lnTo>
                  <a:lnTo>
                    <a:pt x="268" y="592"/>
                  </a:lnTo>
                  <a:lnTo>
                    <a:pt x="274" y="582"/>
                  </a:lnTo>
                  <a:lnTo>
                    <a:pt x="280" y="572"/>
                  </a:lnTo>
                  <a:lnTo>
                    <a:pt x="292" y="556"/>
                  </a:lnTo>
                  <a:lnTo>
                    <a:pt x="298" y="546"/>
                  </a:lnTo>
                  <a:lnTo>
                    <a:pt x="302" y="536"/>
                  </a:lnTo>
                  <a:lnTo>
                    <a:pt x="304" y="516"/>
                  </a:lnTo>
                  <a:lnTo>
                    <a:pt x="308" y="518"/>
                  </a:lnTo>
                  <a:lnTo>
                    <a:pt x="312" y="520"/>
                  </a:lnTo>
                  <a:lnTo>
                    <a:pt x="316" y="528"/>
                  </a:lnTo>
                  <a:lnTo>
                    <a:pt x="316" y="538"/>
                  </a:lnTo>
                  <a:lnTo>
                    <a:pt x="314" y="550"/>
                  </a:lnTo>
                  <a:lnTo>
                    <a:pt x="316" y="556"/>
                  </a:lnTo>
                  <a:lnTo>
                    <a:pt x="318" y="562"/>
                  </a:lnTo>
                  <a:lnTo>
                    <a:pt x="322" y="568"/>
                  </a:lnTo>
                  <a:lnTo>
                    <a:pt x="330" y="572"/>
                  </a:lnTo>
                  <a:lnTo>
                    <a:pt x="348" y="572"/>
                  </a:lnTo>
                  <a:lnTo>
                    <a:pt x="358" y="568"/>
                  </a:lnTo>
                  <a:lnTo>
                    <a:pt x="366" y="562"/>
                  </a:lnTo>
                  <a:lnTo>
                    <a:pt x="368" y="524"/>
                  </a:lnTo>
                  <a:lnTo>
                    <a:pt x="368" y="508"/>
                  </a:lnTo>
                  <a:lnTo>
                    <a:pt x="366" y="494"/>
                  </a:lnTo>
                  <a:lnTo>
                    <a:pt x="358" y="484"/>
                  </a:lnTo>
                  <a:lnTo>
                    <a:pt x="352" y="474"/>
                  </a:lnTo>
                  <a:lnTo>
                    <a:pt x="348" y="466"/>
                  </a:lnTo>
                  <a:lnTo>
                    <a:pt x="348" y="458"/>
                  </a:lnTo>
                  <a:lnTo>
                    <a:pt x="350" y="452"/>
                  </a:lnTo>
                  <a:lnTo>
                    <a:pt x="352" y="444"/>
                  </a:lnTo>
                  <a:lnTo>
                    <a:pt x="360" y="428"/>
                  </a:lnTo>
                  <a:lnTo>
                    <a:pt x="358" y="410"/>
                  </a:lnTo>
                  <a:lnTo>
                    <a:pt x="352" y="392"/>
                  </a:lnTo>
                  <a:lnTo>
                    <a:pt x="346" y="380"/>
                  </a:lnTo>
                  <a:lnTo>
                    <a:pt x="340" y="372"/>
                  </a:lnTo>
                  <a:lnTo>
                    <a:pt x="338" y="348"/>
                  </a:lnTo>
                  <a:lnTo>
                    <a:pt x="350" y="320"/>
                  </a:lnTo>
                  <a:lnTo>
                    <a:pt x="352" y="306"/>
                  </a:lnTo>
                  <a:lnTo>
                    <a:pt x="354" y="294"/>
                  </a:lnTo>
                  <a:lnTo>
                    <a:pt x="364" y="268"/>
                  </a:lnTo>
                  <a:lnTo>
                    <a:pt x="362" y="252"/>
                  </a:lnTo>
                  <a:lnTo>
                    <a:pt x="360" y="236"/>
                  </a:lnTo>
                  <a:lnTo>
                    <a:pt x="356" y="218"/>
                  </a:lnTo>
                  <a:lnTo>
                    <a:pt x="350" y="202"/>
                  </a:lnTo>
                  <a:lnTo>
                    <a:pt x="342" y="188"/>
                  </a:lnTo>
                  <a:lnTo>
                    <a:pt x="334" y="174"/>
                  </a:lnTo>
                  <a:lnTo>
                    <a:pt x="324" y="164"/>
                  </a:lnTo>
                  <a:lnTo>
                    <a:pt x="314" y="158"/>
                  </a:lnTo>
                  <a:lnTo>
                    <a:pt x="296" y="158"/>
                  </a:lnTo>
                  <a:lnTo>
                    <a:pt x="284" y="160"/>
                  </a:lnTo>
                  <a:lnTo>
                    <a:pt x="272" y="164"/>
                  </a:lnTo>
                  <a:lnTo>
                    <a:pt x="262" y="172"/>
                  </a:lnTo>
                  <a:lnTo>
                    <a:pt x="252" y="188"/>
                  </a:lnTo>
                  <a:lnTo>
                    <a:pt x="244" y="198"/>
                  </a:lnTo>
                  <a:lnTo>
                    <a:pt x="234" y="204"/>
                  </a:lnTo>
                  <a:lnTo>
                    <a:pt x="216" y="208"/>
                  </a:lnTo>
                  <a:lnTo>
                    <a:pt x="198" y="210"/>
                  </a:lnTo>
                  <a:lnTo>
                    <a:pt x="182" y="214"/>
                  </a:lnTo>
                  <a:lnTo>
                    <a:pt x="166" y="218"/>
                  </a:lnTo>
                  <a:lnTo>
                    <a:pt x="152" y="222"/>
                  </a:lnTo>
                  <a:lnTo>
                    <a:pt x="144" y="218"/>
                  </a:lnTo>
                  <a:lnTo>
                    <a:pt x="138" y="212"/>
                  </a:lnTo>
                  <a:lnTo>
                    <a:pt x="134" y="208"/>
                  </a:lnTo>
                  <a:lnTo>
                    <a:pt x="132" y="202"/>
                  </a:lnTo>
                  <a:lnTo>
                    <a:pt x="130" y="192"/>
                  </a:lnTo>
                  <a:lnTo>
                    <a:pt x="128" y="184"/>
                  </a:lnTo>
                  <a:lnTo>
                    <a:pt x="124" y="164"/>
                  </a:lnTo>
                  <a:lnTo>
                    <a:pt x="118" y="148"/>
                  </a:lnTo>
                  <a:lnTo>
                    <a:pt x="110" y="136"/>
                  </a:lnTo>
                  <a:lnTo>
                    <a:pt x="102" y="126"/>
                  </a:lnTo>
                  <a:lnTo>
                    <a:pt x="86" y="120"/>
                  </a:lnTo>
                  <a:lnTo>
                    <a:pt x="72" y="116"/>
                  </a:lnTo>
                  <a:lnTo>
                    <a:pt x="62" y="114"/>
                  </a:lnTo>
                  <a:lnTo>
                    <a:pt x="54" y="116"/>
                  </a:lnTo>
                  <a:lnTo>
                    <a:pt x="48" y="122"/>
                  </a:lnTo>
                  <a:lnTo>
                    <a:pt x="46" y="130"/>
                  </a:lnTo>
                  <a:lnTo>
                    <a:pt x="44" y="140"/>
                  </a:lnTo>
                  <a:lnTo>
                    <a:pt x="44" y="156"/>
                  </a:lnTo>
                  <a:lnTo>
                    <a:pt x="0" y="124"/>
                  </a:lnTo>
                  <a:lnTo>
                    <a:pt x="0" y="118"/>
                  </a:lnTo>
                  <a:lnTo>
                    <a:pt x="20" y="96"/>
                  </a:lnTo>
                  <a:lnTo>
                    <a:pt x="24" y="58"/>
                  </a:lnTo>
                  <a:lnTo>
                    <a:pt x="10" y="46"/>
                  </a:lnTo>
                  <a:lnTo>
                    <a:pt x="72" y="10"/>
                  </a:lnTo>
                  <a:lnTo>
                    <a:pt x="88" y="4"/>
                  </a:lnTo>
                  <a:lnTo>
                    <a:pt x="104" y="0"/>
                  </a:lnTo>
                  <a:lnTo>
                    <a:pt x="122" y="0"/>
                  </a:lnTo>
                  <a:lnTo>
                    <a:pt x="142" y="2"/>
                  </a:lnTo>
                  <a:lnTo>
                    <a:pt x="156" y="10"/>
                  </a:lnTo>
                  <a:lnTo>
                    <a:pt x="168" y="16"/>
                  </a:lnTo>
                  <a:lnTo>
                    <a:pt x="184" y="18"/>
                  </a:lnTo>
                  <a:lnTo>
                    <a:pt x="204" y="20"/>
                  </a:lnTo>
                  <a:lnTo>
                    <a:pt x="224" y="16"/>
                  </a:lnTo>
                  <a:lnTo>
                    <a:pt x="240" y="14"/>
                  </a:lnTo>
                  <a:lnTo>
                    <a:pt x="258" y="18"/>
                  </a:lnTo>
                  <a:lnTo>
                    <a:pt x="282" y="26"/>
                  </a:lnTo>
                  <a:lnTo>
                    <a:pt x="324" y="78"/>
                  </a:lnTo>
                  <a:lnTo>
                    <a:pt x="348" y="106"/>
                  </a:lnTo>
                  <a:lnTo>
                    <a:pt x="374" y="136"/>
                  </a:lnTo>
                  <a:lnTo>
                    <a:pt x="392" y="184"/>
                  </a:lnTo>
                  <a:lnTo>
                    <a:pt x="436" y="222"/>
                  </a:lnTo>
                  <a:lnTo>
                    <a:pt x="446" y="236"/>
                  </a:lnTo>
                  <a:lnTo>
                    <a:pt x="452" y="246"/>
                  </a:lnTo>
                  <a:lnTo>
                    <a:pt x="456" y="258"/>
                  </a:lnTo>
                  <a:lnTo>
                    <a:pt x="458" y="278"/>
                  </a:lnTo>
                  <a:lnTo>
                    <a:pt x="464" y="284"/>
                  </a:lnTo>
                  <a:lnTo>
                    <a:pt x="470" y="290"/>
                  </a:lnTo>
                  <a:lnTo>
                    <a:pt x="492" y="306"/>
                  </a:lnTo>
                  <a:lnTo>
                    <a:pt x="496" y="314"/>
                  </a:lnTo>
                  <a:lnTo>
                    <a:pt x="498" y="330"/>
                  </a:lnTo>
                  <a:lnTo>
                    <a:pt x="504" y="354"/>
                  </a:lnTo>
                  <a:lnTo>
                    <a:pt x="514" y="358"/>
                  </a:lnTo>
                  <a:lnTo>
                    <a:pt x="532" y="358"/>
                  </a:lnTo>
                  <a:lnTo>
                    <a:pt x="552" y="356"/>
                  </a:lnTo>
                  <a:lnTo>
                    <a:pt x="570" y="354"/>
                  </a:lnTo>
                  <a:lnTo>
                    <a:pt x="580" y="354"/>
                  </a:lnTo>
                  <a:lnTo>
                    <a:pt x="588" y="354"/>
                  </a:lnTo>
                  <a:lnTo>
                    <a:pt x="600" y="358"/>
                  </a:lnTo>
                  <a:lnTo>
                    <a:pt x="614" y="366"/>
                  </a:lnTo>
                  <a:lnTo>
                    <a:pt x="638" y="366"/>
                  </a:lnTo>
                  <a:lnTo>
                    <a:pt x="642" y="362"/>
                  </a:lnTo>
                  <a:lnTo>
                    <a:pt x="646" y="360"/>
                  </a:lnTo>
                  <a:lnTo>
                    <a:pt x="662" y="358"/>
                  </a:lnTo>
                  <a:lnTo>
                    <a:pt x="704" y="396"/>
                  </a:lnTo>
                  <a:lnTo>
                    <a:pt x="716" y="396"/>
                  </a:lnTo>
                  <a:lnTo>
                    <a:pt x="728" y="396"/>
                  </a:lnTo>
                  <a:lnTo>
                    <a:pt x="740" y="400"/>
                  </a:lnTo>
                  <a:lnTo>
                    <a:pt x="748" y="404"/>
                  </a:lnTo>
                  <a:lnTo>
                    <a:pt x="754" y="410"/>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78" y="498"/>
                  </a:lnTo>
                  <a:lnTo>
                    <a:pt x="912" y="486"/>
                  </a:lnTo>
                  <a:lnTo>
                    <a:pt x="928" y="476"/>
                  </a:lnTo>
                  <a:lnTo>
                    <a:pt x="942" y="454"/>
                  </a:lnTo>
                  <a:lnTo>
                    <a:pt x="956" y="436"/>
                  </a:lnTo>
                  <a:lnTo>
                    <a:pt x="972" y="420"/>
                  </a:lnTo>
                  <a:lnTo>
                    <a:pt x="990" y="404"/>
                  </a:lnTo>
                  <a:lnTo>
                    <a:pt x="1016" y="376"/>
                  </a:lnTo>
                  <a:lnTo>
                    <a:pt x="1064" y="336"/>
                  </a:lnTo>
                  <a:lnTo>
                    <a:pt x="1078" y="338"/>
                  </a:lnTo>
                  <a:lnTo>
                    <a:pt x="1084" y="340"/>
                  </a:lnTo>
                  <a:lnTo>
                    <a:pt x="1086" y="342"/>
                  </a:lnTo>
                  <a:lnTo>
                    <a:pt x="1088" y="346"/>
                  </a:lnTo>
                  <a:lnTo>
                    <a:pt x="1086" y="350"/>
                  </a:lnTo>
                  <a:lnTo>
                    <a:pt x="1084" y="370"/>
                  </a:lnTo>
                  <a:lnTo>
                    <a:pt x="1084" y="412"/>
                  </a:lnTo>
                  <a:lnTo>
                    <a:pt x="1100" y="428"/>
                  </a:lnTo>
                  <a:lnTo>
                    <a:pt x="1108" y="442"/>
                  </a:lnTo>
                  <a:lnTo>
                    <a:pt x="1112" y="448"/>
                  </a:lnTo>
                  <a:lnTo>
                    <a:pt x="1114" y="456"/>
                  </a:lnTo>
                  <a:lnTo>
                    <a:pt x="1112" y="498"/>
                  </a:lnTo>
                  <a:lnTo>
                    <a:pt x="1102" y="524"/>
                  </a:lnTo>
                  <a:lnTo>
                    <a:pt x="1098" y="530"/>
                  </a:lnTo>
                  <a:lnTo>
                    <a:pt x="1094" y="536"/>
                  </a:lnTo>
                  <a:lnTo>
                    <a:pt x="1092" y="550"/>
                  </a:lnTo>
                  <a:lnTo>
                    <a:pt x="1094" y="566"/>
                  </a:lnTo>
                  <a:lnTo>
                    <a:pt x="1096" y="584"/>
                  </a:lnTo>
                  <a:lnTo>
                    <a:pt x="1096" y="650"/>
                  </a:lnTo>
                  <a:lnTo>
                    <a:pt x="1086" y="690"/>
                  </a:lnTo>
                  <a:lnTo>
                    <a:pt x="1088" y="732"/>
                  </a:lnTo>
                  <a:lnTo>
                    <a:pt x="1080" y="742"/>
                  </a:lnTo>
                  <a:lnTo>
                    <a:pt x="1074" y="746"/>
                  </a:lnTo>
                  <a:lnTo>
                    <a:pt x="1068" y="750"/>
                  </a:lnTo>
                  <a:lnTo>
                    <a:pt x="1046" y="752"/>
                  </a:lnTo>
                  <a:lnTo>
                    <a:pt x="1028" y="748"/>
                  </a:lnTo>
                  <a:lnTo>
                    <a:pt x="1014" y="746"/>
                  </a:lnTo>
                  <a:lnTo>
                    <a:pt x="990" y="744"/>
                  </a:lnTo>
                  <a:lnTo>
                    <a:pt x="986" y="752"/>
                  </a:lnTo>
                  <a:lnTo>
                    <a:pt x="982" y="758"/>
                  </a:lnTo>
                  <a:lnTo>
                    <a:pt x="978" y="764"/>
                  </a:lnTo>
                  <a:lnTo>
                    <a:pt x="974" y="772"/>
                  </a:lnTo>
                  <a:lnTo>
                    <a:pt x="964" y="774"/>
                  </a:lnTo>
                  <a:lnTo>
                    <a:pt x="956" y="778"/>
                  </a:lnTo>
                  <a:lnTo>
                    <a:pt x="950" y="782"/>
                  </a:lnTo>
                  <a:lnTo>
                    <a:pt x="946" y="788"/>
                  </a:lnTo>
                  <a:lnTo>
                    <a:pt x="944" y="794"/>
                  </a:lnTo>
                  <a:lnTo>
                    <a:pt x="942" y="800"/>
                  </a:lnTo>
                  <a:lnTo>
                    <a:pt x="944" y="820"/>
                  </a:lnTo>
                  <a:lnTo>
                    <a:pt x="960" y="846"/>
                  </a:lnTo>
                  <a:lnTo>
                    <a:pt x="964" y="866"/>
                  </a:lnTo>
                  <a:lnTo>
                    <a:pt x="972" y="888"/>
                  </a:lnTo>
                  <a:lnTo>
                    <a:pt x="984" y="910"/>
                  </a:lnTo>
                  <a:lnTo>
                    <a:pt x="996" y="936"/>
                  </a:lnTo>
                  <a:lnTo>
                    <a:pt x="1006" y="976"/>
                  </a:lnTo>
                  <a:lnTo>
                    <a:pt x="992" y="976"/>
                  </a:lnTo>
                  <a:lnTo>
                    <a:pt x="982" y="972"/>
                  </a:lnTo>
                  <a:lnTo>
                    <a:pt x="972" y="968"/>
                  </a:lnTo>
                  <a:lnTo>
                    <a:pt x="962" y="962"/>
                  </a:lnTo>
                  <a:lnTo>
                    <a:pt x="948" y="950"/>
                  </a:lnTo>
                  <a:lnTo>
                    <a:pt x="936" y="942"/>
                  </a:lnTo>
                  <a:lnTo>
                    <a:pt x="934" y="934"/>
                  </a:lnTo>
                  <a:lnTo>
                    <a:pt x="932" y="928"/>
                  </a:lnTo>
                  <a:lnTo>
                    <a:pt x="928" y="924"/>
                  </a:lnTo>
                  <a:lnTo>
                    <a:pt x="924" y="920"/>
                  </a:lnTo>
                  <a:lnTo>
                    <a:pt x="918" y="920"/>
                  </a:lnTo>
                  <a:lnTo>
                    <a:pt x="914" y="918"/>
                  </a:lnTo>
                  <a:lnTo>
                    <a:pt x="910" y="920"/>
                  </a:lnTo>
                  <a:lnTo>
                    <a:pt x="906" y="922"/>
                  </a:lnTo>
                  <a:lnTo>
                    <a:pt x="904" y="930"/>
                  </a:lnTo>
                  <a:lnTo>
                    <a:pt x="888" y="934"/>
                  </a:lnTo>
                  <a:lnTo>
                    <a:pt x="874" y="940"/>
                  </a:lnTo>
                  <a:lnTo>
                    <a:pt x="848" y="954"/>
                  </a:lnTo>
                  <a:lnTo>
                    <a:pt x="848" y="972"/>
                  </a:lnTo>
                  <a:lnTo>
                    <a:pt x="852" y="976"/>
                  </a:lnTo>
                  <a:lnTo>
                    <a:pt x="840" y="982"/>
                  </a:lnTo>
                  <a:lnTo>
                    <a:pt x="832" y="992"/>
                  </a:lnTo>
                  <a:lnTo>
                    <a:pt x="812" y="996"/>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35" name="Freeform 39"/>
            <p:cNvSpPr/>
            <p:nvPr/>
          </p:nvSpPr>
          <p:spPr bwMode="auto">
            <a:xfrm>
              <a:off x="3181350" y="2301876"/>
              <a:ext cx="2238375" cy="1905000"/>
            </a:xfrm>
            <a:custGeom>
              <a:avLst/>
              <a:gdLst>
                <a:gd name="T0" fmla="*/ 1230 w 1410"/>
                <a:gd name="T1" fmla="*/ 918 h 1200"/>
                <a:gd name="T2" fmla="*/ 1196 w 1410"/>
                <a:gd name="T3" fmla="*/ 976 h 1200"/>
                <a:gd name="T4" fmla="*/ 1214 w 1410"/>
                <a:gd name="T5" fmla="*/ 1092 h 1200"/>
                <a:gd name="T6" fmla="*/ 1172 w 1410"/>
                <a:gd name="T7" fmla="*/ 1136 h 1200"/>
                <a:gd name="T8" fmla="*/ 1124 w 1410"/>
                <a:gd name="T9" fmla="*/ 1194 h 1200"/>
                <a:gd name="T10" fmla="*/ 1036 w 1410"/>
                <a:gd name="T11" fmla="*/ 1182 h 1200"/>
                <a:gd name="T12" fmla="*/ 972 w 1410"/>
                <a:gd name="T13" fmla="*/ 1096 h 1200"/>
                <a:gd name="T14" fmla="*/ 908 w 1410"/>
                <a:gd name="T15" fmla="*/ 1054 h 1200"/>
                <a:gd name="T16" fmla="*/ 834 w 1410"/>
                <a:gd name="T17" fmla="*/ 1030 h 1200"/>
                <a:gd name="T18" fmla="*/ 826 w 1410"/>
                <a:gd name="T19" fmla="*/ 1080 h 1200"/>
                <a:gd name="T20" fmla="*/ 788 w 1410"/>
                <a:gd name="T21" fmla="*/ 1120 h 1200"/>
                <a:gd name="T22" fmla="*/ 696 w 1410"/>
                <a:gd name="T23" fmla="*/ 1046 h 1200"/>
                <a:gd name="T24" fmla="*/ 764 w 1410"/>
                <a:gd name="T25" fmla="*/ 1022 h 1200"/>
                <a:gd name="T26" fmla="*/ 812 w 1410"/>
                <a:gd name="T27" fmla="*/ 1010 h 1200"/>
                <a:gd name="T28" fmla="*/ 818 w 1410"/>
                <a:gd name="T29" fmla="*/ 922 h 1200"/>
                <a:gd name="T30" fmla="*/ 878 w 1410"/>
                <a:gd name="T31" fmla="*/ 860 h 1200"/>
                <a:gd name="T32" fmla="*/ 876 w 1410"/>
                <a:gd name="T33" fmla="*/ 776 h 1200"/>
                <a:gd name="T34" fmla="*/ 846 w 1410"/>
                <a:gd name="T35" fmla="*/ 662 h 1200"/>
                <a:gd name="T36" fmla="*/ 760 w 1410"/>
                <a:gd name="T37" fmla="*/ 608 h 1200"/>
                <a:gd name="T38" fmla="*/ 638 w 1410"/>
                <a:gd name="T39" fmla="*/ 510 h 1200"/>
                <a:gd name="T40" fmla="*/ 506 w 1410"/>
                <a:gd name="T41" fmla="*/ 456 h 1200"/>
                <a:gd name="T42" fmla="*/ 412 w 1410"/>
                <a:gd name="T43" fmla="*/ 428 h 1200"/>
                <a:gd name="T44" fmla="*/ 356 w 1410"/>
                <a:gd name="T45" fmla="*/ 460 h 1200"/>
                <a:gd name="T46" fmla="*/ 318 w 1410"/>
                <a:gd name="T47" fmla="*/ 494 h 1200"/>
                <a:gd name="T48" fmla="*/ 182 w 1410"/>
                <a:gd name="T49" fmla="*/ 398 h 1200"/>
                <a:gd name="T50" fmla="*/ 42 w 1410"/>
                <a:gd name="T51" fmla="*/ 378 h 1200"/>
                <a:gd name="T52" fmla="*/ 8 w 1410"/>
                <a:gd name="T53" fmla="*/ 326 h 1200"/>
                <a:gd name="T54" fmla="*/ 12 w 1410"/>
                <a:gd name="T55" fmla="*/ 278 h 1200"/>
                <a:gd name="T56" fmla="*/ 100 w 1410"/>
                <a:gd name="T57" fmla="*/ 232 h 1200"/>
                <a:gd name="T58" fmla="*/ 156 w 1410"/>
                <a:gd name="T59" fmla="*/ 146 h 1200"/>
                <a:gd name="T60" fmla="*/ 274 w 1410"/>
                <a:gd name="T61" fmla="*/ 120 h 1200"/>
                <a:gd name="T62" fmla="*/ 308 w 1410"/>
                <a:gd name="T63" fmla="*/ 38 h 1200"/>
                <a:gd name="T64" fmla="*/ 346 w 1410"/>
                <a:gd name="T65" fmla="*/ 4 h 1200"/>
                <a:gd name="T66" fmla="*/ 450 w 1410"/>
                <a:gd name="T67" fmla="*/ 90 h 1200"/>
                <a:gd name="T68" fmla="*/ 446 w 1410"/>
                <a:gd name="T69" fmla="*/ 180 h 1200"/>
                <a:gd name="T70" fmla="*/ 506 w 1410"/>
                <a:gd name="T71" fmla="*/ 280 h 1200"/>
                <a:gd name="T72" fmla="*/ 652 w 1410"/>
                <a:gd name="T73" fmla="*/ 252 h 1200"/>
                <a:gd name="T74" fmla="*/ 626 w 1410"/>
                <a:gd name="T75" fmla="*/ 314 h 1200"/>
                <a:gd name="T76" fmla="*/ 632 w 1410"/>
                <a:gd name="T77" fmla="*/ 372 h 1200"/>
                <a:gd name="T78" fmla="*/ 702 w 1410"/>
                <a:gd name="T79" fmla="*/ 456 h 1200"/>
                <a:gd name="T80" fmla="*/ 780 w 1410"/>
                <a:gd name="T81" fmla="*/ 514 h 1200"/>
                <a:gd name="T82" fmla="*/ 808 w 1410"/>
                <a:gd name="T83" fmla="*/ 456 h 1200"/>
                <a:gd name="T84" fmla="*/ 868 w 1410"/>
                <a:gd name="T85" fmla="*/ 450 h 1200"/>
                <a:gd name="T86" fmla="*/ 938 w 1410"/>
                <a:gd name="T87" fmla="*/ 438 h 1200"/>
                <a:gd name="T88" fmla="*/ 1002 w 1410"/>
                <a:gd name="T89" fmla="*/ 440 h 1200"/>
                <a:gd name="T90" fmla="*/ 940 w 1410"/>
                <a:gd name="T91" fmla="*/ 512 h 1200"/>
                <a:gd name="T92" fmla="*/ 974 w 1410"/>
                <a:gd name="T93" fmla="*/ 642 h 1200"/>
                <a:gd name="T94" fmla="*/ 1024 w 1410"/>
                <a:gd name="T95" fmla="*/ 652 h 1200"/>
                <a:gd name="T96" fmla="*/ 1106 w 1410"/>
                <a:gd name="T97" fmla="*/ 762 h 1200"/>
                <a:gd name="T98" fmla="*/ 1152 w 1410"/>
                <a:gd name="T99" fmla="*/ 868 h 1200"/>
                <a:gd name="T100" fmla="*/ 1230 w 1410"/>
                <a:gd name="T101" fmla="*/ 850 h 1200"/>
                <a:gd name="T102" fmla="*/ 1250 w 1410"/>
                <a:gd name="T103" fmla="*/ 792 h 1200"/>
                <a:gd name="T104" fmla="*/ 1214 w 1410"/>
                <a:gd name="T105" fmla="*/ 742 h 1200"/>
                <a:gd name="T106" fmla="*/ 1258 w 1410"/>
                <a:gd name="T107" fmla="*/ 678 h 1200"/>
                <a:gd name="T108" fmla="*/ 1278 w 1410"/>
                <a:gd name="T109" fmla="*/ 688 h 1200"/>
                <a:gd name="T110" fmla="*/ 1344 w 1410"/>
                <a:gd name="T111" fmla="*/ 736 h 1200"/>
                <a:gd name="T112" fmla="*/ 1404 w 1410"/>
                <a:gd name="T113" fmla="*/ 860 h 1200"/>
                <a:gd name="T114" fmla="*/ 1360 w 1410"/>
                <a:gd name="T115" fmla="*/ 880 h 1200"/>
                <a:gd name="T116" fmla="*/ 1324 w 1410"/>
                <a:gd name="T117" fmla="*/ 938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10" h="1200">
                  <a:moveTo>
                    <a:pt x="1314" y="940"/>
                  </a:moveTo>
                  <a:lnTo>
                    <a:pt x="1314" y="940"/>
                  </a:lnTo>
                  <a:lnTo>
                    <a:pt x="1302" y="932"/>
                  </a:lnTo>
                  <a:lnTo>
                    <a:pt x="1290" y="926"/>
                  </a:lnTo>
                  <a:lnTo>
                    <a:pt x="1280" y="922"/>
                  </a:lnTo>
                  <a:lnTo>
                    <a:pt x="1270" y="918"/>
                  </a:lnTo>
                  <a:lnTo>
                    <a:pt x="1250" y="916"/>
                  </a:lnTo>
                  <a:lnTo>
                    <a:pt x="1230" y="918"/>
                  </a:lnTo>
                  <a:lnTo>
                    <a:pt x="1220" y="920"/>
                  </a:lnTo>
                  <a:lnTo>
                    <a:pt x="1208" y="924"/>
                  </a:lnTo>
                  <a:lnTo>
                    <a:pt x="1202" y="936"/>
                  </a:lnTo>
                  <a:lnTo>
                    <a:pt x="1198" y="950"/>
                  </a:lnTo>
                  <a:lnTo>
                    <a:pt x="1196" y="962"/>
                  </a:lnTo>
                  <a:lnTo>
                    <a:pt x="1196" y="976"/>
                  </a:lnTo>
                  <a:lnTo>
                    <a:pt x="1200" y="990"/>
                  </a:lnTo>
                  <a:lnTo>
                    <a:pt x="1204" y="1006"/>
                  </a:lnTo>
                  <a:lnTo>
                    <a:pt x="1216" y="1036"/>
                  </a:lnTo>
                  <a:lnTo>
                    <a:pt x="1218" y="1062"/>
                  </a:lnTo>
                  <a:lnTo>
                    <a:pt x="1218" y="1076"/>
                  </a:lnTo>
                  <a:lnTo>
                    <a:pt x="1214" y="1092"/>
                  </a:lnTo>
                  <a:lnTo>
                    <a:pt x="1164" y="1092"/>
                  </a:lnTo>
                  <a:lnTo>
                    <a:pt x="1154" y="1098"/>
                  </a:lnTo>
                  <a:lnTo>
                    <a:pt x="1152" y="1102"/>
                  </a:lnTo>
                  <a:lnTo>
                    <a:pt x="1150" y="1120"/>
                  </a:lnTo>
                  <a:lnTo>
                    <a:pt x="1172" y="1136"/>
                  </a:lnTo>
                  <a:lnTo>
                    <a:pt x="1172" y="1150"/>
                  </a:lnTo>
                  <a:lnTo>
                    <a:pt x="1166" y="1166"/>
                  </a:lnTo>
                  <a:lnTo>
                    <a:pt x="1160" y="1182"/>
                  </a:lnTo>
                  <a:lnTo>
                    <a:pt x="1144" y="1184"/>
                  </a:lnTo>
                  <a:lnTo>
                    <a:pt x="1134" y="1188"/>
                  </a:lnTo>
                  <a:lnTo>
                    <a:pt x="1124" y="1194"/>
                  </a:lnTo>
                  <a:lnTo>
                    <a:pt x="1112" y="1198"/>
                  </a:lnTo>
                  <a:lnTo>
                    <a:pt x="1056" y="1200"/>
                  </a:lnTo>
                  <a:lnTo>
                    <a:pt x="1050" y="1198"/>
                  </a:lnTo>
                  <a:lnTo>
                    <a:pt x="1044" y="1188"/>
                  </a:lnTo>
                  <a:lnTo>
                    <a:pt x="1036" y="1182"/>
                  </a:lnTo>
                  <a:lnTo>
                    <a:pt x="1030" y="1178"/>
                  </a:lnTo>
                  <a:lnTo>
                    <a:pt x="1024" y="1176"/>
                  </a:lnTo>
                  <a:lnTo>
                    <a:pt x="1018" y="1160"/>
                  </a:lnTo>
                  <a:lnTo>
                    <a:pt x="996" y="1116"/>
                  </a:lnTo>
                  <a:lnTo>
                    <a:pt x="972" y="1096"/>
                  </a:lnTo>
                  <a:lnTo>
                    <a:pt x="968" y="1090"/>
                  </a:lnTo>
                  <a:lnTo>
                    <a:pt x="962" y="1084"/>
                  </a:lnTo>
                  <a:lnTo>
                    <a:pt x="950" y="1074"/>
                  </a:lnTo>
                  <a:lnTo>
                    <a:pt x="938" y="1070"/>
                  </a:lnTo>
                  <a:lnTo>
                    <a:pt x="928" y="1066"/>
                  </a:lnTo>
                  <a:lnTo>
                    <a:pt x="908" y="1054"/>
                  </a:lnTo>
                  <a:lnTo>
                    <a:pt x="900" y="1036"/>
                  </a:lnTo>
                  <a:lnTo>
                    <a:pt x="892" y="1024"/>
                  </a:lnTo>
                  <a:lnTo>
                    <a:pt x="884" y="1016"/>
                  </a:lnTo>
                  <a:lnTo>
                    <a:pt x="876" y="1014"/>
                  </a:lnTo>
                  <a:lnTo>
                    <a:pt x="868" y="1014"/>
                  </a:lnTo>
                  <a:lnTo>
                    <a:pt x="858" y="1016"/>
                  </a:lnTo>
                  <a:lnTo>
                    <a:pt x="834" y="1030"/>
                  </a:lnTo>
                  <a:lnTo>
                    <a:pt x="826" y="1038"/>
                  </a:lnTo>
                  <a:lnTo>
                    <a:pt x="820" y="1044"/>
                  </a:lnTo>
                  <a:lnTo>
                    <a:pt x="818" y="1052"/>
                  </a:lnTo>
                  <a:lnTo>
                    <a:pt x="818" y="1066"/>
                  </a:lnTo>
                  <a:lnTo>
                    <a:pt x="822" y="1074"/>
                  </a:lnTo>
                  <a:lnTo>
                    <a:pt x="826" y="1080"/>
                  </a:lnTo>
                  <a:lnTo>
                    <a:pt x="828" y="1090"/>
                  </a:lnTo>
                  <a:lnTo>
                    <a:pt x="830" y="1104"/>
                  </a:lnTo>
                  <a:lnTo>
                    <a:pt x="818" y="1112"/>
                  </a:lnTo>
                  <a:lnTo>
                    <a:pt x="812" y="1116"/>
                  </a:lnTo>
                  <a:lnTo>
                    <a:pt x="804" y="1118"/>
                  </a:lnTo>
                  <a:lnTo>
                    <a:pt x="788" y="1120"/>
                  </a:lnTo>
                  <a:lnTo>
                    <a:pt x="764" y="1104"/>
                  </a:lnTo>
                  <a:lnTo>
                    <a:pt x="742" y="1090"/>
                  </a:lnTo>
                  <a:lnTo>
                    <a:pt x="724" y="1074"/>
                  </a:lnTo>
                  <a:lnTo>
                    <a:pt x="708" y="1058"/>
                  </a:lnTo>
                  <a:lnTo>
                    <a:pt x="702" y="1052"/>
                  </a:lnTo>
                  <a:lnTo>
                    <a:pt x="696" y="1046"/>
                  </a:lnTo>
                  <a:lnTo>
                    <a:pt x="692" y="1036"/>
                  </a:lnTo>
                  <a:lnTo>
                    <a:pt x="690" y="1028"/>
                  </a:lnTo>
                  <a:lnTo>
                    <a:pt x="688" y="1010"/>
                  </a:lnTo>
                  <a:lnTo>
                    <a:pt x="688" y="998"/>
                  </a:lnTo>
                  <a:lnTo>
                    <a:pt x="730" y="1000"/>
                  </a:lnTo>
                  <a:lnTo>
                    <a:pt x="764" y="1022"/>
                  </a:lnTo>
                  <a:lnTo>
                    <a:pt x="776" y="1022"/>
                  </a:lnTo>
                  <a:lnTo>
                    <a:pt x="788" y="1022"/>
                  </a:lnTo>
                  <a:lnTo>
                    <a:pt x="794" y="1022"/>
                  </a:lnTo>
                  <a:lnTo>
                    <a:pt x="800" y="1020"/>
                  </a:lnTo>
                  <a:lnTo>
                    <a:pt x="806" y="1016"/>
                  </a:lnTo>
                  <a:lnTo>
                    <a:pt x="812" y="1010"/>
                  </a:lnTo>
                  <a:lnTo>
                    <a:pt x="812" y="994"/>
                  </a:lnTo>
                  <a:lnTo>
                    <a:pt x="790" y="974"/>
                  </a:lnTo>
                  <a:lnTo>
                    <a:pt x="782" y="966"/>
                  </a:lnTo>
                  <a:lnTo>
                    <a:pt x="778" y="958"/>
                  </a:lnTo>
                  <a:lnTo>
                    <a:pt x="798" y="944"/>
                  </a:lnTo>
                  <a:lnTo>
                    <a:pt x="818" y="922"/>
                  </a:lnTo>
                  <a:lnTo>
                    <a:pt x="836" y="900"/>
                  </a:lnTo>
                  <a:lnTo>
                    <a:pt x="842" y="888"/>
                  </a:lnTo>
                  <a:lnTo>
                    <a:pt x="846" y="878"/>
                  </a:lnTo>
                  <a:lnTo>
                    <a:pt x="862" y="870"/>
                  </a:lnTo>
                  <a:lnTo>
                    <a:pt x="874" y="862"/>
                  </a:lnTo>
                  <a:lnTo>
                    <a:pt x="878" y="860"/>
                  </a:lnTo>
                  <a:lnTo>
                    <a:pt x="884" y="856"/>
                  </a:lnTo>
                  <a:lnTo>
                    <a:pt x="892" y="846"/>
                  </a:lnTo>
                  <a:lnTo>
                    <a:pt x="890" y="804"/>
                  </a:lnTo>
                  <a:lnTo>
                    <a:pt x="884" y="796"/>
                  </a:lnTo>
                  <a:lnTo>
                    <a:pt x="878" y="786"/>
                  </a:lnTo>
                  <a:lnTo>
                    <a:pt x="876" y="776"/>
                  </a:lnTo>
                  <a:lnTo>
                    <a:pt x="874" y="768"/>
                  </a:lnTo>
                  <a:lnTo>
                    <a:pt x="874" y="754"/>
                  </a:lnTo>
                  <a:lnTo>
                    <a:pt x="874" y="748"/>
                  </a:lnTo>
                  <a:lnTo>
                    <a:pt x="872" y="746"/>
                  </a:lnTo>
                  <a:lnTo>
                    <a:pt x="852" y="696"/>
                  </a:lnTo>
                  <a:lnTo>
                    <a:pt x="846" y="662"/>
                  </a:lnTo>
                  <a:lnTo>
                    <a:pt x="830" y="630"/>
                  </a:lnTo>
                  <a:lnTo>
                    <a:pt x="824" y="618"/>
                  </a:lnTo>
                  <a:lnTo>
                    <a:pt x="818" y="612"/>
                  </a:lnTo>
                  <a:lnTo>
                    <a:pt x="770" y="612"/>
                  </a:lnTo>
                  <a:lnTo>
                    <a:pt x="760" y="608"/>
                  </a:lnTo>
                  <a:lnTo>
                    <a:pt x="748" y="602"/>
                  </a:lnTo>
                  <a:lnTo>
                    <a:pt x="728" y="588"/>
                  </a:lnTo>
                  <a:lnTo>
                    <a:pt x="710" y="576"/>
                  </a:lnTo>
                  <a:lnTo>
                    <a:pt x="696" y="566"/>
                  </a:lnTo>
                  <a:lnTo>
                    <a:pt x="648" y="510"/>
                  </a:lnTo>
                  <a:lnTo>
                    <a:pt x="638" y="510"/>
                  </a:lnTo>
                  <a:lnTo>
                    <a:pt x="630" y="512"/>
                  </a:lnTo>
                  <a:lnTo>
                    <a:pt x="618" y="516"/>
                  </a:lnTo>
                  <a:lnTo>
                    <a:pt x="594" y="514"/>
                  </a:lnTo>
                  <a:lnTo>
                    <a:pt x="548" y="476"/>
                  </a:lnTo>
                  <a:lnTo>
                    <a:pt x="506" y="456"/>
                  </a:lnTo>
                  <a:lnTo>
                    <a:pt x="486" y="454"/>
                  </a:lnTo>
                  <a:lnTo>
                    <a:pt x="470" y="452"/>
                  </a:lnTo>
                  <a:lnTo>
                    <a:pt x="442" y="446"/>
                  </a:lnTo>
                  <a:lnTo>
                    <a:pt x="430" y="436"/>
                  </a:lnTo>
                  <a:lnTo>
                    <a:pt x="422" y="432"/>
                  </a:lnTo>
                  <a:lnTo>
                    <a:pt x="412" y="428"/>
                  </a:lnTo>
                  <a:lnTo>
                    <a:pt x="406" y="426"/>
                  </a:lnTo>
                  <a:lnTo>
                    <a:pt x="390" y="426"/>
                  </a:lnTo>
                  <a:lnTo>
                    <a:pt x="370" y="426"/>
                  </a:lnTo>
                  <a:lnTo>
                    <a:pt x="352" y="436"/>
                  </a:lnTo>
                  <a:lnTo>
                    <a:pt x="354" y="448"/>
                  </a:lnTo>
                  <a:lnTo>
                    <a:pt x="356" y="460"/>
                  </a:lnTo>
                  <a:lnTo>
                    <a:pt x="358" y="472"/>
                  </a:lnTo>
                  <a:lnTo>
                    <a:pt x="356" y="490"/>
                  </a:lnTo>
                  <a:lnTo>
                    <a:pt x="352" y="494"/>
                  </a:lnTo>
                  <a:lnTo>
                    <a:pt x="346" y="496"/>
                  </a:lnTo>
                  <a:lnTo>
                    <a:pt x="338" y="498"/>
                  </a:lnTo>
                  <a:lnTo>
                    <a:pt x="332" y="498"/>
                  </a:lnTo>
                  <a:lnTo>
                    <a:pt x="318" y="494"/>
                  </a:lnTo>
                  <a:lnTo>
                    <a:pt x="304" y="486"/>
                  </a:lnTo>
                  <a:lnTo>
                    <a:pt x="290" y="478"/>
                  </a:lnTo>
                  <a:lnTo>
                    <a:pt x="278" y="468"/>
                  </a:lnTo>
                  <a:lnTo>
                    <a:pt x="262" y="452"/>
                  </a:lnTo>
                  <a:lnTo>
                    <a:pt x="222" y="420"/>
                  </a:lnTo>
                  <a:lnTo>
                    <a:pt x="182" y="398"/>
                  </a:lnTo>
                  <a:lnTo>
                    <a:pt x="164" y="390"/>
                  </a:lnTo>
                  <a:lnTo>
                    <a:pt x="148" y="384"/>
                  </a:lnTo>
                  <a:lnTo>
                    <a:pt x="116" y="384"/>
                  </a:lnTo>
                  <a:lnTo>
                    <a:pt x="86" y="384"/>
                  </a:lnTo>
                  <a:lnTo>
                    <a:pt x="70" y="384"/>
                  </a:lnTo>
                  <a:lnTo>
                    <a:pt x="56" y="382"/>
                  </a:lnTo>
                  <a:lnTo>
                    <a:pt x="42" y="378"/>
                  </a:lnTo>
                  <a:lnTo>
                    <a:pt x="30" y="374"/>
                  </a:lnTo>
                  <a:lnTo>
                    <a:pt x="20" y="372"/>
                  </a:lnTo>
                  <a:lnTo>
                    <a:pt x="18" y="358"/>
                  </a:lnTo>
                  <a:lnTo>
                    <a:pt x="14" y="344"/>
                  </a:lnTo>
                  <a:lnTo>
                    <a:pt x="12" y="332"/>
                  </a:lnTo>
                  <a:lnTo>
                    <a:pt x="8" y="326"/>
                  </a:lnTo>
                  <a:lnTo>
                    <a:pt x="4" y="310"/>
                  </a:lnTo>
                  <a:lnTo>
                    <a:pt x="0" y="296"/>
                  </a:lnTo>
                  <a:lnTo>
                    <a:pt x="0" y="290"/>
                  </a:lnTo>
                  <a:lnTo>
                    <a:pt x="2" y="284"/>
                  </a:lnTo>
                  <a:lnTo>
                    <a:pt x="4" y="280"/>
                  </a:lnTo>
                  <a:lnTo>
                    <a:pt x="12" y="278"/>
                  </a:lnTo>
                  <a:lnTo>
                    <a:pt x="20" y="262"/>
                  </a:lnTo>
                  <a:lnTo>
                    <a:pt x="28" y="246"/>
                  </a:lnTo>
                  <a:lnTo>
                    <a:pt x="46" y="246"/>
                  </a:lnTo>
                  <a:lnTo>
                    <a:pt x="68" y="244"/>
                  </a:lnTo>
                  <a:lnTo>
                    <a:pt x="80" y="242"/>
                  </a:lnTo>
                  <a:lnTo>
                    <a:pt x="90" y="238"/>
                  </a:lnTo>
                  <a:lnTo>
                    <a:pt x="100" y="232"/>
                  </a:lnTo>
                  <a:lnTo>
                    <a:pt x="108" y="226"/>
                  </a:lnTo>
                  <a:lnTo>
                    <a:pt x="120" y="200"/>
                  </a:lnTo>
                  <a:lnTo>
                    <a:pt x="142" y="176"/>
                  </a:lnTo>
                  <a:lnTo>
                    <a:pt x="150" y="158"/>
                  </a:lnTo>
                  <a:lnTo>
                    <a:pt x="156" y="146"/>
                  </a:lnTo>
                  <a:lnTo>
                    <a:pt x="166" y="136"/>
                  </a:lnTo>
                  <a:lnTo>
                    <a:pt x="176" y="130"/>
                  </a:lnTo>
                  <a:lnTo>
                    <a:pt x="188" y="126"/>
                  </a:lnTo>
                  <a:lnTo>
                    <a:pt x="202" y="124"/>
                  </a:lnTo>
                  <a:lnTo>
                    <a:pt x="238" y="120"/>
                  </a:lnTo>
                  <a:lnTo>
                    <a:pt x="252" y="120"/>
                  </a:lnTo>
                  <a:lnTo>
                    <a:pt x="274" y="120"/>
                  </a:lnTo>
                  <a:lnTo>
                    <a:pt x="286" y="120"/>
                  </a:lnTo>
                  <a:lnTo>
                    <a:pt x="298" y="118"/>
                  </a:lnTo>
                  <a:lnTo>
                    <a:pt x="308" y="114"/>
                  </a:lnTo>
                  <a:lnTo>
                    <a:pt x="316" y="108"/>
                  </a:lnTo>
                  <a:lnTo>
                    <a:pt x="308" y="62"/>
                  </a:lnTo>
                  <a:lnTo>
                    <a:pt x="308" y="38"/>
                  </a:lnTo>
                  <a:lnTo>
                    <a:pt x="310" y="26"/>
                  </a:lnTo>
                  <a:lnTo>
                    <a:pt x="312" y="16"/>
                  </a:lnTo>
                  <a:lnTo>
                    <a:pt x="318" y="8"/>
                  </a:lnTo>
                  <a:lnTo>
                    <a:pt x="324" y="2"/>
                  </a:lnTo>
                  <a:lnTo>
                    <a:pt x="328" y="0"/>
                  </a:lnTo>
                  <a:lnTo>
                    <a:pt x="334" y="0"/>
                  </a:lnTo>
                  <a:lnTo>
                    <a:pt x="346" y="4"/>
                  </a:lnTo>
                  <a:lnTo>
                    <a:pt x="434" y="16"/>
                  </a:lnTo>
                  <a:lnTo>
                    <a:pt x="432" y="24"/>
                  </a:lnTo>
                  <a:lnTo>
                    <a:pt x="430" y="36"/>
                  </a:lnTo>
                  <a:lnTo>
                    <a:pt x="432" y="60"/>
                  </a:lnTo>
                  <a:lnTo>
                    <a:pt x="444" y="80"/>
                  </a:lnTo>
                  <a:lnTo>
                    <a:pt x="450" y="90"/>
                  </a:lnTo>
                  <a:lnTo>
                    <a:pt x="456" y="106"/>
                  </a:lnTo>
                  <a:lnTo>
                    <a:pt x="456" y="130"/>
                  </a:lnTo>
                  <a:lnTo>
                    <a:pt x="448" y="152"/>
                  </a:lnTo>
                  <a:lnTo>
                    <a:pt x="444" y="166"/>
                  </a:lnTo>
                  <a:lnTo>
                    <a:pt x="446" y="180"/>
                  </a:lnTo>
                  <a:lnTo>
                    <a:pt x="490" y="222"/>
                  </a:lnTo>
                  <a:lnTo>
                    <a:pt x="496" y="234"/>
                  </a:lnTo>
                  <a:lnTo>
                    <a:pt x="496" y="276"/>
                  </a:lnTo>
                  <a:lnTo>
                    <a:pt x="500" y="278"/>
                  </a:lnTo>
                  <a:lnTo>
                    <a:pt x="506" y="280"/>
                  </a:lnTo>
                  <a:lnTo>
                    <a:pt x="526" y="282"/>
                  </a:lnTo>
                  <a:lnTo>
                    <a:pt x="538" y="274"/>
                  </a:lnTo>
                  <a:lnTo>
                    <a:pt x="552" y="266"/>
                  </a:lnTo>
                  <a:lnTo>
                    <a:pt x="566" y="262"/>
                  </a:lnTo>
                  <a:lnTo>
                    <a:pt x="582" y="258"/>
                  </a:lnTo>
                  <a:lnTo>
                    <a:pt x="618" y="254"/>
                  </a:lnTo>
                  <a:lnTo>
                    <a:pt x="652" y="252"/>
                  </a:lnTo>
                  <a:lnTo>
                    <a:pt x="658" y="268"/>
                  </a:lnTo>
                  <a:lnTo>
                    <a:pt x="650" y="284"/>
                  </a:lnTo>
                  <a:lnTo>
                    <a:pt x="644" y="298"/>
                  </a:lnTo>
                  <a:lnTo>
                    <a:pt x="636" y="308"/>
                  </a:lnTo>
                  <a:lnTo>
                    <a:pt x="626" y="314"/>
                  </a:lnTo>
                  <a:lnTo>
                    <a:pt x="612" y="324"/>
                  </a:lnTo>
                  <a:lnTo>
                    <a:pt x="606" y="330"/>
                  </a:lnTo>
                  <a:lnTo>
                    <a:pt x="602" y="338"/>
                  </a:lnTo>
                  <a:lnTo>
                    <a:pt x="600" y="348"/>
                  </a:lnTo>
                  <a:lnTo>
                    <a:pt x="600" y="360"/>
                  </a:lnTo>
                  <a:lnTo>
                    <a:pt x="632" y="372"/>
                  </a:lnTo>
                  <a:lnTo>
                    <a:pt x="640" y="384"/>
                  </a:lnTo>
                  <a:lnTo>
                    <a:pt x="652" y="396"/>
                  </a:lnTo>
                  <a:lnTo>
                    <a:pt x="664" y="406"/>
                  </a:lnTo>
                  <a:lnTo>
                    <a:pt x="680" y="416"/>
                  </a:lnTo>
                  <a:lnTo>
                    <a:pt x="686" y="428"/>
                  </a:lnTo>
                  <a:lnTo>
                    <a:pt x="692" y="442"/>
                  </a:lnTo>
                  <a:lnTo>
                    <a:pt x="702" y="456"/>
                  </a:lnTo>
                  <a:lnTo>
                    <a:pt x="706" y="460"/>
                  </a:lnTo>
                  <a:lnTo>
                    <a:pt x="714" y="464"/>
                  </a:lnTo>
                  <a:lnTo>
                    <a:pt x="744" y="504"/>
                  </a:lnTo>
                  <a:lnTo>
                    <a:pt x="754" y="508"/>
                  </a:lnTo>
                  <a:lnTo>
                    <a:pt x="772" y="514"/>
                  </a:lnTo>
                  <a:lnTo>
                    <a:pt x="780" y="514"/>
                  </a:lnTo>
                  <a:lnTo>
                    <a:pt x="788" y="514"/>
                  </a:lnTo>
                  <a:lnTo>
                    <a:pt x="796" y="510"/>
                  </a:lnTo>
                  <a:lnTo>
                    <a:pt x="802" y="504"/>
                  </a:lnTo>
                  <a:lnTo>
                    <a:pt x="802" y="476"/>
                  </a:lnTo>
                  <a:lnTo>
                    <a:pt x="802" y="468"/>
                  </a:lnTo>
                  <a:lnTo>
                    <a:pt x="804" y="460"/>
                  </a:lnTo>
                  <a:lnTo>
                    <a:pt x="808" y="456"/>
                  </a:lnTo>
                  <a:lnTo>
                    <a:pt x="812" y="452"/>
                  </a:lnTo>
                  <a:lnTo>
                    <a:pt x="822" y="448"/>
                  </a:lnTo>
                  <a:lnTo>
                    <a:pt x="834" y="446"/>
                  </a:lnTo>
                  <a:lnTo>
                    <a:pt x="846" y="446"/>
                  </a:lnTo>
                  <a:lnTo>
                    <a:pt x="856" y="446"/>
                  </a:lnTo>
                  <a:lnTo>
                    <a:pt x="862" y="448"/>
                  </a:lnTo>
                  <a:lnTo>
                    <a:pt x="868" y="450"/>
                  </a:lnTo>
                  <a:lnTo>
                    <a:pt x="876" y="454"/>
                  </a:lnTo>
                  <a:lnTo>
                    <a:pt x="882" y="460"/>
                  </a:lnTo>
                  <a:lnTo>
                    <a:pt x="898" y="462"/>
                  </a:lnTo>
                  <a:lnTo>
                    <a:pt x="912" y="454"/>
                  </a:lnTo>
                  <a:lnTo>
                    <a:pt x="926" y="446"/>
                  </a:lnTo>
                  <a:lnTo>
                    <a:pt x="938" y="438"/>
                  </a:lnTo>
                  <a:lnTo>
                    <a:pt x="950" y="430"/>
                  </a:lnTo>
                  <a:lnTo>
                    <a:pt x="956" y="424"/>
                  </a:lnTo>
                  <a:lnTo>
                    <a:pt x="964" y="422"/>
                  </a:lnTo>
                  <a:lnTo>
                    <a:pt x="988" y="420"/>
                  </a:lnTo>
                  <a:lnTo>
                    <a:pt x="1002" y="440"/>
                  </a:lnTo>
                  <a:lnTo>
                    <a:pt x="1000" y="448"/>
                  </a:lnTo>
                  <a:lnTo>
                    <a:pt x="996" y="456"/>
                  </a:lnTo>
                  <a:lnTo>
                    <a:pt x="990" y="464"/>
                  </a:lnTo>
                  <a:lnTo>
                    <a:pt x="984" y="472"/>
                  </a:lnTo>
                  <a:lnTo>
                    <a:pt x="968" y="484"/>
                  </a:lnTo>
                  <a:lnTo>
                    <a:pt x="952" y="496"/>
                  </a:lnTo>
                  <a:lnTo>
                    <a:pt x="940" y="512"/>
                  </a:lnTo>
                  <a:lnTo>
                    <a:pt x="934" y="530"/>
                  </a:lnTo>
                  <a:lnTo>
                    <a:pt x="932" y="550"/>
                  </a:lnTo>
                  <a:lnTo>
                    <a:pt x="930" y="574"/>
                  </a:lnTo>
                  <a:lnTo>
                    <a:pt x="954" y="618"/>
                  </a:lnTo>
                  <a:lnTo>
                    <a:pt x="962" y="630"/>
                  </a:lnTo>
                  <a:lnTo>
                    <a:pt x="974" y="642"/>
                  </a:lnTo>
                  <a:lnTo>
                    <a:pt x="982" y="648"/>
                  </a:lnTo>
                  <a:lnTo>
                    <a:pt x="990" y="652"/>
                  </a:lnTo>
                  <a:lnTo>
                    <a:pt x="1000" y="656"/>
                  </a:lnTo>
                  <a:lnTo>
                    <a:pt x="1010" y="656"/>
                  </a:lnTo>
                  <a:lnTo>
                    <a:pt x="1012" y="652"/>
                  </a:lnTo>
                  <a:lnTo>
                    <a:pt x="1024" y="652"/>
                  </a:lnTo>
                  <a:lnTo>
                    <a:pt x="1032" y="656"/>
                  </a:lnTo>
                  <a:lnTo>
                    <a:pt x="1040" y="662"/>
                  </a:lnTo>
                  <a:lnTo>
                    <a:pt x="1060" y="680"/>
                  </a:lnTo>
                  <a:lnTo>
                    <a:pt x="1082" y="704"/>
                  </a:lnTo>
                  <a:lnTo>
                    <a:pt x="1098" y="726"/>
                  </a:lnTo>
                  <a:lnTo>
                    <a:pt x="1106" y="762"/>
                  </a:lnTo>
                  <a:lnTo>
                    <a:pt x="1108" y="784"/>
                  </a:lnTo>
                  <a:lnTo>
                    <a:pt x="1112" y="810"/>
                  </a:lnTo>
                  <a:lnTo>
                    <a:pt x="1118" y="840"/>
                  </a:lnTo>
                  <a:lnTo>
                    <a:pt x="1130" y="852"/>
                  </a:lnTo>
                  <a:lnTo>
                    <a:pt x="1140" y="860"/>
                  </a:lnTo>
                  <a:lnTo>
                    <a:pt x="1152" y="868"/>
                  </a:lnTo>
                  <a:lnTo>
                    <a:pt x="1172" y="882"/>
                  </a:lnTo>
                  <a:lnTo>
                    <a:pt x="1188" y="876"/>
                  </a:lnTo>
                  <a:lnTo>
                    <a:pt x="1214" y="866"/>
                  </a:lnTo>
                  <a:lnTo>
                    <a:pt x="1216" y="858"/>
                  </a:lnTo>
                  <a:lnTo>
                    <a:pt x="1220" y="854"/>
                  </a:lnTo>
                  <a:lnTo>
                    <a:pt x="1230" y="850"/>
                  </a:lnTo>
                  <a:lnTo>
                    <a:pt x="1246" y="846"/>
                  </a:lnTo>
                  <a:lnTo>
                    <a:pt x="1252" y="836"/>
                  </a:lnTo>
                  <a:lnTo>
                    <a:pt x="1258" y="826"/>
                  </a:lnTo>
                  <a:lnTo>
                    <a:pt x="1258" y="818"/>
                  </a:lnTo>
                  <a:lnTo>
                    <a:pt x="1258" y="808"/>
                  </a:lnTo>
                  <a:lnTo>
                    <a:pt x="1254" y="800"/>
                  </a:lnTo>
                  <a:lnTo>
                    <a:pt x="1250" y="792"/>
                  </a:lnTo>
                  <a:lnTo>
                    <a:pt x="1240" y="780"/>
                  </a:lnTo>
                  <a:lnTo>
                    <a:pt x="1222" y="774"/>
                  </a:lnTo>
                  <a:lnTo>
                    <a:pt x="1216" y="770"/>
                  </a:lnTo>
                  <a:lnTo>
                    <a:pt x="1214" y="766"/>
                  </a:lnTo>
                  <a:lnTo>
                    <a:pt x="1212" y="762"/>
                  </a:lnTo>
                  <a:lnTo>
                    <a:pt x="1212" y="756"/>
                  </a:lnTo>
                  <a:lnTo>
                    <a:pt x="1214" y="742"/>
                  </a:lnTo>
                  <a:lnTo>
                    <a:pt x="1234" y="712"/>
                  </a:lnTo>
                  <a:lnTo>
                    <a:pt x="1234" y="682"/>
                  </a:lnTo>
                  <a:lnTo>
                    <a:pt x="1240" y="678"/>
                  </a:lnTo>
                  <a:lnTo>
                    <a:pt x="1244" y="678"/>
                  </a:lnTo>
                  <a:lnTo>
                    <a:pt x="1258" y="678"/>
                  </a:lnTo>
                  <a:lnTo>
                    <a:pt x="1270" y="664"/>
                  </a:lnTo>
                  <a:lnTo>
                    <a:pt x="1284" y="656"/>
                  </a:lnTo>
                  <a:lnTo>
                    <a:pt x="1286" y="670"/>
                  </a:lnTo>
                  <a:lnTo>
                    <a:pt x="1284" y="678"/>
                  </a:lnTo>
                  <a:lnTo>
                    <a:pt x="1280" y="684"/>
                  </a:lnTo>
                  <a:lnTo>
                    <a:pt x="1278" y="688"/>
                  </a:lnTo>
                  <a:lnTo>
                    <a:pt x="1276" y="708"/>
                  </a:lnTo>
                  <a:lnTo>
                    <a:pt x="1280" y="714"/>
                  </a:lnTo>
                  <a:lnTo>
                    <a:pt x="1288" y="718"/>
                  </a:lnTo>
                  <a:lnTo>
                    <a:pt x="1304" y="726"/>
                  </a:lnTo>
                  <a:lnTo>
                    <a:pt x="1344" y="736"/>
                  </a:lnTo>
                  <a:lnTo>
                    <a:pt x="1394" y="770"/>
                  </a:lnTo>
                  <a:lnTo>
                    <a:pt x="1410" y="770"/>
                  </a:lnTo>
                  <a:lnTo>
                    <a:pt x="1404" y="784"/>
                  </a:lnTo>
                  <a:lnTo>
                    <a:pt x="1396" y="800"/>
                  </a:lnTo>
                  <a:lnTo>
                    <a:pt x="1404" y="860"/>
                  </a:lnTo>
                  <a:lnTo>
                    <a:pt x="1394" y="888"/>
                  </a:lnTo>
                  <a:lnTo>
                    <a:pt x="1386" y="888"/>
                  </a:lnTo>
                  <a:lnTo>
                    <a:pt x="1382" y="886"/>
                  </a:lnTo>
                  <a:lnTo>
                    <a:pt x="1376" y="884"/>
                  </a:lnTo>
                  <a:lnTo>
                    <a:pt x="1360" y="880"/>
                  </a:lnTo>
                  <a:lnTo>
                    <a:pt x="1346" y="882"/>
                  </a:lnTo>
                  <a:lnTo>
                    <a:pt x="1340" y="884"/>
                  </a:lnTo>
                  <a:lnTo>
                    <a:pt x="1334" y="886"/>
                  </a:lnTo>
                  <a:lnTo>
                    <a:pt x="1328" y="892"/>
                  </a:lnTo>
                  <a:lnTo>
                    <a:pt x="1324" y="898"/>
                  </a:lnTo>
                  <a:lnTo>
                    <a:pt x="1324" y="938"/>
                  </a:lnTo>
                  <a:lnTo>
                    <a:pt x="1314" y="940"/>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36" name="Freeform 40"/>
            <p:cNvSpPr/>
            <p:nvPr/>
          </p:nvSpPr>
          <p:spPr bwMode="auto">
            <a:xfrm>
              <a:off x="2597150" y="1939926"/>
              <a:ext cx="79375" cy="82550"/>
            </a:xfrm>
            <a:custGeom>
              <a:avLst/>
              <a:gdLst>
                <a:gd name="T0" fmla="*/ 26 w 50"/>
                <a:gd name="T1" fmla="*/ 0 h 52"/>
                <a:gd name="T2" fmla="*/ 26 w 50"/>
                <a:gd name="T3" fmla="*/ 0 h 52"/>
                <a:gd name="T4" fmla="*/ 36 w 50"/>
                <a:gd name="T5" fmla="*/ 2 h 52"/>
                <a:gd name="T6" fmla="*/ 44 w 50"/>
                <a:gd name="T7" fmla="*/ 8 h 52"/>
                <a:gd name="T8" fmla="*/ 48 w 50"/>
                <a:gd name="T9" fmla="*/ 16 h 52"/>
                <a:gd name="T10" fmla="*/ 50 w 50"/>
                <a:gd name="T11" fmla="*/ 26 h 52"/>
                <a:gd name="T12" fmla="*/ 50 w 50"/>
                <a:gd name="T13" fmla="*/ 26 h 52"/>
                <a:gd name="T14" fmla="*/ 48 w 50"/>
                <a:gd name="T15" fmla="*/ 36 h 52"/>
                <a:gd name="T16" fmla="*/ 44 w 50"/>
                <a:gd name="T17" fmla="*/ 44 h 52"/>
                <a:gd name="T18" fmla="*/ 36 w 50"/>
                <a:gd name="T19" fmla="*/ 50 h 52"/>
                <a:gd name="T20" fmla="*/ 26 w 50"/>
                <a:gd name="T21" fmla="*/ 52 h 52"/>
                <a:gd name="T22" fmla="*/ 26 w 50"/>
                <a:gd name="T23" fmla="*/ 52 h 52"/>
                <a:gd name="T24" fmla="*/ 16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6 w 50"/>
                <a:gd name="T39" fmla="*/ 2 h 52"/>
                <a:gd name="T40" fmla="*/ 26 w 50"/>
                <a:gd name="T41" fmla="*/ 0 h 52"/>
                <a:gd name="T42" fmla="*/ 26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6" y="0"/>
                  </a:moveTo>
                  <a:lnTo>
                    <a:pt x="26" y="0"/>
                  </a:lnTo>
                  <a:lnTo>
                    <a:pt x="36" y="2"/>
                  </a:lnTo>
                  <a:lnTo>
                    <a:pt x="44" y="8"/>
                  </a:lnTo>
                  <a:lnTo>
                    <a:pt x="48" y="16"/>
                  </a:lnTo>
                  <a:lnTo>
                    <a:pt x="50" y="26"/>
                  </a:lnTo>
                  <a:lnTo>
                    <a:pt x="48" y="36"/>
                  </a:lnTo>
                  <a:lnTo>
                    <a:pt x="44" y="44"/>
                  </a:lnTo>
                  <a:lnTo>
                    <a:pt x="36" y="50"/>
                  </a:lnTo>
                  <a:lnTo>
                    <a:pt x="26" y="52"/>
                  </a:lnTo>
                  <a:lnTo>
                    <a:pt x="16" y="50"/>
                  </a:lnTo>
                  <a:lnTo>
                    <a:pt x="6" y="44"/>
                  </a:lnTo>
                  <a:lnTo>
                    <a:pt x="2" y="36"/>
                  </a:lnTo>
                  <a:lnTo>
                    <a:pt x="0" y="26"/>
                  </a:lnTo>
                  <a:lnTo>
                    <a:pt x="2" y="16"/>
                  </a:lnTo>
                  <a:lnTo>
                    <a:pt x="6" y="8"/>
                  </a:lnTo>
                  <a:lnTo>
                    <a:pt x="16" y="2"/>
                  </a:lnTo>
                  <a:lnTo>
                    <a:pt x="26"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37" name="Freeform 41"/>
            <p:cNvSpPr/>
            <p:nvPr/>
          </p:nvSpPr>
          <p:spPr bwMode="auto">
            <a:xfrm>
              <a:off x="4384675" y="3463926"/>
              <a:ext cx="79375" cy="82550"/>
            </a:xfrm>
            <a:custGeom>
              <a:avLst/>
              <a:gdLst>
                <a:gd name="T0" fmla="*/ 24 w 50"/>
                <a:gd name="T1" fmla="*/ 0 h 52"/>
                <a:gd name="T2" fmla="*/ 24 w 50"/>
                <a:gd name="T3" fmla="*/ 0 h 52"/>
                <a:gd name="T4" fmla="*/ 34 w 50"/>
                <a:gd name="T5" fmla="*/ 2 h 52"/>
                <a:gd name="T6" fmla="*/ 42 w 50"/>
                <a:gd name="T7" fmla="*/ 8 h 52"/>
                <a:gd name="T8" fmla="*/ 48 w 50"/>
                <a:gd name="T9" fmla="*/ 16 h 52"/>
                <a:gd name="T10" fmla="*/ 50 w 50"/>
                <a:gd name="T11" fmla="*/ 26 h 52"/>
                <a:gd name="T12" fmla="*/ 50 w 50"/>
                <a:gd name="T13" fmla="*/ 26 h 52"/>
                <a:gd name="T14" fmla="*/ 48 w 50"/>
                <a:gd name="T15" fmla="*/ 36 h 52"/>
                <a:gd name="T16" fmla="*/ 42 w 50"/>
                <a:gd name="T17" fmla="*/ 44 h 52"/>
                <a:gd name="T18" fmla="*/ 34 w 50"/>
                <a:gd name="T19" fmla="*/ 50 h 52"/>
                <a:gd name="T20" fmla="*/ 24 w 50"/>
                <a:gd name="T21" fmla="*/ 52 h 52"/>
                <a:gd name="T22" fmla="*/ 24 w 50"/>
                <a:gd name="T23" fmla="*/ 52 h 52"/>
                <a:gd name="T24" fmla="*/ 14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4 w 50"/>
                <a:gd name="T39" fmla="*/ 2 h 52"/>
                <a:gd name="T40" fmla="*/ 24 w 50"/>
                <a:gd name="T41" fmla="*/ 0 h 52"/>
                <a:gd name="T42" fmla="*/ 24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4" y="0"/>
                  </a:moveTo>
                  <a:lnTo>
                    <a:pt x="24" y="0"/>
                  </a:lnTo>
                  <a:lnTo>
                    <a:pt x="34" y="2"/>
                  </a:lnTo>
                  <a:lnTo>
                    <a:pt x="42" y="8"/>
                  </a:lnTo>
                  <a:lnTo>
                    <a:pt x="48" y="16"/>
                  </a:lnTo>
                  <a:lnTo>
                    <a:pt x="50" y="26"/>
                  </a:lnTo>
                  <a:lnTo>
                    <a:pt x="48" y="36"/>
                  </a:lnTo>
                  <a:lnTo>
                    <a:pt x="42" y="44"/>
                  </a:lnTo>
                  <a:lnTo>
                    <a:pt x="34" y="50"/>
                  </a:lnTo>
                  <a:lnTo>
                    <a:pt x="24" y="52"/>
                  </a:lnTo>
                  <a:lnTo>
                    <a:pt x="14" y="50"/>
                  </a:lnTo>
                  <a:lnTo>
                    <a:pt x="6" y="44"/>
                  </a:lnTo>
                  <a:lnTo>
                    <a:pt x="2" y="36"/>
                  </a:lnTo>
                  <a:lnTo>
                    <a:pt x="0" y="26"/>
                  </a:lnTo>
                  <a:lnTo>
                    <a:pt x="2" y="16"/>
                  </a:lnTo>
                  <a:lnTo>
                    <a:pt x="6" y="8"/>
                  </a:lnTo>
                  <a:lnTo>
                    <a:pt x="14" y="2"/>
                  </a:lnTo>
                  <a:lnTo>
                    <a:pt x="24"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38" name="Freeform 42"/>
            <p:cNvSpPr/>
            <p:nvPr/>
          </p:nvSpPr>
          <p:spPr bwMode="auto">
            <a:xfrm>
              <a:off x="4737100" y="454342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28 h 42"/>
                <a:gd name="T30" fmla="*/ 0 w 40"/>
                <a:gd name="T31" fmla="*/ 20 h 42"/>
                <a:gd name="T32" fmla="*/ 0 w 40"/>
                <a:gd name="T33" fmla="*/ 20 h 42"/>
                <a:gd name="T34" fmla="*/ 0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0" y="28"/>
                  </a:lnTo>
                  <a:lnTo>
                    <a:pt x="0" y="20"/>
                  </a:lnTo>
                  <a:lnTo>
                    <a:pt x="0" y="12"/>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39" name="Freeform 43"/>
            <p:cNvSpPr/>
            <p:nvPr/>
          </p:nvSpPr>
          <p:spPr bwMode="auto">
            <a:xfrm>
              <a:off x="4495800" y="5581651"/>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2"/>
                  </a:lnTo>
                  <a:lnTo>
                    <a:pt x="22"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40" name="Freeform 44"/>
            <p:cNvSpPr/>
            <p:nvPr/>
          </p:nvSpPr>
          <p:spPr bwMode="auto">
            <a:xfrm>
              <a:off x="2736850" y="453390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41" name="Freeform 45"/>
            <p:cNvSpPr/>
            <p:nvPr/>
          </p:nvSpPr>
          <p:spPr bwMode="auto">
            <a:xfrm>
              <a:off x="5451475" y="59785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42" name="Freeform 46"/>
            <p:cNvSpPr/>
            <p:nvPr/>
          </p:nvSpPr>
          <p:spPr bwMode="auto">
            <a:xfrm>
              <a:off x="5181600" y="5302251"/>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30"/>
                  </a:lnTo>
                  <a:lnTo>
                    <a:pt x="36" y="36"/>
                  </a:lnTo>
                  <a:lnTo>
                    <a:pt x="28" y="40"/>
                  </a:lnTo>
                  <a:lnTo>
                    <a:pt x="20" y="42"/>
                  </a:lnTo>
                  <a:lnTo>
                    <a:pt x="12" y="40"/>
                  </a:lnTo>
                  <a:lnTo>
                    <a:pt x="6" y="36"/>
                  </a:lnTo>
                  <a:lnTo>
                    <a:pt x="2" y="30"/>
                  </a:lnTo>
                  <a:lnTo>
                    <a:pt x="0" y="22"/>
                  </a:lnTo>
                  <a:lnTo>
                    <a:pt x="2" y="14"/>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43" name="Freeform 47"/>
            <p:cNvSpPr/>
            <p:nvPr/>
          </p:nvSpPr>
          <p:spPr bwMode="auto">
            <a:xfrm>
              <a:off x="6146800" y="49561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44" name="Freeform 48"/>
            <p:cNvSpPr/>
            <p:nvPr/>
          </p:nvSpPr>
          <p:spPr bwMode="auto">
            <a:xfrm>
              <a:off x="6308725" y="5861051"/>
              <a:ext cx="63500" cy="63500"/>
            </a:xfrm>
            <a:custGeom>
              <a:avLst/>
              <a:gdLst>
                <a:gd name="T0" fmla="*/ 20 w 40"/>
                <a:gd name="T1" fmla="*/ 0 h 40"/>
                <a:gd name="T2" fmla="*/ 20 w 40"/>
                <a:gd name="T3" fmla="*/ 0 h 40"/>
                <a:gd name="T4" fmla="*/ 28 w 40"/>
                <a:gd name="T5" fmla="*/ 0 h 40"/>
                <a:gd name="T6" fmla="*/ 34 w 40"/>
                <a:gd name="T7" fmla="*/ 4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4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4"/>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4"/>
                  </a:lnTo>
                  <a:lnTo>
                    <a:pt x="12" y="0"/>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45" name="Freeform 49"/>
            <p:cNvSpPr/>
            <p:nvPr/>
          </p:nvSpPr>
          <p:spPr bwMode="auto">
            <a:xfrm>
              <a:off x="6642100" y="485140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6 h 40"/>
                <a:gd name="T18" fmla="*/ 28 w 40"/>
                <a:gd name="T19" fmla="*/ 40 h 40"/>
                <a:gd name="T20" fmla="*/ 20 w 40"/>
                <a:gd name="T21" fmla="*/ 40 h 40"/>
                <a:gd name="T22" fmla="*/ 20 w 40"/>
                <a:gd name="T23" fmla="*/ 40 h 40"/>
                <a:gd name="T24" fmla="*/ 12 w 40"/>
                <a:gd name="T25" fmla="*/ 40 h 40"/>
                <a:gd name="T26" fmla="*/ 6 w 40"/>
                <a:gd name="T27" fmla="*/ 36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6"/>
                  </a:lnTo>
                  <a:lnTo>
                    <a:pt x="28" y="40"/>
                  </a:lnTo>
                  <a:lnTo>
                    <a:pt x="20" y="40"/>
                  </a:lnTo>
                  <a:lnTo>
                    <a:pt x="12" y="40"/>
                  </a:lnTo>
                  <a:lnTo>
                    <a:pt x="6" y="36"/>
                  </a:lnTo>
                  <a:lnTo>
                    <a:pt x="2" y="28"/>
                  </a:lnTo>
                  <a:lnTo>
                    <a:pt x="0" y="20"/>
                  </a:lnTo>
                  <a:lnTo>
                    <a:pt x="2" y="12"/>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46" name="Freeform 50"/>
            <p:cNvSpPr/>
            <p:nvPr/>
          </p:nvSpPr>
          <p:spPr bwMode="auto">
            <a:xfrm>
              <a:off x="7213600" y="52546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47" name="Freeform 51"/>
            <p:cNvSpPr/>
            <p:nvPr/>
          </p:nvSpPr>
          <p:spPr bwMode="auto">
            <a:xfrm>
              <a:off x="7216775" y="4473576"/>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28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28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28"/>
                  </a:lnTo>
                  <a:lnTo>
                    <a:pt x="36" y="36"/>
                  </a:lnTo>
                  <a:lnTo>
                    <a:pt x="28" y="40"/>
                  </a:lnTo>
                  <a:lnTo>
                    <a:pt x="20" y="42"/>
                  </a:lnTo>
                  <a:lnTo>
                    <a:pt x="12" y="40"/>
                  </a:lnTo>
                  <a:lnTo>
                    <a:pt x="6" y="36"/>
                  </a:lnTo>
                  <a:lnTo>
                    <a:pt x="2" y="28"/>
                  </a:lnTo>
                  <a:lnTo>
                    <a:pt x="0" y="22"/>
                  </a:lnTo>
                  <a:lnTo>
                    <a:pt x="2" y="14"/>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48" name="Freeform 52"/>
            <p:cNvSpPr/>
            <p:nvPr/>
          </p:nvSpPr>
          <p:spPr bwMode="auto">
            <a:xfrm>
              <a:off x="6791325" y="42068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49" name="Freeform 53"/>
            <p:cNvSpPr/>
            <p:nvPr/>
          </p:nvSpPr>
          <p:spPr bwMode="auto">
            <a:xfrm>
              <a:off x="7073900" y="42068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50" name="Freeform 54"/>
            <p:cNvSpPr/>
            <p:nvPr/>
          </p:nvSpPr>
          <p:spPr bwMode="auto">
            <a:xfrm>
              <a:off x="6165850" y="3759201"/>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51" name="Freeform 55"/>
            <p:cNvSpPr/>
            <p:nvPr/>
          </p:nvSpPr>
          <p:spPr bwMode="auto">
            <a:xfrm>
              <a:off x="5464175" y="3879851"/>
              <a:ext cx="66675" cy="63500"/>
            </a:xfrm>
            <a:custGeom>
              <a:avLst/>
              <a:gdLst>
                <a:gd name="T0" fmla="*/ 20 w 42"/>
                <a:gd name="T1" fmla="*/ 0 h 40"/>
                <a:gd name="T2" fmla="*/ 20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0 w 42"/>
                <a:gd name="T21" fmla="*/ 40 h 40"/>
                <a:gd name="T22" fmla="*/ 20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0 w 42"/>
                <a:gd name="T41" fmla="*/ 0 h 40"/>
                <a:gd name="T42" fmla="*/ 20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0" y="0"/>
                  </a:moveTo>
                  <a:lnTo>
                    <a:pt x="20" y="0"/>
                  </a:lnTo>
                  <a:lnTo>
                    <a:pt x="28" y="2"/>
                  </a:lnTo>
                  <a:lnTo>
                    <a:pt x="36" y="6"/>
                  </a:lnTo>
                  <a:lnTo>
                    <a:pt x="40" y="12"/>
                  </a:lnTo>
                  <a:lnTo>
                    <a:pt x="42" y="20"/>
                  </a:lnTo>
                  <a:lnTo>
                    <a:pt x="40" y="28"/>
                  </a:lnTo>
                  <a:lnTo>
                    <a:pt x="36" y="34"/>
                  </a:lnTo>
                  <a:lnTo>
                    <a:pt x="28" y="38"/>
                  </a:lnTo>
                  <a:lnTo>
                    <a:pt x="20" y="40"/>
                  </a:lnTo>
                  <a:lnTo>
                    <a:pt x="14" y="38"/>
                  </a:lnTo>
                  <a:lnTo>
                    <a:pt x="6" y="34"/>
                  </a:lnTo>
                  <a:lnTo>
                    <a:pt x="2" y="28"/>
                  </a:lnTo>
                  <a:lnTo>
                    <a:pt x="0" y="20"/>
                  </a:lnTo>
                  <a:lnTo>
                    <a:pt x="2" y="12"/>
                  </a:lnTo>
                  <a:lnTo>
                    <a:pt x="6" y="6"/>
                  </a:lnTo>
                  <a:lnTo>
                    <a:pt x="14"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52" name="Freeform 56"/>
            <p:cNvSpPr/>
            <p:nvPr/>
          </p:nvSpPr>
          <p:spPr bwMode="auto">
            <a:xfrm>
              <a:off x="5972175" y="31845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53" name="Freeform 57"/>
            <p:cNvSpPr/>
            <p:nvPr/>
          </p:nvSpPr>
          <p:spPr bwMode="auto">
            <a:xfrm>
              <a:off x="6254750" y="308927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54" name="Freeform 58"/>
            <p:cNvSpPr/>
            <p:nvPr/>
          </p:nvSpPr>
          <p:spPr bwMode="auto">
            <a:xfrm>
              <a:off x="6667500" y="3346451"/>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55" name="Freeform 59"/>
            <p:cNvSpPr/>
            <p:nvPr/>
          </p:nvSpPr>
          <p:spPr bwMode="auto">
            <a:xfrm>
              <a:off x="5054600" y="307975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56" name="Freeform 60"/>
            <p:cNvSpPr/>
            <p:nvPr/>
          </p:nvSpPr>
          <p:spPr bwMode="auto">
            <a:xfrm>
              <a:off x="5803900" y="2654301"/>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0"/>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57" name="Freeform 61"/>
            <p:cNvSpPr/>
            <p:nvPr/>
          </p:nvSpPr>
          <p:spPr bwMode="auto">
            <a:xfrm>
              <a:off x="6645275" y="2870201"/>
              <a:ext cx="66675" cy="66675"/>
            </a:xfrm>
            <a:custGeom>
              <a:avLst/>
              <a:gdLst>
                <a:gd name="T0" fmla="*/ 22 w 42"/>
                <a:gd name="T1" fmla="*/ 0 h 42"/>
                <a:gd name="T2" fmla="*/ 22 w 42"/>
                <a:gd name="T3" fmla="*/ 0 h 42"/>
                <a:gd name="T4" fmla="*/ 30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30 w 42"/>
                <a:gd name="T19" fmla="*/ 40 h 42"/>
                <a:gd name="T20" fmla="*/ 22 w 42"/>
                <a:gd name="T21" fmla="*/ 42 h 42"/>
                <a:gd name="T22" fmla="*/ 22 w 42"/>
                <a:gd name="T23" fmla="*/ 42 h 42"/>
                <a:gd name="T24" fmla="*/ 14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4 w 42"/>
                <a:gd name="T39" fmla="*/ 2 h 42"/>
                <a:gd name="T40" fmla="*/ 22 w 42"/>
                <a:gd name="T41" fmla="*/ 0 h 42"/>
                <a:gd name="T42" fmla="*/ 22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2" y="0"/>
                  </a:moveTo>
                  <a:lnTo>
                    <a:pt x="22" y="0"/>
                  </a:lnTo>
                  <a:lnTo>
                    <a:pt x="30" y="2"/>
                  </a:lnTo>
                  <a:lnTo>
                    <a:pt x="36" y="6"/>
                  </a:lnTo>
                  <a:lnTo>
                    <a:pt x="40" y="14"/>
                  </a:lnTo>
                  <a:lnTo>
                    <a:pt x="42" y="22"/>
                  </a:lnTo>
                  <a:lnTo>
                    <a:pt x="40" y="30"/>
                  </a:lnTo>
                  <a:lnTo>
                    <a:pt x="36" y="36"/>
                  </a:lnTo>
                  <a:lnTo>
                    <a:pt x="30" y="40"/>
                  </a:lnTo>
                  <a:lnTo>
                    <a:pt x="22" y="42"/>
                  </a:lnTo>
                  <a:lnTo>
                    <a:pt x="14" y="40"/>
                  </a:lnTo>
                  <a:lnTo>
                    <a:pt x="6" y="36"/>
                  </a:lnTo>
                  <a:lnTo>
                    <a:pt x="2" y="30"/>
                  </a:lnTo>
                  <a:lnTo>
                    <a:pt x="0" y="22"/>
                  </a:lnTo>
                  <a:lnTo>
                    <a:pt x="2" y="14"/>
                  </a:lnTo>
                  <a:lnTo>
                    <a:pt x="6" y="6"/>
                  </a:lnTo>
                  <a:lnTo>
                    <a:pt x="14" y="2"/>
                  </a:lnTo>
                  <a:lnTo>
                    <a:pt x="22"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58" name="Freeform 62"/>
            <p:cNvSpPr/>
            <p:nvPr/>
          </p:nvSpPr>
          <p:spPr bwMode="auto">
            <a:xfrm>
              <a:off x="7394575" y="2266951"/>
              <a:ext cx="66675" cy="63500"/>
            </a:xfrm>
            <a:custGeom>
              <a:avLst/>
              <a:gdLst>
                <a:gd name="T0" fmla="*/ 22 w 42"/>
                <a:gd name="T1" fmla="*/ 0 h 40"/>
                <a:gd name="T2" fmla="*/ 22 w 42"/>
                <a:gd name="T3" fmla="*/ 0 h 40"/>
                <a:gd name="T4" fmla="*/ 30 w 42"/>
                <a:gd name="T5" fmla="*/ 0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0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0"/>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0"/>
                  </a:lnTo>
                  <a:lnTo>
                    <a:pt x="22"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59" name="Freeform 63"/>
            <p:cNvSpPr/>
            <p:nvPr/>
          </p:nvSpPr>
          <p:spPr bwMode="auto">
            <a:xfrm>
              <a:off x="7559675" y="1882776"/>
              <a:ext cx="63500" cy="66675"/>
            </a:xfrm>
            <a:custGeom>
              <a:avLst/>
              <a:gdLst>
                <a:gd name="T0" fmla="*/ 20 w 40"/>
                <a:gd name="T1" fmla="*/ 0 h 42"/>
                <a:gd name="T2" fmla="*/ 20 w 40"/>
                <a:gd name="T3" fmla="*/ 0 h 42"/>
                <a:gd name="T4" fmla="*/ 28 w 40"/>
                <a:gd name="T5" fmla="*/ 2 h 42"/>
                <a:gd name="T6" fmla="*/ 34 w 40"/>
                <a:gd name="T7" fmla="*/ 6 h 42"/>
                <a:gd name="T8" fmla="*/ 40 w 40"/>
                <a:gd name="T9" fmla="*/ 14 h 42"/>
                <a:gd name="T10" fmla="*/ 40 w 40"/>
                <a:gd name="T11" fmla="*/ 20 h 42"/>
                <a:gd name="T12" fmla="*/ 40 w 40"/>
                <a:gd name="T13" fmla="*/ 20 h 42"/>
                <a:gd name="T14" fmla="*/ 40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40" y="14"/>
                  </a:lnTo>
                  <a:lnTo>
                    <a:pt x="40" y="20"/>
                  </a:lnTo>
                  <a:lnTo>
                    <a:pt x="40" y="28"/>
                  </a:lnTo>
                  <a:lnTo>
                    <a:pt x="34" y="36"/>
                  </a:lnTo>
                  <a:lnTo>
                    <a:pt x="28" y="40"/>
                  </a:lnTo>
                  <a:lnTo>
                    <a:pt x="20" y="42"/>
                  </a:lnTo>
                  <a:lnTo>
                    <a:pt x="12" y="40"/>
                  </a:lnTo>
                  <a:lnTo>
                    <a:pt x="6" y="36"/>
                  </a:lnTo>
                  <a:lnTo>
                    <a:pt x="2" y="28"/>
                  </a:lnTo>
                  <a:lnTo>
                    <a:pt x="0" y="20"/>
                  </a:lnTo>
                  <a:lnTo>
                    <a:pt x="2" y="14"/>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60" name="Freeform 64"/>
            <p:cNvSpPr/>
            <p:nvPr/>
          </p:nvSpPr>
          <p:spPr bwMode="auto">
            <a:xfrm>
              <a:off x="7645400" y="153987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61" name="Freeform 65"/>
            <p:cNvSpPr/>
            <p:nvPr/>
          </p:nvSpPr>
          <p:spPr bwMode="auto">
            <a:xfrm>
              <a:off x="4708525" y="3597276"/>
              <a:ext cx="82550" cy="82550"/>
            </a:xfrm>
            <a:custGeom>
              <a:avLst/>
              <a:gdLst>
                <a:gd name="T0" fmla="*/ 26 w 52"/>
                <a:gd name="T1" fmla="*/ 0 h 52"/>
                <a:gd name="T2" fmla="*/ 26 w 52"/>
                <a:gd name="T3" fmla="*/ 0 h 52"/>
                <a:gd name="T4" fmla="*/ 36 w 52"/>
                <a:gd name="T5" fmla="*/ 4 h 52"/>
                <a:gd name="T6" fmla="*/ 44 w 52"/>
                <a:gd name="T7" fmla="*/ 8 h 52"/>
                <a:gd name="T8" fmla="*/ 50 w 52"/>
                <a:gd name="T9" fmla="*/ 16 h 52"/>
                <a:gd name="T10" fmla="*/ 52 w 52"/>
                <a:gd name="T11" fmla="*/ 26 h 52"/>
                <a:gd name="T12" fmla="*/ 52 w 52"/>
                <a:gd name="T13" fmla="*/ 26 h 52"/>
                <a:gd name="T14" fmla="*/ 50 w 52"/>
                <a:gd name="T15" fmla="*/ 36 h 52"/>
                <a:gd name="T16" fmla="*/ 44 w 52"/>
                <a:gd name="T17" fmla="*/ 44 h 52"/>
                <a:gd name="T18" fmla="*/ 36 w 52"/>
                <a:gd name="T19" fmla="*/ 50 h 52"/>
                <a:gd name="T20" fmla="*/ 26 w 52"/>
                <a:gd name="T21" fmla="*/ 52 h 52"/>
                <a:gd name="T22" fmla="*/ 26 w 52"/>
                <a:gd name="T23" fmla="*/ 52 h 52"/>
                <a:gd name="T24" fmla="*/ 16 w 52"/>
                <a:gd name="T25" fmla="*/ 50 h 52"/>
                <a:gd name="T26" fmla="*/ 8 w 52"/>
                <a:gd name="T27" fmla="*/ 44 h 52"/>
                <a:gd name="T28" fmla="*/ 2 w 52"/>
                <a:gd name="T29" fmla="*/ 36 h 52"/>
                <a:gd name="T30" fmla="*/ 0 w 52"/>
                <a:gd name="T31" fmla="*/ 26 h 52"/>
                <a:gd name="T32" fmla="*/ 0 w 52"/>
                <a:gd name="T33" fmla="*/ 26 h 52"/>
                <a:gd name="T34" fmla="*/ 2 w 52"/>
                <a:gd name="T35" fmla="*/ 16 h 52"/>
                <a:gd name="T36" fmla="*/ 8 w 52"/>
                <a:gd name="T37" fmla="*/ 8 h 52"/>
                <a:gd name="T38" fmla="*/ 16 w 52"/>
                <a:gd name="T39" fmla="*/ 4 h 52"/>
                <a:gd name="T40" fmla="*/ 26 w 52"/>
                <a:gd name="T41" fmla="*/ 0 h 52"/>
                <a:gd name="T42" fmla="*/ 26 w 52"/>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52">
                  <a:moveTo>
                    <a:pt x="26" y="0"/>
                  </a:moveTo>
                  <a:lnTo>
                    <a:pt x="26" y="0"/>
                  </a:lnTo>
                  <a:lnTo>
                    <a:pt x="36" y="4"/>
                  </a:lnTo>
                  <a:lnTo>
                    <a:pt x="44" y="8"/>
                  </a:lnTo>
                  <a:lnTo>
                    <a:pt x="50" y="16"/>
                  </a:lnTo>
                  <a:lnTo>
                    <a:pt x="52" y="26"/>
                  </a:lnTo>
                  <a:lnTo>
                    <a:pt x="50" y="36"/>
                  </a:lnTo>
                  <a:lnTo>
                    <a:pt x="44" y="44"/>
                  </a:lnTo>
                  <a:lnTo>
                    <a:pt x="36" y="50"/>
                  </a:lnTo>
                  <a:lnTo>
                    <a:pt x="26" y="52"/>
                  </a:lnTo>
                  <a:lnTo>
                    <a:pt x="16" y="50"/>
                  </a:lnTo>
                  <a:lnTo>
                    <a:pt x="8" y="44"/>
                  </a:lnTo>
                  <a:lnTo>
                    <a:pt x="2" y="36"/>
                  </a:lnTo>
                  <a:lnTo>
                    <a:pt x="0" y="26"/>
                  </a:lnTo>
                  <a:lnTo>
                    <a:pt x="2" y="16"/>
                  </a:lnTo>
                  <a:lnTo>
                    <a:pt x="8" y="8"/>
                  </a:lnTo>
                  <a:lnTo>
                    <a:pt x="16" y="4"/>
                  </a:lnTo>
                  <a:lnTo>
                    <a:pt x="26"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62" name="Freeform 66"/>
            <p:cNvSpPr/>
            <p:nvPr/>
          </p:nvSpPr>
          <p:spPr bwMode="auto">
            <a:xfrm>
              <a:off x="5759450" y="65373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63" name="Freeform 67"/>
            <p:cNvSpPr/>
            <p:nvPr/>
          </p:nvSpPr>
          <p:spPr bwMode="auto">
            <a:xfrm>
              <a:off x="6429375" y="6045201"/>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40 h 40"/>
                <a:gd name="T20" fmla="*/ 22 w 42"/>
                <a:gd name="T21" fmla="*/ 40 h 40"/>
                <a:gd name="T22" fmla="*/ 22 w 42"/>
                <a:gd name="T23" fmla="*/ 40 h 40"/>
                <a:gd name="T24" fmla="*/ 14 w 42"/>
                <a:gd name="T25" fmla="*/ 40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40"/>
                  </a:lnTo>
                  <a:lnTo>
                    <a:pt x="22" y="40"/>
                  </a:lnTo>
                  <a:lnTo>
                    <a:pt x="14" y="40"/>
                  </a:lnTo>
                  <a:lnTo>
                    <a:pt x="6" y="34"/>
                  </a:lnTo>
                  <a:lnTo>
                    <a:pt x="2" y="28"/>
                  </a:lnTo>
                  <a:lnTo>
                    <a:pt x="0" y="20"/>
                  </a:lnTo>
                  <a:lnTo>
                    <a:pt x="2" y="12"/>
                  </a:lnTo>
                  <a:lnTo>
                    <a:pt x="6" y="6"/>
                  </a:lnTo>
                  <a:lnTo>
                    <a:pt x="14" y="2"/>
                  </a:lnTo>
                  <a:lnTo>
                    <a:pt x="22"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64" name="Freeform 68"/>
            <p:cNvSpPr/>
            <p:nvPr/>
          </p:nvSpPr>
          <p:spPr bwMode="auto">
            <a:xfrm>
              <a:off x="7600950" y="5419726"/>
              <a:ext cx="63500" cy="63500"/>
            </a:xfrm>
            <a:custGeom>
              <a:avLst/>
              <a:gdLst>
                <a:gd name="T0" fmla="*/ 20 w 40"/>
                <a:gd name="T1" fmla="*/ 0 h 40"/>
                <a:gd name="T2" fmla="*/ 20 w 40"/>
                <a:gd name="T3" fmla="*/ 0 h 40"/>
                <a:gd name="T4" fmla="*/ 28 w 40"/>
                <a:gd name="T5" fmla="*/ 2 h 40"/>
                <a:gd name="T6" fmla="*/ 34 w 40"/>
                <a:gd name="T7" fmla="*/ 6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65" name="Freeform 69"/>
            <p:cNvSpPr/>
            <p:nvPr/>
          </p:nvSpPr>
          <p:spPr bwMode="auto">
            <a:xfrm>
              <a:off x="7426325" y="4251326"/>
              <a:ext cx="95250" cy="95250"/>
            </a:xfrm>
            <a:custGeom>
              <a:avLst/>
              <a:gdLst>
                <a:gd name="T0" fmla="*/ 30 w 60"/>
                <a:gd name="T1" fmla="*/ 0 h 60"/>
                <a:gd name="T2" fmla="*/ 30 w 60"/>
                <a:gd name="T3" fmla="*/ 0 h 60"/>
                <a:gd name="T4" fmla="*/ 36 w 60"/>
                <a:gd name="T5" fmla="*/ 2 h 60"/>
                <a:gd name="T6" fmla="*/ 42 w 60"/>
                <a:gd name="T7" fmla="*/ 2 h 60"/>
                <a:gd name="T8" fmla="*/ 52 w 60"/>
                <a:gd name="T9" fmla="*/ 10 h 60"/>
                <a:gd name="T10" fmla="*/ 58 w 60"/>
                <a:gd name="T11" fmla="*/ 20 h 60"/>
                <a:gd name="T12" fmla="*/ 60 w 60"/>
                <a:gd name="T13" fmla="*/ 24 h 60"/>
                <a:gd name="T14" fmla="*/ 60 w 60"/>
                <a:gd name="T15" fmla="*/ 30 h 60"/>
                <a:gd name="T16" fmla="*/ 60 w 60"/>
                <a:gd name="T17" fmla="*/ 30 h 60"/>
                <a:gd name="T18" fmla="*/ 60 w 60"/>
                <a:gd name="T19" fmla="*/ 36 h 60"/>
                <a:gd name="T20" fmla="*/ 58 w 60"/>
                <a:gd name="T21" fmla="*/ 42 h 60"/>
                <a:gd name="T22" fmla="*/ 52 w 60"/>
                <a:gd name="T23" fmla="*/ 52 h 60"/>
                <a:gd name="T24" fmla="*/ 42 w 60"/>
                <a:gd name="T25" fmla="*/ 58 h 60"/>
                <a:gd name="T26" fmla="*/ 36 w 60"/>
                <a:gd name="T27" fmla="*/ 60 h 60"/>
                <a:gd name="T28" fmla="*/ 30 w 60"/>
                <a:gd name="T29" fmla="*/ 60 h 60"/>
                <a:gd name="T30" fmla="*/ 30 w 60"/>
                <a:gd name="T31" fmla="*/ 60 h 60"/>
                <a:gd name="T32" fmla="*/ 24 w 60"/>
                <a:gd name="T33" fmla="*/ 60 h 60"/>
                <a:gd name="T34" fmla="*/ 18 w 60"/>
                <a:gd name="T35" fmla="*/ 58 h 60"/>
                <a:gd name="T36" fmla="*/ 8 w 60"/>
                <a:gd name="T37" fmla="*/ 52 h 60"/>
                <a:gd name="T38" fmla="*/ 2 w 60"/>
                <a:gd name="T39" fmla="*/ 42 h 60"/>
                <a:gd name="T40" fmla="*/ 0 w 60"/>
                <a:gd name="T41" fmla="*/ 36 h 60"/>
                <a:gd name="T42" fmla="*/ 0 w 60"/>
                <a:gd name="T43" fmla="*/ 30 h 60"/>
                <a:gd name="T44" fmla="*/ 0 w 60"/>
                <a:gd name="T45" fmla="*/ 30 h 60"/>
                <a:gd name="T46" fmla="*/ 0 w 60"/>
                <a:gd name="T47" fmla="*/ 24 h 60"/>
                <a:gd name="T48" fmla="*/ 2 w 60"/>
                <a:gd name="T49" fmla="*/ 20 h 60"/>
                <a:gd name="T50" fmla="*/ 8 w 60"/>
                <a:gd name="T51" fmla="*/ 10 h 60"/>
                <a:gd name="T52" fmla="*/ 18 w 60"/>
                <a:gd name="T53" fmla="*/ 2 h 60"/>
                <a:gd name="T54" fmla="*/ 24 w 60"/>
                <a:gd name="T55" fmla="*/ 2 h 60"/>
                <a:gd name="T56" fmla="*/ 30 w 60"/>
                <a:gd name="T57" fmla="*/ 0 h 60"/>
                <a:gd name="T58" fmla="*/ 30 w 60"/>
                <a:gd name="T59" fmla="*/ 0 h 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 h="60">
                  <a:moveTo>
                    <a:pt x="30" y="0"/>
                  </a:moveTo>
                  <a:lnTo>
                    <a:pt x="30" y="0"/>
                  </a:lnTo>
                  <a:lnTo>
                    <a:pt x="36" y="2"/>
                  </a:lnTo>
                  <a:lnTo>
                    <a:pt x="42" y="2"/>
                  </a:lnTo>
                  <a:lnTo>
                    <a:pt x="52" y="10"/>
                  </a:lnTo>
                  <a:lnTo>
                    <a:pt x="58" y="20"/>
                  </a:lnTo>
                  <a:lnTo>
                    <a:pt x="60" y="24"/>
                  </a:lnTo>
                  <a:lnTo>
                    <a:pt x="60" y="30"/>
                  </a:lnTo>
                  <a:lnTo>
                    <a:pt x="60" y="36"/>
                  </a:lnTo>
                  <a:lnTo>
                    <a:pt x="58" y="42"/>
                  </a:lnTo>
                  <a:lnTo>
                    <a:pt x="52" y="52"/>
                  </a:lnTo>
                  <a:lnTo>
                    <a:pt x="42" y="58"/>
                  </a:lnTo>
                  <a:lnTo>
                    <a:pt x="36" y="60"/>
                  </a:lnTo>
                  <a:lnTo>
                    <a:pt x="30" y="60"/>
                  </a:lnTo>
                  <a:lnTo>
                    <a:pt x="24" y="60"/>
                  </a:lnTo>
                  <a:lnTo>
                    <a:pt x="18" y="58"/>
                  </a:lnTo>
                  <a:lnTo>
                    <a:pt x="8" y="52"/>
                  </a:lnTo>
                  <a:lnTo>
                    <a:pt x="2" y="42"/>
                  </a:lnTo>
                  <a:lnTo>
                    <a:pt x="0" y="36"/>
                  </a:lnTo>
                  <a:lnTo>
                    <a:pt x="0" y="30"/>
                  </a:lnTo>
                  <a:lnTo>
                    <a:pt x="0" y="24"/>
                  </a:lnTo>
                  <a:lnTo>
                    <a:pt x="2" y="20"/>
                  </a:lnTo>
                  <a:lnTo>
                    <a:pt x="8" y="10"/>
                  </a:lnTo>
                  <a:lnTo>
                    <a:pt x="18" y="2"/>
                  </a:lnTo>
                  <a:lnTo>
                    <a:pt x="24" y="2"/>
                  </a:lnTo>
                  <a:lnTo>
                    <a:pt x="3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66" name="Freeform 70"/>
            <p:cNvSpPr/>
            <p:nvPr/>
          </p:nvSpPr>
          <p:spPr bwMode="auto">
            <a:xfrm>
              <a:off x="6362700" y="4521201"/>
              <a:ext cx="66675" cy="63500"/>
            </a:xfrm>
            <a:custGeom>
              <a:avLst/>
              <a:gdLst>
                <a:gd name="T0" fmla="*/ 22 w 42"/>
                <a:gd name="T1" fmla="*/ 0 h 40"/>
                <a:gd name="T2" fmla="*/ 22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28" y="2"/>
                  </a:lnTo>
                  <a:lnTo>
                    <a:pt x="36" y="6"/>
                  </a:lnTo>
                  <a:lnTo>
                    <a:pt x="40" y="12"/>
                  </a:lnTo>
                  <a:lnTo>
                    <a:pt x="42" y="20"/>
                  </a:lnTo>
                  <a:lnTo>
                    <a:pt x="40" y="28"/>
                  </a:lnTo>
                  <a:lnTo>
                    <a:pt x="36" y="34"/>
                  </a:lnTo>
                  <a:lnTo>
                    <a:pt x="28" y="38"/>
                  </a:lnTo>
                  <a:lnTo>
                    <a:pt x="22" y="40"/>
                  </a:lnTo>
                  <a:lnTo>
                    <a:pt x="14" y="38"/>
                  </a:lnTo>
                  <a:lnTo>
                    <a:pt x="6" y="34"/>
                  </a:lnTo>
                  <a:lnTo>
                    <a:pt x="2" y="28"/>
                  </a:lnTo>
                  <a:lnTo>
                    <a:pt x="0" y="20"/>
                  </a:lnTo>
                  <a:lnTo>
                    <a:pt x="2" y="12"/>
                  </a:lnTo>
                  <a:lnTo>
                    <a:pt x="6" y="6"/>
                  </a:lnTo>
                  <a:lnTo>
                    <a:pt x="14" y="2"/>
                  </a:lnTo>
                  <a:lnTo>
                    <a:pt x="22"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67" name="Freeform 71"/>
            <p:cNvSpPr/>
            <p:nvPr/>
          </p:nvSpPr>
          <p:spPr bwMode="auto">
            <a:xfrm>
              <a:off x="6416675" y="2724151"/>
              <a:ext cx="123825" cy="120650"/>
            </a:xfrm>
            <a:custGeom>
              <a:avLst/>
              <a:gdLst>
                <a:gd name="T0" fmla="*/ 40 w 78"/>
                <a:gd name="T1" fmla="*/ 0 h 76"/>
                <a:gd name="T2" fmla="*/ 48 w 78"/>
                <a:gd name="T3" fmla="*/ 32 h 76"/>
                <a:gd name="T4" fmla="*/ 78 w 78"/>
                <a:gd name="T5" fmla="*/ 28 h 76"/>
                <a:gd name="T6" fmla="*/ 52 w 78"/>
                <a:gd name="T7" fmla="*/ 46 h 76"/>
                <a:gd name="T8" fmla="*/ 64 w 78"/>
                <a:gd name="T9" fmla="*/ 76 h 76"/>
                <a:gd name="T10" fmla="*/ 40 w 78"/>
                <a:gd name="T11" fmla="*/ 54 h 76"/>
                <a:gd name="T12" fmla="*/ 16 w 78"/>
                <a:gd name="T13" fmla="*/ 76 h 76"/>
                <a:gd name="T14" fmla="*/ 28 w 78"/>
                <a:gd name="T15" fmla="*/ 46 h 76"/>
                <a:gd name="T16" fmla="*/ 0 w 78"/>
                <a:gd name="T17" fmla="*/ 28 h 76"/>
                <a:gd name="T18" fmla="*/ 32 w 78"/>
                <a:gd name="T19" fmla="*/ 32 h 76"/>
                <a:gd name="T20" fmla="*/ 40 w 78"/>
                <a:gd name="T21" fmla="*/ 0 h 76"/>
                <a:gd name="T22" fmla="*/ 40 w 78"/>
                <a:gd name="T23" fmla="*/ 0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6">
                  <a:moveTo>
                    <a:pt x="40" y="0"/>
                  </a:moveTo>
                  <a:lnTo>
                    <a:pt x="48" y="32"/>
                  </a:lnTo>
                  <a:lnTo>
                    <a:pt x="78" y="28"/>
                  </a:lnTo>
                  <a:lnTo>
                    <a:pt x="52" y="46"/>
                  </a:lnTo>
                  <a:lnTo>
                    <a:pt x="64" y="76"/>
                  </a:lnTo>
                  <a:lnTo>
                    <a:pt x="40" y="54"/>
                  </a:lnTo>
                  <a:lnTo>
                    <a:pt x="16" y="76"/>
                  </a:lnTo>
                  <a:lnTo>
                    <a:pt x="28" y="46"/>
                  </a:lnTo>
                  <a:lnTo>
                    <a:pt x="0" y="28"/>
                  </a:lnTo>
                  <a:lnTo>
                    <a:pt x="32" y="32"/>
                  </a:lnTo>
                  <a:lnTo>
                    <a:pt x="40" y="0"/>
                  </a:lnTo>
                  <a:close/>
                </a:path>
              </a:pathLst>
            </a:custGeom>
            <a:grpFill/>
            <a:ln w="9525">
              <a:noFill/>
              <a:round/>
            </a:ln>
          </p:spPr>
          <p:txBody>
            <a:bodyPr/>
            <a:lstStyle/>
            <a:p>
              <a:pPr defTabSz="1218565" fontAlgn="base">
                <a:spcBef>
                  <a:spcPct val="0"/>
                </a:spcBef>
                <a:spcAft>
                  <a:spcPct val="0"/>
                </a:spcAft>
                <a:defRPr/>
              </a:pPr>
              <a:endParaRPr lang="zh-CN" altLang="en-US" sz="2400" kern="0">
                <a:ln>
                  <a:solidFill>
                    <a:srgbClr val="FF0000"/>
                  </a:solidFill>
                </a:ln>
                <a:solidFill>
                  <a:prstClr val="black"/>
                </a:solidFill>
                <a:latin typeface="Arial" panose="020B0604020202020204" pitchFamily="34" charset="0"/>
              </a:endParaRPr>
            </a:p>
          </p:txBody>
        </p:sp>
        <p:sp>
          <p:nvSpPr>
            <p:cNvPr id="68" name="Freeform 72"/>
            <p:cNvSpPr/>
            <p:nvPr/>
          </p:nvSpPr>
          <p:spPr bwMode="auto">
            <a:xfrm>
              <a:off x="6210300" y="6080126"/>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0 h 42"/>
                <a:gd name="T12" fmla="*/ 42 w 42"/>
                <a:gd name="T13" fmla="*/ 20 h 42"/>
                <a:gd name="T14" fmla="*/ 40 w 42"/>
                <a:gd name="T15" fmla="*/ 28 h 42"/>
                <a:gd name="T16" fmla="*/ 36 w 42"/>
                <a:gd name="T17" fmla="*/ 36 h 42"/>
                <a:gd name="T18" fmla="*/ 28 w 42"/>
                <a:gd name="T19" fmla="*/ 40 h 42"/>
                <a:gd name="T20" fmla="*/ 20 w 42"/>
                <a:gd name="T21" fmla="*/ 42 h 42"/>
                <a:gd name="T22" fmla="*/ 20 w 42"/>
                <a:gd name="T23" fmla="*/ 42 h 42"/>
                <a:gd name="T24" fmla="*/ 14 w 42"/>
                <a:gd name="T25" fmla="*/ 40 h 42"/>
                <a:gd name="T26" fmla="*/ 6 w 42"/>
                <a:gd name="T27" fmla="*/ 36 h 42"/>
                <a:gd name="T28" fmla="*/ 2 w 42"/>
                <a:gd name="T29" fmla="*/ 28 h 42"/>
                <a:gd name="T30" fmla="*/ 0 w 42"/>
                <a:gd name="T31" fmla="*/ 20 h 42"/>
                <a:gd name="T32" fmla="*/ 0 w 42"/>
                <a:gd name="T33" fmla="*/ 20 h 42"/>
                <a:gd name="T34" fmla="*/ 2 w 42"/>
                <a:gd name="T35" fmla="*/ 14 h 42"/>
                <a:gd name="T36" fmla="*/ 6 w 42"/>
                <a:gd name="T37" fmla="*/ 6 h 42"/>
                <a:gd name="T38" fmla="*/ 14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0"/>
                  </a:lnTo>
                  <a:lnTo>
                    <a:pt x="40" y="28"/>
                  </a:lnTo>
                  <a:lnTo>
                    <a:pt x="36" y="36"/>
                  </a:lnTo>
                  <a:lnTo>
                    <a:pt x="28" y="40"/>
                  </a:lnTo>
                  <a:lnTo>
                    <a:pt x="20" y="42"/>
                  </a:lnTo>
                  <a:lnTo>
                    <a:pt x="14" y="40"/>
                  </a:lnTo>
                  <a:lnTo>
                    <a:pt x="6" y="36"/>
                  </a:lnTo>
                  <a:lnTo>
                    <a:pt x="2" y="28"/>
                  </a:lnTo>
                  <a:lnTo>
                    <a:pt x="0" y="20"/>
                  </a:lnTo>
                  <a:lnTo>
                    <a:pt x="2" y="14"/>
                  </a:lnTo>
                  <a:lnTo>
                    <a:pt x="6" y="6"/>
                  </a:lnTo>
                  <a:lnTo>
                    <a:pt x="14"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69" name="Freeform 73"/>
            <p:cNvSpPr/>
            <p:nvPr/>
          </p:nvSpPr>
          <p:spPr bwMode="auto">
            <a:xfrm>
              <a:off x="5130800" y="4695826"/>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0"/>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grpSp>
      <p:sp>
        <p:nvSpPr>
          <p:cNvPr id="135" name="椭圆 134"/>
          <p:cNvSpPr/>
          <p:nvPr/>
        </p:nvSpPr>
        <p:spPr>
          <a:xfrm>
            <a:off x="5203623" y="2922405"/>
            <a:ext cx="301137" cy="301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600" dirty="0"/>
              <a:t>1</a:t>
            </a:r>
            <a:endParaRPr lang="zh-CN" altLang="en-US" sz="1600" dirty="0"/>
          </a:p>
        </p:txBody>
      </p:sp>
      <p:sp>
        <p:nvSpPr>
          <p:cNvPr id="136" name="椭圆 135"/>
          <p:cNvSpPr/>
          <p:nvPr/>
        </p:nvSpPr>
        <p:spPr>
          <a:xfrm>
            <a:off x="5396095" y="3441997"/>
            <a:ext cx="301137" cy="3011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t>2</a:t>
            </a:r>
            <a:endParaRPr lang="zh-CN" altLang="en-US" sz="1600" dirty="0"/>
          </a:p>
        </p:txBody>
      </p:sp>
      <p:sp>
        <p:nvSpPr>
          <p:cNvPr id="137" name="椭圆 136"/>
          <p:cNvSpPr/>
          <p:nvPr/>
        </p:nvSpPr>
        <p:spPr>
          <a:xfrm>
            <a:off x="4371226" y="4332093"/>
            <a:ext cx="301137" cy="301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600" dirty="0"/>
              <a:t>3</a:t>
            </a:r>
            <a:endParaRPr lang="zh-CN" altLang="en-US" sz="1600" dirty="0"/>
          </a:p>
        </p:txBody>
      </p:sp>
      <p:sp>
        <p:nvSpPr>
          <p:cNvPr id="138" name="椭圆 137"/>
          <p:cNvSpPr/>
          <p:nvPr/>
        </p:nvSpPr>
        <p:spPr>
          <a:xfrm>
            <a:off x="5804685" y="4185604"/>
            <a:ext cx="301137" cy="3011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t>4</a:t>
            </a:r>
            <a:endParaRPr lang="zh-CN" altLang="en-US" sz="1600" dirty="0"/>
          </a:p>
        </p:txBody>
      </p:sp>
      <p:sp>
        <p:nvSpPr>
          <p:cNvPr id="139" name="椭圆 138"/>
          <p:cNvSpPr/>
          <p:nvPr/>
        </p:nvSpPr>
        <p:spPr>
          <a:xfrm>
            <a:off x="5134293" y="5452211"/>
            <a:ext cx="301137" cy="301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600" dirty="0"/>
              <a:t>6</a:t>
            </a:r>
            <a:endParaRPr lang="zh-CN" altLang="en-US" sz="1600" dirty="0"/>
          </a:p>
        </p:txBody>
      </p:sp>
      <p:sp>
        <p:nvSpPr>
          <p:cNvPr id="140" name="椭圆 139"/>
          <p:cNvSpPr/>
          <p:nvPr/>
        </p:nvSpPr>
        <p:spPr>
          <a:xfrm>
            <a:off x="3465949" y="5321544"/>
            <a:ext cx="301137" cy="3011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t>7</a:t>
            </a:r>
            <a:endParaRPr lang="zh-CN" altLang="en-US" sz="1600" dirty="0"/>
          </a:p>
        </p:txBody>
      </p:sp>
      <p:sp>
        <p:nvSpPr>
          <p:cNvPr id="141" name="椭圆 140"/>
          <p:cNvSpPr/>
          <p:nvPr/>
        </p:nvSpPr>
        <p:spPr>
          <a:xfrm>
            <a:off x="5814667" y="4473636"/>
            <a:ext cx="301137" cy="3011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t>5</a:t>
            </a:r>
            <a:endParaRPr lang="zh-CN" altLang="en-US" sz="1600" dirty="0"/>
          </a:p>
        </p:txBody>
      </p:sp>
      <p:graphicFrame>
        <p:nvGraphicFramePr>
          <p:cNvPr id="146" name="表格 145"/>
          <p:cNvGraphicFramePr>
            <a:graphicFrameLocks noGrp="1"/>
          </p:cNvGraphicFramePr>
          <p:nvPr/>
        </p:nvGraphicFramePr>
        <p:xfrm>
          <a:off x="7151981" y="3571709"/>
          <a:ext cx="4127921" cy="2641600"/>
        </p:xfrm>
        <a:graphic>
          <a:graphicData uri="http://schemas.openxmlformats.org/drawingml/2006/table">
            <a:tbl>
              <a:tblPr firstRow="1" bandRow="1">
                <a:tableStyleId>{073A0DAA-6AF3-43AB-8588-CEC1D06C72B9}</a:tableStyleId>
              </a:tblPr>
              <a:tblGrid>
                <a:gridCol w="671987"/>
                <a:gridCol w="671987"/>
                <a:gridCol w="2783947"/>
              </a:tblGrid>
              <a:tr h="365760">
                <a:tc>
                  <a:txBody>
                    <a:bodyPr/>
                    <a:lstStyle/>
                    <a:p>
                      <a:pPr algn="ctr"/>
                      <a:r>
                        <a:rPr lang="zh-CN" altLang="en-US" sz="1600" dirty="0" smtClean="0"/>
                        <a:t>编号</a:t>
                      </a:r>
                      <a:endParaRPr lang="zh-CN" altLang="en-US" sz="1600" dirty="0"/>
                    </a:p>
                  </a:txBody>
                  <a:tcPr marL="121904" marR="121904" marT="60960" marB="60960">
                    <a:solidFill>
                      <a:schemeClr val="accent1"/>
                    </a:solidFill>
                  </a:tcPr>
                </a:tc>
                <a:tc>
                  <a:txBody>
                    <a:bodyPr/>
                    <a:lstStyle/>
                    <a:p>
                      <a:pPr algn="ctr"/>
                      <a:r>
                        <a:rPr lang="zh-CN" altLang="en-US" sz="1600" dirty="0" smtClean="0"/>
                        <a:t>地区</a:t>
                      </a:r>
                      <a:endParaRPr lang="zh-CN" altLang="en-US" sz="1600" dirty="0"/>
                    </a:p>
                  </a:txBody>
                  <a:tcPr marL="121904" marR="121904" marT="60960" marB="60960">
                    <a:solidFill>
                      <a:schemeClr val="accent1"/>
                    </a:solidFill>
                  </a:tcPr>
                </a:tc>
                <a:tc>
                  <a:txBody>
                    <a:bodyPr/>
                    <a:lstStyle/>
                    <a:p>
                      <a:pPr algn="ctr"/>
                      <a:r>
                        <a:rPr lang="zh-CN" altLang="en-US" sz="1600" dirty="0" smtClean="0"/>
                        <a:t>业务情况</a:t>
                      </a:r>
                      <a:endParaRPr lang="zh-CN" altLang="en-US" sz="1600" dirty="0"/>
                    </a:p>
                  </a:txBody>
                  <a:tcPr marL="121904" marR="121904" marT="60960" marB="60960">
                    <a:solidFill>
                      <a:schemeClr val="accent1"/>
                    </a:solidFill>
                  </a:tcPr>
                </a:tc>
              </a:tr>
              <a:tr h="325120">
                <a:tc>
                  <a:txBody>
                    <a:bodyPr/>
                    <a:lstStyle/>
                    <a:p>
                      <a:pPr algn="ctr"/>
                      <a:r>
                        <a:rPr lang="en-US" altLang="zh-CN" sz="1300" dirty="0" smtClean="0">
                          <a:solidFill>
                            <a:schemeClr val="tx1">
                              <a:lumMod val="50000"/>
                              <a:lumOff val="50000"/>
                            </a:schemeClr>
                          </a:solidFill>
                        </a:rPr>
                        <a:t>1</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smtClean="0">
                          <a:solidFill>
                            <a:schemeClr val="tx1">
                              <a:lumMod val="50000"/>
                              <a:lumOff val="50000"/>
                            </a:schemeClr>
                          </a:solidFill>
                        </a:rPr>
                        <a:t>北京</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smtClean="0">
                          <a:solidFill>
                            <a:schemeClr val="tx1">
                              <a:lumMod val="50000"/>
                              <a:lumOff val="50000"/>
                            </a:schemeClr>
                          </a:solidFill>
                        </a:rPr>
                        <a:t>单击此处添加文本</a:t>
                      </a:r>
                      <a:endParaRPr lang="zh-CN" altLang="en-US" sz="1300" dirty="0">
                        <a:solidFill>
                          <a:schemeClr val="tx1">
                            <a:lumMod val="50000"/>
                            <a:lumOff val="50000"/>
                          </a:schemeClr>
                        </a:solidFill>
                      </a:endParaRPr>
                    </a:p>
                  </a:txBody>
                  <a:tcPr marL="121904" marR="121904" marT="60960" marB="60960"/>
                </a:tc>
              </a:tr>
              <a:tr h="325120">
                <a:tc>
                  <a:txBody>
                    <a:bodyPr/>
                    <a:lstStyle/>
                    <a:p>
                      <a:pPr algn="ctr"/>
                      <a:r>
                        <a:rPr lang="en-US" altLang="zh-CN" sz="1300" dirty="0" smtClean="0">
                          <a:solidFill>
                            <a:schemeClr val="tx1">
                              <a:lumMod val="50000"/>
                              <a:lumOff val="50000"/>
                            </a:schemeClr>
                          </a:solidFill>
                        </a:rPr>
                        <a:t>2</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smtClean="0">
                          <a:solidFill>
                            <a:schemeClr val="tx1">
                              <a:lumMod val="50000"/>
                              <a:lumOff val="50000"/>
                            </a:schemeClr>
                          </a:solidFill>
                        </a:rPr>
                        <a:t>山东</a:t>
                      </a:r>
                      <a:endParaRPr lang="zh-CN" altLang="en-US" sz="1300" dirty="0">
                        <a:solidFill>
                          <a:schemeClr val="tx1">
                            <a:lumMod val="50000"/>
                            <a:lumOff val="50000"/>
                          </a:schemeClr>
                        </a:solidFill>
                      </a:endParaRPr>
                    </a:p>
                  </a:txBody>
                  <a:tcPr marL="121904" marR="121904"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300" dirty="0" smtClean="0">
                          <a:solidFill>
                            <a:schemeClr val="tx1">
                              <a:lumMod val="50000"/>
                              <a:lumOff val="50000"/>
                            </a:schemeClr>
                          </a:solidFill>
                        </a:rPr>
                        <a:t>单击此处添加文本</a:t>
                      </a:r>
                      <a:endParaRPr lang="zh-CN" altLang="en-US" sz="1300" dirty="0" smtClean="0">
                        <a:solidFill>
                          <a:schemeClr val="tx1">
                            <a:lumMod val="50000"/>
                            <a:lumOff val="50000"/>
                          </a:schemeClr>
                        </a:solidFill>
                      </a:endParaRPr>
                    </a:p>
                  </a:txBody>
                  <a:tcPr marL="121904" marR="121904" marT="60960" marB="60960"/>
                </a:tc>
              </a:tr>
              <a:tr h="325120">
                <a:tc>
                  <a:txBody>
                    <a:bodyPr/>
                    <a:lstStyle/>
                    <a:p>
                      <a:pPr algn="ctr"/>
                      <a:r>
                        <a:rPr lang="en-US" altLang="zh-CN" sz="1300" dirty="0" smtClean="0">
                          <a:solidFill>
                            <a:schemeClr val="tx1">
                              <a:lumMod val="50000"/>
                              <a:lumOff val="50000"/>
                            </a:schemeClr>
                          </a:solidFill>
                        </a:rPr>
                        <a:t>3</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smtClean="0">
                          <a:solidFill>
                            <a:schemeClr val="tx1">
                              <a:lumMod val="50000"/>
                              <a:lumOff val="50000"/>
                            </a:schemeClr>
                          </a:solidFill>
                        </a:rPr>
                        <a:t>重庆</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smtClean="0">
                          <a:solidFill>
                            <a:schemeClr val="tx1">
                              <a:lumMod val="50000"/>
                              <a:lumOff val="50000"/>
                            </a:schemeClr>
                          </a:solidFill>
                        </a:rPr>
                        <a:t>单击此处添加文本</a:t>
                      </a:r>
                      <a:endParaRPr lang="zh-CN" altLang="en-US" sz="1300" dirty="0">
                        <a:solidFill>
                          <a:schemeClr val="tx1">
                            <a:lumMod val="50000"/>
                            <a:lumOff val="50000"/>
                          </a:schemeClr>
                        </a:solidFill>
                      </a:endParaRPr>
                    </a:p>
                  </a:txBody>
                  <a:tcPr marL="121904" marR="121904" marT="60960" marB="60960"/>
                </a:tc>
              </a:tr>
              <a:tr h="325120">
                <a:tc>
                  <a:txBody>
                    <a:bodyPr/>
                    <a:lstStyle/>
                    <a:p>
                      <a:pPr algn="ctr"/>
                      <a:r>
                        <a:rPr lang="en-US" altLang="zh-CN" sz="1300" dirty="0" smtClean="0">
                          <a:solidFill>
                            <a:schemeClr val="tx1">
                              <a:lumMod val="50000"/>
                              <a:lumOff val="50000"/>
                            </a:schemeClr>
                          </a:solidFill>
                        </a:rPr>
                        <a:t>4</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smtClean="0">
                          <a:solidFill>
                            <a:schemeClr val="tx1">
                              <a:lumMod val="50000"/>
                              <a:lumOff val="50000"/>
                            </a:schemeClr>
                          </a:solidFill>
                        </a:rPr>
                        <a:t>上海</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smtClean="0">
                          <a:solidFill>
                            <a:schemeClr val="tx1">
                              <a:lumMod val="50000"/>
                              <a:lumOff val="50000"/>
                            </a:schemeClr>
                          </a:solidFill>
                        </a:rPr>
                        <a:t>单击此处添加文本</a:t>
                      </a:r>
                      <a:endParaRPr lang="zh-CN" altLang="en-US" sz="1300" dirty="0">
                        <a:solidFill>
                          <a:schemeClr val="tx1">
                            <a:lumMod val="50000"/>
                            <a:lumOff val="50000"/>
                          </a:schemeClr>
                        </a:solidFill>
                      </a:endParaRPr>
                    </a:p>
                  </a:txBody>
                  <a:tcPr marL="121904" marR="121904" marT="60960" marB="60960"/>
                </a:tc>
              </a:tr>
              <a:tr h="325120">
                <a:tc>
                  <a:txBody>
                    <a:bodyPr/>
                    <a:lstStyle/>
                    <a:p>
                      <a:pPr algn="ctr"/>
                      <a:r>
                        <a:rPr lang="en-US" altLang="zh-CN" sz="1300" dirty="0" smtClean="0">
                          <a:solidFill>
                            <a:schemeClr val="tx1">
                              <a:lumMod val="50000"/>
                              <a:lumOff val="50000"/>
                            </a:schemeClr>
                          </a:solidFill>
                        </a:rPr>
                        <a:t>5</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smtClean="0">
                          <a:solidFill>
                            <a:schemeClr val="tx1">
                              <a:lumMod val="50000"/>
                              <a:lumOff val="50000"/>
                            </a:schemeClr>
                          </a:solidFill>
                        </a:rPr>
                        <a:t>浙江</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smtClean="0">
                          <a:solidFill>
                            <a:schemeClr val="tx1">
                              <a:lumMod val="50000"/>
                              <a:lumOff val="50000"/>
                            </a:schemeClr>
                          </a:solidFill>
                        </a:rPr>
                        <a:t>单击此处添加文本</a:t>
                      </a:r>
                      <a:endParaRPr lang="zh-CN" altLang="en-US" sz="1300" dirty="0">
                        <a:solidFill>
                          <a:schemeClr val="tx1">
                            <a:lumMod val="50000"/>
                            <a:lumOff val="50000"/>
                          </a:schemeClr>
                        </a:solidFill>
                      </a:endParaRPr>
                    </a:p>
                  </a:txBody>
                  <a:tcPr marL="121904" marR="121904" marT="60960" marB="60960"/>
                </a:tc>
              </a:tr>
              <a:tr h="325120">
                <a:tc>
                  <a:txBody>
                    <a:bodyPr/>
                    <a:lstStyle/>
                    <a:p>
                      <a:pPr algn="ctr"/>
                      <a:r>
                        <a:rPr lang="en-US" altLang="zh-CN" sz="1300" dirty="0" smtClean="0">
                          <a:solidFill>
                            <a:schemeClr val="tx1">
                              <a:lumMod val="50000"/>
                              <a:lumOff val="50000"/>
                            </a:schemeClr>
                          </a:solidFill>
                        </a:rPr>
                        <a:t>6</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smtClean="0">
                          <a:solidFill>
                            <a:schemeClr val="tx1">
                              <a:lumMod val="50000"/>
                              <a:lumOff val="50000"/>
                            </a:schemeClr>
                          </a:solidFill>
                        </a:rPr>
                        <a:t>广东</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smtClean="0">
                          <a:solidFill>
                            <a:schemeClr val="tx1">
                              <a:lumMod val="50000"/>
                              <a:lumOff val="50000"/>
                            </a:schemeClr>
                          </a:solidFill>
                        </a:rPr>
                        <a:t>单击此处添加文本</a:t>
                      </a:r>
                      <a:endParaRPr lang="zh-CN" altLang="en-US" sz="1300" dirty="0">
                        <a:solidFill>
                          <a:schemeClr val="tx1">
                            <a:lumMod val="50000"/>
                            <a:lumOff val="50000"/>
                          </a:schemeClr>
                        </a:solidFill>
                      </a:endParaRPr>
                    </a:p>
                  </a:txBody>
                  <a:tcPr marL="121904" marR="121904" marT="60960" marB="60960"/>
                </a:tc>
              </a:tr>
              <a:tr h="325120">
                <a:tc>
                  <a:txBody>
                    <a:bodyPr/>
                    <a:lstStyle/>
                    <a:p>
                      <a:pPr algn="ctr"/>
                      <a:r>
                        <a:rPr lang="en-US" altLang="zh-CN" sz="1300" dirty="0" smtClean="0">
                          <a:solidFill>
                            <a:schemeClr val="tx1">
                              <a:lumMod val="50000"/>
                              <a:lumOff val="50000"/>
                            </a:schemeClr>
                          </a:solidFill>
                        </a:rPr>
                        <a:t>7</a:t>
                      </a:r>
                      <a:endParaRPr lang="zh-CN" altLang="en-US" sz="1300" dirty="0">
                        <a:solidFill>
                          <a:schemeClr val="tx1">
                            <a:lumMod val="50000"/>
                            <a:lumOff val="50000"/>
                          </a:schemeClr>
                        </a:solidFill>
                      </a:endParaRPr>
                    </a:p>
                  </a:txBody>
                  <a:tcPr marL="121904" marR="121904"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300" dirty="0" smtClean="0">
                          <a:solidFill>
                            <a:schemeClr val="tx1">
                              <a:lumMod val="50000"/>
                              <a:lumOff val="50000"/>
                            </a:schemeClr>
                          </a:solidFill>
                        </a:rPr>
                        <a:t>云南</a:t>
                      </a:r>
                      <a:endParaRPr lang="zh-CN" altLang="en-US" sz="1300" dirty="0" smtClean="0">
                        <a:solidFill>
                          <a:schemeClr val="tx1">
                            <a:lumMod val="50000"/>
                            <a:lumOff val="50000"/>
                          </a:schemeClr>
                        </a:solidFill>
                      </a:endParaRPr>
                    </a:p>
                  </a:txBody>
                  <a:tcPr marL="121904" marR="121904" marT="60960" marB="60960"/>
                </a:tc>
                <a:tc>
                  <a:txBody>
                    <a:bodyPr/>
                    <a:lstStyle/>
                    <a:p>
                      <a:pPr algn="ctr"/>
                      <a:r>
                        <a:rPr lang="zh-CN" altLang="en-US" sz="1300" dirty="0" smtClean="0">
                          <a:solidFill>
                            <a:schemeClr val="tx1">
                              <a:lumMod val="50000"/>
                              <a:lumOff val="50000"/>
                            </a:schemeClr>
                          </a:solidFill>
                        </a:rPr>
                        <a:t>单击此处添加文本</a:t>
                      </a:r>
                      <a:endParaRPr lang="zh-CN" altLang="en-US" sz="1300" dirty="0">
                        <a:solidFill>
                          <a:schemeClr val="tx1">
                            <a:lumMod val="50000"/>
                            <a:lumOff val="50000"/>
                          </a:schemeClr>
                        </a:solidFill>
                      </a:endParaRPr>
                    </a:p>
                  </a:txBody>
                  <a:tcPr marL="121904" marR="121904" marT="60960" marB="60960"/>
                </a:tc>
              </a:tr>
            </a:tbl>
          </a:graphicData>
        </a:graphic>
      </p:graphicFrame>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0" presetClass="entr" presetSubtype="0" fill="hold" grpId="0" nodeType="afterEffect">
                                  <p:stCondLst>
                                    <p:cond delay="0"/>
                                  </p:stCondLst>
                                  <p:childTnLst>
                                    <p:set>
                                      <p:cBhvr>
                                        <p:cTn id="12" dur="1" fill="hold">
                                          <p:stCondLst>
                                            <p:cond delay="0"/>
                                          </p:stCondLst>
                                        </p:cTn>
                                        <p:tgtEl>
                                          <p:spTgt spid="135"/>
                                        </p:tgtEl>
                                        <p:attrNameLst>
                                          <p:attrName>style.visibility</p:attrName>
                                        </p:attrNameLst>
                                      </p:cBhvr>
                                      <p:to>
                                        <p:strVal val="visible"/>
                                      </p:to>
                                    </p:set>
                                    <p:animEffect transition="in" filter="fade">
                                      <p:cBhvr>
                                        <p:cTn id="13" dur="800" decel="100000"/>
                                        <p:tgtEl>
                                          <p:spTgt spid="135"/>
                                        </p:tgtEl>
                                      </p:cBhvr>
                                    </p:animEffect>
                                    <p:anim calcmode="lin" valueType="num">
                                      <p:cBhvr>
                                        <p:cTn id="14" dur="800" decel="100000" fill="hold"/>
                                        <p:tgtEl>
                                          <p:spTgt spid="135"/>
                                        </p:tgtEl>
                                        <p:attrNameLst>
                                          <p:attrName>style.rotation</p:attrName>
                                        </p:attrNameLst>
                                      </p:cBhvr>
                                      <p:tavLst>
                                        <p:tav tm="0">
                                          <p:val>
                                            <p:fltVal val="-90"/>
                                          </p:val>
                                        </p:tav>
                                        <p:tav tm="100000">
                                          <p:val>
                                            <p:fltVal val="0"/>
                                          </p:val>
                                        </p:tav>
                                      </p:tavLst>
                                    </p:anim>
                                    <p:anim calcmode="lin" valueType="num">
                                      <p:cBhvr>
                                        <p:cTn id="15" dur="800" decel="100000" fill="hold"/>
                                        <p:tgtEl>
                                          <p:spTgt spid="135"/>
                                        </p:tgtEl>
                                        <p:attrNameLst>
                                          <p:attrName>ppt_x</p:attrName>
                                        </p:attrNameLst>
                                      </p:cBhvr>
                                      <p:tavLst>
                                        <p:tav tm="0">
                                          <p:val>
                                            <p:strVal val="#ppt_x+0.4"/>
                                          </p:val>
                                        </p:tav>
                                        <p:tav tm="100000">
                                          <p:val>
                                            <p:strVal val="#ppt_x-0.05"/>
                                          </p:val>
                                        </p:tav>
                                      </p:tavLst>
                                    </p:anim>
                                    <p:anim calcmode="lin" valueType="num">
                                      <p:cBhvr>
                                        <p:cTn id="16" dur="800" decel="100000" fill="hold"/>
                                        <p:tgtEl>
                                          <p:spTgt spid="135"/>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35"/>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35"/>
                                        </p:tgtEl>
                                        <p:attrNameLst>
                                          <p:attrName>ppt_y</p:attrName>
                                        </p:attrNameLst>
                                      </p:cBhvr>
                                      <p:tavLst>
                                        <p:tav tm="0">
                                          <p:val>
                                            <p:strVal val="#ppt_y+0.1"/>
                                          </p:val>
                                        </p:tav>
                                        <p:tav tm="100000">
                                          <p:val>
                                            <p:strVal val="#ppt_y"/>
                                          </p:val>
                                        </p:tav>
                                      </p:tavLst>
                                    </p:anim>
                                  </p:childTnLst>
                                </p:cTn>
                              </p:par>
                              <p:par>
                                <p:cTn id="19" presetID="30" presetClass="entr" presetSubtype="0" fill="hold" grpId="0" nodeType="withEffect">
                                  <p:stCondLst>
                                    <p:cond delay="300"/>
                                  </p:stCondLst>
                                  <p:childTnLst>
                                    <p:set>
                                      <p:cBhvr>
                                        <p:cTn id="20" dur="1" fill="hold">
                                          <p:stCondLst>
                                            <p:cond delay="0"/>
                                          </p:stCondLst>
                                        </p:cTn>
                                        <p:tgtEl>
                                          <p:spTgt spid="136"/>
                                        </p:tgtEl>
                                        <p:attrNameLst>
                                          <p:attrName>style.visibility</p:attrName>
                                        </p:attrNameLst>
                                      </p:cBhvr>
                                      <p:to>
                                        <p:strVal val="visible"/>
                                      </p:to>
                                    </p:set>
                                    <p:animEffect transition="in" filter="fade">
                                      <p:cBhvr>
                                        <p:cTn id="21" dur="800" decel="100000"/>
                                        <p:tgtEl>
                                          <p:spTgt spid="136"/>
                                        </p:tgtEl>
                                      </p:cBhvr>
                                    </p:animEffect>
                                    <p:anim calcmode="lin" valueType="num">
                                      <p:cBhvr>
                                        <p:cTn id="22" dur="800" decel="100000" fill="hold"/>
                                        <p:tgtEl>
                                          <p:spTgt spid="136"/>
                                        </p:tgtEl>
                                        <p:attrNameLst>
                                          <p:attrName>style.rotation</p:attrName>
                                        </p:attrNameLst>
                                      </p:cBhvr>
                                      <p:tavLst>
                                        <p:tav tm="0">
                                          <p:val>
                                            <p:fltVal val="-90"/>
                                          </p:val>
                                        </p:tav>
                                        <p:tav tm="100000">
                                          <p:val>
                                            <p:fltVal val="0"/>
                                          </p:val>
                                        </p:tav>
                                      </p:tavLst>
                                    </p:anim>
                                    <p:anim calcmode="lin" valueType="num">
                                      <p:cBhvr>
                                        <p:cTn id="23" dur="800" decel="100000" fill="hold"/>
                                        <p:tgtEl>
                                          <p:spTgt spid="136"/>
                                        </p:tgtEl>
                                        <p:attrNameLst>
                                          <p:attrName>ppt_x</p:attrName>
                                        </p:attrNameLst>
                                      </p:cBhvr>
                                      <p:tavLst>
                                        <p:tav tm="0">
                                          <p:val>
                                            <p:strVal val="#ppt_x+0.4"/>
                                          </p:val>
                                        </p:tav>
                                        <p:tav tm="100000">
                                          <p:val>
                                            <p:strVal val="#ppt_x-0.05"/>
                                          </p:val>
                                        </p:tav>
                                      </p:tavLst>
                                    </p:anim>
                                    <p:anim calcmode="lin" valueType="num">
                                      <p:cBhvr>
                                        <p:cTn id="24" dur="800" decel="100000" fill="hold"/>
                                        <p:tgtEl>
                                          <p:spTgt spid="136"/>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36"/>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36"/>
                                        </p:tgtEl>
                                        <p:attrNameLst>
                                          <p:attrName>ppt_y</p:attrName>
                                        </p:attrNameLst>
                                      </p:cBhvr>
                                      <p:tavLst>
                                        <p:tav tm="0">
                                          <p:val>
                                            <p:strVal val="#ppt_y+0.1"/>
                                          </p:val>
                                        </p:tav>
                                        <p:tav tm="100000">
                                          <p:val>
                                            <p:strVal val="#ppt_y"/>
                                          </p:val>
                                        </p:tav>
                                      </p:tavLst>
                                    </p:anim>
                                  </p:childTnLst>
                                </p:cTn>
                              </p:par>
                              <p:par>
                                <p:cTn id="27" presetID="30" presetClass="entr" presetSubtype="0" fill="hold" grpId="0" nodeType="withEffect">
                                  <p:stCondLst>
                                    <p:cond delay="200"/>
                                  </p:stCondLst>
                                  <p:childTnLst>
                                    <p:set>
                                      <p:cBhvr>
                                        <p:cTn id="28" dur="1" fill="hold">
                                          <p:stCondLst>
                                            <p:cond delay="0"/>
                                          </p:stCondLst>
                                        </p:cTn>
                                        <p:tgtEl>
                                          <p:spTgt spid="137"/>
                                        </p:tgtEl>
                                        <p:attrNameLst>
                                          <p:attrName>style.visibility</p:attrName>
                                        </p:attrNameLst>
                                      </p:cBhvr>
                                      <p:to>
                                        <p:strVal val="visible"/>
                                      </p:to>
                                    </p:set>
                                    <p:animEffect transition="in" filter="fade">
                                      <p:cBhvr>
                                        <p:cTn id="29" dur="800" decel="100000"/>
                                        <p:tgtEl>
                                          <p:spTgt spid="137"/>
                                        </p:tgtEl>
                                      </p:cBhvr>
                                    </p:animEffect>
                                    <p:anim calcmode="lin" valueType="num">
                                      <p:cBhvr>
                                        <p:cTn id="30" dur="800" decel="100000" fill="hold"/>
                                        <p:tgtEl>
                                          <p:spTgt spid="137"/>
                                        </p:tgtEl>
                                        <p:attrNameLst>
                                          <p:attrName>style.rotation</p:attrName>
                                        </p:attrNameLst>
                                      </p:cBhvr>
                                      <p:tavLst>
                                        <p:tav tm="0">
                                          <p:val>
                                            <p:fltVal val="-90"/>
                                          </p:val>
                                        </p:tav>
                                        <p:tav tm="100000">
                                          <p:val>
                                            <p:fltVal val="0"/>
                                          </p:val>
                                        </p:tav>
                                      </p:tavLst>
                                    </p:anim>
                                    <p:anim calcmode="lin" valueType="num">
                                      <p:cBhvr>
                                        <p:cTn id="31" dur="800" decel="100000" fill="hold"/>
                                        <p:tgtEl>
                                          <p:spTgt spid="137"/>
                                        </p:tgtEl>
                                        <p:attrNameLst>
                                          <p:attrName>ppt_x</p:attrName>
                                        </p:attrNameLst>
                                      </p:cBhvr>
                                      <p:tavLst>
                                        <p:tav tm="0">
                                          <p:val>
                                            <p:strVal val="#ppt_x+0.4"/>
                                          </p:val>
                                        </p:tav>
                                        <p:tav tm="100000">
                                          <p:val>
                                            <p:strVal val="#ppt_x-0.05"/>
                                          </p:val>
                                        </p:tav>
                                      </p:tavLst>
                                    </p:anim>
                                    <p:anim calcmode="lin" valueType="num">
                                      <p:cBhvr>
                                        <p:cTn id="32" dur="800" decel="100000" fill="hold"/>
                                        <p:tgtEl>
                                          <p:spTgt spid="137"/>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37"/>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37"/>
                                        </p:tgtEl>
                                        <p:attrNameLst>
                                          <p:attrName>ppt_y</p:attrName>
                                        </p:attrNameLst>
                                      </p:cBhvr>
                                      <p:tavLst>
                                        <p:tav tm="0">
                                          <p:val>
                                            <p:strVal val="#ppt_y+0.1"/>
                                          </p:val>
                                        </p:tav>
                                        <p:tav tm="100000">
                                          <p:val>
                                            <p:strVal val="#ppt_y"/>
                                          </p:val>
                                        </p:tav>
                                      </p:tavLst>
                                    </p:anim>
                                  </p:childTnLst>
                                </p:cTn>
                              </p:par>
                              <p:par>
                                <p:cTn id="35" presetID="30" presetClass="entr" presetSubtype="0" fill="hold" grpId="0" nodeType="withEffect">
                                  <p:stCondLst>
                                    <p:cond delay="300"/>
                                  </p:stCondLst>
                                  <p:childTnLst>
                                    <p:set>
                                      <p:cBhvr>
                                        <p:cTn id="36" dur="1" fill="hold">
                                          <p:stCondLst>
                                            <p:cond delay="0"/>
                                          </p:stCondLst>
                                        </p:cTn>
                                        <p:tgtEl>
                                          <p:spTgt spid="138"/>
                                        </p:tgtEl>
                                        <p:attrNameLst>
                                          <p:attrName>style.visibility</p:attrName>
                                        </p:attrNameLst>
                                      </p:cBhvr>
                                      <p:to>
                                        <p:strVal val="visible"/>
                                      </p:to>
                                    </p:set>
                                    <p:animEffect transition="in" filter="fade">
                                      <p:cBhvr>
                                        <p:cTn id="37" dur="800" decel="100000"/>
                                        <p:tgtEl>
                                          <p:spTgt spid="138"/>
                                        </p:tgtEl>
                                      </p:cBhvr>
                                    </p:animEffect>
                                    <p:anim calcmode="lin" valueType="num">
                                      <p:cBhvr>
                                        <p:cTn id="38" dur="800" decel="100000" fill="hold"/>
                                        <p:tgtEl>
                                          <p:spTgt spid="138"/>
                                        </p:tgtEl>
                                        <p:attrNameLst>
                                          <p:attrName>style.rotation</p:attrName>
                                        </p:attrNameLst>
                                      </p:cBhvr>
                                      <p:tavLst>
                                        <p:tav tm="0">
                                          <p:val>
                                            <p:fltVal val="-90"/>
                                          </p:val>
                                        </p:tav>
                                        <p:tav tm="100000">
                                          <p:val>
                                            <p:fltVal val="0"/>
                                          </p:val>
                                        </p:tav>
                                      </p:tavLst>
                                    </p:anim>
                                    <p:anim calcmode="lin" valueType="num">
                                      <p:cBhvr>
                                        <p:cTn id="39" dur="800" decel="100000" fill="hold"/>
                                        <p:tgtEl>
                                          <p:spTgt spid="138"/>
                                        </p:tgtEl>
                                        <p:attrNameLst>
                                          <p:attrName>ppt_x</p:attrName>
                                        </p:attrNameLst>
                                      </p:cBhvr>
                                      <p:tavLst>
                                        <p:tav tm="0">
                                          <p:val>
                                            <p:strVal val="#ppt_x+0.4"/>
                                          </p:val>
                                        </p:tav>
                                        <p:tav tm="100000">
                                          <p:val>
                                            <p:strVal val="#ppt_x-0.05"/>
                                          </p:val>
                                        </p:tav>
                                      </p:tavLst>
                                    </p:anim>
                                    <p:anim calcmode="lin" valueType="num">
                                      <p:cBhvr>
                                        <p:cTn id="40" dur="800" decel="100000" fill="hold"/>
                                        <p:tgtEl>
                                          <p:spTgt spid="138"/>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38"/>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38"/>
                                        </p:tgtEl>
                                        <p:attrNameLst>
                                          <p:attrName>ppt_y</p:attrName>
                                        </p:attrNameLst>
                                      </p:cBhvr>
                                      <p:tavLst>
                                        <p:tav tm="0">
                                          <p:val>
                                            <p:strVal val="#ppt_y+0.1"/>
                                          </p:val>
                                        </p:tav>
                                        <p:tav tm="100000">
                                          <p:val>
                                            <p:strVal val="#ppt_y"/>
                                          </p:val>
                                        </p:tav>
                                      </p:tavLst>
                                    </p:anim>
                                  </p:childTnLst>
                                </p:cTn>
                              </p:par>
                              <p:par>
                                <p:cTn id="43" presetID="30" presetClass="entr" presetSubtype="0" fill="hold" grpId="0" nodeType="withEffect">
                                  <p:stCondLst>
                                    <p:cond delay="500"/>
                                  </p:stCondLst>
                                  <p:childTnLst>
                                    <p:set>
                                      <p:cBhvr>
                                        <p:cTn id="44" dur="1" fill="hold">
                                          <p:stCondLst>
                                            <p:cond delay="0"/>
                                          </p:stCondLst>
                                        </p:cTn>
                                        <p:tgtEl>
                                          <p:spTgt spid="139"/>
                                        </p:tgtEl>
                                        <p:attrNameLst>
                                          <p:attrName>style.visibility</p:attrName>
                                        </p:attrNameLst>
                                      </p:cBhvr>
                                      <p:to>
                                        <p:strVal val="visible"/>
                                      </p:to>
                                    </p:set>
                                    <p:animEffect transition="in" filter="fade">
                                      <p:cBhvr>
                                        <p:cTn id="45" dur="800" decel="100000"/>
                                        <p:tgtEl>
                                          <p:spTgt spid="139"/>
                                        </p:tgtEl>
                                      </p:cBhvr>
                                    </p:animEffect>
                                    <p:anim calcmode="lin" valueType="num">
                                      <p:cBhvr>
                                        <p:cTn id="46" dur="800" decel="100000" fill="hold"/>
                                        <p:tgtEl>
                                          <p:spTgt spid="139"/>
                                        </p:tgtEl>
                                        <p:attrNameLst>
                                          <p:attrName>style.rotation</p:attrName>
                                        </p:attrNameLst>
                                      </p:cBhvr>
                                      <p:tavLst>
                                        <p:tav tm="0">
                                          <p:val>
                                            <p:fltVal val="-90"/>
                                          </p:val>
                                        </p:tav>
                                        <p:tav tm="100000">
                                          <p:val>
                                            <p:fltVal val="0"/>
                                          </p:val>
                                        </p:tav>
                                      </p:tavLst>
                                    </p:anim>
                                    <p:anim calcmode="lin" valueType="num">
                                      <p:cBhvr>
                                        <p:cTn id="47" dur="800" decel="100000" fill="hold"/>
                                        <p:tgtEl>
                                          <p:spTgt spid="139"/>
                                        </p:tgtEl>
                                        <p:attrNameLst>
                                          <p:attrName>ppt_x</p:attrName>
                                        </p:attrNameLst>
                                      </p:cBhvr>
                                      <p:tavLst>
                                        <p:tav tm="0">
                                          <p:val>
                                            <p:strVal val="#ppt_x+0.4"/>
                                          </p:val>
                                        </p:tav>
                                        <p:tav tm="100000">
                                          <p:val>
                                            <p:strVal val="#ppt_x-0.05"/>
                                          </p:val>
                                        </p:tav>
                                      </p:tavLst>
                                    </p:anim>
                                    <p:anim calcmode="lin" valueType="num">
                                      <p:cBhvr>
                                        <p:cTn id="48" dur="800" decel="100000" fill="hold"/>
                                        <p:tgtEl>
                                          <p:spTgt spid="139"/>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39"/>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39"/>
                                        </p:tgtEl>
                                        <p:attrNameLst>
                                          <p:attrName>ppt_y</p:attrName>
                                        </p:attrNameLst>
                                      </p:cBhvr>
                                      <p:tavLst>
                                        <p:tav tm="0">
                                          <p:val>
                                            <p:strVal val="#ppt_y+0.1"/>
                                          </p:val>
                                        </p:tav>
                                        <p:tav tm="100000">
                                          <p:val>
                                            <p:strVal val="#ppt_y"/>
                                          </p:val>
                                        </p:tav>
                                      </p:tavLst>
                                    </p:anim>
                                  </p:childTnLst>
                                </p:cTn>
                              </p:par>
                              <p:par>
                                <p:cTn id="51" presetID="30" presetClass="entr" presetSubtype="0" fill="hold" grpId="0" nodeType="withEffect">
                                  <p:stCondLst>
                                    <p:cond delay="600"/>
                                  </p:stCondLst>
                                  <p:childTnLst>
                                    <p:set>
                                      <p:cBhvr>
                                        <p:cTn id="52" dur="1" fill="hold">
                                          <p:stCondLst>
                                            <p:cond delay="0"/>
                                          </p:stCondLst>
                                        </p:cTn>
                                        <p:tgtEl>
                                          <p:spTgt spid="140"/>
                                        </p:tgtEl>
                                        <p:attrNameLst>
                                          <p:attrName>style.visibility</p:attrName>
                                        </p:attrNameLst>
                                      </p:cBhvr>
                                      <p:to>
                                        <p:strVal val="visible"/>
                                      </p:to>
                                    </p:set>
                                    <p:animEffect transition="in" filter="fade">
                                      <p:cBhvr>
                                        <p:cTn id="53" dur="800" decel="100000"/>
                                        <p:tgtEl>
                                          <p:spTgt spid="140"/>
                                        </p:tgtEl>
                                      </p:cBhvr>
                                    </p:animEffect>
                                    <p:anim calcmode="lin" valueType="num">
                                      <p:cBhvr>
                                        <p:cTn id="54" dur="800" decel="100000" fill="hold"/>
                                        <p:tgtEl>
                                          <p:spTgt spid="140"/>
                                        </p:tgtEl>
                                        <p:attrNameLst>
                                          <p:attrName>style.rotation</p:attrName>
                                        </p:attrNameLst>
                                      </p:cBhvr>
                                      <p:tavLst>
                                        <p:tav tm="0">
                                          <p:val>
                                            <p:fltVal val="-90"/>
                                          </p:val>
                                        </p:tav>
                                        <p:tav tm="100000">
                                          <p:val>
                                            <p:fltVal val="0"/>
                                          </p:val>
                                        </p:tav>
                                      </p:tavLst>
                                    </p:anim>
                                    <p:anim calcmode="lin" valueType="num">
                                      <p:cBhvr>
                                        <p:cTn id="55" dur="800" decel="100000" fill="hold"/>
                                        <p:tgtEl>
                                          <p:spTgt spid="140"/>
                                        </p:tgtEl>
                                        <p:attrNameLst>
                                          <p:attrName>ppt_x</p:attrName>
                                        </p:attrNameLst>
                                      </p:cBhvr>
                                      <p:tavLst>
                                        <p:tav tm="0">
                                          <p:val>
                                            <p:strVal val="#ppt_x+0.4"/>
                                          </p:val>
                                        </p:tav>
                                        <p:tav tm="100000">
                                          <p:val>
                                            <p:strVal val="#ppt_x-0.05"/>
                                          </p:val>
                                        </p:tav>
                                      </p:tavLst>
                                    </p:anim>
                                    <p:anim calcmode="lin" valueType="num">
                                      <p:cBhvr>
                                        <p:cTn id="56" dur="800" decel="100000" fill="hold"/>
                                        <p:tgtEl>
                                          <p:spTgt spid="140"/>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140"/>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140"/>
                                        </p:tgtEl>
                                        <p:attrNameLst>
                                          <p:attrName>ppt_y</p:attrName>
                                        </p:attrNameLst>
                                      </p:cBhvr>
                                      <p:tavLst>
                                        <p:tav tm="0">
                                          <p:val>
                                            <p:strVal val="#ppt_y+0.1"/>
                                          </p:val>
                                        </p:tav>
                                        <p:tav tm="100000">
                                          <p:val>
                                            <p:strVal val="#ppt_y"/>
                                          </p:val>
                                        </p:tav>
                                      </p:tavLst>
                                    </p:anim>
                                  </p:childTnLst>
                                </p:cTn>
                              </p:par>
                              <p:par>
                                <p:cTn id="59" presetID="30" presetClass="entr" presetSubtype="0" fill="hold" grpId="0" nodeType="withEffect">
                                  <p:stCondLst>
                                    <p:cond delay="900"/>
                                  </p:stCondLst>
                                  <p:childTnLst>
                                    <p:set>
                                      <p:cBhvr>
                                        <p:cTn id="60" dur="1" fill="hold">
                                          <p:stCondLst>
                                            <p:cond delay="0"/>
                                          </p:stCondLst>
                                        </p:cTn>
                                        <p:tgtEl>
                                          <p:spTgt spid="141"/>
                                        </p:tgtEl>
                                        <p:attrNameLst>
                                          <p:attrName>style.visibility</p:attrName>
                                        </p:attrNameLst>
                                      </p:cBhvr>
                                      <p:to>
                                        <p:strVal val="visible"/>
                                      </p:to>
                                    </p:set>
                                    <p:animEffect transition="in" filter="fade">
                                      <p:cBhvr>
                                        <p:cTn id="61" dur="800" decel="100000"/>
                                        <p:tgtEl>
                                          <p:spTgt spid="141"/>
                                        </p:tgtEl>
                                      </p:cBhvr>
                                    </p:animEffect>
                                    <p:anim calcmode="lin" valueType="num">
                                      <p:cBhvr>
                                        <p:cTn id="62" dur="800" decel="100000" fill="hold"/>
                                        <p:tgtEl>
                                          <p:spTgt spid="141"/>
                                        </p:tgtEl>
                                        <p:attrNameLst>
                                          <p:attrName>style.rotation</p:attrName>
                                        </p:attrNameLst>
                                      </p:cBhvr>
                                      <p:tavLst>
                                        <p:tav tm="0">
                                          <p:val>
                                            <p:fltVal val="-90"/>
                                          </p:val>
                                        </p:tav>
                                        <p:tav tm="100000">
                                          <p:val>
                                            <p:fltVal val="0"/>
                                          </p:val>
                                        </p:tav>
                                      </p:tavLst>
                                    </p:anim>
                                    <p:anim calcmode="lin" valueType="num">
                                      <p:cBhvr>
                                        <p:cTn id="63" dur="800" decel="100000" fill="hold"/>
                                        <p:tgtEl>
                                          <p:spTgt spid="141"/>
                                        </p:tgtEl>
                                        <p:attrNameLst>
                                          <p:attrName>ppt_x</p:attrName>
                                        </p:attrNameLst>
                                      </p:cBhvr>
                                      <p:tavLst>
                                        <p:tav tm="0">
                                          <p:val>
                                            <p:strVal val="#ppt_x+0.4"/>
                                          </p:val>
                                        </p:tav>
                                        <p:tav tm="100000">
                                          <p:val>
                                            <p:strVal val="#ppt_x-0.05"/>
                                          </p:val>
                                        </p:tav>
                                      </p:tavLst>
                                    </p:anim>
                                    <p:anim calcmode="lin" valueType="num">
                                      <p:cBhvr>
                                        <p:cTn id="64" dur="800" decel="100000" fill="hold"/>
                                        <p:tgtEl>
                                          <p:spTgt spid="141"/>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141"/>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141"/>
                                        </p:tgtEl>
                                        <p:attrNameLst>
                                          <p:attrName>ppt_y</p:attrName>
                                        </p:attrNameLst>
                                      </p:cBhvr>
                                      <p:tavLst>
                                        <p:tav tm="0">
                                          <p:val>
                                            <p:strVal val="#ppt_y+0.1"/>
                                          </p:val>
                                        </p:tav>
                                        <p:tav tm="100000">
                                          <p:val>
                                            <p:strVal val="#ppt_y"/>
                                          </p:val>
                                        </p:tav>
                                      </p:tavLst>
                                    </p:anim>
                                  </p:childTnLst>
                                </p:cTn>
                              </p:par>
                              <p:par>
                                <p:cTn id="67" presetID="22" presetClass="entr" presetSubtype="8" fill="hold" nodeType="withEffect">
                                  <p:stCondLst>
                                    <p:cond delay="1100"/>
                                  </p:stCondLst>
                                  <p:childTnLst>
                                    <p:set>
                                      <p:cBhvr>
                                        <p:cTn id="68" dur="1" fill="hold">
                                          <p:stCondLst>
                                            <p:cond delay="0"/>
                                          </p:stCondLst>
                                        </p:cTn>
                                        <p:tgtEl>
                                          <p:spTgt spid="146"/>
                                        </p:tgtEl>
                                        <p:attrNameLst>
                                          <p:attrName>style.visibility</p:attrName>
                                        </p:attrNameLst>
                                      </p:cBhvr>
                                      <p:to>
                                        <p:strVal val="visible"/>
                                      </p:to>
                                    </p:set>
                                    <p:animEffect transition="in" filter="wipe(left)">
                                      <p:cBhvr>
                                        <p:cTn id="69" dur="1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6" grpId="0" animBg="1"/>
      <p:bldP spid="137" grpId="0" animBg="1"/>
      <p:bldP spid="138" grpId="0" animBg="1"/>
      <p:bldP spid="139" grpId="0" animBg="1"/>
      <p:bldP spid="140" grpId="0" animBg="1"/>
      <p:bldP spid="1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剪去单角的矩形 3"/>
          <p:cNvSpPr/>
          <p:nvPr/>
        </p:nvSpPr>
        <p:spPr>
          <a:xfrm>
            <a:off x="3249976" y="2302525"/>
            <a:ext cx="7348251" cy="2423711"/>
          </a:xfrm>
          <a:prstGeom prst="snip1Rect">
            <a:avLst/>
          </a:prstGeom>
          <a:solidFill>
            <a:schemeClr val="bg1"/>
          </a:solidFill>
          <a:ln>
            <a:noFill/>
          </a:ln>
          <a:effectLst>
            <a:innerShdw blurRad="63500" dist="50800" dir="18900000">
              <a:prstClr val="black">
                <a:alpha val="2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8556" y="367961"/>
            <a:ext cx="4876397" cy="5284795"/>
          </a:xfrm>
          <a:prstGeom prst="rect">
            <a:avLst/>
          </a:prstGeom>
        </p:spPr>
      </p:pic>
      <p:sp>
        <p:nvSpPr>
          <p:cNvPr id="5" name="文本框 46"/>
          <p:cNvSpPr txBox="1">
            <a:spLocks noChangeArrowheads="1"/>
          </p:cNvSpPr>
          <p:nvPr/>
        </p:nvSpPr>
        <p:spPr bwMode="auto">
          <a:xfrm>
            <a:off x="5142385" y="2536716"/>
            <a:ext cx="168988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en-US" altLang="zh-CN" sz="12800" dirty="0">
                <a:ln w="76200">
                  <a:noFill/>
                  <a:miter lim="800000"/>
                </a:ln>
                <a:solidFill>
                  <a:srgbClr val="00B0F0"/>
                </a:solidFill>
                <a:latin typeface="Impact" panose="020B0806030902050204" pitchFamily="34" charset="0"/>
              </a:rPr>
              <a:t>01</a:t>
            </a:r>
            <a:endParaRPr lang="zh-CN" altLang="en-US" sz="12800" dirty="0">
              <a:ln w="76200">
                <a:noFill/>
                <a:miter lim="800000"/>
              </a:ln>
              <a:solidFill>
                <a:srgbClr val="00B0F0"/>
              </a:solidFill>
              <a:latin typeface="Impact" panose="020B0806030902050204" pitchFamily="34" charset="0"/>
            </a:endParaRPr>
          </a:p>
        </p:txBody>
      </p:sp>
      <p:grpSp>
        <p:nvGrpSpPr>
          <p:cNvPr id="6" name="组合 5"/>
          <p:cNvGrpSpPr/>
          <p:nvPr/>
        </p:nvGrpSpPr>
        <p:grpSpPr bwMode="auto">
          <a:xfrm>
            <a:off x="6833328" y="2854946"/>
            <a:ext cx="3398491" cy="1452192"/>
            <a:chOff x="6038925" y="2357252"/>
            <a:chExt cx="2548976" cy="1089498"/>
          </a:xfrm>
        </p:grpSpPr>
        <p:sp>
          <p:nvSpPr>
            <p:cNvPr id="7" name="文本框 6"/>
            <p:cNvSpPr txBox="1">
              <a:spLocks noChangeArrowheads="1"/>
            </p:cNvSpPr>
            <p:nvPr/>
          </p:nvSpPr>
          <p:spPr bwMode="auto">
            <a:xfrm>
              <a:off x="6038925" y="2646271"/>
              <a:ext cx="2548976" cy="80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ts val="1865"/>
                </a:lnSpc>
                <a:defRPr/>
              </a:pPr>
              <a:r>
                <a:rPr lang="en-US" altLang="zh-CN" sz="935" dirty="0">
                  <a:solidFill>
                    <a:srgbClr val="00B0F0"/>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 insert your desired text here. Again. this is a dummy text. enter your own text </a:t>
              </a:r>
              <a:r>
                <a:rPr lang="en-US" altLang="zh-CN" sz="935" dirty="0" smtClean="0">
                  <a:solidFill>
                    <a:srgbClr val="00B0F0"/>
                  </a:solidFill>
                  <a:latin typeface="Arial" panose="020B0604020202020204" pitchFamily="34" charset="0"/>
                  <a:ea typeface="微软雅黑" panose="020B0503020204020204" pitchFamily="34" charset="-122"/>
                  <a:cs typeface="Arial" panose="020B0604020202020204" pitchFamily="34" charset="0"/>
                </a:rPr>
                <a:t>here</a:t>
              </a:r>
              <a:endParaRPr lang="zh-CN" altLang="en-US" sz="935" dirty="0">
                <a:solidFill>
                  <a:srgbClr val="00B0F0"/>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矩形 7"/>
            <p:cNvSpPr/>
            <p:nvPr/>
          </p:nvSpPr>
          <p:spPr>
            <a:xfrm>
              <a:off x="6040513" y="2357252"/>
              <a:ext cx="2380079" cy="315526"/>
            </a:xfrm>
            <a:prstGeom prst="rect">
              <a:avLst/>
            </a:prstGeom>
          </p:spPr>
          <p:txBody>
            <a:bodyPr wrap="none">
              <a:spAutoFit/>
            </a:bodyPr>
            <a:lstStyle/>
            <a:p>
              <a:pPr>
                <a:defRPr/>
              </a:pPr>
              <a:r>
                <a:rPr lang="en-US" altLang="zh-CN" sz="1865" dirty="0">
                  <a:solidFill>
                    <a:srgbClr val="00B0F0"/>
                  </a:solidFill>
                  <a:latin typeface="Arial" panose="020B0604020202020204" pitchFamily="34" charset="0"/>
                  <a:ea typeface="微软雅黑" panose="020B0503020204020204" pitchFamily="34" charset="-122"/>
                  <a:cs typeface="Arial" panose="020B0604020202020204" pitchFamily="34" charset="0"/>
                </a:rPr>
                <a:t>PLEASE ADD TEXT </a:t>
              </a:r>
              <a:r>
                <a:rPr lang="en-US" altLang="zh-CN" sz="2135" dirty="0">
                  <a:solidFill>
                    <a:srgbClr val="00B0F0"/>
                  </a:solidFill>
                  <a:latin typeface="Arial" panose="020B0604020202020204" pitchFamily="34" charset="0"/>
                  <a:ea typeface="微软雅黑" panose="020B0503020204020204" pitchFamily="34" charset="-122"/>
                  <a:cs typeface="Arial" panose="020B0604020202020204" pitchFamily="34" charset="0"/>
                </a:rPr>
                <a:t>HERE</a:t>
              </a:r>
              <a:endParaRPr lang="zh-CN" altLang="en-US" sz="5335" dirty="0">
                <a:solidFill>
                  <a:srgbClr val="00B0F0"/>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4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8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0" name="Group 70"/>
          <p:cNvGrpSpPr/>
          <p:nvPr/>
        </p:nvGrpSpPr>
        <p:grpSpPr>
          <a:xfrm>
            <a:off x="795" y="2199337"/>
            <a:ext cx="4025085" cy="3331119"/>
            <a:chOff x="262396" y="1733961"/>
            <a:chExt cx="1256433" cy="2269279"/>
          </a:xfrm>
        </p:grpSpPr>
        <p:sp>
          <p:nvSpPr>
            <p:cNvPr id="271" name="Rectangle 64"/>
            <p:cNvSpPr/>
            <p:nvPr/>
          </p:nvSpPr>
          <p:spPr>
            <a:xfrm>
              <a:off x="262396" y="1733961"/>
              <a:ext cx="1256433" cy="567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272" name="Rectangle 65"/>
            <p:cNvSpPr/>
            <p:nvPr/>
          </p:nvSpPr>
          <p:spPr>
            <a:xfrm>
              <a:off x="262396" y="2301281"/>
              <a:ext cx="1256433" cy="567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273" name="Rectangle 66"/>
            <p:cNvSpPr/>
            <p:nvPr/>
          </p:nvSpPr>
          <p:spPr>
            <a:xfrm>
              <a:off x="262396" y="2868601"/>
              <a:ext cx="1256433" cy="567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274" name="Rectangle 69"/>
            <p:cNvSpPr/>
            <p:nvPr/>
          </p:nvSpPr>
          <p:spPr>
            <a:xfrm>
              <a:off x="262396" y="3435920"/>
              <a:ext cx="1256433" cy="567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grpSp>
        <p:nvGrpSpPr>
          <p:cNvPr id="295" name="Group 119"/>
          <p:cNvGrpSpPr/>
          <p:nvPr/>
        </p:nvGrpSpPr>
        <p:grpSpPr>
          <a:xfrm>
            <a:off x="4014692" y="2199336"/>
            <a:ext cx="2324973" cy="3331120"/>
            <a:chOff x="2993744" y="1682239"/>
            <a:chExt cx="1576437" cy="2269279"/>
          </a:xfrm>
        </p:grpSpPr>
        <p:sp>
          <p:nvSpPr>
            <p:cNvPr id="296" name="Rectangle 72"/>
            <p:cNvSpPr/>
            <p:nvPr/>
          </p:nvSpPr>
          <p:spPr>
            <a:xfrm>
              <a:off x="2993744" y="1682239"/>
              <a:ext cx="1576436" cy="567320"/>
            </a:xfrm>
            <a:prstGeom prst="homePlate">
              <a:avLst/>
            </a:prstGeom>
            <a:gradFill>
              <a:gsLst>
                <a:gs pos="0">
                  <a:schemeClr val="accent1">
                    <a:lumMod val="75000"/>
                  </a:schemeClr>
                </a:gs>
                <a:gs pos="55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297" name="Rectangle 74"/>
            <p:cNvSpPr/>
            <p:nvPr/>
          </p:nvSpPr>
          <p:spPr>
            <a:xfrm>
              <a:off x="2993745" y="2249559"/>
              <a:ext cx="1576436" cy="56732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298" name="Rectangle 77"/>
            <p:cNvSpPr/>
            <p:nvPr/>
          </p:nvSpPr>
          <p:spPr>
            <a:xfrm>
              <a:off x="2993745" y="2816879"/>
              <a:ext cx="1576436" cy="56732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299" name="Rectangle 78"/>
            <p:cNvSpPr/>
            <p:nvPr/>
          </p:nvSpPr>
          <p:spPr>
            <a:xfrm>
              <a:off x="2993745" y="3384198"/>
              <a:ext cx="1576436" cy="56732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grpSp>
        <p:nvGrpSpPr>
          <p:cNvPr id="300" name="Group 80"/>
          <p:cNvGrpSpPr/>
          <p:nvPr/>
        </p:nvGrpSpPr>
        <p:grpSpPr>
          <a:xfrm>
            <a:off x="1861491" y="1560132"/>
            <a:ext cx="2164778" cy="4575013"/>
            <a:chOff x="1518829" y="1246789"/>
            <a:chExt cx="1474916" cy="3116663"/>
          </a:xfrm>
        </p:grpSpPr>
        <p:grpSp>
          <p:nvGrpSpPr>
            <p:cNvPr id="301" name="Group 29"/>
            <p:cNvGrpSpPr/>
            <p:nvPr/>
          </p:nvGrpSpPr>
          <p:grpSpPr>
            <a:xfrm>
              <a:off x="1518829" y="1246789"/>
              <a:ext cx="1474916" cy="3116663"/>
              <a:chOff x="3189614" y="1562392"/>
              <a:chExt cx="1474916" cy="3116662"/>
            </a:xfrm>
            <a:effectLst/>
          </p:grpSpPr>
          <p:sp>
            <p:nvSpPr>
              <p:cNvPr id="306" name="Freeform 86"/>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nvGrpSpPr>
              <p:cNvPr id="307" name="Group 20"/>
              <p:cNvGrpSpPr/>
              <p:nvPr/>
            </p:nvGrpSpPr>
            <p:grpSpPr>
              <a:xfrm>
                <a:off x="3189614" y="1991493"/>
                <a:ext cx="23662" cy="645898"/>
                <a:chOff x="3392428" y="1951545"/>
                <a:chExt cx="27432" cy="735419"/>
              </a:xfrm>
            </p:grpSpPr>
            <p:sp>
              <p:nvSpPr>
                <p:cNvPr id="313" name="Rectangle 108"/>
                <p:cNvSpPr/>
                <p:nvPr/>
              </p:nvSpPr>
              <p:spPr>
                <a:xfrm>
                  <a:off x="3392428" y="1951545"/>
                  <a:ext cx="18288" cy="17282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314" name="Rectangle 117"/>
                <p:cNvSpPr/>
                <p:nvPr/>
              </p:nvSpPr>
              <p:spPr>
                <a:xfrm>
                  <a:off x="3401572" y="2289545"/>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315" name="Rectangle 118"/>
                <p:cNvSpPr/>
                <p:nvPr/>
              </p:nvSpPr>
              <p:spPr>
                <a:xfrm>
                  <a:off x="3401572" y="2568092"/>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sp>
            <p:nvSpPr>
              <p:cNvPr id="308" name="Freeform 93"/>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309" name="Freeform 96"/>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310" name="Freeform 99"/>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311" name="Freeform 103"/>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312" name="Freeform 104"/>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sp>
          <p:nvSpPr>
            <p:cNvPr id="302" name="Rectangle 82"/>
            <p:cNvSpPr/>
            <p:nvPr/>
          </p:nvSpPr>
          <p:spPr>
            <a:xfrm>
              <a:off x="1635957" y="1682239"/>
              <a:ext cx="1256433" cy="567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Arial" panose="020B0604020202020204" pitchFamily="34" charset="0"/>
                  <a:ea typeface="微软雅黑" panose="020B0503020204020204" pitchFamily="34" charset="-122"/>
                  <a:cs typeface="Arial" panose="020B0604020202020204" pitchFamily="34" charset="0"/>
                </a:rPr>
                <a:t>Step </a:t>
              </a:r>
              <a:r>
                <a:rPr lang="en-US" sz="2200" b="1" dirty="0">
                  <a:solidFill>
                    <a:schemeClr val="bg1"/>
                  </a:solidFill>
                  <a:latin typeface="Arial" panose="020B0604020202020204" pitchFamily="34" charset="0"/>
                  <a:ea typeface="微软雅黑" panose="020B0503020204020204" pitchFamily="34" charset="-122"/>
                  <a:cs typeface="Arial" panose="020B0604020202020204" pitchFamily="34" charset="0"/>
                </a:rPr>
                <a:t>01</a:t>
              </a:r>
              <a:endParaRPr lang="en-US" sz="2200" b="1" dirty="0">
                <a:latin typeface="Arial" panose="020B0604020202020204" pitchFamily="34" charset="0"/>
                <a:ea typeface="微软雅黑" panose="020B0503020204020204" pitchFamily="34" charset="-122"/>
                <a:cs typeface="Arial" panose="020B0604020202020204" pitchFamily="34" charset="0"/>
              </a:endParaRPr>
            </a:p>
          </p:txBody>
        </p:sp>
        <p:sp>
          <p:nvSpPr>
            <p:cNvPr id="303" name="Rectangle 83"/>
            <p:cNvSpPr/>
            <p:nvPr/>
          </p:nvSpPr>
          <p:spPr>
            <a:xfrm>
              <a:off x="1635957" y="2249559"/>
              <a:ext cx="1256433" cy="567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bg1"/>
                  </a:solidFill>
                  <a:latin typeface="Arial" panose="020B0604020202020204" pitchFamily="34" charset="0"/>
                  <a:ea typeface="微软雅黑" panose="020B0503020204020204" pitchFamily="34" charset="-122"/>
                  <a:cs typeface="Arial" panose="020B0604020202020204" pitchFamily="34" charset="0"/>
                </a:rPr>
                <a:t>Step </a:t>
              </a:r>
              <a:r>
                <a:rPr lang="en-US" altLang="zh-CN" sz="2200" b="1" dirty="0">
                  <a:solidFill>
                    <a:schemeClr val="bg1"/>
                  </a:solidFill>
                  <a:latin typeface="Arial" panose="020B0604020202020204" pitchFamily="34" charset="0"/>
                  <a:ea typeface="微软雅黑" panose="020B0503020204020204" pitchFamily="34" charset="-122"/>
                  <a:cs typeface="Arial" panose="020B0604020202020204" pitchFamily="34" charset="0"/>
                </a:rPr>
                <a:t>02</a:t>
              </a:r>
              <a:endParaRPr lang="en-US" altLang="zh-CN" sz="2200" b="1" dirty="0">
                <a:latin typeface="Arial" panose="020B0604020202020204" pitchFamily="34" charset="0"/>
                <a:ea typeface="微软雅黑" panose="020B0503020204020204" pitchFamily="34" charset="-122"/>
                <a:cs typeface="Arial" panose="020B0604020202020204" pitchFamily="34" charset="0"/>
              </a:endParaRPr>
            </a:p>
          </p:txBody>
        </p:sp>
        <p:sp>
          <p:nvSpPr>
            <p:cNvPr id="304" name="Rectangle 84"/>
            <p:cNvSpPr/>
            <p:nvPr/>
          </p:nvSpPr>
          <p:spPr>
            <a:xfrm>
              <a:off x="1635957" y="2816879"/>
              <a:ext cx="1256433" cy="567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bg1"/>
                  </a:solidFill>
                  <a:latin typeface="Arial" panose="020B0604020202020204" pitchFamily="34" charset="0"/>
                  <a:ea typeface="微软雅黑" panose="020B0503020204020204" pitchFamily="34" charset="-122"/>
                  <a:cs typeface="Arial" panose="020B0604020202020204" pitchFamily="34" charset="0"/>
                </a:rPr>
                <a:t>Step </a:t>
              </a:r>
              <a:r>
                <a:rPr lang="en-US" altLang="zh-CN" sz="2200" b="1" dirty="0">
                  <a:solidFill>
                    <a:schemeClr val="bg1"/>
                  </a:solidFill>
                  <a:latin typeface="Arial" panose="020B0604020202020204" pitchFamily="34" charset="0"/>
                  <a:ea typeface="微软雅黑" panose="020B0503020204020204" pitchFamily="34" charset="-122"/>
                  <a:cs typeface="Arial" panose="020B0604020202020204" pitchFamily="34" charset="0"/>
                </a:rPr>
                <a:t>03</a:t>
              </a:r>
              <a:endParaRPr lang="en-US" altLang="zh-CN" sz="2200" b="1" dirty="0">
                <a:latin typeface="Arial" panose="020B0604020202020204" pitchFamily="34" charset="0"/>
                <a:ea typeface="微软雅黑" panose="020B0503020204020204" pitchFamily="34" charset="-122"/>
                <a:cs typeface="Arial" panose="020B0604020202020204" pitchFamily="34" charset="0"/>
              </a:endParaRPr>
            </a:p>
          </p:txBody>
        </p:sp>
        <p:sp>
          <p:nvSpPr>
            <p:cNvPr id="305" name="Rectangle 85"/>
            <p:cNvSpPr/>
            <p:nvPr/>
          </p:nvSpPr>
          <p:spPr>
            <a:xfrm>
              <a:off x="1635957" y="3384198"/>
              <a:ext cx="1256433" cy="567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bg1"/>
                  </a:solidFill>
                  <a:latin typeface="Arial" panose="020B0604020202020204" pitchFamily="34" charset="0"/>
                  <a:ea typeface="微软雅黑" panose="020B0503020204020204" pitchFamily="34" charset="-122"/>
                  <a:cs typeface="Arial" panose="020B0604020202020204" pitchFamily="34" charset="0"/>
                </a:rPr>
                <a:t>Step </a:t>
              </a:r>
              <a:r>
                <a:rPr lang="en-US" altLang="zh-CN" sz="2200" b="1" dirty="0">
                  <a:solidFill>
                    <a:schemeClr val="bg1"/>
                  </a:solidFill>
                  <a:latin typeface="Arial" panose="020B0604020202020204" pitchFamily="34" charset="0"/>
                  <a:ea typeface="微软雅黑" panose="020B0503020204020204" pitchFamily="34" charset="-122"/>
                  <a:cs typeface="Arial" panose="020B0604020202020204" pitchFamily="34" charset="0"/>
                </a:rPr>
                <a:t>04</a:t>
              </a:r>
              <a:endParaRPr lang="en-US" altLang="zh-CN" sz="2200" b="1" dirty="0">
                <a:latin typeface="Arial" panose="020B0604020202020204" pitchFamily="34" charset="0"/>
                <a:ea typeface="微软雅黑" panose="020B0503020204020204" pitchFamily="34" charset="-122"/>
                <a:cs typeface="Arial" panose="020B0604020202020204" pitchFamily="34" charset="0"/>
              </a:endParaRPr>
            </a:p>
          </p:txBody>
        </p:sp>
      </p:grpSp>
      <p:sp>
        <p:nvSpPr>
          <p:cNvPr id="317" name="TextBox 59"/>
          <p:cNvSpPr txBox="1">
            <a:spLocks noChangeArrowheads="1"/>
          </p:cNvSpPr>
          <p:nvPr/>
        </p:nvSpPr>
        <p:spPr bwMode="auto">
          <a:xfrm flipH="1">
            <a:off x="6599838" y="2236379"/>
            <a:ext cx="2624730"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000" b="1" dirty="0">
                <a:solidFill>
                  <a:schemeClr val="accent1"/>
                </a:solidFill>
                <a:latin typeface="微软雅黑" panose="020B0503020204020204" pitchFamily="34" charset="-122"/>
                <a:ea typeface="微软雅黑" panose="020B0503020204020204" pitchFamily="34" charset="-122"/>
              </a:rPr>
              <a:t>点击输入内容</a:t>
            </a:r>
            <a:endParaRPr lang="en-US" altLang="ko-KR" sz="2000" kern="0" dirty="0">
              <a:solidFill>
                <a:schemeClr val="accent1"/>
              </a:solidFill>
              <a:latin typeface="微软雅黑" panose="020B0503020204020204" pitchFamily="34" charset="-122"/>
              <a:ea typeface="微软雅黑" panose="020B0503020204020204" pitchFamily="34" charset="-122"/>
            </a:endParaRPr>
          </a:p>
        </p:txBody>
      </p:sp>
      <p:sp>
        <p:nvSpPr>
          <p:cNvPr id="318" name="矩形 317"/>
          <p:cNvSpPr>
            <a:spLocks noChangeArrowheads="1"/>
          </p:cNvSpPr>
          <p:nvPr/>
        </p:nvSpPr>
        <p:spPr bwMode="auto">
          <a:xfrm>
            <a:off x="6599840" y="2636480"/>
            <a:ext cx="4628967" cy="33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a:t>
            </a:r>
            <a:endParaRPr lang="zh-CN" altLang="en-US" sz="1400" dirty="0">
              <a:solidFill>
                <a:schemeClr val="tx1">
                  <a:lumMod val="65000"/>
                  <a:lumOff val="35000"/>
                </a:schemeClr>
              </a:solidFill>
            </a:endParaRPr>
          </a:p>
        </p:txBody>
      </p:sp>
      <p:sp>
        <p:nvSpPr>
          <p:cNvPr id="319" name="TextBox 59"/>
          <p:cNvSpPr txBox="1">
            <a:spLocks noChangeArrowheads="1"/>
          </p:cNvSpPr>
          <p:nvPr/>
        </p:nvSpPr>
        <p:spPr bwMode="auto">
          <a:xfrm flipH="1">
            <a:off x="6599838" y="3104636"/>
            <a:ext cx="2624730"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000" b="1" dirty="0">
                <a:solidFill>
                  <a:schemeClr val="accent2"/>
                </a:solidFill>
                <a:latin typeface="微软雅黑" panose="020B0503020204020204" pitchFamily="34" charset="-122"/>
                <a:ea typeface="微软雅黑" panose="020B0503020204020204" pitchFamily="34" charset="-122"/>
              </a:rPr>
              <a:t>点击输入内容</a:t>
            </a:r>
            <a:endParaRPr lang="en-US" altLang="ko-KR" sz="2000" kern="0" dirty="0">
              <a:solidFill>
                <a:schemeClr val="accent2"/>
              </a:solidFill>
              <a:latin typeface="微软雅黑" panose="020B0503020204020204" pitchFamily="34" charset="-122"/>
              <a:ea typeface="微软雅黑" panose="020B0503020204020204" pitchFamily="34" charset="-122"/>
            </a:endParaRPr>
          </a:p>
        </p:txBody>
      </p:sp>
      <p:sp>
        <p:nvSpPr>
          <p:cNvPr id="320" name="矩形 319"/>
          <p:cNvSpPr>
            <a:spLocks noChangeArrowheads="1"/>
          </p:cNvSpPr>
          <p:nvPr/>
        </p:nvSpPr>
        <p:spPr bwMode="auto">
          <a:xfrm>
            <a:off x="6599840" y="3498313"/>
            <a:ext cx="4628967" cy="33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a:t>
            </a:r>
            <a:endParaRPr lang="zh-CN" altLang="en-US" sz="1400" dirty="0">
              <a:solidFill>
                <a:schemeClr val="tx1">
                  <a:lumMod val="65000"/>
                  <a:lumOff val="35000"/>
                </a:schemeClr>
              </a:solidFill>
            </a:endParaRPr>
          </a:p>
        </p:txBody>
      </p:sp>
      <p:sp>
        <p:nvSpPr>
          <p:cNvPr id="35" name="TextBox 59"/>
          <p:cNvSpPr txBox="1">
            <a:spLocks noChangeArrowheads="1"/>
          </p:cNvSpPr>
          <p:nvPr/>
        </p:nvSpPr>
        <p:spPr bwMode="auto">
          <a:xfrm flipH="1">
            <a:off x="6599838" y="3966468"/>
            <a:ext cx="2624730"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000" b="1" dirty="0">
                <a:solidFill>
                  <a:schemeClr val="accent1"/>
                </a:solidFill>
                <a:latin typeface="微软雅黑" panose="020B0503020204020204" pitchFamily="34" charset="-122"/>
                <a:ea typeface="微软雅黑" panose="020B0503020204020204" pitchFamily="34" charset="-122"/>
              </a:rPr>
              <a:t>点击输入内容</a:t>
            </a:r>
            <a:endParaRPr lang="en-US" altLang="ko-KR" sz="2000" kern="0" dirty="0">
              <a:solidFill>
                <a:schemeClr val="accent1"/>
              </a:solidFill>
              <a:latin typeface="微软雅黑" panose="020B0503020204020204" pitchFamily="34" charset="-122"/>
              <a:ea typeface="微软雅黑" panose="020B0503020204020204" pitchFamily="34" charset="-122"/>
            </a:endParaRPr>
          </a:p>
        </p:txBody>
      </p:sp>
      <p:sp>
        <p:nvSpPr>
          <p:cNvPr id="36" name="矩形 35"/>
          <p:cNvSpPr>
            <a:spLocks noChangeArrowheads="1"/>
          </p:cNvSpPr>
          <p:nvPr/>
        </p:nvSpPr>
        <p:spPr bwMode="auto">
          <a:xfrm>
            <a:off x="6599840" y="4360146"/>
            <a:ext cx="4628967" cy="33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a:t>
            </a:r>
            <a:endParaRPr lang="zh-CN" altLang="en-US" sz="1400" dirty="0">
              <a:solidFill>
                <a:schemeClr val="tx1">
                  <a:lumMod val="65000"/>
                  <a:lumOff val="35000"/>
                </a:schemeClr>
              </a:solidFill>
            </a:endParaRPr>
          </a:p>
        </p:txBody>
      </p:sp>
      <p:sp>
        <p:nvSpPr>
          <p:cNvPr id="37" name="TextBox 59"/>
          <p:cNvSpPr txBox="1">
            <a:spLocks noChangeArrowheads="1"/>
          </p:cNvSpPr>
          <p:nvPr/>
        </p:nvSpPr>
        <p:spPr bwMode="auto">
          <a:xfrm flipH="1">
            <a:off x="6599838" y="4828302"/>
            <a:ext cx="2624730"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000" b="1" dirty="0">
                <a:solidFill>
                  <a:schemeClr val="accent2"/>
                </a:solidFill>
                <a:latin typeface="微软雅黑" panose="020B0503020204020204" pitchFamily="34" charset="-122"/>
                <a:ea typeface="微软雅黑" panose="020B0503020204020204" pitchFamily="34" charset="-122"/>
              </a:rPr>
              <a:t>点击输入内容</a:t>
            </a:r>
            <a:endParaRPr lang="en-US" altLang="ko-KR" sz="2000" kern="0" dirty="0">
              <a:solidFill>
                <a:schemeClr val="accent2"/>
              </a:solidFill>
              <a:latin typeface="微软雅黑" panose="020B0503020204020204" pitchFamily="34" charset="-122"/>
              <a:ea typeface="微软雅黑" panose="020B0503020204020204" pitchFamily="34" charset="-122"/>
            </a:endParaRPr>
          </a:p>
        </p:txBody>
      </p:sp>
      <p:sp>
        <p:nvSpPr>
          <p:cNvPr id="38" name="矩形 37"/>
          <p:cNvSpPr>
            <a:spLocks noChangeArrowheads="1"/>
          </p:cNvSpPr>
          <p:nvPr/>
        </p:nvSpPr>
        <p:spPr bwMode="auto">
          <a:xfrm>
            <a:off x="6599840" y="5221979"/>
            <a:ext cx="4628967" cy="33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a:t>
            </a:r>
            <a:endParaRPr lang="zh-CN" altLang="en-US" sz="1400" dirty="0">
              <a:solidFill>
                <a:schemeClr val="tx1">
                  <a:lumMod val="65000"/>
                  <a:lumOff val="35000"/>
                </a:schemeClr>
              </a:solidFill>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nodeType="afterEffect" p14:presetBounceEnd="40000">
                                      <p:stCondLst>
                                        <p:cond delay="0"/>
                                      </p:stCondLst>
                                      <p:childTnLst>
                                        <p:set>
                                          <p:cBhvr>
                                            <p:cTn id="6" dur="1" fill="hold">
                                              <p:stCondLst>
                                                <p:cond delay="0"/>
                                              </p:stCondLst>
                                            </p:cTn>
                                            <p:tgtEl>
                                              <p:spTgt spid="300"/>
                                            </p:tgtEl>
                                            <p:attrNameLst>
                                              <p:attrName>style.visibility</p:attrName>
                                            </p:attrNameLst>
                                          </p:cBhvr>
                                          <p:to>
                                            <p:strVal val="visible"/>
                                          </p:to>
                                        </p:set>
                                        <p:anim calcmode="lin" valueType="num" p14:bounceEnd="40000">
                                          <p:cBhvr additive="base">
                                            <p:cTn id="7" dur="500" fill="hold"/>
                                            <p:tgtEl>
                                              <p:spTgt spid="300"/>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30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270"/>
                                            </p:tgtEl>
                                            <p:attrNameLst>
                                              <p:attrName>style.visibility</p:attrName>
                                            </p:attrNameLst>
                                          </p:cBhvr>
                                          <p:to>
                                            <p:strVal val="visible"/>
                                          </p:to>
                                        </p:set>
                                        <p:animEffect transition="in" filter="slide(fromLeft)">
                                          <p:cBhvr>
                                            <p:cTn id="12" dur="500"/>
                                            <p:tgtEl>
                                              <p:spTgt spid="270"/>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295"/>
                                            </p:tgtEl>
                                            <p:attrNameLst>
                                              <p:attrName>style.visibility</p:attrName>
                                            </p:attrNameLst>
                                          </p:cBhvr>
                                          <p:to>
                                            <p:strVal val="visible"/>
                                          </p:to>
                                        </p:set>
                                        <p:animEffect transition="in" filter="slide(fromLeft)">
                                          <p:cBhvr>
                                            <p:cTn id="16" dur="500"/>
                                            <p:tgtEl>
                                              <p:spTgt spid="295"/>
                                            </p:tgtEl>
                                          </p:cBhvr>
                                        </p:animEffect>
                                      </p:childTnLst>
                                    </p:cTn>
                                  </p:par>
                                </p:childTnLst>
                              </p:cTn>
                            </p:par>
                            <p:par>
                              <p:cTn id="17" fill="hold">
                                <p:stCondLst>
                                  <p:cond delay="1500"/>
                                </p:stCondLst>
                                <p:childTnLst>
                                  <p:par>
                                    <p:cTn id="18" presetID="2" presetClass="entr" presetSubtype="2" accel="50000" decel="50000" fill="hold" grpId="0" nodeType="afterEffect">
                                      <p:stCondLst>
                                        <p:cond delay="0"/>
                                      </p:stCondLst>
                                      <p:childTnLst>
                                        <p:set>
                                          <p:cBhvr>
                                            <p:cTn id="19" dur="1" fill="hold">
                                              <p:stCondLst>
                                                <p:cond delay="0"/>
                                              </p:stCondLst>
                                            </p:cTn>
                                            <p:tgtEl>
                                              <p:spTgt spid="317"/>
                                            </p:tgtEl>
                                            <p:attrNameLst>
                                              <p:attrName>style.visibility</p:attrName>
                                            </p:attrNameLst>
                                          </p:cBhvr>
                                          <p:to>
                                            <p:strVal val="visible"/>
                                          </p:to>
                                        </p:set>
                                        <p:anim calcmode="lin" valueType="num">
                                          <p:cBhvr additive="base">
                                            <p:cTn id="20" dur="500" fill="hold"/>
                                            <p:tgtEl>
                                              <p:spTgt spid="317"/>
                                            </p:tgtEl>
                                            <p:attrNameLst>
                                              <p:attrName>ppt_x</p:attrName>
                                            </p:attrNameLst>
                                          </p:cBhvr>
                                          <p:tavLst>
                                            <p:tav tm="0">
                                              <p:val>
                                                <p:strVal val="1+#ppt_w/2"/>
                                              </p:val>
                                            </p:tav>
                                            <p:tav tm="100000">
                                              <p:val>
                                                <p:strVal val="#ppt_x"/>
                                              </p:val>
                                            </p:tav>
                                          </p:tavLst>
                                        </p:anim>
                                        <p:anim calcmode="lin" valueType="num">
                                          <p:cBhvr additive="base">
                                            <p:cTn id="21" dur="500" fill="hold"/>
                                            <p:tgtEl>
                                              <p:spTgt spid="317"/>
                                            </p:tgtEl>
                                            <p:attrNameLst>
                                              <p:attrName>ppt_y</p:attrName>
                                            </p:attrNameLst>
                                          </p:cBhvr>
                                          <p:tavLst>
                                            <p:tav tm="0">
                                              <p:val>
                                                <p:strVal val="#ppt_y"/>
                                              </p:val>
                                            </p:tav>
                                            <p:tav tm="100000">
                                              <p:val>
                                                <p:strVal val="#ppt_y"/>
                                              </p:val>
                                            </p:tav>
                                          </p:tavLst>
                                        </p:anim>
                                      </p:childTnLst>
                                    </p:cTn>
                                  </p:par>
                                  <p:par>
                                    <p:cTn id="22" presetID="2" presetClass="entr" presetSubtype="2" accel="50000" decel="50000" fill="hold" grpId="0" nodeType="withEffect">
                                      <p:stCondLst>
                                        <p:cond delay="0"/>
                                      </p:stCondLst>
                                      <p:childTnLst>
                                        <p:set>
                                          <p:cBhvr>
                                            <p:cTn id="23" dur="1" fill="hold">
                                              <p:stCondLst>
                                                <p:cond delay="0"/>
                                              </p:stCondLst>
                                            </p:cTn>
                                            <p:tgtEl>
                                              <p:spTgt spid="318"/>
                                            </p:tgtEl>
                                            <p:attrNameLst>
                                              <p:attrName>style.visibility</p:attrName>
                                            </p:attrNameLst>
                                          </p:cBhvr>
                                          <p:to>
                                            <p:strVal val="visible"/>
                                          </p:to>
                                        </p:set>
                                        <p:anim calcmode="lin" valueType="num">
                                          <p:cBhvr additive="base">
                                            <p:cTn id="24" dur="500" fill="hold"/>
                                            <p:tgtEl>
                                              <p:spTgt spid="318"/>
                                            </p:tgtEl>
                                            <p:attrNameLst>
                                              <p:attrName>ppt_x</p:attrName>
                                            </p:attrNameLst>
                                          </p:cBhvr>
                                          <p:tavLst>
                                            <p:tav tm="0">
                                              <p:val>
                                                <p:strVal val="1+#ppt_w/2"/>
                                              </p:val>
                                            </p:tav>
                                            <p:tav tm="100000">
                                              <p:val>
                                                <p:strVal val="#ppt_x"/>
                                              </p:val>
                                            </p:tav>
                                          </p:tavLst>
                                        </p:anim>
                                        <p:anim calcmode="lin" valueType="num">
                                          <p:cBhvr additive="base">
                                            <p:cTn id="25" dur="500" fill="hold"/>
                                            <p:tgtEl>
                                              <p:spTgt spid="318"/>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accel="50000" decel="50000" fill="hold" grpId="0" nodeType="afterEffect">
                                      <p:stCondLst>
                                        <p:cond delay="0"/>
                                      </p:stCondLst>
                                      <p:childTnLst>
                                        <p:set>
                                          <p:cBhvr>
                                            <p:cTn id="28" dur="1" fill="hold">
                                              <p:stCondLst>
                                                <p:cond delay="0"/>
                                              </p:stCondLst>
                                            </p:cTn>
                                            <p:tgtEl>
                                              <p:spTgt spid="319"/>
                                            </p:tgtEl>
                                            <p:attrNameLst>
                                              <p:attrName>style.visibility</p:attrName>
                                            </p:attrNameLst>
                                          </p:cBhvr>
                                          <p:to>
                                            <p:strVal val="visible"/>
                                          </p:to>
                                        </p:set>
                                        <p:anim calcmode="lin" valueType="num">
                                          <p:cBhvr additive="base">
                                            <p:cTn id="29" dur="500" fill="hold"/>
                                            <p:tgtEl>
                                              <p:spTgt spid="319"/>
                                            </p:tgtEl>
                                            <p:attrNameLst>
                                              <p:attrName>ppt_x</p:attrName>
                                            </p:attrNameLst>
                                          </p:cBhvr>
                                          <p:tavLst>
                                            <p:tav tm="0">
                                              <p:val>
                                                <p:strVal val="1+#ppt_w/2"/>
                                              </p:val>
                                            </p:tav>
                                            <p:tav tm="100000">
                                              <p:val>
                                                <p:strVal val="#ppt_x"/>
                                              </p:val>
                                            </p:tav>
                                          </p:tavLst>
                                        </p:anim>
                                        <p:anim calcmode="lin" valueType="num">
                                          <p:cBhvr additive="base">
                                            <p:cTn id="30" dur="500" fill="hold"/>
                                            <p:tgtEl>
                                              <p:spTgt spid="319"/>
                                            </p:tgtEl>
                                            <p:attrNameLst>
                                              <p:attrName>ppt_y</p:attrName>
                                            </p:attrNameLst>
                                          </p:cBhvr>
                                          <p:tavLst>
                                            <p:tav tm="0">
                                              <p:val>
                                                <p:strVal val="#ppt_y"/>
                                              </p:val>
                                            </p:tav>
                                            <p:tav tm="100000">
                                              <p:val>
                                                <p:strVal val="#ppt_y"/>
                                              </p:val>
                                            </p:tav>
                                          </p:tavLst>
                                        </p:anim>
                                      </p:childTnLst>
                                    </p:cTn>
                                  </p:par>
                                  <p:par>
                                    <p:cTn id="31" presetID="2" presetClass="entr" presetSubtype="2" accel="50000" decel="50000" fill="hold" grpId="0" nodeType="withEffect">
                                      <p:stCondLst>
                                        <p:cond delay="0"/>
                                      </p:stCondLst>
                                      <p:childTnLst>
                                        <p:set>
                                          <p:cBhvr>
                                            <p:cTn id="32" dur="1" fill="hold">
                                              <p:stCondLst>
                                                <p:cond delay="0"/>
                                              </p:stCondLst>
                                            </p:cTn>
                                            <p:tgtEl>
                                              <p:spTgt spid="320"/>
                                            </p:tgtEl>
                                            <p:attrNameLst>
                                              <p:attrName>style.visibility</p:attrName>
                                            </p:attrNameLst>
                                          </p:cBhvr>
                                          <p:to>
                                            <p:strVal val="visible"/>
                                          </p:to>
                                        </p:set>
                                        <p:anim calcmode="lin" valueType="num">
                                          <p:cBhvr additive="base">
                                            <p:cTn id="33" dur="500" fill="hold"/>
                                            <p:tgtEl>
                                              <p:spTgt spid="320"/>
                                            </p:tgtEl>
                                            <p:attrNameLst>
                                              <p:attrName>ppt_x</p:attrName>
                                            </p:attrNameLst>
                                          </p:cBhvr>
                                          <p:tavLst>
                                            <p:tav tm="0">
                                              <p:val>
                                                <p:strVal val="1+#ppt_w/2"/>
                                              </p:val>
                                            </p:tav>
                                            <p:tav tm="100000">
                                              <p:val>
                                                <p:strVal val="#ppt_x"/>
                                              </p:val>
                                            </p:tav>
                                          </p:tavLst>
                                        </p:anim>
                                        <p:anim calcmode="lin" valueType="num">
                                          <p:cBhvr additive="base">
                                            <p:cTn id="34" dur="500" fill="hold"/>
                                            <p:tgtEl>
                                              <p:spTgt spid="320"/>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 presetClass="entr" presetSubtype="2" accel="50000" decel="50000"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fill="hold"/>
                                            <p:tgtEl>
                                              <p:spTgt spid="35"/>
                                            </p:tgtEl>
                                            <p:attrNameLst>
                                              <p:attrName>ppt_x</p:attrName>
                                            </p:attrNameLst>
                                          </p:cBhvr>
                                          <p:tavLst>
                                            <p:tav tm="0">
                                              <p:val>
                                                <p:strVal val="1+#ppt_w/2"/>
                                              </p:val>
                                            </p:tav>
                                            <p:tav tm="100000">
                                              <p:val>
                                                <p:strVal val="#ppt_x"/>
                                              </p:val>
                                            </p:tav>
                                          </p:tavLst>
                                        </p:anim>
                                        <p:anim calcmode="lin" valueType="num">
                                          <p:cBhvr additive="base">
                                            <p:cTn id="39" dur="500" fill="hold"/>
                                            <p:tgtEl>
                                              <p:spTgt spid="35"/>
                                            </p:tgtEl>
                                            <p:attrNameLst>
                                              <p:attrName>ppt_y</p:attrName>
                                            </p:attrNameLst>
                                          </p:cBhvr>
                                          <p:tavLst>
                                            <p:tav tm="0">
                                              <p:val>
                                                <p:strVal val="#ppt_y"/>
                                              </p:val>
                                            </p:tav>
                                            <p:tav tm="100000">
                                              <p:val>
                                                <p:strVal val="#ppt_y"/>
                                              </p:val>
                                            </p:tav>
                                          </p:tavLst>
                                        </p:anim>
                                      </p:childTnLst>
                                    </p:cTn>
                                  </p:par>
                                  <p:par>
                                    <p:cTn id="40" presetID="2" presetClass="entr" presetSubtype="2" accel="50000" decel="5000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additive="base">
                                            <p:cTn id="42" dur="500" fill="hold"/>
                                            <p:tgtEl>
                                              <p:spTgt spid="36"/>
                                            </p:tgtEl>
                                            <p:attrNameLst>
                                              <p:attrName>ppt_x</p:attrName>
                                            </p:attrNameLst>
                                          </p:cBhvr>
                                          <p:tavLst>
                                            <p:tav tm="0">
                                              <p:val>
                                                <p:strVal val="1+#ppt_w/2"/>
                                              </p:val>
                                            </p:tav>
                                            <p:tav tm="100000">
                                              <p:val>
                                                <p:strVal val="#ppt_x"/>
                                              </p:val>
                                            </p:tav>
                                          </p:tavLst>
                                        </p:anim>
                                        <p:anim calcmode="lin" valueType="num">
                                          <p:cBhvr additive="base">
                                            <p:cTn id="43" dur="500" fill="hold"/>
                                            <p:tgtEl>
                                              <p:spTgt spid="36"/>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2" presetClass="entr" presetSubtype="2" accel="50000" decel="5000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1+#ppt_w/2"/>
                                              </p:val>
                                            </p:tav>
                                            <p:tav tm="100000">
                                              <p:val>
                                                <p:strVal val="#ppt_x"/>
                                              </p:val>
                                            </p:tav>
                                          </p:tavLst>
                                        </p:anim>
                                        <p:anim calcmode="lin" valueType="num">
                                          <p:cBhvr additive="base">
                                            <p:cTn id="48" dur="500" fill="hold"/>
                                            <p:tgtEl>
                                              <p:spTgt spid="37"/>
                                            </p:tgtEl>
                                            <p:attrNameLst>
                                              <p:attrName>ppt_y</p:attrName>
                                            </p:attrNameLst>
                                          </p:cBhvr>
                                          <p:tavLst>
                                            <p:tav tm="0">
                                              <p:val>
                                                <p:strVal val="#ppt_y"/>
                                              </p:val>
                                            </p:tav>
                                            <p:tav tm="100000">
                                              <p:val>
                                                <p:strVal val="#ppt_y"/>
                                              </p:val>
                                            </p:tav>
                                          </p:tavLst>
                                        </p:anim>
                                      </p:childTnLst>
                                    </p:cTn>
                                  </p:par>
                                  <p:par>
                                    <p:cTn id="49" presetID="2" presetClass="entr" presetSubtype="2" accel="50000" decel="5000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500" fill="hold"/>
                                            <p:tgtEl>
                                              <p:spTgt spid="38"/>
                                            </p:tgtEl>
                                            <p:attrNameLst>
                                              <p:attrName>ppt_x</p:attrName>
                                            </p:attrNameLst>
                                          </p:cBhvr>
                                          <p:tavLst>
                                            <p:tav tm="0">
                                              <p:val>
                                                <p:strVal val="1+#ppt_w/2"/>
                                              </p:val>
                                            </p:tav>
                                            <p:tav tm="100000">
                                              <p:val>
                                                <p:strVal val="#ppt_x"/>
                                              </p:val>
                                            </p:tav>
                                          </p:tavLst>
                                        </p:anim>
                                        <p:anim calcmode="lin" valueType="num">
                                          <p:cBhvr additive="base">
                                            <p:cTn id="52"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 grpId="0"/>
          <p:bldP spid="318" grpId="0"/>
          <p:bldP spid="319" grpId="0"/>
          <p:bldP spid="320" grpId="0"/>
          <p:bldP spid="35" grpId="0"/>
          <p:bldP spid="36" grpId="0"/>
          <p:bldP spid="37" grpId="0"/>
          <p:bldP spid="3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nodeType="afterEffect">
                                      <p:stCondLst>
                                        <p:cond delay="0"/>
                                      </p:stCondLst>
                                      <p:childTnLst>
                                        <p:set>
                                          <p:cBhvr>
                                            <p:cTn id="6" dur="1" fill="hold">
                                              <p:stCondLst>
                                                <p:cond delay="0"/>
                                              </p:stCondLst>
                                            </p:cTn>
                                            <p:tgtEl>
                                              <p:spTgt spid="300"/>
                                            </p:tgtEl>
                                            <p:attrNameLst>
                                              <p:attrName>style.visibility</p:attrName>
                                            </p:attrNameLst>
                                          </p:cBhvr>
                                          <p:to>
                                            <p:strVal val="visible"/>
                                          </p:to>
                                        </p:set>
                                        <p:anim calcmode="lin" valueType="num">
                                          <p:cBhvr additive="base">
                                            <p:cTn id="7" dur="500" fill="hold"/>
                                            <p:tgtEl>
                                              <p:spTgt spid="300"/>
                                            </p:tgtEl>
                                            <p:attrNameLst>
                                              <p:attrName>ppt_x</p:attrName>
                                            </p:attrNameLst>
                                          </p:cBhvr>
                                          <p:tavLst>
                                            <p:tav tm="0">
                                              <p:val>
                                                <p:strVal val="#ppt_x"/>
                                              </p:val>
                                            </p:tav>
                                            <p:tav tm="100000">
                                              <p:val>
                                                <p:strVal val="#ppt_x"/>
                                              </p:val>
                                            </p:tav>
                                          </p:tavLst>
                                        </p:anim>
                                        <p:anim calcmode="lin" valueType="num">
                                          <p:cBhvr additive="base">
                                            <p:cTn id="8" dur="500" fill="hold"/>
                                            <p:tgtEl>
                                              <p:spTgt spid="30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270"/>
                                            </p:tgtEl>
                                            <p:attrNameLst>
                                              <p:attrName>style.visibility</p:attrName>
                                            </p:attrNameLst>
                                          </p:cBhvr>
                                          <p:to>
                                            <p:strVal val="visible"/>
                                          </p:to>
                                        </p:set>
                                        <p:animEffect transition="in" filter="slide(fromLeft)">
                                          <p:cBhvr>
                                            <p:cTn id="12" dur="500"/>
                                            <p:tgtEl>
                                              <p:spTgt spid="270"/>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295"/>
                                            </p:tgtEl>
                                            <p:attrNameLst>
                                              <p:attrName>style.visibility</p:attrName>
                                            </p:attrNameLst>
                                          </p:cBhvr>
                                          <p:to>
                                            <p:strVal val="visible"/>
                                          </p:to>
                                        </p:set>
                                        <p:animEffect transition="in" filter="slide(fromLeft)">
                                          <p:cBhvr>
                                            <p:cTn id="16" dur="500"/>
                                            <p:tgtEl>
                                              <p:spTgt spid="295"/>
                                            </p:tgtEl>
                                          </p:cBhvr>
                                        </p:animEffect>
                                      </p:childTnLst>
                                    </p:cTn>
                                  </p:par>
                                </p:childTnLst>
                              </p:cTn>
                            </p:par>
                            <p:par>
                              <p:cTn id="17" fill="hold">
                                <p:stCondLst>
                                  <p:cond delay="1500"/>
                                </p:stCondLst>
                                <p:childTnLst>
                                  <p:par>
                                    <p:cTn id="18" presetID="2" presetClass="entr" presetSubtype="2" accel="50000" decel="50000" fill="hold" grpId="0" nodeType="afterEffect">
                                      <p:stCondLst>
                                        <p:cond delay="0"/>
                                      </p:stCondLst>
                                      <p:childTnLst>
                                        <p:set>
                                          <p:cBhvr>
                                            <p:cTn id="19" dur="1" fill="hold">
                                              <p:stCondLst>
                                                <p:cond delay="0"/>
                                              </p:stCondLst>
                                            </p:cTn>
                                            <p:tgtEl>
                                              <p:spTgt spid="317"/>
                                            </p:tgtEl>
                                            <p:attrNameLst>
                                              <p:attrName>style.visibility</p:attrName>
                                            </p:attrNameLst>
                                          </p:cBhvr>
                                          <p:to>
                                            <p:strVal val="visible"/>
                                          </p:to>
                                        </p:set>
                                        <p:anim calcmode="lin" valueType="num">
                                          <p:cBhvr additive="base">
                                            <p:cTn id="20" dur="500" fill="hold"/>
                                            <p:tgtEl>
                                              <p:spTgt spid="317"/>
                                            </p:tgtEl>
                                            <p:attrNameLst>
                                              <p:attrName>ppt_x</p:attrName>
                                            </p:attrNameLst>
                                          </p:cBhvr>
                                          <p:tavLst>
                                            <p:tav tm="0">
                                              <p:val>
                                                <p:strVal val="1+#ppt_w/2"/>
                                              </p:val>
                                            </p:tav>
                                            <p:tav tm="100000">
                                              <p:val>
                                                <p:strVal val="#ppt_x"/>
                                              </p:val>
                                            </p:tav>
                                          </p:tavLst>
                                        </p:anim>
                                        <p:anim calcmode="lin" valueType="num">
                                          <p:cBhvr additive="base">
                                            <p:cTn id="21" dur="500" fill="hold"/>
                                            <p:tgtEl>
                                              <p:spTgt spid="317"/>
                                            </p:tgtEl>
                                            <p:attrNameLst>
                                              <p:attrName>ppt_y</p:attrName>
                                            </p:attrNameLst>
                                          </p:cBhvr>
                                          <p:tavLst>
                                            <p:tav tm="0">
                                              <p:val>
                                                <p:strVal val="#ppt_y"/>
                                              </p:val>
                                            </p:tav>
                                            <p:tav tm="100000">
                                              <p:val>
                                                <p:strVal val="#ppt_y"/>
                                              </p:val>
                                            </p:tav>
                                          </p:tavLst>
                                        </p:anim>
                                      </p:childTnLst>
                                    </p:cTn>
                                  </p:par>
                                  <p:par>
                                    <p:cTn id="22" presetID="2" presetClass="entr" presetSubtype="2" accel="50000" decel="50000" fill="hold" grpId="0" nodeType="withEffect">
                                      <p:stCondLst>
                                        <p:cond delay="0"/>
                                      </p:stCondLst>
                                      <p:childTnLst>
                                        <p:set>
                                          <p:cBhvr>
                                            <p:cTn id="23" dur="1" fill="hold">
                                              <p:stCondLst>
                                                <p:cond delay="0"/>
                                              </p:stCondLst>
                                            </p:cTn>
                                            <p:tgtEl>
                                              <p:spTgt spid="318"/>
                                            </p:tgtEl>
                                            <p:attrNameLst>
                                              <p:attrName>style.visibility</p:attrName>
                                            </p:attrNameLst>
                                          </p:cBhvr>
                                          <p:to>
                                            <p:strVal val="visible"/>
                                          </p:to>
                                        </p:set>
                                        <p:anim calcmode="lin" valueType="num">
                                          <p:cBhvr additive="base">
                                            <p:cTn id="24" dur="500" fill="hold"/>
                                            <p:tgtEl>
                                              <p:spTgt spid="318"/>
                                            </p:tgtEl>
                                            <p:attrNameLst>
                                              <p:attrName>ppt_x</p:attrName>
                                            </p:attrNameLst>
                                          </p:cBhvr>
                                          <p:tavLst>
                                            <p:tav tm="0">
                                              <p:val>
                                                <p:strVal val="1+#ppt_w/2"/>
                                              </p:val>
                                            </p:tav>
                                            <p:tav tm="100000">
                                              <p:val>
                                                <p:strVal val="#ppt_x"/>
                                              </p:val>
                                            </p:tav>
                                          </p:tavLst>
                                        </p:anim>
                                        <p:anim calcmode="lin" valueType="num">
                                          <p:cBhvr additive="base">
                                            <p:cTn id="25" dur="500" fill="hold"/>
                                            <p:tgtEl>
                                              <p:spTgt spid="318"/>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accel="50000" decel="50000" fill="hold" grpId="0" nodeType="afterEffect">
                                      <p:stCondLst>
                                        <p:cond delay="0"/>
                                      </p:stCondLst>
                                      <p:childTnLst>
                                        <p:set>
                                          <p:cBhvr>
                                            <p:cTn id="28" dur="1" fill="hold">
                                              <p:stCondLst>
                                                <p:cond delay="0"/>
                                              </p:stCondLst>
                                            </p:cTn>
                                            <p:tgtEl>
                                              <p:spTgt spid="319"/>
                                            </p:tgtEl>
                                            <p:attrNameLst>
                                              <p:attrName>style.visibility</p:attrName>
                                            </p:attrNameLst>
                                          </p:cBhvr>
                                          <p:to>
                                            <p:strVal val="visible"/>
                                          </p:to>
                                        </p:set>
                                        <p:anim calcmode="lin" valueType="num">
                                          <p:cBhvr additive="base">
                                            <p:cTn id="29" dur="500" fill="hold"/>
                                            <p:tgtEl>
                                              <p:spTgt spid="319"/>
                                            </p:tgtEl>
                                            <p:attrNameLst>
                                              <p:attrName>ppt_x</p:attrName>
                                            </p:attrNameLst>
                                          </p:cBhvr>
                                          <p:tavLst>
                                            <p:tav tm="0">
                                              <p:val>
                                                <p:strVal val="1+#ppt_w/2"/>
                                              </p:val>
                                            </p:tav>
                                            <p:tav tm="100000">
                                              <p:val>
                                                <p:strVal val="#ppt_x"/>
                                              </p:val>
                                            </p:tav>
                                          </p:tavLst>
                                        </p:anim>
                                        <p:anim calcmode="lin" valueType="num">
                                          <p:cBhvr additive="base">
                                            <p:cTn id="30" dur="500" fill="hold"/>
                                            <p:tgtEl>
                                              <p:spTgt spid="319"/>
                                            </p:tgtEl>
                                            <p:attrNameLst>
                                              <p:attrName>ppt_y</p:attrName>
                                            </p:attrNameLst>
                                          </p:cBhvr>
                                          <p:tavLst>
                                            <p:tav tm="0">
                                              <p:val>
                                                <p:strVal val="#ppt_y"/>
                                              </p:val>
                                            </p:tav>
                                            <p:tav tm="100000">
                                              <p:val>
                                                <p:strVal val="#ppt_y"/>
                                              </p:val>
                                            </p:tav>
                                          </p:tavLst>
                                        </p:anim>
                                      </p:childTnLst>
                                    </p:cTn>
                                  </p:par>
                                  <p:par>
                                    <p:cTn id="31" presetID="2" presetClass="entr" presetSubtype="2" accel="50000" decel="50000" fill="hold" grpId="0" nodeType="withEffect">
                                      <p:stCondLst>
                                        <p:cond delay="0"/>
                                      </p:stCondLst>
                                      <p:childTnLst>
                                        <p:set>
                                          <p:cBhvr>
                                            <p:cTn id="32" dur="1" fill="hold">
                                              <p:stCondLst>
                                                <p:cond delay="0"/>
                                              </p:stCondLst>
                                            </p:cTn>
                                            <p:tgtEl>
                                              <p:spTgt spid="320"/>
                                            </p:tgtEl>
                                            <p:attrNameLst>
                                              <p:attrName>style.visibility</p:attrName>
                                            </p:attrNameLst>
                                          </p:cBhvr>
                                          <p:to>
                                            <p:strVal val="visible"/>
                                          </p:to>
                                        </p:set>
                                        <p:anim calcmode="lin" valueType="num">
                                          <p:cBhvr additive="base">
                                            <p:cTn id="33" dur="500" fill="hold"/>
                                            <p:tgtEl>
                                              <p:spTgt spid="320"/>
                                            </p:tgtEl>
                                            <p:attrNameLst>
                                              <p:attrName>ppt_x</p:attrName>
                                            </p:attrNameLst>
                                          </p:cBhvr>
                                          <p:tavLst>
                                            <p:tav tm="0">
                                              <p:val>
                                                <p:strVal val="1+#ppt_w/2"/>
                                              </p:val>
                                            </p:tav>
                                            <p:tav tm="100000">
                                              <p:val>
                                                <p:strVal val="#ppt_x"/>
                                              </p:val>
                                            </p:tav>
                                          </p:tavLst>
                                        </p:anim>
                                        <p:anim calcmode="lin" valueType="num">
                                          <p:cBhvr additive="base">
                                            <p:cTn id="34" dur="500" fill="hold"/>
                                            <p:tgtEl>
                                              <p:spTgt spid="320"/>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 presetClass="entr" presetSubtype="2" accel="50000" decel="50000"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fill="hold"/>
                                            <p:tgtEl>
                                              <p:spTgt spid="35"/>
                                            </p:tgtEl>
                                            <p:attrNameLst>
                                              <p:attrName>ppt_x</p:attrName>
                                            </p:attrNameLst>
                                          </p:cBhvr>
                                          <p:tavLst>
                                            <p:tav tm="0">
                                              <p:val>
                                                <p:strVal val="1+#ppt_w/2"/>
                                              </p:val>
                                            </p:tav>
                                            <p:tav tm="100000">
                                              <p:val>
                                                <p:strVal val="#ppt_x"/>
                                              </p:val>
                                            </p:tav>
                                          </p:tavLst>
                                        </p:anim>
                                        <p:anim calcmode="lin" valueType="num">
                                          <p:cBhvr additive="base">
                                            <p:cTn id="39" dur="500" fill="hold"/>
                                            <p:tgtEl>
                                              <p:spTgt spid="35"/>
                                            </p:tgtEl>
                                            <p:attrNameLst>
                                              <p:attrName>ppt_y</p:attrName>
                                            </p:attrNameLst>
                                          </p:cBhvr>
                                          <p:tavLst>
                                            <p:tav tm="0">
                                              <p:val>
                                                <p:strVal val="#ppt_y"/>
                                              </p:val>
                                            </p:tav>
                                            <p:tav tm="100000">
                                              <p:val>
                                                <p:strVal val="#ppt_y"/>
                                              </p:val>
                                            </p:tav>
                                          </p:tavLst>
                                        </p:anim>
                                      </p:childTnLst>
                                    </p:cTn>
                                  </p:par>
                                  <p:par>
                                    <p:cTn id="40" presetID="2" presetClass="entr" presetSubtype="2" accel="50000" decel="5000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additive="base">
                                            <p:cTn id="42" dur="500" fill="hold"/>
                                            <p:tgtEl>
                                              <p:spTgt spid="36"/>
                                            </p:tgtEl>
                                            <p:attrNameLst>
                                              <p:attrName>ppt_x</p:attrName>
                                            </p:attrNameLst>
                                          </p:cBhvr>
                                          <p:tavLst>
                                            <p:tav tm="0">
                                              <p:val>
                                                <p:strVal val="1+#ppt_w/2"/>
                                              </p:val>
                                            </p:tav>
                                            <p:tav tm="100000">
                                              <p:val>
                                                <p:strVal val="#ppt_x"/>
                                              </p:val>
                                            </p:tav>
                                          </p:tavLst>
                                        </p:anim>
                                        <p:anim calcmode="lin" valueType="num">
                                          <p:cBhvr additive="base">
                                            <p:cTn id="43" dur="500" fill="hold"/>
                                            <p:tgtEl>
                                              <p:spTgt spid="36"/>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2" presetClass="entr" presetSubtype="2" accel="50000" decel="5000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1+#ppt_w/2"/>
                                              </p:val>
                                            </p:tav>
                                            <p:tav tm="100000">
                                              <p:val>
                                                <p:strVal val="#ppt_x"/>
                                              </p:val>
                                            </p:tav>
                                          </p:tavLst>
                                        </p:anim>
                                        <p:anim calcmode="lin" valueType="num">
                                          <p:cBhvr additive="base">
                                            <p:cTn id="48" dur="500" fill="hold"/>
                                            <p:tgtEl>
                                              <p:spTgt spid="37"/>
                                            </p:tgtEl>
                                            <p:attrNameLst>
                                              <p:attrName>ppt_y</p:attrName>
                                            </p:attrNameLst>
                                          </p:cBhvr>
                                          <p:tavLst>
                                            <p:tav tm="0">
                                              <p:val>
                                                <p:strVal val="#ppt_y"/>
                                              </p:val>
                                            </p:tav>
                                            <p:tav tm="100000">
                                              <p:val>
                                                <p:strVal val="#ppt_y"/>
                                              </p:val>
                                            </p:tav>
                                          </p:tavLst>
                                        </p:anim>
                                      </p:childTnLst>
                                    </p:cTn>
                                  </p:par>
                                  <p:par>
                                    <p:cTn id="49" presetID="2" presetClass="entr" presetSubtype="2" accel="50000" decel="5000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500" fill="hold"/>
                                            <p:tgtEl>
                                              <p:spTgt spid="38"/>
                                            </p:tgtEl>
                                            <p:attrNameLst>
                                              <p:attrName>ppt_x</p:attrName>
                                            </p:attrNameLst>
                                          </p:cBhvr>
                                          <p:tavLst>
                                            <p:tav tm="0">
                                              <p:val>
                                                <p:strVal val="1+#ppt_w/2"/>
                                              </p:val>
                                            </p:tav>
                                            <p:tav tm="100000">
                                              <p:val>
                                                <p:strVal val="#ppt_x"/>
                                              </p:val>
                                            </p:tav>
                                          </p:tavLst>
                                        </p:anim>
                                        <p:anim calcmode="lin" valueType="num">
                                          <p:cBhvr additive="base">
                                            <p:cTn id="52"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 grpId="0"/>
          <p:bldP spid="318" grpId="0"/>
          <p:bldP spid="319" grpId="0"/>
          <p:bldP spid="320" grpId="0"/>
          <p:bldP spid="35" grpId="0"/>
          <p:bldP spid="36" grpId="0"/>
          <p:bldP spid="37" grpId="0"/>
          <p:bldP spid="38"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113"/>
          <p:cNvGrpSpPr/>
          <p:nvPr/>
        </p:nvGrpSpPr>
        <p:grpSpPr>
          <a:xfrm>
            <a:off x="795" y="1892818"/>
            <a:ext cx="2129700" cy="691283"/>
            <a:chOff x="0" y="1419612"/>
            <a:chExt cx="1597483" cy="518462"/>
          </a:xfrm>
        </p:grpSpPr>
        <p:sp>
          <p:nvSpPr>
            <p:cNvPr id="38" name="Rectangle 38"/>
            <p:cNvSpPr/>
            <p:nvPr/>
          </p:nvSpPr>
          <p:spPr>
            <a:xfrm>
              <a:off x="0" y="1419612"/>
              <a:ext cx="1597483" cy="5184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 Placeholder 3"/>
            <p:cNvSpPr txBox="1"/>
            <p:nvPr/>
          </p:nvSpPr>
          <p:spPr>
            <a:xfrm>
              <a:off x="589208" y="1540344"/>
              <a:ext cx="732990" cy="276999"/>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400" dirty="0">
                  <a:solidFill>
                    <a:schemeClr val="bg1"/>
                  </a:solidFill>
                  <a:latin typeface="Impact" panose="020B0806030902050204" pitchFamily="34" charset="0"/>
                </a:rPr>
                <a:t>01</a:t>
              </a:r>
              <a:endParaRPr lang="en-US" sz="2400" dirty="0">
                <a:solidFill>
                  <a:schemeClr val="bg1"/>
                </a:solidFill>
                <a:latin typeface="Impact" panose="020B0806030902050204" pitchFamily="34" charset="0"/>
              </a:endParaRPr>
            </a:p>
          </p:txBody>
        </p:sp>
      </p:grpSp>
      <p:grpSp>
        <p:nvGrpSpPr>
          <p:cNvPr id="40" name="Group 114"/>
          <p:cNvGrpSpPr/>
          <p:nvPr/>
        </p:nvGrpSpPr>
        <p:grpSpPr>
          <a:xfrm>
            <a:off x="795" y="2993752"/>
            <a:ext cx="2129700" cy="691283"/>
            <a:chOff x="0" y="2226109"/>
            <a:chExt cx="1597483" cy="518462"/>
          </a:xfrm>
          <a:solidFill>
            <a:schemeClr val="bg2"/>
          </a:solidFill>
        </p:grpSpPr>
        <p:sp>
          <p:nvSpPr>
            <p:cNvPr id="41" name="Rectangle 40"/>
            <p:cNvSpPr/>
            <p:nvPr/>
          </p:nvSpPr>
          <p:spPr>
            <a:xfrm>
              <a:off x="0" y="2226109"/>
              <a:ext cx="1597483" cy="5184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Text Placeholder 3"/>
            <p:cNvSpPr txBox="1"/>
            <p:nvPr/>
          </p:nvSpPr>
          <p:spPr>
            <a:xfrm>
              <a:off x="575072" y="2346841"/>
              <a:ext cx="747126" cy="276999"/>
            </a:xfrm>
            <a:prstGeom prst="rect">
              <a:avLst/>
            </a:prstGeom>
            <a:no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400" dirty="0">
                  <a:solidFill>
                    <a:schemeClr val="bg1"/>
                  </a:solidFill>
                  <a:latin typeface="Impact" panose="020B0806030902050204" pitchFamily="34" charset="0"/>
                </a:rPr>
                <a:t>02</a:t>
              </a:r>
              <a:endParaRPr lang="en-US" sz="2400" dirty="0">
                <a:solidFill>
                  <a:schemeClr val="bg1"/>
                </a:solidFill>
                <a:latin typeface="Impact" panose="020B0806030902050204" pitchFamily="34" charset="0"/>
              </a:endParaRPr>
            </a:p>
          </p:txBody>
        </p:sp>
      </p:grpSp>
      <p:grpSp>
        <p:nvGrpSpPr>
          <p:cNvPr id="45" name="Group 115"/>
          <p:cNvGrpSpPr/>
          <p:nvPr/>
        </p:nvGrpSpPr>
        <p:grpSpPr>
          <a:xfrm>
            <a:off x="795" y="4094686"/>
            <a:ext cx="2129700" cy="691283"/>
            <a:chOff x="0" y="3090216"/>
            <a:chExt cx="1597483" cy="518462"/>
          </a:xfrm>
        </p:grpSpPr>
        <p:sp>
          <p:nvSpPr>
            <p:cNvPr id="46" name="Rectangle 43"/>
            <p:cNvSpPr/>
            <p:nvPr/>
          </p:nvSpPr>
          <p:spPr>
            <a:xfrm>
              <a:off x="0" y="3090216"/>
              <a:ext cx="1597483" cy="518462"/>
            </a:xfrm>
            <a:prstGeom prst="rect">
              <a:avLst/>
            </a:prstGeom>
            <a:solidFill>
              <a:srgbClr val="3F4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7" name="Text Placeholder 3"/>
            <p:cNvSpPr txBox="1"/>
            <p:nvPr/>
          </p:nvSpPr>
          <p:spPr>
            <a:xfrm>
              <a:off x="575072" y="3210948"/>
              <a:ext cx="747126" cy="276999"/>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400" dirty="0">
                  <a:solidFill>
                    <a:schemeClr val="bg1"/>
                  </a:solidFill>
                  <a:latin typeface="Impact" panose="020B0806030902050204" pitchFamily="34" charset="0"/>
                </a:rPr>
                <a:t>03</a:t>
              </a:r>
              <a:endParaRPr lang="en-US" sz="2400" dirty="0">
                <a:solidFill>
                  <a:schemeClr val="bg1"/>
                </a:solidFill>
                <a:latin typeface="Impact" panose="020B0806030902050204" pitchFamily="34" charset="0"/>
              </a:endParaRPr>
            </a:p>
          </p:txBody>
        </p:sp>
      </p:grpSp>
      <p:grpSp>
        <p:nvGrpSpPr>
          <p:cNvPr id="48" name="Group 116"/>
          <p:cNvGrpSpPr/>
          <p:nvPr/>
        </p:nvGrpSpPr>
        <p:grpSpPr>
          <a:xfrm>
            <a:off x="795" y="5195621"/>
            <a:ext cx="2129700" cy="691283"/>
            <a:chOff x="0" y="3896714"/>
            <a:chExt cx="1597483" cy="518462"/>
          </a:xfrm>
          <a:solidFill>
            <a:srgbClr val="42C398"/>
          </a:solidFill>
        </p:grpSpPr>
        <p:sp>
          <p:nvSpPr>
            <p:cNvPr id="49" name="Rectangle 46"/>
            <p:cNvSpPr/>
            <p:nvPr/>
          </p:nvSpPr>
          <p:spPr>
            <a:xfrm>
              <a:off x="0" y="3896714"/>
              <a:ext cx="1597483" cy="5184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1" name="Text Placeholder 3"/>
            <p:cNvSpPr txBox="1"/>
            <p:nvPr/>
          </p:nvSpPr>
          <p:spPr>
            <a:xfrm>
              <a:off x="575072" y="4017446"/>
              <a:ext cx="747125" cy="276999"/>
            </a:xfrm>
            <a:prstGeom prst="rect">
              <a:avLst/>
            </a:prstGeom>
            <a:no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400" dirty="0">
                  <a:solidFill>
                    <a:schemeClr val="bg1"/>
                  </a:solidFill>
                  <a:latin typeface="Impact" panose="020B0806030902050204" pitchFamily="34" charset="0"/>
                </a:rPr>
                <a:t>04</a:t>
              </a:r>
              <a:endParaRPr lang="en-US" sz="2400" dirty="0">
                <a:solidFill>
                  <a:schemeClr val="bg1"/>
                </a:solidFill>
                <a:latin typeface="Impact" panose="020B0806030902050204" pitchFamily="34" charset="0"/>
              </a:endParaRPr>
            </a:p>
          </p:txBody>
        </p:sp>
      </p:grpSp>
      <p:sp>
        <p:nvSpPr>
          <p:cNvPr id="82" name="Freeform 37"/>
          <p:cNvSpPr/>
          <p:nvPr/>
        </p:nvSpPr>
        <p:spPr>
          <a:xfrm rot="16200000">
            <a:off x="1523904" y="1978790"/>
            <a:ext cx="844903" cy="365716"/>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83" name="Freeform 41"/>
          <p:cNvSpPr/>
          <p:nvPr/>
        </p:nvSpPr>
        <p:spPr>
          <a:xfrm rot="16200000">
            <a:off x="1523904" y="3079723"/>
            <a:ext cx="844903" cy="365716"/>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84" name="Freeform 44"/>
          <p:cNvSpPr/>
          <p:nvPr/>
        </p:nvSpPr>
        <p:spPr>
          <a:xfrm rot="16200000">
            <a:off x="1523904" y="4180657"/>
            <a:ext cx="844903" cy="365716"/>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85" name="Freeform 47"/>
          <p:cNvSpPr/>
          <p:nvPr/>
        </p:nvSpPr>
        <p:spPr>
          <a:xfrm rot="16200000">
            <a:off x="1523904" y="5281593"/>
            <a:ext cx="844903" cy="365716"/>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2" name="Pentagon 39"/>
          <p:cNvSpPr/>
          <p:nvPr/>
        </p:nvSpPr>
        <p:spPr>
          <a:xfrm>
            <a:off x="1763497" y="1739195"/>
            <a:ext cx="4332505" cy="69128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5" name="Pentagon 42"/>
          <p:cNvSpPr/>
          <p:nvPr/>
        </p:nvSpPr>
        <p:spPr>
          <a:xfrm>
            <a:off x="1763498" y="2840128"/>
            <a:ext cx="3641311" cy="69128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8" name="Pentagon 45"/>
          <p:cNvSpPr/>
          <p:nvPr/>
        </p:nvSpPr>
        <p:spPr>
          <a:xfrm>
            <a:off x="1763498" y="3941061"/>
            <a:ext cx="2946680" cy="691282"/>
          </a:xfrm>
          <a:prstGeom prst="homePlate">
            <a:avLst/>
          </a:prstGeom>
          <a:solidFill>
            <a:srgbClr val="545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101" name="Pentagon 48"/>
          <p:cNvSpPr/>
          <p:nvPr/>
        </p:nvSpPr>
        <p:spPr>
          <a:xfrm>
            <a:off x="1763498" y="5041995"/>
            <a:ext cx="2235390" cy="69128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50" name="TextBox 59"/>
          <p:cNvSpPr txBox="1">
            <a:spLocks noChangeArrowheads="1"/>
          </p:cNvSpPr>
          <p:nvPr/>
        </p:nvSpPr>
        <p:spPr bwMode="auto">
          <a:xfrm flipH="1">
            <a:off x="3248465" y="1864920"/>
            <a:ext cx="2395013" cy="430879"/>
          </a:xfrm>
          <a:prstGeom prst="rect">
            <a:avLst/>
          </a:prstGeom>
          <a:noFill/>
          <a:ln>
            <a:noFill/>
          </a:ln>
        </p:spPr>
        <p:txBody>
          <a:bodyPr wrap="square" lIns="91431" tIns="45716" rIns="91431" bIns="45716"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fontAlgn="ctr">
              <a:defRPr/>
            </a:pPr>
            <a:r>
              <a:rPr lang="zh-CN" altLang="en-US" sz="2200" b="1" dirty="0">
                <a:solidFill>
                  <a:schemeClr val="bg1"/>
                </a:solidFill>
                <a:latin typeface="微软雅黑" panose="020B0503020204020204" pitchFamily="34" charset="-122"/>
                <a:ea typeface="微软雅黑" panose="020B0503020204020204" pitchFamily="34" charset="-122"/>
              </a:rPr>
              <a:t>点击添加标题</a:t>
            </a:r>
            <a:endParaRPr lang="en-US" altLang="ko-KR" sz="2200" kern="0" dirty="0">
              <a:solidFill>
                <a:schemeClr val="bg1"/>
              </a:solidFill>
              <a:latin typeface="微软雅黑" panose="020B0503020204020204" pitchFamily="34" charset="-122"/>
              <a:ea typeface="微软雅黑" panose="020B0503020204020204" pitchFamily="34" charset="-122"/>
            </a:endParaRPr>
          </a:p>
        </p:txBody>
      </p:sp>
      <p:sp>
        <p:nvSpPr>
          <p:cNvPr id="51" name="矩形 50"/>
          <p:cNvSpPr>
            <a:spLocks noChangeArrowheads="1"/>
          </p:cNvSpPr>
          <p:nvPr/>
        </p:nvSpPr>
        <p:spPr bwMode="auto">
          <a:xfrm>
            <a:off x="7179986" y="1672355"/>
            <a:ext cx="4048569" cy="82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endParaRPr>
          </a:p>
        </p:txBody>
      </p:sp>
      <p:sp>
        <p:nvSpPr>
          <p:cNvPr id="52" name="TextBox 59"/>
          <p:cNvSpPr txBox="1">
            <a:spLocks noChangeArrowheads="1"/>
          </p:cNvSpPr>
          <p:nvPr/>
        </p:nvSpPr>
        <p:spPr bwMode="auto">
          <a:xfrm flipH="1">
            <a:off x="2569505" y="2944905"/>
            <a:ext cx="2395013" cy="430879"/>
          </a:xfrm>
          <a:prstGeom prst="rect">
            <a:avLst/>
          </a:prstGeom>
          <a:noFill/>
          <a:ln>
            <a:noFill/>
          </a:ln>
        </p:spPr>
        <p:txBody>
          <a:bodyPr wrap="square" lIns="91431" tIns="45716" rIns="91431" bIns="45716"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fontAlgn="ctr">
              <a:defRPr/>
            </a:pPr>
            <a:r>
              <a:rPr lang="zh-CN" altLang="en-US" sz="2200" b="1" dirty="0">
                <a:solidFill>
                  <a:schemeClr val="bg1"/>
                </a:solidFill>
                <a:latin typeface="微软雅黑" panose="020B0503020204020204" pitchFamily="34" charset="-122"/>
                <a:ea typeface="微软雅黑" panose="020B0503020204020204" pitchFamily="34" charset="-122"/>
              </a:rPr>
              <a:t>点击添加标题</a:t>
            </a:r>
            <a:endParaRPr lang="en-US" altLang="ko-KR" sz="2200" kern="0" dirty="0">
              <a:solidFill>
                <a:schemeClr val="bg1"/>
              </a:solidFill>
              <a:latin typeface="微软雅黑" panose="020B0503020204020204" pitchFamily="34" charset="-122"/>
              <a:ea typeface="微软雅黑" panose="020B0503020204020204" pitchFamily="34" charset="-122"/>
            </a:endParaRPr>
          </a:p>
        </p:txBody>
      </p:sp>
      <p:sp>
        <p:nvSpPr>
          <p:cNvPr id="53" name="TextBox 59"/>
          <p:cNvSpPr txBox="1">
            <a:spLocks noChangeArrowheads="1"/>
          </p:cNvSpPr>
          <p:nvPr/>
        </p:nvSpPr>
        <p:spPr bwMode="auto">
          <a:xfrm flipH="1">
            <a:off x="1858192" y="4038814"/>
            <a:ext cx="2395013" cy="430879"/>
          </a:xfrm>
          <a:prstGeom prst="rect">
            <a:avLst/>
          </a:prstGeom>
          <a:noFill/>
          <a:ln>
            <a:noFill/>
          </a:ln>
        </p:spPr>
        <p:txBody>
          <a:bodyPr wrap="square" lIns="91431" tIns="45716" rIns="91431" bIns="45716"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fontAlgn="ctr">
              <a:defRPr/>
            </a:pPr>
            <a:r>
              <a:rPr lang="zh-CN" altLang="en-US" sz="2200" b="1" dirty="0">
                <a:solidFill>
                  <a:schemeClr val="bg1"/>
                </a:solidFill>
                <a:latin typeface="微软雅黑" panose="020B0503020204020204" pitchFamily="34" charset="-122"/>
                <a:ea typeface="微软雅黑" panose="020B0503020204020204" pitchFamily="34" charset="-122"/>
              </a:rPr>
              <a:t>点击添加标题</a:t>
            </a:r>
            <a:endParaRPr lang="en-US" altLang="ko-KR" sz="2200" kern="0" dirty="0">
              <a:solidFill>
                <a:schemeClr val="bg1"/>
              </a:solidFill>
              <a:latin typeface="微软雅黑" panose="020B0503020204020204" pitchFamily="34" charset="-122"/>
              <a:ea typeface="微软雅黑" panose="020B0503020204020204" pitchFamily="34" charset="-122"/>
            </a:endParaRPr>
          </a:p>
        </p:txBody>
      </p:sp>
      <p:sp>
        <p:nvSpPr>
          <p:cNvPr id="54" name="TextBox 59"/>
          <p:cNvSpPr txBox="1">
            <a:spLocks noChangeArrowheads="1"/>
          </p:cNvSpPr>
          <p:nvPr/>
        </p:nvSpPr>
        <p:spPr bwMode="auto">
          <a:xfrm flipH="1">
            <a:off x="1275680" y="5156423"/>
            <a:ext cx="2395013" cy="430879"/>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2200" b="1" dirty="0">
                <a:solidFill>
                  <a:schemeClr val="bg1"/>
                </a:solidFill>
                <a:latin typeface="微软雅黑" panose="020B0503020204020204" pitchFamily="34" charset="-122"/>
                <a:ea typeface="微软雅黑" panose="020B0503020204020204" pitchFamily="34" charset="-122"/>
              </a:rPr>
              <a:t>点击添加标题</a:t>
            </a:r>
            <a:endParaRPr lang="en-US" altLang="ko-KR" sz="2200" kern="0" dirty="0">
              <a:solidFill>
                <a:schemeClr val="bg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5588229" y="2781177"/>
            <a:ext cx="792261" cy="792365"/>
            <a:chOff x="5556077" y="2781175"/>
            <a:chExt cx="792364" cy="792365"/>
          </a:xfrm>
        </p:grpSpPr>
        <p:sp>
          <p:nvSpPr>
            <p:cNvPr id="87" name="Oval 50"/>
            <p:cNvSpPr/>
            <p:nvPr/>
          </p:nvSpPr>
          <p:spPr>
            <a:xfrm>
              <a:off x="5556077" y="2781175"/>
              <a:ext cx="792364" cy="7923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57" name="组合 56"/>
            <p:cNvGrpSpPr>
              <a:grpSpLocks noChangeAspect="1"/>
            </p:cNvGrpSpPr>
            <p:nvPr/>
          </p:nvGrpSpPr>
          <p:grpSpPr>
            <a:xfrm>
              <a:off x="5805695" y="2930428"/>
              <a:ext cx="293129" cy="493858"/>
              <a:chOff x="6982613" y="4660429"/>
              <a:chExt cx="292099" cy="492124"/>
            </a:xfrm>
            <a:solidFill>
              <a:schemeClr val="bg1">
                <a:lumMod val="95000"/>
              </a:schemeClr>
            </a:solidFill>
          </p:grpSpPr>
          <p:sp>
            <p:nvSpPr>
              <p:cNvPr id="58" name="Freeform 15"/>
              <p:cNvSpPr>
                <a:spLocks noEditPoints="1"/>
              </p:cNvSpPr>
              <p:nvPr/>
            </p:nvSpPr>
            <p:spPr bwMode="auto">
              <a:xfrm>
                <a:off x="6982613" y="4660429"/>
                <a:ext cx="292099" cy="492124"/>
              </a:xfrm>
              <a:custGeom>
                <a:avLst/>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grpFill/>
              <a:ln w="9525">
                <a:noFill/>
                <a:round/>
              </a:ln>
            </p:spPr>
            <p:txBody>
              <a:bodyPr/>
              <a:lstStyle/>
              <a:p>
                <a:pPr>
                  <a:defRPr/>
                </a:pPr>
                <a:endParaRPr lang="en-US" sz="2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59" name="Freeform 16"/>
              <p:cNvSpPr>
                <a:spLocks noEditPoints="1"/>
              </p:cNvSpPr>
              <p:nvPr/>
            </p:nvSpPr>
            <p:spPr bwMode="auto">
              <a:xfrm>
                <a:off x="7006425" y="4706468"/>
                <a:ext cx="244476" cy="400050"/>
              </a:xfrm>
              <a:custGeom>
                <a:avLst/>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w="9525">
                <a:noFill/>
                <a:round/>
              </a:ln>
            </p:spPr>
            <p:txBody>
              <a:bodyPr/>
              <a:lstStyle/>
              <a:p>
                <a:pPr>
                  <a:defRPr/>
                </a:pPr>
                <a:endParaRPr lang="en-US" sz="2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60" name="Freeform 17"/>
              <p:cNvSpPr/>
              <p:nvPr/>
            </p:nvSpPr>
            <p:spPr bwMode="auto">
              <a:xfrm>
                <a:off x="7046112" y="4827118"/>
                <a:ext cx="165100" cy="279400"/>
              </a:xfrm>
              <a:custGeom>
                <a:avLst/>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grpFill/>
              <a:ln w="9525">
                <a:noFill/>
                <a:round/>
              </a:ln>
            </p:spPr>
            <p:txBody>
              <a:bodyPr/>
              <a:lstStyle/>
              <a:p>
                <a:pPr>
                  <a:defRPr/>
                </a:pPr>
                <a:endParaRPr lang="en-US" sz="2400" kern="0" dirty="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5" name="组合 4"/>
          <p:cNvGrpSpPr/>
          <p:nvPr/>
        </p:nvGrpSpPr>
        <p:grpSpPr>
          <a:xfrm>
            <a:off x="4166780" y="5008134"/>
            <a:ext cx="792261" cy="792365"/>
            <a:chOff x="4070275" y="5008132"/>
            <a:chExt cx="792364" cy="792365"/>
          </a:xfrm>
        </p:grpSpPr>
        <p:sp>
          <p:nvSpPr>
            <p:cNvPr id="89" name="Oval 57"/>
            <p:cNvSpPr/>
            <p:nvPr/>
          </p:nvSpPr>
          <p:spPr>
            <a:xfrm>
              <a:off x="4070275" y="5008132"/>
              <a:ext cx="792364" cy="7923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63" name="Freeform 12"/>
            <p:cNvSpPr>
              <a:spLocks noEditPoints="1"/>
            </p:cNvSpPr>
            <p:nvPr/>
          </p:nvSpPr>
          <p:spPr bwMode="auto">
            <a:xfrm>
              <a:off x="4313127" y="5192460"/>
              <a:ext cx="303041" cy="428348"/>
            </a:xfrm>
            <a:custGeom>
              <a:avLst/>
              <a:gdLst>
                <a:gd name="T0" fmla="*/ 76164973 w 408"/>
                <a:gd name="T1" fmla="*/ 197332205 h 578"/>
                <a:gd name="T2" fmla="*/ 68823691 w 408"/>
                <a:gd name="T3" fmla="*/ 193661209 h 578"/>
                <a:gd name="T4" fmla="*/ 67905862 w 408"/>
                <a:gd name="T5" fmla="*/ 185400621 h 578"/>
                <a:gd name="T6" fmla="*/ 69741521 w 408"/>
                <a:gd name="T7" fmla="*/ 165208408 h 578"/>
                <a:gd name="T8" fmla="*/ 75247144 w 408"/>
                <a:gd name="T9" fmla="*/ 149605151 h 578"/>
                <a:gd name="T10" fmla="*/ 94517521 w 408"/>
                <a:gd name="T11" fmla="*/ 125741984 h 578"/>
                <a:gd name="T12" fmla="*/ 122964819 w 408"/>
                <a:gd name="T13" fmla="*/ 101878817 h 578"/>
                <a:gd name="T14" fmla="*/ 133976742 w 408"/>
                <a:gd name="T15" fmla="*/ 89029315 h 578"/>
                <a:gd name="T16" fmla="*/ 137647383 w 408"/>
                <a:gd name="T17" fmla="*/ 74343955 h 578"/>
                <a:gd name="T18" fmla="*/ 134893894 w 408"/>
                <a:gd name="T19" fmla="*/ 60576535 h 578"/>
                <a:gd name="T20" fmla="*/ 126635460 w 408"/>
                <a:gd name="T21" fmla="*/ 48644951 h 578"/>
                <a:gd name="T22" fmla="*/ 103694462 w 408"/>
                <a:gd name="T23" fmla="*/ 39466435 h 578"/>
                <a:gd name="T24" fmla="*/ 85341237 w 408"/>
                <a:gd name="T25" fmla="*/ 39466435 h 578"/>
                <a:gd name="T26" fmla="*/ 62400239 w 408"/>
                <a:gd name="T27" fmla="*/ 49562870 h 578"/>
                <a:gd name="T28" fmla="*/ 51388316 w 408"/>
                <a:gd name="T29" fmla="*/ 63329612 h 578"/>
                <a:gd name="T30" fmla="*/ 5505624 w 408"/>
                <a:gd name="T31" fmla="*/ 78014951 h 578"/>
                <a:gd name="T32" fmla="*/ 917830 w 408"/>
                <a:gd name="T33" fmla="*/ 75261873 h 578"/>
                <a:gd name="T34" fmla="*/ 0 w 408"/>
                <a:gd name="T35" fmla="*/ 69754363 h 578"/>
                <a:gd name="T36" fmla="*/ 10094096 w 408"/>
                <a:gd name="T37" fmla="*/ 44055349 h 578"/>
                <a:gd name="T38" fmla="*/ 25693820 w 408"/>
                <a:gd name="T39" fmla="*/ 22945937 h 578"/>
                <a:gd name="T40" fmla="*/ 39458554 w 408"/>
                <a:gd name="T41" fmla="*/ 12849507 h 578"/>
                <a:gd name="T42" fmla="*/ 63317391 w 408"/>
                <a:gd name="T43" fmla="*/ 3670997 h 578"/>
                <a:gd name="T44" fmla="*/ 92682540 w 408"/>
                <a:gd name="T45" fmla="*/ 0 h 578"/>
                <a:gd name="T46" fmla="*/ 112870726 w 408"/>
                <a:gd name="T47" fmla="*/ 1835837 h 578"/>
                <a:gd name="T48" fmla="*/ 139482364 w 408"/>
                <a:gd name="T49" fmla="*/ 9178509 h 578"/>
                <a:gd name="T50" fmla="*/ 161506210 w 408"/>
                <a:gd name="T51" fmla="*/ 22945937 h 578"/>
                <a:gd name="T52" fmla="*/ 172517455 w 408"/>
                <a:gd name="T53" fmla="*/ 34877520 h 578"/>
                <a:gd name="T54" fmla="*/ 183529420 w 408"/>
                <a:gd name="T55" fmla="*/ 54151784 h 578"/>
                <a:gd name="T56" fmla="*/ 187200061 w 408"/>
                <a:gd name="T57" fmla="*/ 75261873 h 578"/>
                <a:gd name="T58" fmla="*/ 184447250 w 408"/>
                <a:gd name="T59" fmla="*/ 91782392 h 578"/>
                <a:gd name="T60" fmla="*/ 178023798 w 408"/>
                <a:gd name="T61" fmla="*/ 107385649 h 578"/>
                <a:gd name="T62" fmla="*/ 151412117 w 408"/>
                <a:gd name="T63" fmla="*/ 135838408 h 578"/>
                <a:gd name="T64" fmla="*/ 124799801 w 408"/>
                <a:gd name="T65" fmla="*/ 159701575 h 578"/>
                <a:gd name="T66" fmla="*/ 117459196 w 408"/>
                <a:gd name="T67" fmla="*/ 168880081 h 578"/>
                <a:gd name="T68" fmla="*/ 113788555 w 408"/>
                <a:gd name="T69" fmla="*/ 188154376 h 578"/>
                <a:gd name="T70" fmla="*/ 76164973 w 408"/>
                <a:gd name="T71" fmla="*/ 265251388 h 578"/>
                <a:gd name="T72" fmla="*/ 70658673 w 408"/>
                <a:gd name="T73" fmla="*/ 263415551 h 578"/>
                <a:gd name="T74" fmla="*/ 68823691 w 408"/>
                <a:gd name="T75" fmla="*/ 222113290 h 578"/>
                <a:gd name="T76" fmla="*/ 70658673 w 408"/>
                <a:gd name="T77" fmla="*/ 217524376 h 578"/>
                <a:gd name="T78" fmla="*/ 111035067 w 408"/>
                <a:gd name="T79" fmla="*/ 214771299 h 578"/>
                <a:gd name="T80" fmla="*/ 116541367 w 408"/>
                <a:gd name="T81" fmla="*/ 217524376 h 578"/>
                <a:gd name="T82" fmla="*/ 118376349 w 408"/>
                <a:gd name="T83" fmla="*/ 257908719 h 578"/>
                <a:gd name="T84" fmla="*/ 116541367 w 408"/>
                <a:gd name="T85" fmla="*/ 263415551 h 578"/>
                <a:gd name="T86" fmla="*/ 76164973 w 408"/>
                <a:gd name="T87" fmla="*/ 265251388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chemeClr val="bg1">
                <a:lumMod val="95000"/>
              </a:schemeClr>
            </a:solidFill>
            <a:ln w="9525">
              <a:noFill/>
              <a:round/>
            </a:ln>
          </p:spPr>
          <p:txBody>
            <a:bodyPr/>
            <a:lstStyle/>
            <a:p>
              <a:pPr>
                <a:defRPr/>
              </a:pPr>
              <a:endParaRPr lang="en-US" sz="24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6275375" y="1690705"/>
            <a:ext cx="792261" cy="792365"/>
            <a:chOff x="6275397" y="1688395"/>
            <a:chExt cx="792364" cy="792365"/>
          </a:xfrm>
        </p:grpSpPr>
        <p:sp>
          <p:nvSpPr>
            <p:cNvPr id="86" name="Oval 49"/>
            <p:cNvSpPr/>
            <p:nvPr/>
          </p:nvSpPr>
          <p:spPr>
            <a:xfrm>
              <a:off x="6275397" y="1688395"/>
              <a:ext cx="792364" cy="7923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6" name="组合 65"/>
            <p:cNvGrpSpPr/>
            <p:nvPr/>
          </p:nvGrpSpPr>
          <p:grpSpPr>
            <a:xfrm>
              <a:off x="6414717" y="1849486"/>
              <a:ext cx="513724" cy="470183"/>
              <a:chOff x="2158354" y="2417495"/>
              <a:chExt cx="550987" cy="504288"/>
            </a:xfrm>
          </p:grpSpPr>
          <p:sp>
            <p:nvSpPr>
              <p:cNvPr id="67" name="Freeform 26"/>
              <p:cNvSpPr>
                <a:spLocks noEditPoints="1"/>
              </p:cNvSpPr>
              <p:nvPr/>
            </p:nvSpPr>
            <p:spPr bwMode="auto">
              <a:xfrm>
                <a:off x="2158354" y="2417495"/>
                <a:ext cx="357759" cy="359114"/>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lumMod val="95000"/>
                </a:schemeClr>
              </a:solidFill>
              <a:ln w="9525">
                <a:noFill/>
                <a:round/>
              </a:ln>
            </p:spPr>
            <p:txBody>
              <a:bodyPr/>
              <a:lstStyle/>
              <a:p>
                <a:pPr>
                  <a:defRPr/>
                </a:pPr>
                <a:endParaRPr lang="da-DK" sz="2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68" name="Freeform 27"/>
              <p:cNvSpPr>
                <a:spLocks noEditPoints="1"/>
              </p:cNvSpPr>
              <p:nvPr/>
            </p:nvSpPr>
            <p:spPr bwMode="auto">
              <a:xfrm>
                <a:off x="2454892" y="2665819"/>
                <a:ext cx="254449" cy="255964"/>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lumMod val="95000"/>
                </a:schemeClr>
              </a:solidFill>
              <a:ln w="9525">
                <a:noFill/>
                <a:round/>
              </a:ln>
            </p:spPr>
            <p:txBody>
              <a:bodyPr/>
              <a:lstStyle/>
              <a:p>
                <a:pPr>
                  <a:defRPr/>
                </a:pPr>
                <a:endParaRPr lang="da-DK" sz="2400" kern="0" dirty="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2" name="组合 1"/>
          <p:cNvGrpSpPr/>
          <p:nvPr/>
        </p:nvGrpSpPr>
        <p:grpSpPr>
          <a:xfrm>
            <a:off x="4886805" y="3916386"/>
            <a:ext cx="792261" cy="792365"/>
            <a:chOff x="4899179" y="3916384"/>
            <a:chExt cx="792364" cy="792365"/>
          </a:xfrm>
        </p:grpSpPr>
        <p:sp>
          <p:nvSpPr>
            <p:cNvPr id="88" name="Oval 56"/>
            <p:cNvSpPr/>
            <p:nvPr/>
          </p:nvSpPr>
          <p:spPr>
            <a:xfrm>
              <a:off x="4899179" y="3916384"/>
              <a:ext cx="792364" cy="7923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71" name="Freeform 41"/>
            <p:cNvSpPr>
              <a:spLocks noChangeAspect="1" noEditPoints="1"/>
            </p:cNvSpPr>
            <p:nvPr/>
          </p:nvSpPr>
          <p:spPr bwMode="auto">
            <a:xfrm>
              <a:off x="5072106" y="4133218"/>
              <a:ext cx="446510" cy="358697"/>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lumMod val="95000"/>
              </a:schemeClr>
            </a:solidFill>
            <a:ln w="9525">
              <a:noFill/>
              <a:round/>
            </a:ln>
          </p:spPr>
          <p:txBody>
            <a:bodyPr/>
            <a:lstStyle/>
            <a:p>
              <a:pPr>
                <a:defRPr/>
              </a:pPr>
              <a:endParaRPr lang="en-US" sz="24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73" name="矩形 72"/>
          <p:cNvSpPr>
            <a:spLocks noChangeArrowheads="1"/>
          </p:cNvSpPr>
          <p:nvPr/>
        </p:nvSpPr>
        <p:spPr bwMode="auto">
          <a:xfrm>
            <a:off x="6484957" y="2798281"/>
            <a:ext cx="4048569" cy="82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endParaRPr>
          </a:p>
        </p:txBody>
      </p:sp>
      <p:sp>
        <p:nvSpPr>
          <p:cNvPr id="74" name="矩形 73"/>
          <p:cNvSpPr>
            <a:spLocks noChangeArrowheads="1"/>
          </p:cNvSpPr>
          <p:nvPr/>
        </p:nvSpPr>
        <p:spPr bwMode="auto">
          <a:xfrm>
            <a:off x="5789926" y="3931913"/>
            <a:ext cx="4048569" cy="82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endParaRPr>
          </a:p>
        </p:txBody>
      </p:sp>
      <p:sp>
        <p:nvSpPr>
          <p:cNvPr id="75" name="矩形 74"/>
          <p:cNvSpPr>
            <a:spLocks noChangeArrowheads="1"/>
          </p:cNvSpPr>
          <p:nvPr/>
        </p:nvSpPr>
        <p:spPr bwMode="auto">
          <a:xfrm>
            <a:off x="5094896" y="5057839"/>
            <a:ext cx="4048569" cy="82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endParaRPr>
          </a:p>
        </p:txBody>
      </p:sp>
      <p:sp>
        <p:nvSpPr>
          <p:cNvPr id="6" name="标题 5"/>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400"/>
                                            <p:tgtEl>
                                              <p:spTgt spid="3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wipe(right)">
                                          <p:cBhvr>
                                            <p:cTn id="11" dur="250"/>
                                            <p:tgtEl>
                                              <p:spTgt spid="8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wipe(left)">
                                          <p:cBhvr>
                                            <p:cTn id="15" dur="500"/>
                                            <p:tgtEl>
                                              <p:spTgt spid="9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500"/>
                                            <p:tgtEl>
                                              <p:spTgt spid="50"/>
                                            </p:tgtEl>
                                          </p:cBhvr>
                                        </p:animEffect>
                                      </p:childTnLst>
                                    </p:cTn>
                                  </p:par>
                                </p:childTnLst>
                              </p:cTn>
                            </p:par>
                            <p:par>
                              <p:cTn id="20" fill="hold">
                                <p:stCondLst>
                                  <p:cond delay="2000"/>
                                </p:stCondLst>
                                <p:childTnLst>
                                  <p:par>
                                    <p:cTn id="21" presetID="2" presetClass="entr" presetSubtype="2" fill="hold" nodeType="afterEffect" p14:presetBounceEnd="34000">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14:bounceEnd="34000">
                                          <p:cBhvr additive="base">
                                            <p:cTn id="23" dur="350" fill="hold"/>
                                            <p:tgtEl>
                                              <p:spTgt spid="4"/>
                                            </p:tgtEl>
                                            <p:attrNameLst>
                                              <p:attrName>ppt_x</p:attrName>
                                            </p:attrNameLst>
                                          </p:cBhvr>
                                          <p:tavLst>
                                            <p:tav tm="0">
                                              <p:val>
                                                <p:strVal val="1+#ppt_w/2"/>
                                              </p:val>
                                            </p:tav>
                                            <p:tav tm="100000">
                                              <p:val>
                                                <p:strVal val="#ppt_x"/>
                                              </p:val>
                                            </p:tav>
                                          </p:tavLst>
                                        </p:anim>
                                        <p:anim calcmode="lin" valueType="num" p14:bounceEnd="34000">
                                          <p:cBhvr additive="base">
                                            <p:cTn id="24" dur="35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34000">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14:bounceEnd="34000">
                                          <p:cBhvr additive="base">
                                            <p:cTn id="27" dur="350" fill="hold"/>
                                            <p:tgtEl>
                                              <p:spTgt spid="51"/>
                                            </p:tgtEl>
                                            <p:attrNameLst>
                                              <p:attrName>ppt_x</p:attrName>
                                            </p:attrNameLst>
                                          </p:cBhvr>
                                          <p:tavLst>
                                            <p:tav tm="0">
                                              <p:val>
                                                <p:strVal val="1+#ppt_w/2"/>
                                              </p:val>
                                            </p:tav>
                                            <p:tav tm="100000">
                                              <p:val>
                                                <p:strVal val="#ppt_x"/>
                                              </p:val>
                                            </p:tav>
                                          </p:tavLst>
                                        </p:anim>
                                        <p:anim calcmode="lin" valueType="num" p14:bounceEnd="34000">
                                          <p:cBhvr additive="base">
                                            <p:cTn id="28" dur="350" fill="hold"/>
                                            <p:tgtEl>
                                              <p:spTgt spid="5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400"/>
                                            <p:tgtEl>
                                              <p:spTgt spid="40"/>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right)">
                                          <p:cBhvr>
                                            <p:cTn id="36" dur="250"/>
                                            <p:tgtEl>
                                              <p:spTgt spid="83"/>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95"/>
                                            </p:tgtEl>
                                            <p:attrNameLst>
                                              <p:attrName>style.visibility</p:attrName>
                                            </p:attrNameLst>
                                          </p:cBhvr>
                                          <p:to>
                                            <p:strVal val="visible"/>
                                          </p:to>
                                        </p:set>
                                        <p:animEffect transition="in" filter="wipe(left)">
                                          <p:cBhvr>
                                            <p:cTn id="40" dur="500"/>
                                            <p:tgtEl>
                                              <p:spTgt spid="95"/>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wipe(left)">
                                          <p:cBhvr>
                                            <p:cTn id="44" dur="500"/>
                                            <p:tgtEl>
                                              <p:spTgt spid="52"/>
                                            </p:tgtEl>
                                          </p:cBhvr>
                                        </p:animEffect>
                                      </p:childTnLst>
                                    </p:cTn>
                                  </p:par>
                                </p:childTnLst>
                              </p:cTn>
                            </p:par>
                            <p:par>
                              <p:cTn id="45" fill="hold">
                                <p:stCondLst>
                                  <p:cond delay="4500"/>
                                </p:stCondLst>
                                <p:childTnLst>
                                  <p:par>
                                    <p:cTn id="46" presetID="2" presetClass="entr" presetSubtype="2" fill="hold" nodeType="afterEffect" p14:presetBounceEnd="34000">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14:bounceEnd="34000">
                                          <p:cBhvr additive="base">
                                            <p:cTn id="48" dur="350" fill="hold"/>
                                            <p:tgtEl>
                                              <p:spTgt spid="3"/>
                                            </p:tgtEl>
                                            <p:attrNameLst>
                                              <p:attrName>ppt_x</p:attrName>
                                            </p:attrNameLst>
                                          </p:cBhvr>
                                          <p:tavLst>
                                            <p:tav tm="0">
                                              <p:val>
                                                <p:strVal val="1+#ppt_w/2"/>
                                              </p:val>
                                            </p:tav>
                                            <p:tav tm="100000">
                                              <p:val>
                                                <p:strVal val="#ppt_x"/>
                                              </p:val>
                                            </p:tav>
                                          </p:tavLst>
                                        </p:anim>
                                        <p:anim calcmode="lin" valueType="num" p14:bounceEnd="34000">
                                          <p:cBhvr additive="base">
                                            <p:cTn id="49" dur="350" fill="hold"/>
                                            <p:tgtEl>
                                              <p:spTgt spid="3"/>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14:presetBounceEnd="34000">
                                      <p:stCondLst>
                                        <p:cond delay="0"/>
                                      </p:stCondLst>
                                      <p:childTnLst>
                                        <p:set>
                                          <p:cBhvr>
                                            <p:cTn id="51" dur="1" fill="hold">
                                              <p:stCondLst>
                                                <p:cond delay="0"/>
                                              </p:stCondLst>
                                            </p:cTn>
                                            <p:tgtEl>
                                              <p:spTgt spid="73"/>
                                            </p:tgtEl>
                                            <p:attrNameLst>
                                              <p:attrName>style.visibility</p:attrName>
                                            </p:attrNameLst>
                                          </p:cBhvr>
                                          <p:to>
                                            <p:strVal val="visible"/>
                                          </p:to>
                                        </p:set>
                                        <p:anim calcmode="lin" valueType="num" p14:bounceEnd="34000">
                                          <p:cBhvr additive="base">
                                            <p:cTn id="52" dur="350" fill="hold"/>
                                            <p:tgtEl>
                                              <p:spTgt spid="73"/>
                                            </p:tgtEl>
                                            <p:attrNameLst>
                                              <p:attrName>ppt_x</p:attrName>
                                            </p:attrNameLst>
                                          </p:cBhvr>
                                          <p:tavLst>
                                            <p:tav tm="0">
                                              <p:val>
                                                <p:strVal val="1+#ppt_w/2"/>
                                              </p:val>
                                            </p:tav>
                                            <p:tav tm="100000">
                                              <p:val>
                                                <p:strVal val="#ppt_x"/>
                                              </p:val>
                                            </p:tav>
                                          </p:tavLst>
                                        </p:anim>
                                        <p:anim calcmode="lin" valueType="num" p14:bounceEnd="34000">
                                          <p:cBhvr additive="base">
                                            <p:cTn id="53" dur="350" fill="hold"/>
                                            <p:tgtEl>
                                              <p:spTgt spid="73"/>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2" presetClass="entr" presetSubtype="8"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400"/>
                                            <p:tgtEl>
                                              <p:spTgt spid="45"/>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Effect transition="in" filter="wipe(right)">
                                          <p:cBhvr>
                                            <p:cTn id="61" dur="250"/>
                                            <p:tgtEl>
                                              <p:spTgt spid="84"/>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Effect transition="in" filter="wipe(left)">
                                          <p:cBhvr>
                                            <p:cTn id="65" dur="500"/>
                                            <p:tgtEl>
                                              <p:spTgt spid="98"/>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left)">
                                          <p:cBhvr>
                                            <p:cTn id="69" dur="500"/>
                                            <p:tgtEl>
                                              <p:spTgt spid="53"/>
                                            </p:tgtEl>
                                          </p:cBhvr>
                                        </p:animEffect>
                                      </p:childTnLst>
                                    </p:cTn>
                                  </p:par>
                                </p:childTnLst>
                              </p:cTn>
                            </p:par>
                            <p:par>
                              <p:cTn id="70" fill="hold">
                                <p:stCondLst>
                                  <p:cond delay="7000"/>
                                </p:stCondLst>
                                <p:childTnLst>
                                  <p:par>
                                    <p:cTn id="71" presetID="2" presetClass="entr" presetSubtype="2" fill="hold" nodeType="afterEffect" p14:presetBounceEnd="34000">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14:bounceEnd="34000">
                                          <p:cBhvr additive="base">
                                            <p:cTn id="73" dur="350" fill="hold"/>
                                            <p:tgtEl>
                                              <p:spTgt spid="2"/>
                                            </p:tgtEl>
                                            <p:attrNameLst>
                                              <p:attrName>ppt_x</p:attrName>
                                            </p:attrNameLst>
                                          </p:cBhvr>
                                          <p:tavLst>
                                            <p:tav tm="0">
                                              <p:val>
                                                <p:strVal val="1+#ppt_w/2"/>
                                              </p:val>
                                            </p:tav>
                                            <p:tav tm="100000">
                                              <p:val>
                                                <p:strVal val="#ppt_x"/>
                                              </p:val>
                                            </p:tav>
                                          </p:tavLst>
                                        </p:anim>
                                        <p:anim calcmode="lin" valueType="num" p14:bounceEnd="34000">
                                          <p:cBhvr additive="base">
                                            <p:cTn id="74" dur="350" fill="hold"/>
                                            <p:tgtEl>
                                              <p:spTgt spid="2"/>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14:presetBounceEnd="34000">
                                      <p:stCondLst>
                                        <p:cond delay="0"/>
                                      </p:stCondLst>
                                      <p:childTnLst>
                                        <p:set>
                                          <p:cBhvr>
                                            <p:cTn id="76" dur="1" fill="hold">
                                              <p:stCondLst>
                                                <p:cond delay="0"/>
                                              </p:stCondLst>
                                            </p:cTn>
                                            <p:tgtEl>
                                              <p:spTgt spid="74"/>
                                            </p:tgtEl>
                                            <p:attrNameLst>
                                              <p:attrName>style.visibility</p:attrName>
                                            </p:attrNameLst>
                                          </p:cBhvr>
                                          <p:to>
                                            <p:strVal val="visible"/>
                                          </p:to>
                                        </p:set>
                                        <p:anim calcmode="lin" valueType="num" p14:bounceEnd="34000">
                                          <p:cBhvr additive="base">
                                            <p:cTn id="77" dur="350" fill="hold"/>
                                            <p:tgtEl>
                                              <p:spTgt spid="74"/>
                                            </p:tgtEl>
                                            <p:attrNameLst>
                                              <p:attrName>ppt_x</p:attrName>
                                            </p:attrNameLst>
                                          </p:cBhvr>
                                          <p:tavLst>
                                            <p:tav tm="0">
                                              <p:val>
                                                <p:strVal val="1+#ppt_w/2"/>
                                              </p:val>
                                            </p:tav>
                                            <p:tav tm="100000">
                                              <p:val>
                                                <p:strVal val="#ppt_x"/>
                                              </p:val>
                                            </p:tav>
                                          </p:tavLst>
                                        </p:anim>
                                        <p:anim calcmode="lin" valueType="num" p14:bounceEnd="34000">
                                          <p:cBhvr additive="base">
                                            <p:cTn id="78" dur="350" fill="hold"/>
                                            <p:tgtEl>
                                              <p:spTgt spid="74"/>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wipe(left)">
                                          <p:cBhvr>
                                            <p:cTn id="82" dur="400"/>
                                            <p:tgtEl>
                                              <p:spTgt spid="48"/>
                                            </p:tgtEl>
                                          </p:cBhvr>
                                        </p:animEffect>
                                      </p:childTnLst>
                                    </p:cTn>
                                  </p:par>
                                </p:childTnLst>
                              </p:cTn>
                            </p:par>
                            <p:par>
                              <p:cTn id="83" fill="hold">
                                <p:stCondLst>
                                  <p:cond delay="8000"/>
                                </p:stCondLst>
                                <p:childTnLst>
                                  <p:par>
                                    <p:cTn id="84" presetID="22" presetClass="entr" presetSubtype="2"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wipe(right)">
                                          <p:cBhvr>
                                            <p:cTn id="86" dur="250"/>
                                            <p:tgtEl>
                                              <p:spTgt spid="85"/>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1"/>
                                            </p:tgtEl>
                                            <p:attrNameLst>
                                              <p:attrName>style.visibility</p:attrName>
                                            </p:attrNameLst>
                                          </p:cBhvr>
                                          <p:to>
                                            <p:strVal val="visible"/>
                                          </p:to>
                                        </p:set>
                                        <p:animEffect transition="in" filter="wipe(left)">
                                          <p:cBhvr>
                                            <p:cTn id="90" dur="500"/>
                                            <p:tgtEl>
                                              <p:spTgt spid="101"/>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54"/>
                                            </p:tgtEl>
                                            <p:attrNameLst>
                                              <p:attrName>style.visibility</p:attrName>
                                            </p:attrNameLst>
                                          </p:cBhvr>
                                          <p:to>
                                            <p:strVal val="visible"/>
                                          </p:to>
                                        </p:set>
                                        <p:animEffect transition="in" filter="wipe(left)">
                                          <p:cBhvr>
                                            <p:cTn id="94" dur="500"/>
                                            <p:tgtEl>
                                              <p:spTgt spid="54"/>
                                            </p:tgtEl>
                                          </p:cBhvr>
                                        </p:animEffect>
                                      </p:childTnLst>
                                    </p:cTn>
                                  </p:par>
                                </p:childTnLst>
                              </p:cTn>
                            </p:par>
                            <p:par>
                              <p:cTn id="95" fill="hold">
                                <p:stCondLst>
                                  <p:cond delay="9500"/>
                                </p:stCondLst>
                                <p:childTnLst>
                                  <p:par>
                                    <p:cTn id="96" presetID="2" presetClass="entr" presetSubtype="2" fill="hold" nodeType="afterEffect" p14:presetBounceEnd="34000">
                                      <p:stCondLst>
                                        <p:cond delay="0"/>
                                      </p:stCondLst>
                                      <p:childTnLst>
                                        <p:set>
                                          <p:cBhvr>
                                            <p:cTn id="97" dur="1" fill="hold">
                                              <p:stCondLst>
                                                <p:cond delay="0"/>
                                              </p:stCondLst>
                                            </p:cTn>
                                            <p:tgtEl>
                                              <p:spTgt spid="5"/>
                                            </p:tgtEl>
                                            <p:attrNameLst>
                                              <p:attrName>style.visibility</p:attrName>
                                            </p:attrNameLst>
                                          </p:cBhvr>
                                          <p:to>
                                            <p:strVal val="visible"/>
                                          </p:to>
                                        </p:set>
                                        <p:anim calcmode="lin" valueType="num" p14:bounceEnd="34000">
                                          <p:cBhvr additive="base">
                                            <p:cTn id="98" dur="350" fill="hold"/>
                                            <p:tgtEl>
                                              <p:spTgt spid="5"/>
                                            </p:tgtEl>
                                            <p:attrNameLst>
                                              <p:attrName>ppt_x</p:attrName>
                                            </p:attrNameLst>
                                          </p:cBhvr>
                                          <p:tavLst>
                                            <p:tav tm="0">
                                              <p:val>
                                                <p:strVal val="1+#ppt_w/2"/>
                                              </p:val>
                                            </p:tav>
                                            <p:tav tm="100000">
                                              <p:val>
                                                <p:strVal val="#ppt_x"/>
                                              </p:val>
                                            </p:tav>
                                          </p:tavLst>
                                        </p:anim>
                                        <p:anim calcmode="lin" valueType="num" p14:bounceEnd="34000">
                                          <p:cBhvr additive="base">
                                            <p:cTn id="99" dur="350" fill="hold"/>
                                            <p:tgtEl>
                                              <p:spTgt spid="5"/>
                                            </p:tgtEl>
                                            <p:attrNameLst>
                                              <p:attrName>ppt_y</p:attrName>
                                            </p:attrNameLst>
                                          </p:cBhvr>
                                          <p:tavLst>
                                            <p:tav tm="0">
                                              <p:val>
                                                <p:strVal val="#ppt_y"/>
                                              </p:val>
                                            </p:tav>
                                            <p:tav tm="100000">
                                              <p:val>
                                                <p:strVal val="#ppt_y"/>
                                              </p:val>
                                            </p:tav>
                                          </p:tavLst>
                                        </p:anim>
                                      </p:childTnLst>
                                    </p:cTn>
                                  </p:par>
                                  <p:par>
                                    <p:cTn id="100" presetID="2" presetClass="entr" presetSubtype="2" fill="hold" grpId="0" nodeType="withEffect" p14:presetBounceEnd="34000">
                                      <p:stCondLst>
                                        <p:cond delay="0"/>
                                      </p:stCondLst>
                                      <p:childTnLst>
                                        <p:set>
                                          <p:cBhvr>
                                            <p:cTn id="101" dur="1" fill="hold">
                                              <p:stCondLst>
                                                <p:cond delay="0"/>
                                              </p:stCondLst>
                                            </p:cTn>
                                            <p:tgtEl>
                                              <p:spTgt spid="75"/>
                                            </p:tgtEl>
                                            <p:attrNameLst>
                                              <p:attrName>style.visibility</p:attrName>
                                            </p:attrNameLst>
                                          </p:cBhvr>
                                          <p:to>
                                            <p:strVal val="visible"/>
                                          </p:to>
                                        </p:set>
                                        <p:anim calcmode="lin" valueType="num" p14:bounceEnd="34000">
                                          <p:cBhvr additive="base">
                                            <p:cTn id="102" dur="350" fill="hold"/>
                                            <p:tgtEl>
                                              <p:spTgt spid="75"/>
                                            </p:tgtEl>
                                            <p:attrNameLst>
                                              <p:attrName>ppt_x</p:attrName>
                                            </p:attrNameLst>
                                          </p:cBhvr>
                                          <p:tavLst>
                                            <p:tav tm="0">
                                              <p:val>
                                                <p:strVal val="1+#ppt_w/2"/>
                                              </p:val>
                                            </p:tav>
                                            <p:tav tm="100000">
                                              <p:val>
                                                <p:strVal val="#ppt_x"/>
                                              </p:val>
                                            </p:tav>
                                          </p:tavLst>
                                        </p:anim>
                                        <p:anim calcmode="lin" valueType="num" p14:bounceEnd="34000">
                                          <p:cBhvr additive="base">
                                            <p:cTn id="103" dur="35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92" grpId="0" animBg="1"/>
          <p:bldP spid="95" grpId="0" animBg="1"/>
          <p:bldP spid="98" grpId="0" animBg="1"/>
          <p:bldP spid="101" grpId="0" animBg="1"/>
          <p:bldP spid="50" grpId="0"/>
          <p:bldP spid="51" grpId="0"/>
          <p:bldP spid="52" grpId="0"/>
          <p:bldP spid="53" grpId="0"/>
          <p:bldP spid="54" grpId="0"/>
          <p:bldP spid="73" grpId="0"/>
          <p:bldP spid="74" grpId="0"/>
          <p:bldP spid="7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400"/>
                                            <p:tgtEl>
                                              <p:spTgt spid="3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wipe(right)">
                                          <p:cBhvr>
                                            <p:cTn id="11" dur="250"/>
                                            <p:tgtEl>
                                              <p:spTgt spid="8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wipe(left)">
                                          <p:cBhvr>
                                            <p:cTn id="15" dur="500"/>
                                            <p:tgtEl>
                                              <p:spTgt spid="9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500"/>
                                            <p:tgtEl>
                                              <p:spTgt spid="50"/>
                                            </p:tgtEl>
                                          </p:cBhvr>
                                        </p:animEffect>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350" fill="hold"/>
                                            <p:tgtEl>
                                              <p:spTgt spid="4"/>
                                            </p:tgtEl>
                                            <p:attrNameLst>
                                              <p:attrName>ppt_x</p:attrName>
                                            </p:attrNameLst>
                                          </p:cBhvr>
                                          <p:tavLst>
                                            <p:tav tm="0">
                                              <p:val>
                                                <p:strVal val="1+#ppt_w/2"/>
                                              </p:val>
                                            </p:tav>
                                            <p:tav tm="100000">
                                              <p:val>
                                                <p:strVal val="#ppt_x"/>
                                              </p:val>
                                            </p:tav>
                                          </p:tavLst>
                                        </p:anim>
                                        <p:anim calcmode="lin" valueType="num">
                                          <p:cBhvr additive="base">
                                            <p:cTn id="24" dur="35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350" fill="hold"/>
                                            <p:tgtEl>
                                              <p:spTgt spid="51"/>
                                            </p:tgtEl>
                                            <p:attrNameLst>
                                              <p:attrName>ppt_x</p:attrName>
                                            </p:attrNameLst>
                                          </p:cBhvr>
                                          <p:tavLst>
                                            <p:tav tm="0">
                                              <p:val>
                                                <p:strVal val="1+#ppt_w/2"/>
                                              </p:val>
                                            </p:tav>
                                            <p:tav tm="100000">
                                              <p:val>
                                                <p:strVal val="#ppt_x"/>
                                              </p:val>
                                            </p:tav>
                                          </p:tavLst>
                                        </p:anim>
                                        <p:anim calcmode="lin" valueType="num">
                                          <p:cBhvr additive="base">
                                            <p:cTn id="28" dur="350" fill="hold"/>
                                            <p:tgtEl>
                                              <p:spTgt spid="5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400"/>
                                            <p:tgtEl>
                                              <p:spTgt spid="40"/>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right)">
                                          <p:cBhvr>
                                            <p:cTn id="36" dur="250"/>
                                            <p:tgtEl>
                                              <p:spTgt spid="83"/>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95"/>
                                            </p:tgtEl>
                                            <p:attrNameLst>
                                              <p:attrName>style.visibility</p:attrName>
                                            </p:attrNameLst>
                                          </p:cBhvr>
                                          <p:to>
                                            <p:strVal val="visible"/>
                                          </p:to>
                                        </p:set>
                                        <p:animEffect transition="in" filter="wipe(left)">
                                          <p:cBhvr>
                                            <p:cTn id="40" dur="500"/>
                                            <p:tgtEl>
                                              <p:spTgt spid="95"/>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wipe(left)">
                                          <p:cBhvr>
                                            <p:cTn id="44" dur="500"/>
                                            <p:tgtEl>
                                              <p:spTgt spid="52"/>
                                            </p:tgtEl>
                                          </p:cBhvr>
                                        </p:animEffect>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350" fill="hold"/>
                                            <p:tgtEl>
                                              <p:spTgt spid="3"/>
                                            </p:tgtEl>
                                            <p:attrNameLst>
                                              <p:attrName>ppt_x</p:attrName>
                                            </p:attrNameLst>
                                          </p:cBhvr>
                                          <p:tavLst>
                                            <p:tav tm="0">
                                              <p:val>
                                                <p:strVal val="1+#ppt_w/2"/>
                                              </p:val>
                                            </p:tav>
                                            <p:tav tm="100000">
                                              <p:val>
                                                <p:strVal val="#ppt_x"/>
                                              </p:val>
                                            </p:tav>
                                          </p:tavLst>
                                        </p:anim>
                                        <p:anim calcmode="lin" valueType="num">
                                          <p:cBhvr additive="base">
                                            <p:cTn id="49" dur="350" fill="hold"/>
                                            <p:tgtEl>
                                              <p:spTgt spid="3"/>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73"/>
                                            </p:tgtEl>
                                            <p:attrNameLst>
                                              <p:attrName>style.visibility</p:attrName>
                                            </p:attrNameLst>
                                          </p:cBhvr>
                                          <p:to>
                                            <p:strVal val="visible"/>
                                          </p:to>
                                        </p:set>
                                        <p:anim calcmode="lin" valueType="num">
                                          <p:cBhvr additive="base">
                                            <p:cTn id="52" dur="350" fill="hold"/>
                                            <p:tgtEl>
                                              <p:spTgt spid="73"/>
                                            </p:tgtEl>
                                            <p:attrNameLst>
                                              <p:attrName>ppt_x</p:attrName>
                                            </p:attrNameLst>
                                          </p:cBhvr>
                                          <p:tavLst>
                                            <p:tav tm="0">
                                              <p:val>
                                                <p:strVal val="1+#ppt_w/2"/>
                                              </p:val>
                                            </p:tav>
                                            <p:tav tm="100000">
                                              <p:val>
                                                <p:strVal val="#ppt_x"/>
                                              </p:val>
                                            </p:tav>
                                          </p:tavLst>
                                        </p:anim>
                                        <p:anim calcmode="lin" valueType="num">
                                          <p:cBhvr additive="base">
                                            <p:cTn id="53" dur="350" fill="hold"/>
                                            <p:tgtEl>
                                              <p:spTgt spid="73"/>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2" presetClass="entr" presetSubtype="8"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400"/>
                                            <p:tgtEl>
                                              <p:spTgt spid="45"/>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Effect transition="in" filter="wipe(right)">
                                          <p:cBhvr>
                                            <p:cTn id="61" dur="250"/>
                                            <p:tgtEl>
                                              <p:spTgt spid="84"/>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Effect transition="in" filter="wipe(left)">
                                          <p:cBhvr>
                                            <p:cTn id="65" dur="500"/>
                                            <p:tgtEl>
                                              <p:spTgt spid="98"/>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left)">
                                          <p:cBhvr>
                                            <p:cTn id="69" dur="500"/>
                                            <p:tgtEl>
                                              <p:spTgt spid="53"/>
                                            </p:tgtEl>
                                          </p:cBhvr>
                                        </p:animEffect>
                                      </p:childTnLst>
                                    </p:cTn>
                                  </p:par>
                                </p:childTnLst>
                              </p:cTn>
                            </p:par>
                            <p:par>
                              <p:cTn id="70" fill="hold">
                                <p:stCondLst>
                                  <p:cond delay="7000"/>
                                </p:stCondLst>
                                <p:childTnLst>
                                  <p:par>
                                    <p:cTn id="71" presetID="2" presetClass="entr" presetSubtype="2" fill="hold" nodeType="after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350" fill="hold"/>
                                            <p:tgtEl>
                                              <p:spTgt spid="2"/>
                                            </p:tgtEl>
                                            <p:attrNameLst>
                                              <p:attrName>ppt_x</p:attrName>
                                            </p:attrNameLst>
                                          </p:cBhvr>
                                          <p:tavLst>
                                            <p:tav tm="0">
                                              <p:val>
                                                <p:strVal val="1+#ppt_w/2"/>
                                              </p:val>
                                            </p:tav>
                                            <p:tav tm="100000">
                                              <p:val>
                                                <p:strVal val="#ppt_x"/>
                                              </p:val>
                                            </p:tav>
                                          </p:tavLst>
                                        </p:anim>
                                        <p:anim calcmode="lin" valueType="num">
                                          <p:cBhvr additive="base">
                                            <p:cTn id="74" dur="350" fill="hold"/>
                                            <p:tgtEl>
                                              <p:spTgt spid="2"/>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74"/>
                                            </p:tgtEl>
                                            <p:attrNameLst>
                                              <p:attrName>style.visibility</p:attrName>
                                            </p:attrNameLst>
                                          </p:cBhvr>
                                          <p:to>
                                            <p:strVal val="visible"/>
                                          </p:to>
                                        </p:set>
                                        <p:anim calcmode="lin" valueType="num">
                                          <p:cBhvr additive="base">
                                            <p:cTn id="77" dur="350" fill="hold"/>
                                            <p:tgtEl>
                                              <p:spTgt spid="74"/>
                                            </p:tgtEl>
                                            <p:attrNameLst>
                                              <p:attrName>ppt_x</p:attrName>
                                            </p:attrNameLst>
                                          </p:cBhvr>
                                          <p:tavLst>
                                            <p:tav tm="0">
                                              <p:val>
                                                <p:strVal val="1+#ppt_w/2"/>
                                              </p:val>
                                            </p:tav>
                                            <p:tav tm="100000">
                                              <p:val>
                                                <p:strVal val="#ppt_x"/>
                                              </p:val>
                                            </p:tav>
                                          </p:tavLst>
                                        </p:anim>
                                        <p:anim calcmode="lin" valueType="num">
                                          <p:cBhvr additive="base">
                                            <p:cTn id="78" dur="350" fill="hold"/>
                                            <p:tgtEl>
                                              <p:spTgt spid="74"/>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wipe(left)">
                                          <p:cBhvr>
                                            <p:cTn id="82" dur="400"/>
                                            <p:tgtEl>
                                              <p:spTgt spid="48"/>
                                            </p:tgtEl>
                                          </p:cBhvr>
                                        </p:animEffect>
                                      </p:childTnLst>
                                    </p:cTn>
                                  </p:par>
                                </p:childTnLst>
                              </p:cTn>
                            </p:par>
                            <p:par>
                              <p:cTn id="83" fill="hold">
                                <p:stCondLst>
                                  <p:cond delay="8000"/>
                                </p:stCondLst>
                                <p:childTnLst>
                                  <p:par>
                                    <p:cTn id="84" presetID="22" presetClass="entr" presetSubtype="2"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wipe(right)">
                                          <p:cBhvr>
                                            <p:cTn id="86" dur="250"/>
                                            <p:tgtEl>
                                              <p:spTgt spid="85"/>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1"/>
                                            </p:tgtEl>
                                            <p:attrNameLst>
                                              <p:attrName>style.visibility</p:attrName>
                                            </p:attrNameLst>
                                          </p:cBhvr>
                                          <p:to>
                                            <p:strVal val="visible"/>
                                          </p:to>
                                        </p:set>
                                        <p:animEffect transition="in" filter="wipe(left)">
                                          <p:cBhvr>
                                            <p:cTn id="90" dur="500"/>
                                            <p:tgtEl>
                                              <p:spTgt spid="101"/>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54"/>
                                            </p:tgtEl>
                                            <p:attrNameLst>
                                              <p:attrName>style.visibility</p:attrName>
                                            </p:attrNameLst>
                                          </p:cBhvr>
                                          <p:to>
                                            <p:strVal val="visible"/>
                                          </p:to>
                                        </p:set>
                                        <p:animEffect transition="in" filter="wipe(left)">
                                          <p:cBhvr>
                                            <p:cTn id="94" dur="500"/>
                                            <p:tgtEl>
                                              <p:spTgt spid="54"/>
                                            </p:tgtEl>
                                          </p:cBhvr>
                                        </p:animEffect>
                                      </p:childTnLst>
                                    </p:cTn>
                                  </p:par>
                                </p:childTnLst>
                              </p:cTn>
                            </p:par>
                            <p:par>
                              <p:cTn id="95" fill="hold">
                                <p:stCondLst>
                                  <p:cond delay="9500"/>
                                </p:stCondLst>
                                <p:childTnLst>
                                  <p:par>
                                    <p:cTn id="96" presetID="2" presetClass="entr" presetSubtype="2" fill="hold" nodeType="afterEffect">
                                      <p:stCondLst>
                                        <p:cond delay="0"/>
                                      </p:stCondLst>
                                      <p:childTnLst>
                                        <p:set>
                                          <p:cBhvr>
                                            <p:cTn id="97" dur="1" fill="hold">
                                              <p:stCondLst>
                                                <p:cond delay="0"/>
                                              </p:stCondLst>
                                            </p:cTn>
                                            <p:tgtEl>
                                              <p:spTgt spid="5"/>
                                            </p:tgtEl>
                                            <p:attrNameLst>
                                              <p:attrName>style.visibility</p:attrName>
                                            </p:attrNameLst>
                                          </p:cBhvr>
                                          <p:to>
                                            <p:strVal val="visible"/>
                                          </p:to>
                                        </p:set>
                                        <p:anim calcmode="lin" valueType="num">
                                          <p:cBhvr additive="base">
                                            <p:cTn id="98" dur="350" fill="hold"/>
                                            <p:tgtEl>
                                              <p:spTgt spid="5"/>
                                            </p:tgtEl>
                                            <p:attrNameLst>
                                              <p:attrName>ppt_x</p:attrName>
                                            </p:attrNameLst>
                                          </p:cBhvr>
                                          <p:tavLst>
                                            <p:tav tm="0">
                                              <p:val>
                                                <p:strVal val="1+#ppt_w/2"/>
                                              </p:val>
                                            </p:tav>
                                            <p:tav tm="100000">
                                              <p:val>
                                                <p:strVal val="#ppt_x"/>
                                              </p:val>
                                            </p:tav>
                                          </p:tavLst>
                                        </p:anim>
                                        <p:anim calcmode="lin" valueType="num">
                                          <p:cBhvr additive="base">
                                            <p:cTn id="99" dur="350" fill="hold"/>
                                            <p:tgtEl>
                                              <p:spTgt spid="5"/>
                                            </p:tgtEl>
                                            <p:attrNameLst>
                                              <p:attrName>ppt_y</p:attrName>
                                            </p:attrNameLst>
                                          </p:cBhvr>
                                          <p:tavLst>
                                            <p:tav tm="0">
                                              <p:val>
                                                <p:strVal val="#ppt_y"/>
                                              </p:val>
                                            </p:tav>
                                            <p:tav tm="100000">
                                              <p:val>
                                                <p:strVal val="#ppt_y"/>
                                              </p:val>
                                            </p:tav>
                                          </p:tavLst>
                                        </p:anim>
                                      </p:childTnLst>
                                    </p:cTn>
                                  </p:par>
                                  <p:par>
                                    <p:cTn id="100" presetID="2" presetClass="entr" presetSubtype="2" fill="hold" grpId="0" nodeType="withEffect">
                                      <p:stCondLst>
                                        <p:cond delay="0"/>
                                      </p:stCondLst>
                                      <p:childTnLst>
                                        <p:set>
                                          <p:cBhvr>
                                            <p:cTn id="101" dur="1" fill="hold">
                                              <p:stCondLst>
                                                <p:cond delay="0"/>
                                              </p:stCondLst>
                                            </p:cTn>
                                            <p:tgtEl>
                                              <p:spTgt spid="75"/>
                                            </p:tgtEl>
                                            <p:attrNameLst>
                                              <p:attrName>style.visibility</p:attrName>
                                            </p:attrNameLst>
                                          </p:cBhvr>
                                          <p:to>
                                            <p:strVal val="visible"/>
                                          </p:to>
                                        </p:set>
                                        <p:anim calcmode="lin" valueType="num">
                                          <p:cBhvr additive="base">
                                            <p:cTn id="102" dur="350" fill="hold"/>
                                            <p:tgtEl>
                                              <p:spTgt spid="75"/>
                                            </p:tgtEl>
                                            <p:attrNameLst>
                                              <p:attrName>ppt_x</p:attrName>
                                            </p:attrNameLst>
                                          </p:cBhvr>
                                          <p:tavLst>
                                            <p:tav tm="0">
                                              <p:val>
                                                <p:strVal val="1+#ppt_w/2"/>
                                              </p:val>
                                            </p:tav>
                                            <p:tav tm="100000">
                                              <p:val>
                                                <p:strVal val="#ppt_x"/>
                                              </p:val>
                                            </p:tav>
                                          </p:tavLst>
                                        </p:anim>
                                        <p:anim calcmode="lin" valueType="num">
                                          <p:cBhvr additive="base">
                                            <p:cTn id="103" dur="35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92" grpId="0" animBg="1"/>
          <p:bldP spid="95" grpId="0" animBg="1"/>
          <p:bldP spid="98" grpId="0" animBg="1"/>
          <p:bldP spid="101" grpId="0" animBg="1"/>
          <p:bldP spid="50" grpId="0"/>
          <p:bldP spid="51" grpId="0"/>
          <p:bldP spid="52" grpId="0"/>
          <p:bldP spid="53" grpId="0"/>
          <p:bldP spid="54" grpId="0"/>
          <p:bldP spid="73" grpId="0"/>
          <p:bldP spid="74" grpId="0"/>
          <p:bldP spid="75"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839959" y="3984276"/>
            <a:ext cx="9369519" cy="1087001"/>
            <a:chOff x="1855445" y="3927410"/>
            <a:chExt cx="9370739" cy="1087001"/>
          </a:xfrm>
        </p:grpSpPr>
        <p:sp>
          <p:nvSpPr>
            <p:cNvPr id="93" name="Notched Right Arrow 37"/>
            <p:cNvSpPr/>
            <p:nvPr/>
          </p:nvSpPr>
          <p:spPr>
            <a:xfrm>
              <a:off x="1855445" y="3927410"/>
              <a:ext cx="9370739" cy="1087001"/>
            </a:xfrm>
            <a:prstGeom prst="notchedRightArrow">
              <a:avLst>
                <a:gd name="adj1" fmla="val 100000"/>
                <a:gd name="adj2" fmla="val 46001"/>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lumMod val="85000"/>
                    <a:lumOff val="15000"/>
                  </a:schemeClr>
                </a:solidFill>
              </a:endParaRPr>
            </a:p>
          </p:txBody>
        </p:sp>
        <p:sp>
          <p:nvSpPr>
            <p:cNvPr id="95" name="Oval 41"/>
            <p:cNvSpPr>
              <a:spLocks noChangeAspect="1"/>
            </p:cNvSpPr>
            <p:nvPr/>
          </p:nvSpPr>
          <p:spPr>
            <a:xfrm>
              <a:off x="10150853" y="4123788"/>
              <a:ext cx="694248" cy="694244"/>
            </a:xfrm>
            <a:prstGeom prst="ellipse">
              <a:avLst/>
            </a:prstGeom>
            <a:solidFill>
              <a:srgbClr val="CBCBCB"/>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latin typeface="Impact" panose="020B0806030902050204" pitchFamily="34" charset="0"/>
                </a:rPr>
                <a:t>03</a:t>
              </a:r>
              <a:endParaRPr lang="en-US" sz="2000" dirty="0">
                <a:solidFill>
                  <a:schemeClr val="tx1">
                    <a:lumMod val="85000"/>
                    <a:lumOff val="15000"/>
                  </a:schemeClr>
                </a:solidFill>
                <a:latin typeface="Impact" panose="020B0806030902050204" pitchFamily="34" charset="0"/>
              </a:endParaRPr>
            </a:p>
          </p:txBody>
        </p:sp>
      </p:grpSp>
      <p:sp>
        <p:nvSpPr>
          <p:cNvPr id="36" name="TextBox 59"/>
          <p:cNvSpPr txBox="1">
            <a:spLocks noChangeArrowheads="1"/>
          </p:cNvSpPr>
          <p:nvPr/>
        </p:nvSpPr>
        <p:spPr bwMode="auto">
          <a:xfrm flipH="1">
            <a:off x="2531983" y="4092241"/>
            <a:ext cx="2395013"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点击添加关键字</a:t>
            </a:r>
            <a:endParaRPr lang="en-US" altLang="ko-KR" sz="20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矩形 42"/>
          <p:cNvSpPr>
            <a:spLocks noChangeArrowheads="1"/>
          </p:cNvSpPr>
          <p:nvPr/>
        </p:nvSpPr>
        <p:spPr bwMode="auto">
          <a:xfrm>
            <a:off x="2545630" y="4448385"/>
            <a:ext cx="7549783" cy="54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300" dirty="0">
              <a:solidFill>
                <a:schemeClr val="tx1">
                  <a:lumMod val="85000"/>
                  <a:lumOff val="15000"/>
                </a:schemeClr>
              </a:solidFill>
            </a:endParaRPr>
          </a:p>
        </p:txBody>
      </p:sp>
      <p:grpSp>
        <p:nvGrpSpPr>
          <p:cNvPr id="22" name="组合 21"/>
          <p:cNvGrpSpPr/>
          <p:nvPr/>
        </p:nvGrpSpPr>
        <p:grpSpPr>
          <a:xfrm>
            <a:off x="797" y="3984277"/>
            <a:ext cx="2134931" cy="1087000"/>
            <a:chOff x="1" y="3916719"/>
            <a:chExt cx="2135209" cy="1087000"/>
          </a:xfrm>
        </p:grpSpPr>
        <p:sp>
          <p:nvSpPr>
            <p:cNvPr id="66" name="任意多边形 65"/>
            <p:cNvSpPr/>
            <p:nvPr/>
          </p:nvSpPr>
          <p:spPr>
            <a:xfrm rot="16200000">
              <a:off x="524106" y="3392614"/>
              <a:ext cx="1087000" cy="2135209"/>
            </a:xfrm>
            <a:custGeom>
              <a:avLst/>
              <a:gdLst>
                <a:gd name="connsiteX0" fmla="*/ 1087000 w 1087000"/>
                <a:gd name="connsiteY0" fmla="*/ 0 h 2135209"/>
                <a:gd name="connsiteX1" fmla="*/ 1087000 w 1087000"/>
                <a:gd name="connsiteY1" fmla="*/ 1635179 h 2135209"/>
                <a:gd name="connsiteX2" fmla="*/ 543501 w 1087000"/>
                <a:gd name="connsiteY2" fmla="*/ 2135209 h 2135209"/>
                <a:gd name="connsiteX3" fmla="*/ 0 w 1087000"/>
                <a:gd name="connsiteY3" fmla="*/ 1635178 h 2135209"/>
                <a:gd name="connsiteX4" fmla="*/ 0 w 1087000"/>
                <a:gd name="connsiteY4" fmla="*/ 0 h 2135209"/>
                <a:gd name="connsiteX5" fmla="*/ 1087000 w 1087000"/>
                <a:gd name="connsiteY5" fmla="*/ 0 h 213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000" h="2135209">
                  <a:moveTo>
                    <a:pt x="1087000" y="0"/>
                  </a:moveTo>
                  <a:lnTo>
                    <a:pt x="1087000" y="1635179"/>
                  </a:lnTo>
                  <a:lnTo>
                    <a:pt x="543501" y="2135209"/>
                  </a:lnTo>
                  <a:lnTo>
                    <a:pt x="0" y="1635178"/>
                  </a:lnTo>
                  <a:lnTo>
                    <a:pt x="0" y="0"/>
                  </a:lnTo>
                  <a:lnTo>
                    <a:pt x="10870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sz="4265" dirty="0">
                <a:solidFill>
                  <a:schemeClr val="bg1"/>
                </a:solidFill>
              </a:endParaRPr>
            </a:p>
          </p:txBody>
        </p:sp>
        <p:sp>
          <p:nvSpPr>
            <p:cNvPr id="59" name="Freeform 129"/>
            <p:cNvSpPr>
              <a:spLocks noChangeAspect="1" noEditPoints="1"/>
            </p:cNvSpPr>
            <p:nvPr/>
          </p:nvSpPr>
          <p:spPr bwMode="auto">
            <a:xfrm>
              <a:off x="790061" y="4134547"/>
              <a:ext cx="651342" cy="651342"/>
            </a:xfrm>
            <a:custGeom>
              <a:avLst/>
              <a:gdLst>
                <a:gd name="T0" fmla="*/ 48 w 97"/>
                <a:gd name="T1" fmla="*/ 0 h 97"/>
                <a:gd name="T2" fmla="*/ 50 w 97"/>
                <a:gd name="T3" fmla="*/ 0 h 97"/>
                <a:gd name="T4" fmla="*/ 53 w 97"/>
                <a:gd name="T5" fmla="*/ 27 h 97"/>
                <a:gd name="T6" fmla="*/ 49 w 97"/>
                <a:gd name="T7" fmla="*/ 33 h 97"/>
                <a:gd name="T8" fmla="*/ 49 w 97"/>
                <a:gd name="T9" fmla="*/ 34 h 97"/>
                <a:gd name="T10" fmla="*/ 37 w 97"/>
                <a:gd name="T11" fmla="*/ 40 h 97"/>
                <a:gd name="T12" fmla="*/ 23 w 97"/>
                <a:gd name="T13" fmla="*/ 46 h 97"/>
                <a:gd name="T14" fmla="*/ 18 w 97"/>
                <a:gd name="T15" fmla="*/ 43 h 97"/>
                <a:gd name="T16" fmla="*/ 13 w 97"/>
                <a:gd name="T17" fmla="*/ 45 h 97"/>
                <a:gd name="T18" fmla="*/ 1 w 97"/>
                <a:gd name="T19" fmla="*/ 38 h 97"/>
                <a:gd name="T20" fmla="*/ 48 w 97"/>
                <a:gd name="T21" fmla="*/ 0 h 97"/>
                <a:gd name="T22" fmla="*/ 57 w 97"/>
                <a:gd name="T23" fmla="*/ 1 h 97"/>
                <a:gd name="T24" fmla="*/ 81 w 97"/>
                <a:gd name="T25" fmla="*/ 12 h 97"/>
                <a:gd name="T26" fmla="*/ 61 w 97"/>
                <a:gd name="T27" fmla="*/ 27 h 97"/>
                <a:gd name="T28" fmla="*/ 60 w 97"/>
                <a:gd name="T29" fmla="*/ 26 h 97"/>
                <a:gd name="T30" fmla="*/ 57 w 97"/>
                <a:gd name="T31" fmla="*/ 1 h 97"/>
                <a:gd name="T32" fmla="*/ 86 w 97"/>
                <a:gd name="T33" fmla="*/ 17 h 97"/>
                <a:gd name="T34" fmla="*/ 65 w 97"/>
                <a:gd name="T35" fmla="*/ 33 h 97"/>
                <a:gd name="T36" fmla="*/ 65 w 97"/>
                <a:gd name="T37" fmla="*/ 33 h 97"/>
                <a:gd name="T38" fmla="*/ 59 w 97"/>
                <a:gd name="T39" fmla="*/ 40 h 97"/>
                <a:gd name="T40" fmla="*/ 59 w 97"/>
                <a:gd name="T41" fmla="*/ 45 h 97"/>
                <a:gd name="T42" fmla="*/ 57 w 97"/>
                <a:gd name="T43" fmla="*/ 63 h 97"/>
                <a:gd name="T44" fmla="*/ 60 w 97"/>
                <a:gd name="T45" fmla="*/ 68 h 97"/>
                <a:gd name="T46" fmla="*/ 89 w 97"/>
                <a:gd name="T47" fmla="*/ 75 h 97"/>
                <a:gd name="T48" fmla="*/ 97 w 97"/>
                <a:gd name="T49" fmla="*/ 48 h 97"/>
                <a:gd name="T50" fmla="*/ 86 w 97"/>
                <a:gd name="T51" fmla="*/ 17 h 97"/>
                <a:gd name="T52" fmla="*/ 85 w 97"/>
                <a:gd name="T53" fmla="*/ 81 h 97"/>
                <a:gd name="T54" fmla="*/ 49 w 97"/>
                <a:gd name="T55" fmla="*/ 97 h 97"/>
                <a:gd name="T56" fmla="*/ 54 w 97"/>
                <a:gd name="T57" fmla="*/ 77 h 97"/>
                <a:gd name="T58" fmla="*/ 58 w 97"/>
                <a:gd name="T59" fmla="*/ 74 h 97"/>
                <a:gd name="T60" fmla="*/ 85 w 97"/>
                <a:gd name="T61" fmla="*/ 81 h 97"/>
                <a:gd name="T62" fmla="*/ 42 w 97"/>
                <a:gd name="T63" fmla="*/ 97 h 97"/>
                <a:gd name="T64" fmla="*/ 1 w 97"/>
                <a:gd name="T65" fmla="*/ 60 h 97"/>
                <a:gd name="T66" fmla="*/ 12 w 97"/>
                <a:gd name="T67" fmla="*/ 57 h 97"/>
                <a:gd name="T68" fmla="*/ 18 w 97"/>
                <a:gd name="T69" fmla="*/ 59 h 97"/>
                <a:gd name="T70" fmla="*/ 21 w 97"/>
                <a:gd name="T71" fmla="*/ 58 h 97"/>
                <a:gd name="T72" fmla="*/ 45 w 97"/>
                <a:gd name="T73" fmla="*/ 70 h 97"/>
                <a:gd name="T74" fmla="*/ 48 w 97"/>
                <a:gd name="T75" fmla="*/ 75 h 97"/>
                <a:gd name="T76" fmla="*/ 42 w 97"/>
                <a:gd name="T77" fmla="*/ 97 h 97"/>
                <a:gd name="T78" fmla="*/ 0 w 97"/>
                <a:gd name="T79" fmla="*/ 53 h 97"/>
                <a:gd name="T80" fmla="*/ 8 w 97"/>
                <a:gd name="T81" fmla="*/ 51 h 97"/>
                <a:gd name="T82" fmla="*/ 0 w 97"/>
                <a:gd name="T83" fmla="*/ 45 h 97"/>
                <a:gd name="T84" fmla="*/ 0 w 97"/>
                <a:gd name="T85" fmla="*/ 48 h 97"/>
                <a:gd name="T86" fmla="*/ 0 w 97"/>
                <a:gd name="T87" fmla="*/ 53 h 97"/>
                <a:gd name="T88" fmla="*/ 52 w 97"/>
                <a:gd name="T89" fmla="*/ 40 h 97"/>
                <a:gd name="T90" fmla="*/ 40 w 97"/>
                <a:gd name="T91" fmla="*/ 46 h 97"/>
                <a:gd name="T92" fmla="*/ 25 w 97"/>
                <a:gd name="T93" fmla="*/ 52 h 97"/>
                <a:gd name="T94" fmla="*/ 25 w 97"/>
                <a:gd name="T95" fmla="*/ 52 h 97"/>
                <a:gd name="T96" fmla="*/ 48 w 97"/>
                <a:gd name="T97" fmla="*/ 63 h 97"/>
                <a:gd name="T98" fmla="*/ 50 w 97"/>
                <a:gd name="T99" fmla="*/ 62 h 97"/>
                <a:gd name="T100" fmla="*/ 52 w 97"/>
                <a:gd name="T101" fmla="*/ 44 h 97"/>
                <a:gd name="T102" fmla="*/ 52 w 97"/>
                <a:gd name="T103" fmla="*/ 4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97">
                  <a:moveTo>
                    <a:pt x="48" y="0"/>
                  </a:moveTo>
                  <a:cubicBezTo>
                    <a:pt x="49" y="0"/>
                    <a:pt x="50" y="0"/>
                    <a:pt x="50" y="0"/>
                  </a:cubicBezTo>
                  <a:cubicBezTo>
                    <a:pt x="52" y="9"/>
                    <a:pt x="53" y="18"/>
                    <a:pt x="53" y="27"/>
                  </a:cubicBezTo>
                  <a:cubicBezTo>
                    <a:pt x="51" y="28"/>
                    <a:pt x="49" y="30"/>
                    <a:pt x="49" y="33"/>
                  </a:cubicBezTo>
                  <a:cubicBezTo>
                    <a:pt x="49" y="33"/>
                    <a:pt x="49" y="34"/>
                    <a:pt x="49" y="34"/>
                  </a:cubicBezTo>
                  <a:cubicBezTo>
                    <a:pt x="45" y="36"/>
                    <a:pt x="41" y="38"/>
                    <a:pt x="37" y="40"/>
                  </a:cubicBezTo>
                  <a:cubicBezTo>
                    <a:pt x="33" y="42"/>
                    <a:pt x="28" y="44"/>
                    <a:pt x="23" y="46"/>
                  </a:cubicBezTo>
                  <a:cubicBezTo>
                    <a:pt x="22" y="44"/>
                    <a:pt x="20" y="43"/>
                    <a:pt x="18" y="43"/>
                  </a:cubicBezTo>
                  <a:cubicBezTo>
                    <a:pt x="16" y="43"/>
                    <a:pt x="14" y="44"/>
                    <a:pt x="13" y="45"/>
                  </a:cubicBezTo>
                  <a:cubicBezTo>
                    <a:pt x="9" y="43"/>
                    <a:pt x="5" y="40"/>
                    <a:pt x="1" y="38"/>
                  </a:cubicBezTo>
                  <a:cubicBezTo>
                    <a:pt x="6" y="16"/>
                    <a:pt x="25" y="0"/>
                    <a:pt x="48" y="0"/>
                  </a:cubicBezTo>
                  <a:close/>
                  <a:moveTo>
                    <a:pt x="57" y="1"/>
                  </a:moveTo>
                  <a:cubicBezTo>
                    <a:pt x="66" y="2"/>
                    <a:pt x="74" y="6"/>
                    <a:pt x="81" y="12"/>
                  </a:cubicBezTo>
                  <a:cubicBezTo>
                    <a:pt x="75" y="17"/>
                    <a:pt x="68" y="22"/>
                    <a:pt x="61" y="27"/>
                  </a:cubicBezTo>
                  <a:cubicBezTo>
                    <a:pt x="61" y="26"/>
                    <a:pt x="60" y="26"/>
                    <a:pt x="60" y="26"/>
                  </a:cubicBezTo>
                  <a:cubicBezTo>
                    <a:pt x="60" y="17"/>
                    <a:pt x="59" y="9"/>
                    <a:pt x="57" y="1"/>
                  </a:cubicBezTo>
                  <a:close/>
                  <a:moveTo>
                    <a:pt x="86" y="17"/>
                  </a:moveTo>
                  <a:cubicBezTo>
                    <a:pt x="79" y="23"/>
                    <a:pt x="72" y="28"/>
                    <a:pt x="65" y="33"/>
                  </a:cubicBezTo>
                  <a:cubicBezTo>
                    <a:pt x="65" y="33"/>
                    <a:pt x="65" y="33"/>
                    <a:pt x="65" y="33"/>
                  </a:cubicBezTo>
                  <a:cubicBezTo>
                    <a:pt x="65" y="36"/>
                    <a:pt x="62" y="39"/>
                    <a:pt x="59" y="40"/>
                  </a:cubicBezTo>
                  <a:cubicBezTo>
                    <a:pt x="59" y="42"/>
                    <a:pt x="59" y="43"/>
                    <a:pt x="59" y="45"/>
                  </a:cubicBezTo>
                  <a:cubicBezTo>
                    <a:pt x="59" y="51"/>
                    <a:pt x="58" y="57"/>
                    <a:pt x="57" y="63"/>
                  </a:cubicBezTo>
                  <a:cubicBezTo>
                    <a:pt x="59" y="64"/>
                    <a:pt x="60" y="66"/>
                    <a:pt x="60" y="68"/>
                  </a:cubicBezTo>
                  <a:cubicBezTo>
                    <a:pt x="70" y="71"/>
                    <a:pt x="80" y="73"/>
                    <a:pt x="89" y="75"/>
                  </a:cubicBezTo>
                  <a:cubicBezTo>
                    <a:pt x="94" y="67"/>
                    <a:pt x="97" y="58"/>
                    <a:pt x="97" y="48"/>
                  </a:cubicBezTo>
                  <a:cubicBezTo>
                    <a:pt x="97" y="36"/>
                    <a:pt x="93" y="25"/>
                    <a:pt x="86" y="17"/>
                  </a:cubicBezTo>
                  <a:close/>
                  <a:moveTo>
                    <a:pt x="85" y="81"/>
                  </a:moveTo>
                  <a:cubicBezTo>
                    <a:pt x="76" y="91"/>
                    <a:pt x="63" y="97"/>
                    <a:pt x="49" y="97"/>
                  </a:cubicBezTo>
                  <a:cubicBezTo>
                    <a:pt x="51" y="90"/>
                    <a:pt x="53" y="83"/>
                    <a:pt x="54" y="77"/>
                  </a:cubicBezTo>
                  <a:cubicBezTo>
                    <a:pt x="56" y="76"/>
                    <a:pt x="57" y="75"/>
                    <a:pt x="58" y="74"/>
                  </a:cubicBezTo>
                  <a:cubicBezTo>
                    <a:pt x="67" y="77"/>
                    <a:pt x="76" y="79"/>
                    <a:pt x="85" y="81"/>
                  </a:cubicBezTo>
                  <a:close/>
                  <a:moveTo>
                    <a:pt x="42" y="97"/>
                  </a:moveTo>
                  <a:cubicBezTo>
                    <a:pt x="22" y="94"/>
                    <a:pt x="6" y="79"/>
                    <a:pt x="1" y="60"/>
                  </a:cubicBezTo>
                  <a:cubicBezTo>
                    <a:pt x="5" y="59"/>
                    <a:pt x="9" y="58"/>
                    <a:pt x="12" y="57"/>
                  </a:cubicBezTo>
                  <a:cubicBezTo>
                    <a:pt x="14" y="58"/>
                    <a:pt x="16" y="59"/>
                    <a:pt x="18" y="59"/>
                  </a:cubicBezTo>
                  <a:cubicBezTo>
                    <a:pt x="19" y="59"/>
                    <a:pt x="20" y="58"/>
                    <a:pt x="21" y="58"/>
                  </a:cubicBezTo>
                  <a:cubicBezTo>
                    <a:pt x="29" y="62"/>
                    <a:pt x="37" y="66"/>
                    <a:pt x="45" y="70"/>
                  </a:cubicBezTo>
                  <a:cubicBezTo>
                    <a:pt x="45" y="72"/>
                    <a:pt x="46" y="73"/>
                    <a:pt x="48" y="75"/>
                  </a:cubicBezTo>
                  <a:cubicBezTo>
                    <a:pt x="46" y="82"/>
                    <a:pt x="44" y="89"/>
                    <a:pt x="42" y="97"/>
                  </a:cubicBezTo>
                  <a:close/>
                  <a:moveTo>
                    <a:pt x="0" y="53"/>
                  </a:moveTo>
                  <a:cubicBezTo>
                    <a:pt x="3" y="52"/>
                    <a:pt x="5" y="51"/>
                    <a:pt x="8" y="51"/>
                  </a:cubicBezTo>
                  <a:cubicBezTo>
                    <a:pt x="5" y="49"/>
                    <a:pt x="3" y="47"/>
                    <a:pt x="0" y="45"/>
                  </a:cubicBezTo>
                  <a:cubicBezTo>
                    <a:pt x="0" y="46"/>
                    <a:pt x="0" y="47"/>
                    <a:pt x="0" y="48"/>
                  </a:cubicBezTo>
                  <a:cubicBezTo>
                    <a:pt x="0" y="50"/>
                    <a:pt x="0" y="51"/>
                    <a:pt x="0" y="53"/>
                  </a:cubicBezTo>
                  <a:close/>
                  <a:moveTo>
                    <a:pt x="52" y="40"/>
                  </a:moveTo>
                  <a:cubicBezTo>
                    <a:pt x="48" y="42"/>
                    <a:pt x="44" y="44"/>
                    <a:pt x="40" y="46"/>
                  </a:cubicBezTo>
                  <a:cubicBezTo>
                    <a:pt x="35" y="48"/>
                    <a:pt x="30" y="50"/>
                    <a:pt x="25" y="52"/>
                  </a:cubicBezTo>
                  <a:cubicBezTo>
                    <a:pt x="25" y="52"/>
                    <a:pt x="25" y="52"/>
                    <a:pt x="25" y="52"/>
                  </a:cubicBezTo>
                  <a:cubicBezTo>
                    <a:pt x="33" y="56"/>
                    <a:pt x="40" y="60"/>
                    <a:pt x="48" y="63"/>
                  </a:cubicBezTo>
                  <a:cubicBezTo>
                    <a:pt x="48" y="63"/>
                    <a:pt x="49" y="62"/>
                    <a:pt x="50" y="62"/>
                  </a:cubicBezTo>
                  <a:cubicBezTo>
                    <a:pt x="51" y="56"/>
                    <a:pt x="52" y="50"/>
                    <a:pt x="52" y="44"/>
                  </a:cubicBezTo>
                  <a:cubicBezTo>
                    <a:pt x="52" y="43"/>
                    <a:pt x="52" y="42"/>
                    <a:pt x="52" y="4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66486" y="2740638"/>
            <a:ext cx="9369519" cy="1087000"/>
            <a:chOff x="949774" y="2662385"/>
            <a:chExt cx="9370739" cy="1087000"/>
          </a:xfrm>
        </p:grpSpPr>
        <p:sp>
          <p:nvSpPr>
            <p:cNvPr id="81" name="Notched Right Arrow 24"/>
            <p:cNvSpPr/>
            <p:nvPr/>
          </p:nvSpPr>
          <p:spPr>
            <a:xfrm rot="10800000">
              <a:off x="949774" y="2662385"/>
              <a:ext cx="9370739" cy="1087000"/>
            </a:xfrm>
            <a:prstGeom prst="notchedRightArrow">
              <a:avLst>
                <a:gd name="adj1" fmla="val 100000"/>
                <a:gd name="adj2" fmla="val 46000"/>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lumMod val="85000"/>
                    <a:lumOff val="15000"/>
                  </a:schemeClr>
                </a:solidFill>
              </a:endParaRPr>
            </a:p>
          </p:txBody>
        </p:sp>
        <p:sp>
          <p:nvSpPr>
            <p:cNvPr id="83" name="Oval 31"/>
            <p:cNvSpPr>
              <a:spLocks noChangeAspect="1"/>
            </p:cNvSpPr>
            <p:nvPr/>
          </p:nvSpPr>
          <p:spPr>
            <a:xfrm>
              <a:off x="1337222" y="2858763"/>
              <a:ext cx="694248" cy="694244"/>
            </a:xfrm>
            <a:prstGeom prst="ellipse">
              <a:avLst/>
            </a:prstGeom>
            <a:solidFill>
              <a:srgbClr val="CBCBCB"/>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latin typeface="Impact" panose="020B0806030902050204" pitchFamily="34" charset="0"/>
                </a:rPr>
                <a:t>02</a:t>
              </a:r>
              <a:endParaRPr lang="en-US" sz="2000" dirty="0">
                <a:solidFill>
                  <a:schemeClr val="tx1">
                    <a:lumMod val="85000"/>
                    <a:lumOff val="15000"/>
                  </a:schemeClr>
                </a:solidFill>
                <a:latin typeface="Impact" panose="020B0806030902050204" pitchFamily="34" charset="0"/>
              </a:endParaRPr>
            </a:p>
          </p:txBody>
        </p:sp>
      </p:grpSp>
      <p:sp>
        <p:nvSpPr>
          <p:cNvPr id="57" name="TextBox 59"/>
          <p:cNvSpPr txBox="1">
            <a:spLocks noChangeArrowheads="1"/>
          </p:cNvSpPr>
          <p:nvPr/>
        </p:nvSpPr>
        <p:spPr bwMode="auto">
          <a:xfrm flipH="1">
            <a:off x="7224069" y="2851194"/>
            <a:ext cx="2395013"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点击添加关键字</a:t>
            </a:r>
            <a:endParaRPr lang="en-US" altLang="ko-KR" sz="20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8" name="矩形 57"/>
          <p:cNvSpPr>
            <a:spLocks noChangeArrowheads="1"/>
          </p:cNvSpPr>
          <p:nvPr/>
        </p:nvSpPr>
        <p:spPr bwMode="auto">
          <a:xfrm>
            <a:off x="2069299" y="3207338"/>
            <a:ext cx="7549783" cy="54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r">
              <a:lnSpc>
                <a:spcPct val="114000"/>
              </a:lnSpc>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300" dirty="0">
              <a:solidFill>
                <a:schemeClr val="tx1">
                  <a:lumMod val="85000"/>
                  <a:lumOff val="15000"/>
                </a:schemeClr>
              </a:solidFill>
            </a:endParaRPr>
          </a:p>
        </p:txBody>
      </p:sp>
      <p:sp>
        <p:nvSpPr>
          <p:cNvPr id="54" name="任意多边形 53"/>
          <p:cNvSpPr/>
          <p:nvPr/>
        </p:nvSpPr>
        <p:spPr>
          <a:xfrm rot="5400000">
            <a:off x="11112830" y="3282758"/>
            <a:ext cx="5988" cy="2760"/>
          </a:xfrm>
          <a:custGeom>
            <a:avLst/>
            <a:gdLst>
              <a:gd name="connsiteX0" fmla="*/ 0 w 5988"/>
              <a:gd name="connsiteY0" fmla="*/ 0 h 2760"/>
              <a:gd name="connsiteX1" fmla="*/ 3001 w 5988"/>
              <a:gd name="connsiteY1" fmla="*/ 2375 h 2760"/>
              <a:gd name="connsiteX2" fmla="*/ 5988 w 5988"/>
              <a:gd name="connsiteY2" fmla="*/ 11 h 2760"/>
              <a:gd name="connsiteX3" fmla="*/ 3000 w 5988"/>
              <a:gd name="connsiteY3" fmla="*/ 2760 h 2760"/>
              <a:gd name="connsiteX4" fmla="*/ 0 w 5988"/>
              <a:gd name="connsiteY4" fmla="*/ 0 h 2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 h="2760">
                <a:moveTo>
                  <a:pt x="0" y="0"/>
                </a:moveTo>
                <a:lnTo>
                  <a:pt x="3001" y="2375"/>
                </a:lnTo>
                <a:lnTo>
                  <a:pt x="5988" y="11"/>
                </a:lnTo>
                <a:lnTo>
                  <a:pt x="3000" y="2760"/>
                </a:lnTo>
                <a:lnTo>
                  <a:pt x="0" y="0"/>
                </a:lnTo>
                <a:close/>
              </a:path>
            </a:pathLst>
          </a:custGeom>
          <a:solidFill>
            <a:srgbClr val="B7B327"/>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a:endParaRPr lang="en-US" sz="4265" dirty="0">
              <a:solidFill>
                <a:schemeClr val="bg1"/>
              </a:solidFill>
            </a:endParaRPr>
          </a:p>
        </p:txBody>
      </p:sp>
      <p:grpSp>
        <p:nvGrpSpPr>
          <p:cNvPr id="24" name="组合 23"/>
          <p:cNvGrpSpPr/>
          <p:nvPr/>
        </p:nvGrpSpPr>
        <p:grpSpPr>
          <a:xfrm>
            <a:off x="10040635" y="2740640"/>
            <a:ext cx="2150381" cy="1087001"/>
            <a:chOff x="10041147" y="2673080"/>
            <a:chExt cx="2150661" cy="1087001"/>
          </a:xfrm>
        </p:grpSpPr>
        <p:sp>
          <p:nvSpPr>
            <p:cNvPr id="51" name="任意多边形 50"/>
            <p:cNvSpPr/>
            <p:nvPr/>
          </p:nvSpPr>
          <p:spPr>
            <a:xfrm rot="5400000">
              <a:off x="10572977" y="2141250"/>
              <a:ext cx="1087001" cy="2150661"/>
            </a:xfrm>
            <a:custGeom>
              <a:avLst/>
              <a:gdLst>
                <a:gd name="connsiteX0" fmla="*/ 0 w 1087001"/>
                <a:gd name="connsiteY0" fmla="*/ 1651026 h 2150661"/>
                <a:gd name="connsiteX1" fmla="*/ 0 w 1087001"/>
                <a:gd name="connsiteY1" fmla="*/ 0 h 2150661"/>
                <a:gd name="connsiteX2" fmla="*/ 1087001 w 1087001"/>
                <a:gd name="connsiteY2" fmla="*/ 0 h 2150661"/>
                <a:gd name="connsiteX3" fmla="*/ 1087001 w 1087001"/>
                <a:gd name="connsiteY3" fmla="*/ 1720529 h 2150661"/>
                <a:gd name="connsiteX4" fmla="*/ 1087000 w 1087001"/>
                <a:gd name="connsiteY4" fmla="*/ 1720530 h 2150661"/>
                <a:gd name="connsiteX5" fmla="*/ 1087000 w 1087001"/>
                <a:gd name="connsiteY5" fmla="*/ 1651026 h 2150661"/>
                <a:gd name="connsiteX6" fmla="*/ 546488 w 1087001"/>
                <a:gd name="connsiteY6" fmla="*/ 2148297 h 2150661"/>
                <a:gd name="connsiteX7" fmla="*/ 543501 w 1087001"/>
                <a:gd name="connsiteY7" fmla="*/ 2150661 h 2150661"/>
                <a:gd name="connsiteX8" fmla="*/ 540500 w 1087001"/>
                <a:gd name="connsiteY8" fmla="*/ 2148286 h 2150661"/>
                <a:gd name="connsiteX9" fmla="*/ 0 w 1087001"/>
                <a:gd name="connsiteY9" fmla="*/ 1651026 h 215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7001" h="2150661">
                  <a:moveTo>
                    <a:pt x="0" y="1651026"/>
                  </a:moveTo>
                  <a:lnTo>
                    <a:pt x="0" y="0"/>
                  </a:lnTo>
                  <a:lnTo>
                    <a:pt x="1087001" y="0"/>
                  </a:lnTo>
                  <a:lnTo>
                    <a:pt x="1087001" y="1720529"/>
                  </a:lnTo>
                  <a:lnTo>
                    <a:pt x="1087000" y="1720530"/>
                  </a:lnTo>
                  <a:lnTo>
                    <a:pt x="1087000" y="1651026"/>
                  </a:lnTo>
                  <a:lnTo>
                    <a:pt x="546488" y="2148297"/>
                  </a:lnTo>
                  <a:lnTo>
                    <a:pt x="543501" y="2150661"/>
                  </a:lnTo>
                  <a:lnTo>
                    <a:pt x="540500" y="2148286"/>
                  </a:lnTo>
                  <a:lnTo>
                    <a:pt x="0" y="16510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a:endParaRPr lang="en-US" sz="4265" dirty="0">
                <a:solidFill>
                  <a:schemeClr val="bg1"/>
                </a:solidFill>
              </a:endParaRPr>
            </a:p>
          </p:txBody>
        </p:sp>
        <p:sp>
          <p:nvSpPr>
            <p:cNvPr id="60" name="任意多边形 59"/>
            <p:cNvSpPr/>
            <p:nvPr/>
          </p:nvSpPr>
          <p:spPr bwMode="auto">
            <a:xfrm>
              <a:off x="10719564" y="2955283"/>
              <a:ext cx="697574" cy="522594"/>
            </a:xfrm>
            <a:custGeom>
              <a:avLst/>
              <a:gdLst>
                <a:gd name="connsiteX0" fmla="*/ 152941 w 574972"/>
                <a:gd name="connsiteY0" fmla="*/ 323694 h 399845"/>
                <a:gd name="connsiteX1" fmla="*/ 152941 w 574972"/>
                <a:gd name="connsiteY1" fmla="*/ 399844 h 399845"/>
                <a:gd name="connsiteX2" fmla="*/ 61228 w 574972"/>
                <a:gd name="connsiteY2" fmla="*/ 399844 h 399845"/>
                <a:gd name="connsiteX3" fmla="*/ 61228 w 574972"/>
                <a:gd name="connsiteY3" fmla="*/ 398217 h 399845"/>
                <a:gd name="connsiteX4" fmla="*/ 65606 w 574972"/>
                <a:gd name="connsiteY4" fmla="*/ 394470 h 399845"/>
                <a:gd name="connsiteX5" fmla="*/ 121790 w 574972"/>
                <a:gd name="connsiteY5" fmla="*/ 346388 h 399845"/>
                <a:gd name="connsiteX6" fmla="*/ 145086 w 574972"/>
                <a:gd name="connsiteY6" fmla="*/ 328444 h 399845"/>
                <a:gd name="connsiteX7" fmla="*/ 147415 w 574972"/>
                <a:gd name="connsiteY7" fmla="*/ 328444 h 399845"/>
                <a:gd name="connsiteX8" fmla="*/ 270881 w 574972"/>
                <a:gd name="connsiteY8" fmla="*/ 219691 h 399845"/>
                <a:gd name="connsiteX9" fmla="*/ 270881 w 574972"/>
                <a:gd name="connsiteY9" fmla="*/ 399845 h 399845"/>
                <a:gd name="connsiteX10" fmla="*/ 179168 w 574972"/>
                <a:gd name="connsiteY10" fmla="*/ 399845 h 399845"/>
                <a:gd name="connsiteX11" fmla="*/ 179168 w 574972"/>
                <a:gd name="connsiteY11" fmla="*/ 296830 h 399845"/>
                <a:gd name="connsiteX12" fmla="*/ 185489 w 574972"/>
                <a:gd name="connsiteY12" fmla="*/ 291396 h 399845"/>
                <a:gd name="connsiteX13" fmla="*/ 216939 w 574972"/>
                <a:gd name="connsiteY13" fmla="*/ 264361 h 399845"/>
                <a:gd name="connsiteX14" fmla="*/ 226257 w 574972"/>
                <a:gd name="connsiteY14" fmla="*/ 259235 h 399845"/>
                <a:gd name="connsiteX15" fmla="*/ 240235 w 574972"/>
                <a:gd name="connsiteY15" fmla="*/ 246418 h 399845"/>
                <a:gd name="connsiteX16" fmla="*/ 263531 w 574972"/>
                <a:gd name="connsiteY16" fmla="*/ 225912 h 399845"/>
                <a:gd name="connsiteX17" fmla="*/ 297108 w 574972"/>
                <a:gd name="connsiteY17" fmla="*/ 209429 h 399845"/>
                <a:gd name="connsiteX18" fmla="*/ 300913 w 574972"/>
                <a:gd name="connsiteY18" fmla="*/ 213616 h 399845"/>
                <a:gd name="connsiteX19" fmla="*/ 309758 w 574972"/>
                <a:gd name="connsiteY19" fmla="*/ 223349 h 399845"/>
                <a:gd name="connsiteX20" fmla="*/ 333054 w 574972"/>
                <a:gd name="connsiteY20" fmla="*/ 248982 h 399845"/>
                <a:gd name="connsiteX21" fmla="*/ 342372 w 574972"/>
                <a:gd name="connsiteY21" fmla="*/ 256672 h 399845"/>
                <a:gd name="connsiteX22" fmla="*/ 344702 w 574972"/>
                <a:gd name="connsiteY22" fmla="*/ 261799 h 399845"/>
                <a:gd name="connsiteX23" fmla="*/ 370328 w 574972"/>
                <a:gd name="connsiteY23" fmla="*/ 264362 h 399845"/>
                <a:gd name="connsiteX24" fmla="*/ 379646 w 574972"/>
                <a:gd name="connsiteY24" fmla="*/ 256672 h 399845"/>
                <a:gd name="connsiteX25" fmla="*/ 388821 w 574972"/>
                <a:gd name="connsiteY25" fmla="*/ 248907 h 399845"/>
                <a:gd name="connsiteX26" fmla="*/ 388821 w 574972"/>
                <a:gd name="connsiteY26" fmla="*/ 399844 h 399845"/>
                <a:gd name="connsiteX27" fmla="*/ 297108 w 574972"/>
                <a:gd name="connsiteY27" fmla="*/ 399844 h 399845"/>
                <a:gd name="connsiteX28" fmla="*/ 506761 w 574972"/>
                <a:gd name="connsiteY28" fmla="*/ 139370 h 399845"/>
                <a:gd name="connsiteX29" fmla="*/ 506761 w 574972"/>
                <a:gd name="connsiteY29" fmla="*/ 399844 h 399845"/>
                <a:gd name="connsiteX30" fmla="*/ 415048 w 574972"/>
                <a:gd name="connsiteY30" fmla="*/ 399844 h 399845"/>
                <a:gd name="connsiteX31" fmla="*/ 415048 w 574972"/>
                <a:gd name="connsiteY31" fmla="*/ 222112 h 399845"/>
                <a:gd name="connsiteX32" fmla="*/ 418375 w 574972"/>
                <a:gd name="connsiteY32" fmla="*/ 219183 h 399845"/>
                <a:gd name="connsiteX33" fmla="*/ 428203 w 574972"/>
                <a:gd name="connsiteY33" fmla="*/ 210532 h 399845"/>
                <a:gd name="connsiteX34" fmla="*/ 458488 w 574972"/>
                <a:gd name="connsiteY34" fmla="*/ 184898 h 399845"/>
                <a:gd name="connsiteX35" fmla="*/ 496198 w 574972"/>
                <a:gd name="connsiteY35" fmla="*/ 149332 h 399845"/>
                <a:gd name="connsiteX36" fmla="*/ 463151 w 574972"/>
                <a:gd name="connsiteY36" fmla="*/ 0 h 399845"/>
                <a:gd name="connsiteX37" fmla="*/ 533039 w 574972"/>
                <a:gd name="connsiteY37" fmla="*/ 0 h 399845"/>
                <a:gd name="connsiteX38" fmla="*/ 554006 w 574972"/>
                <a:gd name="connsiteY38" fmla="*/ 0 h 399845"/>
                <a:gd name="connsiteX39" fmla="*/ 567983 w 574972"/>
                <a:gd name="connsiteY39" fmla="*/ 5127 h 399845"/>
                <a:gd name="connsiteX40" fmla="*/ 574972 w 574972"/>
                <a:gd name="connsiteY40" fmla="*/ 20506 h 399845"/>
                <a:gd name="connsiteX41" fmla="*/ 574972 w 574972"/>
                <a:gd name="connsiteY41" fmla="*/ 117913 h 399845"/>
                <a:gd name="connsiteX42" fmla="*/ 554006 w 574972"/>
                <a:gd name="connsiteY42" fmla="*/ 138419 h 399845"/>
                <a:gd name="connsiteX43" fmla="*/ 535369 w 574972"/>
                <a:gd name="connsiteY43" fmla="*/ 117913 h 399845"/>
                <a:gd name="connsiteX44" fmla="*/ 535369 w 574972"/>
                <a:gd name="connsiteY44" fmla="*/ 66646 h 399845"/>
                <a:gd name="connsiteX45" fmla="*/ 533039 w 574972"/>
                <a:gd name="connsiteY45" fmla="*/ 69209 h 399845"/>
                <a:gd name="connsiteX46" fmla="*/ 467811 w 574972"/>
                <a:gd name="connsiteY46" fmla="*/ 130729 h 399845"/>
                <a:gd name="connsiteX47" fmla="*/ 437526 w 574972"/>
                <a:gd name="connsiteY47" fmla="*/ 156362 h 399845"/>
                <a:gd name="connsiteX48" fmla="*/ 414230 w 574972"/>
                <a:gd name="connsiteY48" fmla="*/ 176869 h 399845"/>
                <a:gd name="connsiteX49" fmla="*/ 383945 w 574972"/>
                <a:gd name="connsiteY49" fmla="*/ 202502 h 399845"/>
                <a:gd name="connsiteX50" fmla="*/ 374627 w 574972"/>
                <a:gd name="connsiteY50" fmla="*/ 210192 h 399845"/>
                <a:gd name="connsiteX51" fmla="*/ 349001 w 574972"/>
                <a:gd name="connsiteY51" fmla="*/ 207629 h 399845"/>
                <a:gd name="connsiteX52" fmla="*/ 346671 w 574972"/>
                <a:gd name="connsiteY52" fmla="*/ 202502 h 399845"/>
                <a:gd name="connsiteX53" fmla="*/ 337353 w 574972"/>
                <a:gd name="connsiteY53" fmla="*/ 194812 h 399845"/>
                <a:gd name="connsiteX54" fmla="*/ 314057 w 574972"/>
                <a:gd name="connsiteY54" fmla="*/ 169179 h 399845"/>
                <a:gd name="connsiteX55" fmla="*/ 293091 w 574972"/>
                <a:gd name="connsiteY55" fmla="*/ 146109 h 399845"/>
                <a:gd name="connsiteX56" fmla="*/ 262806 w 574972"/>
                <a:gd name="connsiteY56" fmla="*/ 171742 h 399845"/>
                <a:gd name="connsiteX57" fmla="*/ 239510 w 574972"/>
                <a:gd name="connsiteY57" fmla="*/ 192249 h 399845"/>
                <a:gd name="connsiteX58" fmla="*/ 225532 w 574972"/>
                <a:gd name="connsiteY58" fmla="*/ 205065 h 399845"/>
                <a:gd name="connsiteX59" fmla="*/ 216214 w 574972"/>
                <a:gd name="connsiteY59" fmla="*/ 210192 h 399845"/>
                <a:gd name="connsiteX60" fmla="*/ 141666 w 574972"/>
                <a:gd name="connsiteY60" fmla="*/ 274275 h 399845"/>
                <a:gd name="connsiteX61" fmla="*/ 139337 w 574972"/>
                <a:gd name="connsiteY61" fmla="*/ 274275 h 399845"/>
                <a:gd name="connsiteX62" fmla="*/ 116041 w 574972"/>
                <a:gd name="connsiteY62" fmla="*/ 292218 h 399845"/>
                <a:gd name="connsiteX63" fmla="*/ 32175 w 574972"/>
                <a:gd name="connsiteY63" fmla="*/ 363992 h 399845"/>
                <a:gd name="connsiteX64" fmla="*/ 22856 w 574972"/>
                <a:gd name="connsiteY64" fmla="*/ 366555 h 399845"/>
                <a:gd name="connsiteX65" fmla="*/ 4220 w 574972"/>
                <a:gd name="connsiteY65" fmla="*/ 358865 h 399845"/>
                <a:gd name="connsiteX66" fmla="*/ 6549 w 574972"/>
                <a:gd name="connsiteY66" fmla="*/ 328105 h 399845"/>
                <a:gd name="connsiteX67" fmla="*/ 18197 w 574972"/>
                <a:gd name="connsiteY67" fmla="*/ 317851 h 399845"/>
                <a:gd name="connsiteX68" fmla="*/ 116041 w 574972"/>
                <a:gd name="connsiteY68" fmla="*/ 238389 h 399845"/>
                <a:gd name="connsiteX69" fmla="*/ 139337 w 574972"/>
                <a:gd name="connsiteY69" fmla="*/ 220445 h 399845"/>
                <a:gd name="connsiteX70" fmla="*/ 141666 w 574972"/>
                <a:gd name="connsiteY70" fmla="*/ 217882 h 399845"/>
                <a:gd name="connsiteX71" fmla="*/ 216214 w 574972"/>
                <a:gd name="connsiteY71" fmla="*/ 156362 h 399845"/>
                <a:gd name="connsiteX72" fmla="*/ 223203 w 574972"/>
                <a:gd name="connsiteY72" fmla="*/ 148672 h 399845"/>
                <a:gd name="connsiteX73" fmla="*/ 239510 w 574972"/>
                <a:gd name="connsiteY73" fmla="*/ 138419 h 399845"/>
                <a:gd name="connsiteX74" fmla="*/ 262806 w 574972"/>
                <a:gd name="connsiteY74" fmla="*/ 117913 h 399845"/>
                <a:gd name="connsiteX75" fmla="*/ 283772 w 574972"/>
                <a:gd name="connsiteY75" fmla="*/ 99969 h 399845"/>
                <a:gd name="connsiteX76" fmla="*/ 309398 w 574972"/>
                <a:gd name="connsiteY76" fmla="*/ 102533 h 399845"/>
                <a:gd name="connsiteX77" fmla="*/ 314057 w 574972"/>
                <a:gd name="connsiteY77" fmla="*/ 107659 h 399845"/>
                <a:gd name="connsiteX78" fmla="*/ 337353 w 574972"/>
                <a:gd name="connsiteY78" fmla="*/ 133292 h 399845"/>
                <a:gd name="connsiteX79" fmla="*/ 346671 w 574972"/>
                <a:gd name="connsiteY79" fmla="*/ 140982 h 399845"/>
                <a:gd name="connsiteX80" fmla="*/ 365308 w 574972"/>
                <a:gd name="connsiteY80" fmla="*/ 161489 h 399845"/>
                <a:gd name="connsiteX81" fmla="*/ 383945 w 574972"/>
                <a:gd name="connsiteY81" fmla="*/ 146109 h 399845"/>
                <a:gd name="connsiteX82" fmla="*/ 414230 w 574972"/>
                <a:gd name="connsiteY82" fmla="*/ 120476 h 399845"/>
                <a:gd name="connsiteX83" fmla="*/ 437526 w 574972"/>
                <a:gd name="connsiteY83" fmla="*/ 99969 h 399845"/>
                <a:gd name="connsiteX84" fmla="*/ 477129 w 574972"/>
                <a:gd name="connsiteY84" fmla="*/ 61520 h 399845"/>
                <a:gd name="connsiteX85" fmla="*/ 498095 w 574972"/>
                <a:gd name="connsiteY85" fmla="*/ 43576 h 399845"/>
                <a:gd name="connsiteX86" fmla="*/ 486447 w 574972"/>
                <a:gd name="connsiteY86" fmla="*/ 43576 h 399845"/>
                <a:gd name="connsiteX87" fmla="*/ 463151 w 574972"/>
                <a:gd name="connsiteY87" fmla="*/ 43576 h 399845"/>
                <a:gd name="connsiteX88" fmla="*/ 456163 w 574972"/>
                <a:gd name="connsiteY88" fmla="*/ 41013 h 399845"/>
                <a:gd name="connsiteX89" fmla="*/ 442185 w 574972"/>
                <a:gd name="connsiteY89" fmla="*/ 20506 h 399845"/>
                <a:gd name="connsiteX90" fmla="*/ 453833 w 574972"/>
                <a:gd name="connsiteY90" fmla="*/ 2563 h 399845"/>
                <a:gd name="connsiteX91" fmla="*/ 456163 w 574972"/>
                <a:gd name="connsiteY91" fmla="*/ 2563 h 399845"/>
                <a:gd name="connsiteX92" fmla="*/ 463151 w 574972"/>
                <a:gd name="connsiteY92" fmla="*/ 0 h 39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4972" h="399845">
                  <a:moveTo>
                    <a:pt x="152941" y="323694"/>
                  </a:moveTo>
                  <a:lnTo>
                    <a:pt x="152941" y="399844"/>
                  </a:lnTo>
                  <a:lnTo>
                    <a:pt x="61228" y="399844"/>
                  </a:lnTo>
                  <a:lnTo>
                    <a:pt x="61228" y="398217"/>
                  </a:lnTo>
                  <a:lnTo>
                    <a:pt x="65606" y="394470"/>
                  </a:lnTo>
                  <a:cubicBezTo>
                    <a:pt x="121790" y="346388"/>
                    <a:pt x="121790" y="346388"/>
                    <a:pt x="121790" y="346388"/>
                  </a:cubicBezTo>
                  <a:cubicBezTo>
                    <a:pt x="145086" y="328444"/>
                    <a:pt x="145086" y="328444"/>
                    <a:pt x="145086" y="328444"/>
                  </a:cubicBezTo>
                  <a:cubicBezTo>
                    <a:pt x="147415" y="328444"/>
                    <a:pt x="147415" y="328444"/>
                    <a:pt x="147415" y="328444"/>
                  </a:cubicBezTo>
                  <a:close/>
                  <a:moveTo>
                    <a:pt x="270881" y="219691"/>
                  </a:moveTo>
                  <a:lnTo>
                    <a:pt x="270881" y="399845"/>
                  </a:lnTo>
                  <a:lnTo>
                    <a:pt x="179168" y="399845"/>
                  </a:lnTo>
                  <a:lnTo>
                    <a:pt x="179168" y="296830"/>
                  </a:lnTo>
                  <a:lnTo>
                    <a:pt x="185489" y="291396"/>
                  </a:lnTo>
                  <a:cubicBezTo>
                    <a:pt x="216939" y="264361"/>
                    <a:pt x="216939" y="264361"/>
                    <a:pt x="216939" y="264361"/>
                  </a:cubicBezTo>
                  <a:cubicBezTo>
                    <a:pt x="226257" y="259235"/>
                    <a:pt x="226257" y="259235"/>
                    <a:pt x="226257" y="259235"/>
                  </a:cubicBezTo>
                  <a:cubicBezTo>
                    <a:pt x="240235" y="246418"/>
                    <a:pt x="240235" y="246418"/>
                    <a:pt x="240235" y="246418"/>
                  </a:cubicBezTo>
                  <a:cubicBezTo>
                    <a:pt x="263531" y="225912"/>
                    <a:pt x="263531" y="225912"/>
                    <a:pt x="263531" y="225912"/>
                  </a:cubicBezTo>
                  <a:close/>
                  <a:moveTo>
                    <a:pt x="297108" y="209429"/>
                  </a:moveTo>
                  <a:lnTo>
                    <a:pt x="300913" y="213616"/>
                  </a:lnTo>
                  <a:cubicBezTo>
                    <a:pt x="309758" y="223349"/>
                    <a:pt x="309758" y="223349"/>
                    <a:pt x="309758" y="223349"/>
                  </a:cubicBezTo>
                  <a:cubicBezTo>
                    <a:pt x="333054" y="248982"/>
                    <a:pt x="333054" y="248982"/>
                    <a:pt x="333054" y="248982"/>
                  </a:cubicBezTo>
                  <a:cubicBezTo>
                    <a:pt x="342372" y="256672"/>
                    <a:pt x="342372" y="256672"/>
                    <a:pt x="342372" y="256672"/>
                  </a:cubicBezTo>
                  <a:cubicBezTo>
                    <a:pt x="344702" y="261799"/>
                    <a:pt x="344702" y="261799"/>
                    <a:pt x="344702" y="261799"/>
                  </a:cubicBezTo>
                  <a:cubicBezTo>
                    <a:pt x="351691" y="269489"/>
                    <a:pt x="363339" y="269489"/>
                    <a:pt x="370328" y="264362"/>
                  </a:cubicBezTo>
                  <a:cubicBezTo>
                    <a:pt x="379646" y="256672"/>
                    <a:pt x="379646" y="256672"/>
                    <a:pt x="379646" y="256672"/>
                  </a:cubicBezTo>
                  <a:lnTo>
                    <a:pt x="388821" y="248907"/>
                  </a:lnTo>
                  <a:lnTo>
                    <a:pt x="388821" y="399844"/>
                  </a:lnTo>
                  <a:lnTo>
                    <a:pt x="297108" y="399844"/>
                  </a:lnTo>
                  <a:close/>
                  <a:moveTo>
                    <a:pt x="506761" y="139370"/>
                  </a:moveTo>
                  <a:lnTo>
                    <a:pt x="506761" y="399844"/>
                  </a:lnTo>
                  <a:lnTo>
                    <a:pt x="415048" y="399844"/>
                  </a:lnTo>
                  <a:lnTo>
                    <a:pt x="415048" y="222112"/>
                  </a:lnTo>
                  <a:lnTo>
                    <a:pt x="418375" y="219183"/>
                  </a:lnTo>
                  <a:cubicBezTo>
                    <a:pt x="428203" y="210532"/>
                    <a:pt x="428203" y="210532"/>
                    <a:pt x="428203" y="210532"/>
                  </a:cubicBezTo>
                  <a:cubicBezTo>
                    <a:pt x="458488" y="184898"/>
                    <a:pt x="458488" y="184898"/>
                    <a:pt x="458488" y="184898"/>
                  </a:cubicBezTo>
                  <a:cubicBezTo>
                    <a:pt x="474795" y="169518"/>
                    <a:pt x="487025" y="157984"/>
                    <a:pt x="496198" y="149332"/>
                  </a:cubicBezTo>
                  <a:close/>
                  <a:moveTo>
                    <a:pt x="463151" y="0"/>
                  </a:moveTo>
                  <a:cubicBezTo>
                    <a:pt x="463151" y="0"/>
                    <a:pt x="463151" y="0"/>
                    <a:pt x="533039" y="0"/>
                  </a:cubicBezTo>
                  <a:cubicBezTo>
                    <a:pt x="533039" y="0"/>
                    <a:pt x="533039" y="0"/>
                    <a:pt x="554006" y="0"/>
                  </a:cubicBezTo>
                  <a:cubicBezTo>
                    <a:pt x="558665" y="0"/>
                    <a:pt x="563324" y="2563"/>
                    <a:pt x="567983" y="5127"/>
                  </a:cubicBezTo>
                  <a:cubicBezTo>
                    <a:pt x="572643" y="10253"/>
                    <a:pt x="574972" y="15380"/>
                    <a:pt x="574972" y="20506"/>
                  </a:cubicBezTo>
                  <a:lnTo>
                    <a:pt x="574972" y="117913"/>
                  </a:lnTo>
                  <a:cubicBezTo>
                    <a:pt x="574972" y="128166"/>
                    <a:pt x="565654" y="138419"/>
                    <a:pt x="554006" y="138419"/>
                  </a:cubicBezTo>
                  <a:cubicBezTo>
                    <a:pt x="542358" y="138419"/>
                    <a:pt x="535369" y="128166"/>
                    <a:pt x="535369" y="117913"/>
                  </a:cubicBezTo>
                  <a:cubicBezTo>
                    <a:pt x="535369" y="117913"/>
                    <a:pt x="535369" y="117913"/>
                    <a:pt x="535369" y="66646"/>
                  </a:cubicBezTo>
                  <a:cubicBezTo>
                    <a:pt x="535369" y="66646"/>
                    <a:pt x="535369" y="66646"/>
                    <a:pt x="533039" y="69209"/>
                  </a:cubicBezTo>
                  <a:cubicBezTo>
                    <a:pt x="533039" y="69209"/>
                    <a:pt x="533039" y="69209"/>
                    <a:pt x="467811" y="130729"/>
                  </a:cubicBezTo>
                  <a:cubicBezTo>
                    <a:pt x="467811" y="130729"/>
                    <a:pt x="467811" y="130729"/>
                    <a:pt x="437526" y="156362"/>
                  </a:cubicBezTo>
                  <a:cubicBezTo>
                    <a:pt x="437526" y="156362"/>
                    <a:pt x="437526" y="156362"/>
                    <a:pt x="414230" y="176869"/>
                  </a:cubicBezTo>
                  <a:cubicBezTo>
                    <a:pt x="414230" y="176869"/>
                    <a:pt x="414230" y="176869"/>
                    <a:pt x="383945" y="202502"/>
                  </a:cubicBezTo>
                  <a:cubicBezTo>
                    <a:pt x="383945" y="202502"/>
                    <a:pt x="383945" y="202502"/>
                    <a:pt x="374627" y="210192"/>
                  </a:cubicBezTo>
                  <a:cubicBezTo>
                    <a:pt x="367638" y="215319"/>
                    <a:pt x="355990" y="215319"/>
                    <a:pt x="349001" y="207629"/>
                  </a:cubicBezTo>
                  <a:cubicBezTo>
                    <a:pt x="349001" y="207629"/>
                    <a:pt x="349001" y="207629"/>
                    <a:pt x="346671" y="202502"/>
                  </a:cubicBezTo>
                  <a:cubicBezTo>
                    <a:pt x="346671" y="202502"/>
                    <a:pt x="346671" y="202502"/>
                    <a:pt x="337353" y="194812"/>
                  </a:cubicBezTo>
                  <a:cubicBezTo>
                    <a:pt x="337353" y="194812"/>
                    <a:pt x="337353" y="194812"/>
                    <a:pt x="314057" y="169179"/>
                  </a:cubicBezTo>
                  <a:cubicBezTo>
                    <a:pt x="314057" y="169179"/>
                    <a:pt x="314057" y="169179"/>
                    <a:pt x="293091" y="146109"/>
                  </a:cubicBezTo>
                  <a:cubicBezTo>
                    <a:pt x="293091" y="146109"/>
                    <a:pt x="293091" y="146109"/>
                    <a:pt x="262806" y="171742"/>
                  </a:cubicBezTo>
                  <a:cubicBezTo>
                    <a:pt x="262806" y="171742"/>
                    <a:pt x="262806" y="171742"/>
                    <a:pt x="239510" y="192249"/>
                  </a:cubicBezTo>
                  <a:cubicBezTo>
                    <a:pt x="239510" y="192249"/>
                    <a:pt x="239510" y="192249"/>
                    <a:pt x="225532" y="205065"/>
                  </a:cubicBezTo>
                  <a:cubicBezTo>
                    <a:pt x="225532" y="205065"/>
                    <a:pt x="225532" y="205065"/>
                    <a:pt x="216214" y="210192"/>
                  </a:cubicBezTo>
                  <a:cubicBezTo>
                    <a:pt x="216214" y="210192"/>
                    <a:pt x="216214" y="210192"/>
                    <a:pt x="141666" y="274275"/>
                  </a:cubicBezTo>
                  <a:cubicBezTo>
                    <a:pt x="141666" y="274275"/>
                    <a:pt x="141666" y="274275"/>
                    <a:pt x="139337" y="274275"/>
                  </a:cubicBezTo>
                  <a:cubicBezTo>
                    <a:pt x="139337" y="274275"/>
                    <a:pt x="139337" y="274275"/>
                    <a:pt x="116041" y="292218"/>
                  </a:cubicBezTo>
                  <a:cubicBezTo>
                    <a:pt x="116041" y="292218"/>
                    <a:pt x="116041" y="292218"/>
                    <a:pt x="32175" y="363992"/>
                  </a:cubicBezTo>
                  <a:cubicBezTo>
                    <a:pt x="29845" y="366555"/>
                    <a:pt x="25186" y="366555"/>
                    <a:pt x="22856" y="366555"/>
                  </a:cubicBezTo>
                  <a:cubicBezTo>
                    <a:pt x="15868" y="369118"/>
                    <a:pt x="8879" y="366555"/>
                    <a:pt x="4220" y="358865"/>
                  </a:cubicBezTo>
                  <a:cubicBezTo>
                    <a:pt x="-2769" y="348612"/>
                    <a:pt x="-440" y="335795"/>
                    <a:pt x="6549" y="328105"/>
                  </a:cubicBezTo>
                  <a:cubicBezTo>
                    <a:pt x="6549" y="328105"/>
                    <a:pt x="6549" y="328105"/>
                    <a:pt x="18197" y="317851"/>
                  </a:cubicBezTo>
                  <a:cubicBezTo>
                    <a:pt x="18197" y="317851"/>
                    <a:pt x="18197" y="317851"/>
                    <a:pt x="116041" y="238389"/>
                  </a:cubicBezTo>
                  <a:cubicBezTo>
                    <a:pt x="116041" y="238389"/>
                    <a:pt x="116041" y="238389"/>
                    <a:pt x="139337" y="220445"/>
                  </a:cubicBezTo>
                  <a:cubicBezTo>
                    <a:pt x="139337" y="220445"/>
                    <a:pt x="139337" y="220445"/>
                    <a:pt x="141666" y="217882"/>
                  </a:cubicBezTo>
                  <a:cubicBezTo>
                    <a:pt x="141666" y="217882"/>
                    <a:pt x="141666" y="217882"/>
                    <a:pt x="216214" y="156362"/>
                  </a:cubicBezTo>
                  <a:cubicBezTo>
                    <a:pt x="216214" y="156362"/>
                    <a:pt x="216214" y="156362"/>
                    <a:pt x="223203" y="148672"/>
                  </a:cubicBezTo>
                  <a:cubicBezTo>
                    <a:pt x="223203" y="148672"/>
                    <a:pt x="223203" y="148672"/>
                    <a:pt x="239510" y="138419"/>
                  </a:cubicBezTo>
                  <a:cubicBezTo>
                    <a:pt x="239510" y="138419"/>
                    <a:pt x="239510" y="138419"/>
                    <a:pt x="262806" y="117913"/>
                  </a:cubicBezTo>
                  <a:cubicBezTo>
                    <a:pt x="262806" y="117913"/>
                    <a:pt x="262806" y="117913"/>
                    <a:pt x="283772" y="99969"/>
                  </a:cubicBezTo>
                  <a:cubicBezTo>
                    <a:pt x="293091" y="92279"/>
                    <a:pt x="302409" y="94843"/>
                    <a:pt x="309398" y="102533"/>
                  </a:cubicBezTo>
                  <a:cubicBezTo>
                    <a:pt x="309398" y="102533"/>
                    <a:pt x="309398" y="102533"/>
                    <a:pt x="314057" y="107659"/>
                  </a:cubicBezTo>
                  <a:cubicBezTo>
                    <a:pt x="314057" y="107659"/>
                    <a:pt x="314057" y="107659"/>
                    <a:pt x="337353" y="133292"/>
                  </a:cubicBezTo>
                  <a:cubicBezTo>
                    <a:pt x="337353" y="133292"/>
                    <a:pt x="337353" y="133292"/>
                    <a:pt x="346671" y="140982"/>
                  </a:cubicBezTo>
                  <a:cubicBezTo>
                    <a:pt x="346671" y="140982"/>
                    <a:pt x="346671" y="140982"/>
                    <a:pt x="365308" y="161489"/>
                  </a:cubicBezTo>
                  <a:cubicBezTo>
                    <a:pt x="365308" y="161489"/>
                    <a:pt x="365308" y="161489"/>
                    <a:pt x="383945" y="146109"/>
                  </a:cubicBezTo>
                  <a:cubicBezTo>
                    <a:pt x="383945" y="146109"/>
                    <a:pt x="383945" y="146109"/>
                    <a:pt x="414230" y="120476"/>
                  </a:cubicBezTo>
                  <a:cubicBezTo>
                    <a:pt x="414230" y="120476"/>
                    <a:pt x="414230" y="120476"/>
                    <a:pt x="437526" y="99969"/>
                  </a:cubicBezTo>
                  <a:cubicBezTo>
                    <a:pt x="437526" y="99969"/>
                    <a:pt x="437526" y="99969"/>
                    <a:pt x="477129" y="61520"/>
                  </a:cubicBezTo>
                  <a:cubicBezTo>
                    <a:pt x="477129" y="61520"/>
                    <a:pt x="477129" y="61520"/>
                    <a:pt x="498095" y="43576"/>
                  </a:cubicBezTo>
                  <a:cubicBezTo>
                    <a:pt x="498095" y="43576"/>
                    <a:pt x="498095" y="43576"/>
                    <a:pt x="486447" y="43576"/>
                  </a:cubicBezTo>
                  <a:cubicBezTo>
                    <a:pt x="486447" y="43576"/>
                    <a:pt x="486447" y="43576"/>
                    <a:pt x="463151" y="43576"/>
                  </a:cubicBezTo>
                  <a:cubicBezTo>
                    <a:pt x="460822" y="43576"/>
                    <a:pt x="458492" y="43576"/>
                    <a:pt x="456163" y="41013"/>
                  </a:cubicBezTo>
                  <a:cubicBezTo>
                    <a:pt x="449174" y="38450"/>
                    <a:pt x="442185" y="30760"/>
                    <a:pt x="442185" y="20506"/>
                  </a:cubicBezTo>
                  <a:cubicBezTo>
                    <a:pt x="442185" y="12816"/>
                    <a:pt x="446844" y="5127"/>
                    <a:pt x="453833" y="2563"/>
                  </a:cubicBezTo>
                  <a:cubicBezTo>
                    <a:pt x="453833" y="2563"/>
                    <a:pt x="456163" y="2563"/>
                    <a:pt x="456163" y="2563"/>
                  </a:cubicBezTo>
                  <a:cubicBezTo>
                    <a:pt x="458492" y="0"/>
                    <a:pt x="460822" y="0"/>
                    <a:pt x="463151" y="0"/>
                  </a:cubicBezTo>
                  <a:close/>
                </a:path>
              </a:pathLst>
            </a:custGeom>
            <a:solidFill>
              <a:schemeClr val="bg1"/>
            </a:solidFill>
            <a:ln>
              <a:noFill/>
            </a:ln>
          </p:spPr>
          <p:txBody>
            <a:bodyPr vert="horz" wrap="square" lIns="91440" tIns="45720" rIns="91440" bIns="45720" numCol="1" anchor="t" anchorCtr="0" compatLnSpc="1">
              <a:noAutofit/>
            </a:bodyPr>
            <a:lstStyle/>
            <a:p>
              <a:endParaRPr lang="zh-CN" altLang="en-US">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3" name="组合 12"/>
          <p:cNvGrpSpPr/>
          <p:nvPr/>
        </p:nvGrpSpPr>
        <p:grpSpPr>
          <a:xfrm>
            <a:off x="966486" y="5227911"/>
            <a:ext cx="9369519" cy="1087000"/>
            <a:chOff x="949774" y="5192437"/>
            <a:chExt cx="9370739" cy="1087000"/>
          </a:xfrm>
        </p:grpSpPr>
        <p:sp>
          <p:nvSpPr>
            <p:cNvPr id="87" name="Notched Right Arrow 32"/>
            <p:cNvSpPr/>
            <p:nvPr/>
          </p:nvSpPr>
          <p:spPr>
            <a:xfrm rot="10800000">
              <a:off x="949774" y="5192437"/>
              <a:ext cx="9370739" cy="1087000"/>
            </a:xfrm>
            <a:prstGeom prst="notchedRightArrow">
              <a:avLst>
                <a:gd name="adj1" fmla="val 100000"/>
                <a:gd name="adj2" fmla="val 46000"/>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lumMod val="85000"/>
                    <a:lumOff val="15000"/>
                  </a:schemeClr>
                </a:solidFill>
              </a:endParaRPr>
            </a:p>
          </p:txBody>
        </p:sp>
        <p:sp>
          <p:nvSpPr>
            <p:cNvPr id="89" name="Oval 36"/>
            <p:cNvSpPr>
              <a:spLocks noChangeAspect="1"/>
            </p:cNvSpPr>
            <p:nvPr/>
          </p:nvSpPr>
          <p:spPr>
            <a:xfrm>
              <a:off x="1337222" y="5388816"/>
              <a:ext cx="694248" cy="694244"/>
            </a:xfrm>
            <a:prstGeom prst="ellipse">
              <a:avLst/>
            </a:prstGeom>
            <a:solidFill>
              <a:srgbClr val="CBCBCB"/>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latin typeface="Impact" panose="020B0806030902050204" pitchFamily="34" charset="0"/>
                </a:rPr>
                <a:t>04</a:t>
              </a:r>
              <a:endParaRPr lang="en-US" sz="2000" dirty="0">
                <a:solidFill>
                  <a:schemeClr val="tx1">
                    <a:lumMod val="85000"/>
                    <a:lumOff val="15000"/>
                  </a:schemeClr>
                </a:solidFill>
                <a:latin typeface="Impact" panose="020B0806030902050204" pitchFamily="34" charset="0"/>
              </a:endParaRPr>
            </a:p>
          </p:txBody>
        </p:sp>
      </p:grpSp>
      <p:sp>
        <p:nvSpPr>
          <p:cNvPr id="44" name="TextBox 59"/>
          <p:cNvSpPr txBox="1">
            <a:spLocks noChangeArrowheads="1"/>
          </p:cNvSpPr>
          <p:nvPr/>
        </p:nvSpPr>
        <p:spPr bwMode="auto">
          <a:xfrm flipH="1">
            <a:off x="7224069" y="5333287"/>
            <a:ext cx="2395013"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点击添加关键字</a:t>
            </a:r>
            <a:endParaRPr lang="en-US" altLang="ko-KR" sz="20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0" name="矩形 49"/>
          <p:cNvSpPr>
            <a:spLocks noChangeArrowheads="1"/>
          </p:cNvSpPr>
          <p:nvPr/>
        </p:nvSpPr>
        <p:spPr bwMode="auto">
          <a:xfrm>
            <a:off x="2069299" y="5689431"/>
            <a:ext cx="7549783" cy="54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r">
              <a:lnSpc>
                <a:spcPct val="114000"/>
              </a:lnSpc>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300" dirty="0">
              <a:solidFill>
                <a:schemeClr val="tx1">
                  <a:lumMod val="85000"/>
                  <a:lumOff val="15000"/>
                </a:schemeClr>
              </a:solidFill>
            </a:endParaRPr>
          </a:p>
        </p:txBody>
      </p:sp>
      <p:grpSp>
        <p:nvGrpSpPr>
          <p:cNvPr id="25" name="组合 24"/>
          <p:cNvGrpSpPr/>
          <p:nvPr/>
        </p:nvGrpSpPr>
        <p:grpSpPr>
          <a:xfrm>
            <a:off x="10040828" y="5229624"/>
            <a:ext cx="2150381" cy="1087001"/>
            <a:chOff x="10041340" y="5162064"/>
            <a:chExt cx="2150661" cy="1087001"/>
          </a:xfrm>
        </p:grpSpPr>
        <p:sp>
          <p:nvSpPr>
            <p:cNvPr id="69" name="任意多边形 68"/>
            <p:cNvSpPr/>
            <p:nvPr/>
          </p:nvSpPr>
          <p:spPr>
            <a:xfrm rot="5400000">
              <a:off x="10573170" y="4630234"/>
              <a:ext cx="1087001" cy="2150661"/>
            </a:xfrm>
            <a:custGeom>
              <a:avLst/>
              <a:gdLst>
                <a:gd name="connsiteX0" fmla="*/ 0 w 1087001"/>
                <a:gd name="connsiteY0" fmla="*/ 1651026 h 2150661"/>
                <a:gd name="connsiteX1" fmla="*/ 0 w 1087001"/>
                <a:gd name="connsiteY1" fmla="*/ 0 h 2150661"/>
                <a:gd name="connsiteX2" fmla="*/ 1087001 w 1087001"/>
                <a:gd name="connsiteY2" fmla="*/ 0 h 2150661"/>
                <a:gd name="connsiteX3" fmla="*/ 1087001 w 1087001"/>
                <a:gd name="connsiteY3" fmla="*/ 1720529 h 2150661"/>
                <a:gd name="connsiteX4" fmla="*/ 1087000 w 1087001"/>
                <a:gd name="connsiteY4" fmla="*/ 1720530 h 2150661"/>
                <a:gd name="connsiteX5" fmla="*/ 1087000 w 1087001"/>
                <a:gd name="connsiteY5" fmla="*/ 1651026 h 2150661"/>
                <a:gd name="connsiteX6" fmla="*/ 546488 w 1087001"/>
                <a:gd name="connsiteY6" fmla="*/ 2148297 h 2150661"/>
                <a:gd name="connsiteX7" fmla="*/ 543501 w 1087001"/>
                <a:gd name="connsiteY7" fmla="*/ 2150661 h 2150661"/>
                <a:gd name="connsiteX8" fmla="*/ 540500 w 1087001"/>
                <a:gd name="connsiteY8" fmla="*/ 2148286 h 2150661"/>
                <a:gd name="connsiteX9" fmla="*/ 0 w 1087001"/>
                <a:gd name="connsiteY9" fmla="*/ 1651026 h 215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7001" h="2150661">
                  <a:moveTo>
                    <a:pt x="0" y="1651026"/>
                  </a:moveTo>
                  <a:lnTo>
                    <a:pt x="0" y="0"/>
                  </a:lnTo>
                  <a:lnTo>
                    <a:pt x="1087001" y="0"/>
                  </a:lnTo>
                  <a:lnTo>
                    <a:pt x="1087001" y="1720529"/>
                  </a:lnTo>
                  <a:lnTo>
                    <a:pt x="1087000" y="1720530"/>
                  </a:lnTo>
                  <a:lnTo>
                    <a:pt x="1087000" y="1651026"/>
                  </a:lnTo>
                  <a:lnTo>
                    <a:pt x="546488" y="2148297"/>
                  </a:lnTo>
                  <a:lnTo>
                    <a:pt x="543501" y="2150661"/>
                  </a:lnTo>
                  <a:lnTo>
                    <a:pt x="540500" y="2148286"/>
                  </a:lnTo>
                  <a:lnTo>
                    <a:pt x="0" y="16510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a:endParaRPr lang="en-US" sz="4265" dirty="0">
                <a:solidFill>
                  <a:schemeClr val="bg1"/>
                </a:solidFill>
              </a:endParaRPr>
            </a:p>
          </p:txBody>
        </p:sp>
        <p:sp>
          <p:nvSpPr>
            <p:cNvPr id="61" name="Freeform 168"/>
            <p:cNvSpPr>
              <a:spLocks noChangeAspect="1" noEditPoints="1"/>
            </p:cNvSpPr>
            <p:nvPr/>
          </p:nvSpPr>
          <p:spPr bwMode="auto">
            <a:xfrm>
              <a:off x="10755422" y="5420286"/>
              <a:ext cx="626245" cy="570557"/>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0" name="组合 9"/>
          <p:cNvGrpSpPr/>
          <p:nvPr/>
        </p:nvGrpSpPr>
        <p:grpSpPr>
          <a:xfrm>
            <a:off x="1839959" y="1497002"/>
            <a:ext cx="9369519" cy="1087001"/>
            <a:chOff x="1855445" y="1397359"/>
            <a:chExt cx="9370739" cy="1087001"/>
          </a:xfrm>
        </p:grpSpPr>
        <p:sp>
          <p:nvSpPr>
            <p:cNvPr id="42" name="Notched Right Arrow 20"/>
            <p:cNvSpPr/>
            <p:nvPr/>
          </p:nvSpPr>
          <p:spPr>
            <a:xfrm>
              <a:off x="1855445" y="1397359"/>
              <a:ext cx="9370739" cy="1087001"/>
            </a:xfrm>
            <a:prstGeom prst="notchedRightArrow">
              <a:avLst>
                <a:gd name="adj1" fmla="val 100000"/>
                <a:gd name="adj2" fmla="val 46001"/>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lumMod val="85000"/>
                    <a:lumOff val="15000"/>
                  </a:schemeClr>
                </a:solidFill>
              </a:endParaRPr>
            </a:p>
          </p:txBody>
        </p:sp>
        <p:sp>
          <p:nvSpPr>
            <p:cNvPr id="46" name="Oval 28"/>
            <p:cNvSpPr>
              <a:spLocks noChangeAspect="1"/>
            </p:cNvSpPr>
            <p:nvPr/>
          </p:nvSpPr>
          <p:spPr>
            <a:xfrm>
              <a:off x="10150853" y="1593737"/>
              <a:ext cx="694248" cy="694244"/>
            </a:xfrm>
            <a:prstGeom prst="ellipse">
              <a:avLst/>
            </a:prstGeom>
            <a:solidFill>
              <a:srgbClr val="CBCBCB"/>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latin typeface="Impact" panose="020B0806030902050204" pitchFamily="34" charset="0"/>
                </a:rPr>
                <a:t>01</a:t>
              </a:r>
              <a:endParaRPr lang="en-US" sz="2000" dirty="0">
                <a:solidFill>
                  <a:schemeClr val="tx1">
                    <a:lumMod val="85000"/>
                    <a:lumOff val="15000"/>
                  </a:schemeClr>
                </a:solidFill>
                <a:latin typeface="Impact" panose="020B0806030902050204" pitchFamily="34" charset="0"/>
              </a:endParaRPr>
            </a:p>
          </p:txBody>
        </p:sp>
      </p:grpSp>
      <p:sp>
        <p:nvSpPr>
          <p:cNvPr id="55" name="TextBox 59"/>
          <p:cNvSpPr txBox="1">
            <a:spLocks noChangeArrowheads="1"/>
          </p:cNvSpPr>
          <p:nvPr/>
        </p:nvSpPr>
        <p:spPr bwMode="auto">
          <a:xfrm flipH="1">
            <a:off x="2499903" y="1610147"/>
            <a:ext cx="2395013"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点击添加关键字</a:t>
            </a:r>
            <a:endParaRPr lang="en-US" altLang="ko-KR" sz="20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6" name="矩形 55"/>
          <p:cNvSpPr>
            <a:spLocks noChangeArrowheads="1"/>
          </p:cNvSpPr>
          <p:nvPr/>
        </p:nvSpPr>
        <p:spPr bwMode="auto">
          <a:xfrm>
            <a:off x="2513550" y="1966291"/>
            <a:ext cx="7549783" cy="54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300" dirty="0">
              <a:solidFill>
                <a:schemeClr val="tx1">
                  <a:lumMod val="85000"/>
                  <a:lumOff val="15000"/>
                </a:schemeClr>
              </a:solidFill>
            </a:endParaRPr>
          </a:p>
        </p:txBody>
      </p:sp>
      <p:grpSp>
        <p:nvGrpSpPr>
          <p:cNvPr id="23" name="组合 22"/>
          <p:cNvGrpSpPr/>
          <p:nvPr/>
        </p:nvGrpSpPr>
        <p:grpSpPr>
          <a:xfrm>
            <a:off x="797" y="1497003"/>
            <a:ext cx="2134931" cy="1087000"/>
            <a:chOff x="1" y="1429445"/>
            <a:chExt cx="2135209" cy="1087000"/>
          </a:xfrm>
        </p:grpSpPr>
        <p:sp>
          <p:nvSpPr>
            <p:cNvPr id="45" name="任意多边形 44"/>
            <p:cNvSpPr/>
            <p:nvPr/>
          </p:nvSpPr>
          <p:spPr>
            <a:xfrm rot="16200000">
              <a:off x="524106" y="905340"/>
              <a:ext cx="1087000" cy="2135209"/>
            </a:xfrm>
            <a:custGeom>
              <a:avLst/>
              <a:gdLst>
                <a:gd name="connsiteX0" fmla="*/ 1087000 w 1087000"/>
                <a:gd name="connsiteY0" fmla="*/ 0 h 2135209"/>
                <a:gd name="connsiteX1" fmla="*/ 1087000 w 1087000"/>
                <a:gd name="connsiteY1" fmla="*/ 1635178 h 2135209"/>
                <a:gd name="connsiteX2" fmla="*/ 543500 w 1087000"/>
                <a:gd name="connsiteY2" fmla="*/ 2135209 h 2135209"/>
                <a:gd name="connsiteX3" fmla="*/ 0 w 1087000"/>
                <a:gd name="connsiteY3" fmla="*/ 1635178 h 2135209"/>
                <a:gd name="connsiteX4" fmla="*/ 0 w 1087000"/>
                <a:gd name="connsiteY4" fmla="*/ 0 h 2135209"/>
                <a:gd name="connsiteX5" fmla="*/ 1087000 w 1087000"/>
                <a:gd name="connsiteY5" fmla="*/ 0 h 213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000" h="2135209">
                  <a:moveTo>
                    <a:pt x="1087000" y="0"/>
                  </a:moveTo>
                  <a:lnTo>
                    <a:pt x="1087000" y="1635178"/>
                  </a:lnTo>
                  <a:lnTo>
                    <a:pt x="543500" y="2135209"/>
                  </a:lnTo>
                  <a:lnTo>
                    <a:pt x="0" y="1635178"/>
                  </a:lnTo>
                  <a:lnTo>
                    <a:pt x="0" y="0"/>
                  </a:lnTo>
                  <a:lnTo>
                    <a:pt x="10870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sz="5865" dirty="0"/>
            </a:p>
          </p:txBody>
        </p:sp>
        <p:sp>
          <p:nvSpPr>
            <p:cNvPr id="62" name="任意多边形 61"/>
            <p:cNvSpPr/>
            <p:nvPr/>
          </p:nvSpPr>
          <p:spPr bwMode="auto">
            <a:xfrm>
              <a:off x="786724" y="1653765"/>
              <a:ext cx="658017" cy="638359"/>
            </a:xfrm>
            <a:custGeom>
              <a:avLst/>
              <a:gdLst>
                <a:gd name="connsiteX0" fmla="*/ 262805 w 519288"/>
                <a:gd name="connsiteY0" fmla="*/ 111558 h 503774"/>
                <a:gd name="connsiteX1" fmla="*/ 439744 w 519288"/>
                <a:gd name="connsiteY1" fmla="*/ 276036 h 503774"/>
                <a:gd name="connsiteX2" fmla="*/ 439744 w 519288"/>
                <a:gd name="connsiteY2" fmla="*/ 484796 h 503774"/>
                <a:gd name="connsiteX3" fmla="*/ 433425 w 519288"/>
                <a:gd name="connsiteY3" fmla="*/ 503774 h 503774"/>
                <a:gd name="connsiteX4" fmla="*/ 414467 w 519288"/>
                <a:gd name="connsiteY4" fmla="*/ 503774 h 503774"/>
                <a:gd name="connsiteX5" fmla="*/ 319678 w 519288"/>
                <a:gd name="connsiteY5" fmla="*/ 503774 h 503774"/>
                <a:gd name="connsiteX6" fmla="*/ 313359 w 519288"/>
                <a:gd name="connsiteY6" fmla="*/ 503774 h 503774"/>
                <a:gd name="connsiteX7" fmla="*/ 307040 w 519288"/>
                <a:gd name="connsiteY7" fmla="*/ 497448 h 503774"/>
                <a:gd name="connsiteX8" fmla="*/ 307040 w 519288"/>
                <a:gd name="connsiteY8" fmla="*/ 396231 h 503774"/>
                <a:gd name="connsiteX9" fmla="*/ 212251 w 519288"/>
                <a:gd name="connsiteY9" fmla="*/ 396231 h 503774"/>
                <a:gd name="connsiteX10" fmla="*/ 212251 w 519288"/>
                <a:gd name="connsiteY10" fmla="*/ 497448 h 503774"/>
                <a:gd name="connsiteX11" fmla="*/ 212251 w 519288"/>
                <a:gd name="connsiteY11" fmla="*/ 503774 h 503774"/>
                <a:gd name="connsiteX12" fmla="*/ 199612 w 519288"/>
                <a:gd name="connsiteY12" fmla="*/ 503774 h 503774"/>
                <a:gd name="connsiteX13" fmla="*/ 104823 w 519288"/>
                <a:gd name="connsiteY13" fmla="*/ 503774 h 503774"/>
                <a:gd name="connsiteX14" fmla="*/ 92185 w 519288"/>
                <a:gd name="connsiteY14" fmla="*/ 503774 h 503774"/>
                <a:gd name="connsiteX15" fmla="*/ 79546 w 519288"/>
                <a:gd name="connsiteY15" fmla="*/ 484796 h 503774"/>
                <a:gd name="connsiteX16" fmla="*/ 79546 w 519288"/>
                <a:gd name="connsiteY16" fmla="*/ 276036 h 503774"/>
                <a:gd name="connsiteX17" fmla="*/ 259644 w 519288"/>
                <a:gd name="connsiteY17" fmla="*/ 0 h 503774"/>
                <a:gd name="connsiteX18" fmla="*/ 281809 w 519288"/>
                <a:gd name="connsiteY18" fmla="*/ 9516 h 503774"/>
                <a:gd name="connsiteX19" fmla="*/ 370468 w 519288"/>
                <a:gd name="connsiteY19" fmla="*/ 91992 h 503774"/>
                <a:gd name="connsiteX20" fmla="*/ 370468 w 519288"/>
                <a:gd name="connsiteY20" fmla="*/ 22205 h 503774"/>
                <a:gd name="connsiteX21" fmla="*/ 383134 w 519288"/>
                <a:gd name="connsiteY21" fmla="*/ 9516 h 503774"/>
                <a:gd name="connsiteX22" fmla="*/ 414798 w 519288"/>
                <a:gd name="connsiteY22" fmla="*/ 9516 h 503774"/>
                <a:gd name="connsiteX23" fmla="*/ 427463 w 519288"/>
                <a:gd name="connsiteY23" fmla="*/ 22205 h 503774"/>
                <a:gd name="connsiteX24" fmla="*/ 427463 w 519288"/>
                <a:gd name="connsiteY24" fmla="*/ 142746 h 503774"/>
                <a:gd name="connsiteX25" fmla="*/ 509789 w 519288"/>
                <a:gd name="connsiteY25" fmla="*/ 218877 h 503774"/>
                <a:gd name="connsiteX26" fmla="*/ 509789 w 519288"/>
                <a:gd name="connsiteY26" fmla="*/ 269631 h 503774"/>
                <a:gd name="connsiteX27" fmla="*/ 465460 w 519288"/>
                <a:gd name="connsiteY27" fmla="*/ 269631 h 503774"/>
                <a:gd name="connsiteX28" fmla="*/ 262810 w 519288"/>
                <a:gd name="connsiteY28" fmla="*/ 79303 h 503774"/>
                <a:gd name="connsiteX29" fmla="*/ 60161 w 519288"/>
                <a:gd name="connsiteY29" fmla="*/ 269631 h 503774"/>
                <a:gd name="connsiteX30" fmla="*/ 34830 w 519288"/>
                <a:gd name="connsiteY30" fmla="*/ 275975 h 503774"/>
                <a:gd name="connsiteX31" fmla="*/ 9499 w 519288"/>
                <a:gd name="connsiteY31" fmla="*/ 269631 h 503774"/>
                <a:gd name="connsiteX32" fmla="*/ 9499 w 519288"/>
                <a:gd name="connsiteY32" fmla="*/ 218877 h 503774"/>
                <a:gd name="connsiteX33" fmla="*/ 237479 w 519288"/>
                <a:gd name="connsiteY33" fmla="*/ 9516 h 503774"/>
                <a:gd name="connsiteX34" fmla="*/ 259644 w 519288"/>
                <a:gd name="connsiteY34" fmla="*/ 0 h 50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9288" h="503774">
                  <a:moveTo>
                    <a:pt x="262805" y="111558"/>
                  </a:moveTo>
                  <a:cubicBezTo>
                    <a:pt x="262805" y="111558"/>
                    <a:pt x="262805" y="111558"/>
                    <a:pt x="439744" y="276036"/>
                  </a:cubicBezTo>
                  <a:cubicBezTo>
                    <a:pt x="439744" y="276036"/>
                    <a:pt x="439744" y="276036"/>
                    <a:pt x="439744" y="484796"/>
                  </a:cubicBezTo>
                  <a:cubicBezTo>
                    <a:pt x="439744" y="497448"/>
                    <a:pt x="433425" y="503774"/>
                    <a:pt x="433425" y="503774"/>
                  </a:cubicBezTo>
                  <a:cubicBezTo>
                    <a:pt x="427106" y="503774"/>
                    <a:pt x="420786" y="503774"/>
                    <a:pt x="414467" y="503774"/>
                  </a:cubicBezTo>
                  <a:cubicBezTo>
                    <a:pt x="414467" y="503774"/>
                    <a:pt x="414467" y="503774"/>
                    <a:pt x="319678" y="503774"/>
                  </a:cubicBezTo>
                  <a:cubicBezTo>
                    <a:pt x="319678" y="503774"/>
                    <a:pt x="313359" y="503774"/>
                    <a:pt x="313359" y="503774"/>
                  </a:cubicBezTo>
                  <a:cubicBezTo>
                    <a:pt x="313359" y="503774"/>
                    <a:pt x="307040" y="497448"/>
                    <a:pt x="307040" y="497448"/>
                  </a:cubicBezTo>
                  <a:cubicBezTo>
                    <a:pt x="307040" y="497448"/>
                    <a:pt x="307040" y="497448"/>
                    <a:pt x="307040" y="396231"/>
                  </a:cubicBezTo>
                  <a:cubicBezTo>
                    <a:pt x="307040" y="396231"/>
                    <a:pt x="307040" y="396231"/>
                    <a:pt x="212251" y="396231"/>
                  </a:cubicBezTo>
                  <a:cubicBezTo>
                    <a:pt x="212251" y="396231"/>
                    <a:pt x="212251" y="396231"/>
                    <a:pt x="212251" y="497448"/>
                  </a:cubicBezTo>
                  <a:cubicBezTo>
                    <a:pt x="212251" y="497448"/>
                    <a:pt x="212251" y="503774"/>
                    <a:pt x="212251" y="503774"/>
                  </a:cubicBezTo>
                  <a:cubicBezTo>
                    <a:pt x="205931" y="503774"/>
                    <a:pt x="205931" y="503774"/>
                    <a:pt x="199612" y="503774"/>
                  </a:cubicBezTo>
                  <a:cubicBezTo>
                    <a:pt x="199612" y="503774"/>
                    <a:pt x="199612" y="503774"/>
                    <a:pt x="104823" y="503774"/>
                  </a:cubicBezTo>
                  <a:cubicBezTo>
                    <a:pt x="98504" y="503774"/>
                    <a:pt x="98504" y="503774"/>
                    <a:pt x="92185" y="503774"/>
                  </a:cubicBezTo>
                  <a:cubicBezTo>
                    <a:pt x="85865" y="503774"/>
                    <a:pt x="79546" y="497448"/>
                    <a:pt x="79546" y="484796"/>
                  </a:cubicBezTo>
                  <a:cubicBezTo>
                    <a:pt x="79546" y="484796"/>
                    <a:pt x="79546" y="484796"/>
                    <a:pt x="79546" y="276036"/>
                  </a:cubicBezTo>
                  <a:close/>
                  <a:moveTo>
                    <a:pt x="259644" y="0"/>
                  </a:moveTo>
                  <a:cubicBezTo>
                    <a:pt x="267560" y="0"/>
                    <a:pt x="275476" y="3172"/>
                    <a:pt x="281809" y="9516"/>
                  </a:cubicBezTo>
                  <a:cubicBezTo>
                    <a:pt x="281809" y="9516"/>
                    <a:pt x="281809" y="9516"/>
                    <a:pt x="370468" y="91992"/>
                  </a:cubicBezTo>
                  <a:cubicBezTo>
                    <a:pt x="370468" y="91992"/>
                    <a:pt x="370468" y="91992"/>
                    <a:pt x="370468" y="22205"/>
                  </a:cubicBezTo>
                  <a:cubicBezTo>
                    <a:pt x="370468" y="15861"/>
                    <a:pt x="376801" y="9516"/>
                    <a:pt x="383134" y="9516"/>
                  </a:cubicBezTo>
                  <a:cubicBezTo>
                    <a:pt x="383134" y="9516"/>
                    <a:pt x="383134" y="9516"/>
                    <a:pt x="414798" y="9516"/>
                  </a:cubicBezTo>
                  <a:cubicBezTo>
                    <a:pt x="421130" y="9516"/>
                    <a:pt x="427463" y="15861"/>
                    <a:pt x="427463" y="22205"/>
                  </a:cubicBezTo>
                  <a:cubicBezTo>
                    <a:pt x="427463" y="22205"/>
                    <a:pt x="427463" y="22205"/>
                    <a:pt x="427463" y="142746"/>
                  </a:cubicBezTo>
                  <a:cubicBezTo>
                    <a:pt x="427463" y="142746"/>
                    <a:pt x="427463" y="142746"/>
                    <a:pt x="509789" y="218877"/>
                  </a:cubicBezTo>
                  <a:cubicBezTo>
                    <a:pt x="522455" y="231565"/>
                    <a:pt x="522455" y="250598"/>
                    <a:pt x="509789" y="269631"/>
                  </a:cubicBezTo>
                  <a:cubicBezTo>
                    <a:pt x="503457" y="282319"/>
                    <a:pt x="478126" y="282319"/>
                    <a:pt x="465460" y="269631"/>
                  </a:cubicBezTo>
                  <a:cubicBezTo>
                    <a:pt x="465460" y="269631"/>
                    <a:pt x="465460" y="269631"/>
                    <a:pt x="262810" y="79303"/>
                  </a:cubicBezTo>
                  <a:cubicBezTo>
                    <a:pt x="262810" y="79303"/>
                    <a:pt x="262810" y="79303"/>
                    <a:pt x="60161" y="269631"/>
                  </a:cubicBezTo>
                  <a:cubicBezTo>
                    <a:pt x="53828" y="275975"/>
                    <a:pt x="41163" y="275975"/>
                    <a:pt x="34830" y="275975"/>
                  </a:cubicBezTo>
                  <a:cubicBezTo>
                    <a:pt x="28497" y="275975"/>
                    <a:pt x="15831" y="275975"/>
                    <a:pt x="9499" y="269631"/>
                  </a:cubicBezTo>
                  <a:cubicBezTo>
                    <a:pt x="-3167" y="250598"/>
                    <a:pt x="-3167" y="231565"/>
                    <a:pt x="9499" y="218877"/>
                  </a:cubicBezTo>
                  <a:cubicBezTo>
                    <a:pt x="9499" y="218877"/>
                    <a:pt x="9499" y="218877"/>
                    <a:pt x="237479" y="9516"/>
                  </a:cubicBezTo>
                  <a:cubicBezTo>
                    <a:pt x="243812" y="3172"/>
                    <a:pt x="251728" y="0"/>
                    <a:pt x="2596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25">
                <a:solidFill>
                  <a:schemeClr val="bg1"/>
                </a:solidFill>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0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40000">
                                          <p:cBhvr additive="base">
                                            <p:cTn id="7" dur="400" fill="hold"/>
                                            <p:tgtEl>
                                              <p:spTgt spid="23"/>
                                            </p:tgtEl>
                                            <p:attrNameLst>
                                              <p:attrName>ppt_x</p:attrName>
                                            </p:attrNameLst>
                                          </p:cBhvr>
                                          <p:tavLst>
                                            <p:tav tm="0">
                                              <p:val>
                                                <p:strVal val="0-#ppt_w/2"/>
                                              </p:val>
                                            </p:tav>
                                            <p:tav tm="100000">
                                              <p:val>
                                                <p:strVal val="#ppt_x"/>
                                              </p:val>
                                            </p:tav>
                                          </p:tavLst>
                                        </p:anim>
                                        <p:anim calcmode="lin" valueType="num" p14:bounceEnd="40000">
                                          <p:cBhvr additive="base">
                                            <p:cTn id="8" dur="4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0000">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14:bounceEnd="40000">
                                          <p:cBhvr additive="base">
                                            <p:cTn id="12" dur="600" fill="hold"/>
                                            <p:tgtEl>
                                              <p:spTgt spid="10"/>
                                            </p:tgtEl>
                                            <p:attrNameLst>
                                              <p:attrName>ppt_x</p:attrName>
                                            </p:attrNameLst>
                                          </p:cBhvr>
                                          <p:tavLst>
                                            <p:tav tm="0">
                                              <p:val>
                                                <p:strVal val="1+#ppt_w/2"/>
                                              </p:val>
                                            </p:tav>
                                            <p:tav tm="100000">
                                              <p:val>
                                                <p:strVal val="#ppt_x"/>
                                              </p:val>
                                            </p:tav>
                                          </p:tavLst>
                                        </p:anim>
                                        <p:anim calcmode="lin" valueType="num" p14:bounceEnd="40000">
                                          <p:cBhvr additive="base">
                                            <p:cTn id="13" dur="6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left)">
                                          <p:cBhvr>
                                            <p:cTn id="17" dur="500"/>
                                            <p:tgtEl>
                                              <p:spTgt spid="5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left)">
                                          <p:cBhvr>
                                            <p:cTn id="20" dur="750"/>
                                            <p:tgtEl>
                                              <p:spTgt spid="56"/>
                                            </p:tgtEl>
                                          </p:cBhvr>
                                        </p:animEffect>
                                      </p:childTnLst>
                                    </p:cTn>
                                  </p:par>
                                </p:childTnLst>
                              </p:cTn>
                            </p:par>
                            <p:par>
                              <p:cTn id="21" fill="hold">
                                <p:stCondLst>
                                  <p:cond delay="2000"/>
                                </p:stCondLst>
                                <p:childTnLst>
                                  <p:par>
                                    <p:cTn id="22" presetID="2" presetClass="entr" presetSubtype="2" fill="hold" nodeType="afterEffect" p14:presetBounceEnd="40000">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14:bounceEnd="40000">
                                          <p:cBhvr additive="base">
                                            <p:cTn id="24" dur="400" fill="hold"/>
                                            <p:tgtEl>
                                              <p:spTgt spid="24"/>
                                            </p:tgtEl>
                                            <p:attrNameLst>
                                              <p:attrName>ppt_x</p:attrName>
                                            </p:attrNameLst>
                                          </p:cBhvr>
                                          <p:tavLst>
                                            <p:tav tm="0">
                                              <p:val>
                                                <p:strVal val="1+#ppt_w/2"/>
                                              </p:val>
                                            </p:tav>
                                            <p:tav tm="100000">
                                              <p:val>
                                                <p:strVal val="#ppt_x"/>
                                              </p:val>
                                            </p:tav>
                                          </p:tavLst>
                                        </p:anim>
                                        <p:anim calcmode="lin" valueType="num" p14:bounceEnd="40000">
                                          <p:cBhvr additive="base">
                                            <p:cTn id="25" dur="400" fill="hold"/>
                                            <p:tgtEl>
                                              <p:spTgt spid="24"/>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nodeType="afterEffect" p14:presetBounceEnd="40000">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14:bounceEnd="40000">
                                          <p:cBhvr additive="base">
                                            <p:cTn id="29" dur="600" fill="hold"/>
                                            <p:tgtEl>
                                              <p:spTgt spid="11"/>
                                            </p:tgtEl>
                                            <p:attrNameLst>
                                              <p:attrName>ppt_x</p:attrName>
                                            </p:attrNameLst>
                                          </p:cBhvr>
                                          <p:tavLst>
                                            <p:tav tm="0">
                                              <p:val>
                                                <p:strVal val="0-#ppt_w/2"/>
                                              </p:val>
                                            </p:tav>
                                            <p:tav tm="100000">
                                              <p:val>
                                                <p:strVal val="#ppt_x"/>
                                              </p:val>
                                            </p:tav>
                                          </p:tavLst>
                                        </p:anim>
                                        <p:anim calcmode="lin" valueType="num" p14:bounceEnd="40000">
                                          <p:cBhvr additive="base">
                                            <p:cTn id="30" dur="600" fill="hold"/>
                                            <p:tgtEl>
                                              <p:spTgt spid="11"/>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22" presetClass="entr" presetSubtype="2" fill="hold" grpId="0"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right)">
                                          <p:cBhvr>
                                            <p:cTn id="34" dur="500"/>
                                            <p:tgtEl>
                                              <p:spTgt spid="57"/>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wipe(right)">
                                          <p:cBhvr>
                                            <p:cTn id="37" dur="750"/>
                                            <p:tgtEl>
                                              <p:spTgt spid="58"/>
                                            </p:tgtEl>
                                          </p:cBhvr>
                                        </p:animEffect>
                                      </p:childTnLst>
                                    </p:cTn>
                                  </p:par>
                                </p:childTnLst>
                              </p:cTn>
                            </p:par>
                            <p:par>
                              <p:cTn id="38" fill="hold">
                                <p:stCondLst>
                                  <p:cond delay="4000"/>
                                </p:stCondLst>
                                <p:childTnLst>
                                  <p:par>
                                    <p:cTn id="39" presetID="2" presetClass="entr" presetSubtype="8" fill="hold" nodeType="afterEffect" p14:presetBounceEnd="40000">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14:bounceEnd="40000">
                                          <p:cBhvr additive="base">
                                            <p:cTn id="41" dur="400" fill="hold"/>
                                            <p:tgtEl>
                                              <p:spTgt spid="22"/>
                                            </p:tgtEl>
                                            <p:attrNameLst>
                                              <p:attrName>ppt_x</p:attrName>
                                            </p:attrNameLst>
                                          </p:cBhvr>
                                          <p:tavLst>
                                            <p:tav tm="0">
                                              <p:val>
                                                <p:strVal val="0-#ppt_w/2"/>
                                              </p:val>
                                            </p:tav>
                                            <p:tav tm="100000">
                                              <p:val>
                                                <p:strVal val="#ppt_x"/>
                                              </p:val>
                                            </p:tav>
                                          </p:tavLst>
                                        </p:anim>
                                        <p:anim calcmode="lin" valueType="num" p14:bounceEnd="40000">
                                          <p:cBhvr additive="base">
                                            <p:cTn id="42" dur="4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nodeType="afterEffect" p14:presetBounceEnd="40000">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14:bounceEnd="40000">
                                          <p:cBhvr additive="base">
                                            <p:cTn id="46" dur="60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47" dur="6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500"/>
                                            <p:tgtEl>
                                              <p:spTgt spid="3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left)">
                                          <p:cBhvr>
                                            <p:cTn id="54" dur="750"/>
                                            <p:tgtEl>
                                              <p:spTgt spid="43"/>
                                            </p:tgtEl>
                                          </p:cBhvr>
                                        </p:animEffect>
                                      </p:childTnLst>
                                    </p:cTn>
                                  </p:par>
                                </p:childTnLst>
                              </p:cTn>
                            </p:par>
                            <p:par>
                              <p:cTn id="55" fill="hold">
                                <p:stCondLst>
                                  <p:cond delay="6000"/>
                                </p:stCondLst>
                                <p:childTnLst>
                                  <p:par>
                                    <p:cTn id="56" presetID="2" presetClass="entr" presetSubtype="2" fill="hold" nodeType="afterEffect" p14:presetBounceEnd="40000">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14:bounceEnd="40000">
                                          <p:cBhvr additive="base">
                                            <p:cTn id="58" dur="4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59" dur="400" fill="hold"/>
                                            <p:tgtEl>
                                              <p:spTgt spid="25"/>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8" fill="hold" nodeType="afterEffect" p14:presetBounceEnd="40000">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14:bounceEnd="40000">
                                          <p:cBhvr additive="base">
                                            <p:cTn id="63" dur="600" fill="hold"/>
                                            <p:tgtEl>
                                              <p:spTgt spid="13"/>
                                            </p:tgtEl>
                                            <p:attrNameLst>
                                              <p:attrName>ppt_x</p:attrName>
                                            </p:attrNameLst>
                                          </p:cBhvr>
                                          <p:tavLst>
                                            <p:tav tm="0">
                                              <p:val>
                                                <p:strVal val="0-#ppt_w/2"/>
                                              </p:val>
                                            </p:tav>
                                            <p:tav tm="100000">
                                              <p:val>
                                                <p:strVal val="#ppt_x"/>
                                              </p:val>
                                            </p:tav>
                                          </p:tavLst>
                                        </p:anim>
                                        <p:anim calcmode="lin" valueType="num" p14:bounceEnd="40000">
                                          <p:cBhvr additive="base">
                                            <p:cTn id="64" dur="600" fill="hold"/>
                                            <p:tgtEl>
                                              <p:spTgt spid="13"/>
                                            </p:tgtEl>
                                            <p:attrNameLst>
                                              <p:attrName>ppt_y</p:attrName>
                                            </p:attrNameLst>
                                          </p:cBhvr>
                                          <p:tavLst>
                                            <p:tav tm="0">
                                              <p:val>
                                                <p:strVal val="#ppt_y"/>
                                              </p:val>
                                            </p:tav>
                                            <p:tav tm="100000">
                                              <p:val>
                                                <p:strVal val="#ppt_y"/>
                                              </p:val>
                                            </p:tav>
                                          </p:tavLst>
                                        </p:anim>
                                      </p:childTnLst>
                                    </p:cTn>
                                  </p:par>
                                </p:childTnLst>
                              </p:cTn>
                            </p:par>
                            <p:par>
                              <p:cTn id="65" fill="hold">
                                <p:stCondLst>
                                  <p:cond delay="7500"/>
                                </p:stCondLst>
                                <p:childTnLst>
                                  <p:par>
                                    <p:cTn id="66" presetID="22" presetClass="entr" presetSubtype="2"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right)">
                                          <p:cBhvr>
                                            <p:cTn id="68" dur="500"/>
                                            <p:tgtEl>
                                              <p:spTgt spid="44"/>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right)">
                                          <p:cBhvr>
                                            <p:cTn id="71"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3" grpId="0"/>
          <p:bldP spid="57" grpId="0"/>
          <p:bldP spid="58" grpId="0"/>
          <p:bldP spid="44" grpId="0"/>
          <p:bldP spid="50" grpId="0"/>
          <p:bldP spid="55" grpId="0"/>
          <p:bldP spid="5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400" fill="hold"/>
                                            <p:tgtEl>
                                              <p:spTgt spid="23"/>
                                            </p:tgtEl>
                                            <p:attrNameLst>
                                              <p:attrName>ppt_x</p:attrName>
                                            </p:attrNameLst>
                                          </p:cBhvr>
                                          <p:tavLst>
                                            <p:tav tm="0">
                                              <p:val>
                                                <p:strVal val="0-#ppt_w/2"/>
                                              </p:val>
                                            </p:tav>
                                            <p:tav tm="100000">
                                              <p:val>
                                                <p:strVal val="#ppt_x"/>
                                              </p:val>
                                            </p:tav>
                                          </p:tavLst>
                                        </p:anim>
                                        <p:anim calcmode="lin" valueType="num">
                                          <p:cBhvr additive="base">
                                            <p:cTn id="8" dur="4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600" fill="hold"/>
                                            <p:tgtEl>
                                              <p:spTgt spid="10"/>
                                            </p:tgtEl>
                                            <p:attrNameLst>
                                              <p:attrName>ppt_x</p:attrName>
                                            </p:attrNameLst>
                                          </p:cBhvr>
                                          <p:tavLst>
                                            <p:tav tm="0">
                                              <p:val>
                                                <p:strVal val="1+#ppt_w/2"/>
                                              </p:val>
                                            </p:tav>
                                            <p:tav tm="100000">
                                              <p:val>
                                                <p:strVal val="#ppt_x"/>
                                              </p:val>
                                            </p:tav>
                                          </p:tavLst>
                                        </p:anim>
                                        <p:anim calcmode="lin" valueType="num">
                                          <p:cBhvr additive="base">
                                            <p:cTn id="13" dur="6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left)">
                                          <p:cBhvr>
                                            <p:cTn id="17" dur="500"/>
                                            <p:tgtEl>
                                              <p:spTgt spid="5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left)">
                                          <p:cBhvr>
                                            <p:cTn id="20" dur="750"/>
                                            <p:tgtEl>
                                              <p:spTgt spid="56"/>
                                            </p:tgtEl>
                                          </p:cBhvr>
                                        </p:animEffect>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400" fill="hold"/>
                                            <p:tgtEl>
                                              <p:spTgt spid="24"/>
                                            </p:tgtEl>
                                            <p:attrNameLst>
                                              <p:attrName>ppt_x</p:attrName>
                                            </p:attrNameLst>
                                          </p:cBhvr>
                                          <p:tavLst>
                                            <p:tav tm="0">
                                              <p:val>
                                                <p:strVal val="1+#ppt_w/2"/>
                                              </p:val>
                                            </p:tav>
                                            <p:tav tm="100000">
                                              <p:val>
                                                <p:strVal val="#ppt_x"/>
                                              </p:val>
                                            </p:tav>
                                          </p:tavLst>
                                        </p:anim>
                                        <p:anim calcmode="lin" valueType="num">
                                          <p:cBhvr additive="base">
                                            <p:cTn id="25" dur="400" fill="hold"/>
                                            <p:tgtEl>
                                              <p:spTgt spid="24"/>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600" fill="hold"/>
                                            <p:tgtEl>
                                              <p:spTgt spid="11"/>
                                            </p:tgtEl>
                                            <p:attrNameLst>
                                              <p:attrName>ppt_x</p:attrName>
                                            </p:attrNameLst>
                                          </p:cBhvr>
                                          <p:tavLst>
                                            <p:tav tm="0">
                                              <p:val>
                                                <p:strVal val="0-#ppt_w/2"/>
                                              </p:val>
                                            </p:tav>
                                            <p:tav tm="100000">
                                              <p:val>
                                                <p:strVal val="#ppt_x"/>
                                              </p:val>
                                            </p:tav>
                                          </p:tavLst>
                                        </p:anim>
                                        <p:anim calcmode="lin" valueType="num">
                                          <p:cBhvr additive="base">
                                            <p:cTn id="30" dur="600" fill="hold"/>
                                            <p:tgtEl>
                                              <p:spTgt spid="11"/>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22" presetClass="entr" presetSubtype="2" fill="hold" grpId="0"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right)">
                                          <p:cBhvr>
                                            <p:cTn id="34" dur="500"/>
                                            <p:tgtEl>
                                              <p:spTgt spid="57"/>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wipe(right)">
                                          <p:cBhvr>
                                            <p:cTn id="37" dur="750"/>
                                            <p:tgtEl>
                                              <p:spTgt spid="58"/>
                                            </p:tgtEl>
                                          </p:cBhvr>
                                        </p:animEffect>
                                      </p:childTnLst>
                                    </p:cTn>
                                  </p:par>
                                </p:childTnLst>
                              </p:cTn>
                            </p:par>
                            <p:par>
                              <p:cTn id="38" fill="hold">
                                <p:stCondLst>
                                  <p:cond delay="4000"/>
                                </p:stCondLst>
                                <p:childTnLst>
                                  <p:par>
                                    <p:cTn id="39" presetID="2" presetClass="entr" presetSubtype="8"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400" fill="hold"/>
                                            <p:tgtEl>
                                              <p:spTgt spid="22"/>
                                            </p:tgtEl>
                                            <p:attrNameLst>
                                              <p:attrName>ppt_x</p:attrName>
                                            </p:attrNameLst>
                                          </p:cBhvr>
                                          <p:tavLst>
                                            <p:tav tm="0">
                                              <p:val>
                                                <p:strVal val="0-#ppt_w/2"/>
                                              </p:val>
                                            </p:tav>
                                            <p:tav tm="100000">
                                              <p:val>
                                                <p:strVal val="#ppt_x"/>
                                              </p:val>
                                            </p:tav>
                                          </p:tavLst>
                                        </p:anim>
                                        <p:anim calcmode="lin" valueType="num">
                                          <p:cBhvr additive="base">
                                            <p:cTn id="42" dur="4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600" fill="hold"/>
                                            <p:tgtEl>
                                              <p:spTgt spid="12"/>
                                            </p:tgtEl>
                                            <p:attrNameLst>
                                              <p:attrName>ppt_x</p:attrName>
                                            </p:attrNameLst>
                                          </p:cBhvr>
                                          <p:tavLst>
                                            <p:tav tm="0">
                                              <p:val>
                                                <p:strVal val="1+#ppt_w/2"/>
                                              </p:val>
                                            </p:tav>
                                            <p:tav tm="100000">
                                              <p:val>
                                                <p:strVal val="#ppt_x"/>
                                              </p:val>
                                            </p:tav>
                                          </p:tavLst>
                                        </p:anim>
                                        <p:anim calcmode="lin" valueType="num">
                                          <p:cBhvr additive="base">
                                            <p:cTn id="47" dur="6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500"/>
                                            <p:tgtEl>
                                              <p:spTgt spid="3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left)">
                                          <p:cBhvr>
                                            <p:cTn id="54" dur="750"/>
                                            <p:tgtEl>
                                              <p:spTgt spid="43"/>
                                            </p:tgtEl>
                                          </p:cBhvr>
                                        </p:animEffect>
                                      </p:childTnLst>
                                    </p:cTn>
                                  </p:par>
                                </p:childTnLst>
                              </p:cTn>
                            </p:par>
                            <p:par>
                              <p:cTn id="55" fill="hold">
                                <p:stCondLst>
                                  <p:cond delay="6000"/>
                                </p:stCondLst>
                                <p:childTnLst>
                                  <p:par>
                                    <p:cTn id="56" presetID="2" presetClass="entr" presetSubtype="2"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400" fill="hold"/>
                                            <p:tgtEl>
                                              <p:spTgt spid="25"/>
                                            </p:tgtEl>
                                            <p:attrNameLst>
                                              <p:attrName>ppt_x</p:attrName>
                                            </p:attrNameLst>
                                          </p:cBhvr>
                                          <p:tavLst>
                                            <p:tav tm="0">
                                              <p:val>
                                                <p:strVal val="1+#ppt_w/2"/>
                                              </p:val>
                                            </p:tav>
                                            <p:tav tm="100000">
                                              <p:val>
                                                <p:strVal val="#ppt_x"/>
                                              </p:val>
                                            </p:tav>
                                          </p:tavLst>
                                        </p:anim>
                                        <p:anim calcmode="lin" valueType="num">
                                          <p:cBhvr additive="base">
                                            <p:cTn id="59" dur="400" fill="hold"/>
                                            <p:tgtEl>
                                              <p:spTgt spid="25"/>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8"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600" fill="hold"/>
                                            <p:tgtEl>
                                              <p:spTgt spid="13"/>
                                            </p:tgtEl>
                                            <p:attrNameLst>
                                              <p:attrName>ppt_x</p:attrName>
                                            </p:attrNameLst>
                                          </p:cBhvr>
                                          <p:tavLst>
                                            <p:tav tm="0">
                                              <p:val>
                                                <p:strVal val="0-#ppt_w/2"/>
                                              </p:val>
                                            </p:tav>
                                            <p:tav tm="100000">
                                              <p:val>
                                                <p:strVal val="#ppt_x"/>
                                              </p:val>
                                            </p:tav>
                                          </p:tavLst>
                                        </p:anim>
                                        <p:anim calcmode="lin" valueType="num">
                                          <p:cBhvr additive="base">
                                            <p:cTn id="64" dur="600" fill="hold"/>
                                            <p:tgtEl>
                                              <p:spTgt spid="13"/>
                                            </p:tgtEl>
                                            <p:attrNameLst>
                                              <p:attrName>ppt_y</p:attrName>
                                            </p:attrNameLst>
                                          </p:cBhvr>
                                          <p:tavLst>
                                            <p:tav tm="0">
                                              <p:val>
                                                <p:strVal val="#ppt_y"/>
                                              </p:val>
                                            </p:tav>
                                            <p:tav tm="100000">
                                              <p:val>
                                                <p:strVal val="#ppt_y"/>
                                              </p:val>
                                            </p:tav>
                                          </p:tavLst>
                                        </p:anim>
                                      </p:childTnLst>
                                    </p:cTn>
                                  </p:par>
                                </p:childTnLst>
                              </p:cTn>
                            </p:par>
                            <p:par>
                              <p:cTn id="65" fill="hold">
                                <p:stCondLst>
                                  <p:cond delay="7500"/>
                                </p:stCondLst>
                                <p:childTnLst>
                                  <p:par>
                                    <p:cTn id="66" presetID="22" presetClass="entr" presetSubtype="2"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right)">
                                          <p:cBhvr>
                                            <p:cTn id="68" dur="500"/>
                                            <p:tgtEl>
                                              <p:spTgt spid="44"/>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right)">
                                          <p:cBhvr>
                                            <p:cTn id="71"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3" grpId="0"/>
          <p:bldP spid="57" grpId="0"/>
          <p:bldP spid="58" grpId="0"/>
          <p:bldP spid="44" grpId="0"/>
          <p:bldP spid="50" grpId="0"/>
          <p:bldP spid="55" grpId="0"/>
          <p:bldP spid="56"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2"/>
          <p:cNvSpPr/>
          <p:nvPr/>
        </p:nvSpPr>
        <p:spPr>
          <a:xfrm>
            <a:off x="7921019" y="0"/>
            <a:ext cx="4270188" cy="6858000"/>
          </a:xfrm>
          <a:prstGeom prst="rect">
            <a:avLst/>
          </a:prstGeom>
          <a:blipFill>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56" name="Rectangle 4"/>
          <p:cNvSpPr/>
          <p:nvPr/>
        </p:nvSpPr>
        <p:spPr>
          <a:xfrm>
            <a:off x="7921019" y="1537746"/>
            <a:ext cx="2746386" cy="1828800"/>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8"/>
          <p:cNvSpPr/>
          <p:nvPr/>
        </p:nvSpPr>
        <p:spPr>
          <a:xfrm>
            <a:off x="1219835" y="1537746"/>
            <a:ext cx="6701184"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矩形 3"/>
          <p:cNvSpPr>
            <a:spLocks noChangeArrowheads="1"/>
          </p:cNvSpPr>
          <p:nvPr/>
        </p:nvSpPr>
        <p:spPr bwMode="auto">
          <a:xfrm>
            <a:off x="8393609" y="1979776"/>
            <a:ext cx="1825349" cy="9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10000"/>
              </a:lnSpc>
              <a:spcBef>
                <a:spcPct val="0"/>
              </a:spcBef>
              <a:buFont typeface="Arial" panose="020B0604020202020204" pitchFamily="34" charset="0"/>
              <a:buNone/>
            </a:pPr>
            <a:r>
              <a:rPr lang="zh-CN" altLang="en-US" sz="2200" b="1" dirty="0">
                <a:solidFill>
                  <a:schemeClr val="bg1"/>
                </a:solidFill>
                <a:latin typeface="Arial" panose="020B0604020202020204" pitchFamily="34" charset="0"/>
                <a:ea typeface="微软雅黑" panose="020B0503020204020204" pitchFamily="34" charset="-122"/>
                <a:cs typeface="Arial" panose="020B0604020202020204" pitchFamily="34" charset="0"/>
              </a:rPr>
              <a:t>点击此处添加</a:t>
            </a:r>
            <a:r>
              <a:rPr lang="zh-CN" altLang="en-US" sz="3200" b="1" dirty="0">
                <a:solidFill>
                  <a:schemeClr val="bg1"/>
                </a:solidFill>
                <a:latin typeface="Arial" panose="020B0604020202020204" pitchFamily="34" charset="0"/>
                <a:ea typeface="微软雅黑" panose="020B0503020204020204" pitchFamily="34" charset="-122"/>
                <a:cs typeface="Arial" panose="020B0604020202020204" pitchFamily="34" charset="0"/>
              </a:rPr>
              <a:t>关键词</a:t>
            </a:r>
            <a:endParaRPr lang="zh-CN" altLang="en-US" sz="32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4" name="矩形 47"/>
          <p:cNvSpPr>
            <a:spLocks noChangeArrowheads="1"/>
          </p:cNvSpPr>
          <p:nvPr/>
        </p:nvSpPr>
        <p:spPr bwMode="auto">
          <a:xfrm>
            <a:off x="1219837" y="4213596"/>
            <a:ext cx="2833037"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sp>
        <p:nvSpPr>
          <p:cNvPr id="65" name="矩形 47"/>
          <p:cNvSpPr>
            <a:spLocks noChangeArrowheads="1"/>
          </p:cNvSpPr>
          <p:nvPr/>
        </p:nvSpPr>
        <p:spPr bwMode="auto">
          <a:xfrm>
            <a:off x="4556549" y="4213596"/>
            <a:ext cx="2833037"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sp>
        <p:nvSpPr>
          <p:cNvPr id="69" name="矩形 47"/>
          <p:cNvSpPr>
            <a:spLocks noChangeArrowheads="1"/>
          </p:cNvSpPr>
          <p:nvPr/>
        </p:nvSpPr>
        <p:spPr bwMode="auto">
          <a:xfrm>
            <a:off x="1219837" y="5114683"/>
            <a:ext cx="2833037"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sp>
        <p:nvSpPr>
          <p:cNvPr id="70" name="矩形 47"/>
          <p:cNvSpPr>
            <a:spLocks noChangeArrowheads="1"/>
          </p:cNvSpPr>
          <p:nvPr/>
        </p:nvSpPr>
        <p:spPr bwMode="auto">
          <a:xfrm>
            <a:off x="4556549" y="5114683"/>
            <a:ext cx="2833037"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在此录入上述图表的综合描述说明，在此录入说明。</a:t>
            </a:r>
            <a:endParaRPr lang="zh-CN" altLang="en-US" sz="1400" dirty="0">
              <a:solidFill>
                <a:schemeClr val="tx1">
                  <a:lumMod val="75000"/>
                  <a:lumOff val="25000"/>
                </a:schemeClr>
              </a:solidFill>
              <a:sym typeface="微软雅黑" panose="020B0503020204020204" pitchFamily="34" charset="-122"/>
            </a:endParaRPr>
          </a:p>
        </p:txBody>
      </p:sp>
      <p:sp>
        <p:nvSpPr>
          <p:cNvPr id="72" name="矩形 47"/>
          <p:cNvSpPr>
            <a:spLocks noChangeArrowheads="1"/>
          </p:cNvSpPr>
          <p:nvPr/>
        </p:nvSpPr>
        <p:spPr bwMode="auto">
          <a:xfrm>
            <a:off x="1219837" y="3695114"/>
            <a:ext cx="6275920" cy="32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0000"/>
              </a:lnSpc>
              <a:spcBef>
                <a:spcPct val="0"/>
              </a:spcBef>
              <a:buFont typeface="Arial" panose="020B0604020202020204" pitchFamily="34" charset="0"/>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右键点击图片选择设置图片格式可直接替换图片，点击输入文字</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6" name="组合 75"/>
          <p:cNvGrpSpPr/>
          <p:nvPr/>
        </p:nvGrpSpPr>
        <p:grpSpPr>
          <a:xfrm>
            <a:off x="1592109" y="1920517"/>
            <a:ext cx="1063118" cy="1063256"/>
            <a:chOff x="1522613" y="1982971"/>
            <a:chExt cx="1063256" cy="1063256"/>
          </a:xfrm>
          <a:solidFill>
            <a:schemeClr val="accent3"/>
          </a:solidFill>
        </p:grpSpPr>
        <p:sp>
          <p:nvSpPr>
            <p:cNvPr id="77" name="Oval 9"/>
            <p:cNvSpPr/>
            <p:nvPr/>
          </p:nvSpPr>
          <p:spPr>
            <a:xfrm>
              <a:off x="1522613" y="1982971"/>
              <a:ext cx="1063256" cy="106325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3"/>
                </a:solidFill>
                <a:latin typeface="FontAwesome" pitchFamily="2" charset="0"/>
              </a:endParaRPr>
            </a:p>
          </p:txBody>
        </p:sp>
        <p:sp>
          <p:nvSpPr>
            <p:cNvPr id="78" name="任意多边形 77"/>
            <p:cNvSpPr/>
            <p:nvPr/>
          </p:nvSpPr>
          <p:spPr>
            <a:xfrm>
              <a:off x="1796945" y="2299599"/>
              <a:ext cx="514592" cy="430001"/>
            </a:xfrm>
            <a:custGeom>
              <a:avLst/>
              <a:gdLst>
                <a:gd name="connsiteX0" fmla="*/ 259777 w 514592"/>
                <a:gd name="connsiteY0" fmla="*/ 74012 h 430001"/>
                <a:gd name="connsiteX1" fmla="*/ 328031 w 514592"/>
                <a:gd name="connsiteY1" fmla="*/ 276499 h 430001"/>
                <a:gd name="connsiteX2" fmla="*/ 384910 w 514592"/>
                <a:gd name="connsiteY2" fmla="*/ 139991 h 430001"/>
                <a:gd name="connsiteX3" fmla="*/ 437238 w 514592"/>
                <a:gd name="connsiteY3" fmla="*/ 262849 h 430001"/>
                <a:gd name="connsiteX4" fmla="*/ 409936 w 514592"/>
                <a:gd name="connsiteY4" fmla="*/ 267399 h 430001"/>
                <a:gd name="connsiteX5" fmla="*/ 384910 w 514592"/>
                <a:gd name="connsiteY5" fmla="*/ 208245 h 430001"/>
                <a:gd name="connsiteX6" fmla="*/ 325756 w 514592"/>
                <a:gd name="connsiteY6" fmla="*/ 353854 h 430001"/>
                <a:gd name="connsiteX7" fmla="*/ 257502 w 514592"/>
                <a:gd name="connsiteY7" fmla="*/ 146817 h 430001"/>
                <a:gd name="connsiteX8" fmla="*/ 193798 w 514592"/>
                <a:gd name="connsiteY8" fmla="*/ 283325 h 430001"/>
                <a:gd name="connsiteX9" fmla="*/ 139195 w 514592"/>
                <a:gd name="connsiteY9" fmla="*/ 219621 h 430001"/>
                <a:gd name="connsiteX10" fmla="*/ 102793 w 514592"/>
                <a:gd name="connsiteY10" fmla="*/ 244647 h 430001"/>
                <a:gd name="connsiteX11" fmla="*/ 93692 w 514592"/>
                <a:gd name="connsiteY11" fmla="*/ 251473 h 430001"/>
                <a:gd name="connsiteX12" fmla="*/ 75491 w 514592"/>
                <a:gd name="connsiteY12" fmla="*/ 237822 h 430001"/>
                <a:gd name="connsiteX13" fmla="*/ 146020 w 514592"/>
                <a:gd name="connsiteY13" fmla="*/ 187769 h 430001"/>
                <a:gd name="connsiteX14" fmla="*/ 186973 w 514592"/>
                <a:gd name="connsiteY14" fmla="*/ 237822 h 430001"/>
                <a:gd name="connsiteX15" fmla="*/ 48986 w 514592"/>
                <a:gd name="connsiteY15" fmla="*/ 48986 h 430001"/>
                <a:gd name="connsiteX16" fmla="*/ 48986 w 514592"/>
                <a:gd name="connsiteY16" fmla="*/ 381015 h 430001"/>
                <a:gd name="connsiteX17" fmla="*/ 465606 w 514592"/>
                <a:gd name="connsiteY17" fmla="*/ 381015 h 430001"/>
                <a:gd name="connsiteX18" fmla="*/ 465606 w 514592"/>
                <a:gd name="connsiteY18" fmla="*/ 48986 h 430001"/>
                <a:gd name="connsiteX19" fmla="*/ 0 w 514592"/>
                <a:gd name="connsiteY19" fmla="*/ 0 h 430001"/>
                <a:gd name="connsiteX20" fmla="*/ 514592 w 514592"/>
                <a:gd name="connsiteY20" fmla="*/ 0 h 430001"/>
                <a:gd name="connsiteX21" fmla="*/ 514592 w 514592"/>
                <a:gd name="connsiteY21" fmla="*/ 430001 h 430001"/>
                <a:gd name="connsiteX22" fmla="*/ 0 w 514592"/>
                <a:gd name="connsiteY22" fmla="*/ 430001 h 43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4592" h="430001">
                  <a:moveTo>
                    <a:pt x="259777" y="74012"/>
                  </a:moveTo>
                  <a:lnTo>
                    <a:pt x="328031" y="276499"/>
                  </a:lnTo>
                  <a:lnTo>
                    <a:pt x="384910" y="139991"/>
                  </a:lnTo>
                  <a:lnTo>
                    <a:pt x="437238" y="262849"/>
                  </a:lnTo>
                  <a:lnTo>
                    <a:pt x="409936" y="267399"/>
                  </a:lnTo>
                  <a:lnTo>
                    <a:pt x="384910" y="208245"/>
                  </a:lnTo>
                  <a:lnTo>
                    <a:pt x="325756" y="353854"/>
                  </a:lnTo>
                  <a:lnTo>
                    <a:pt x="257502" y="146817"/>
                  </a:lnTo>
                  <a:lnTo>
                    <a:pt x="193798" y="283325"/>
                  </a:lnTo>
                  <a:lnTo>
                    <a:pt x="139195" y="219621"/>
                  </a:lnTo>
                  <a:lnTo>
                    <a:pt x="102793" y="244647"/>
                  </a:lnTo>
                  <a:lnTo>
                    <a:pt x="93692" y="251473"/>
                  </a:lnTo>
                  <a:lnTo>
                    <a:pt x="75491" y="237822"/>
                  </a:lnTo>
                  <a:lnTo>
                    <a:pt x="146020" y="187769"/>
                  </a:lnTo>
                  <a:lnTo>
                    <a:pt x="186973" y="237822"/>
                  </a:lnTo>
                  <a:close/>
                  <a:moveTo>
                    <a:pt x="48986" y="48986"/>
                  </a:moveTo>
                  <a:lnTo>
                    <a:pt x="48986" y="381015"/>
                  </a:lnTo>
                  <a:lnTo>
                    <a:pt x="465606" y="381015"/>
                  </a:lnTo>
                  <a:lnTo>
                    <a:pt x="465606" y="48986"/>
                  </a:lnTo>
                  <a:close/>
                  <a:moveTo>
                    <a:pt x="0" y="0"/>
                  </a:moveTo>
                  <a:lnTo>
                    <a:pt x="514592" y="0"/>
                  </a:lnTo>
                  <a:lnTo>
                    <a:pt x="514592" y="430001"/>
                  </a:lnTo>
                  <a:lnTo>
                    <a:pt x="0" y="430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79" name="组合 78"/>
          <p:cNvGrpSpPr/>
          <p:nvPr/>
        </p:nvGrpSpPr>
        <p:grpSpPr>
          <a:xfrm>
            <a:off x="6485628" y="1920517"/>
            <a:ext cx="1063118" cy="1063256"/>
            <a:chOff x="6448853" y="1982971"/>
            <a:chExt cx="1063256" cy="1063256"/>
          </a:xfrm>
          <a:solidFill>
            <a:schemeClr val="accent3"/>
          </a:solidFill>
        </p:grpSpPr>
        <p:sp>
          <p:nvSpPr>
            <p:cNvPr id="80" name="Oval 9"/>
            <p:cNvSpPr/>
            <p:nvPr/>
          </p:nvSpPr>
          <p:spPr>
            <a:xfrm>
              <a:off x="6448853" y="1982971"/>
              <a:ext cx="1063256" cy="106325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3"/>
                </a:solidFill>
                <a:latin typeface="FontAwesome" pitchFamily="2" charset="0"/>
              </a:endParaRPr>
            </a:p>
          </p:txBody>
        </p:sp>
        <p:sp>
          <p:nvSpPr>
            <p:cNvPr id="90" name="任意多边形 89"/>
            <p:cNvSpPr/>
            <p:nvPr/>
          </p:nvSpPr>
          <p:spPr>
            <a:xfrm>
              <a:off x="6714803" y="2299599"/>
              <a:ext cx="531356" cy="430001"/>
            </a:xfrm>
            <a:custGeom>
              <a:avLst/>
              <a:gdLst>
                <a:gd name="connsiteX0" fmla="*/ 427018 w 531356"/>
                <a:gd name="connsiteY0" fmla="*/ 301423 h 430001"/>
                <a:gd name="connsiteX1" fmla="*/ 453367 w 531356"/>
                <a:gd name="connsiteY1" fmla="*/ 328825 h 430001"/>
                <a:gd name="connsiteX2" fmla="*/ 427018 w 531356"/>
                <a:gd name="connsiteY2" fmla="*/ 356227 h 430001"/>
                <a:gd name="connsiteX3" fmla="*/ 400669 w 531356"/>
                <a:gd name="connsiteY3" fmla="*/ 328825 h 430001"/>
                <a:gd name="connsiteX4" fmla="*/ 427018 w 531356"/>
                <a:gd name="connsiteY4" fmla="*/ 301423 h 430001"/>
                <a:gd name="connsiteX5" fmla="*/ 104517 w 531356"/>
                <a:gd name="connsiteY5" fmla="*/ 301423 h 430001"/>
                <a:gd name="connsiteX6" fmla="*/ 132974 w 531356"/>
                <a:gd name="connsiteY6" fmla="*/ 328825 h 430001"/>
                <a:gd name="connsiteX7" fmla="*/ 104517 w 531356"/>
                <a:gd name="connsiteY7" fmla="*/ 356227 h 430001"/>
                <a:gd name="connsiteX8" fmla="*/ 76060 w 531356"/>
                <a:gd name="connsiteY8" fmla="*/ 328825 h 430001"/>
                <a:gd name="connsiteX9" fmla="*/ 104517 w 531356"/>
                <a:gd name="connsiteY9" fmla="*/ 301423 h 430001"/>
                <a:gd name="connsiteX10" fmla="*/ 230531 w 531356"/>
                <a:gd name="connsiteY10" fmla="*/ 212000 h 430001"/>
                <a:gd name="connsiteX11" fmla="*/ 230531 w 531356"/>
                <a:gd name="connsiteY11" fmla="*/ 281991 h 430001"/>
                <a:gd name="connsiteX12" fmla="*/ 300826 w 531356"/>
                <a:gd name="connsiteY12" fmla="*/ 281991 h 430001"/>
                <a:gd name="connsiteX13" fmla="*/ 300826 w 531356"/>
                <a:gd name="connsiteY13" fmla="*/ 212000 h 430001"/>
                <a:gd name="connsiteX14" fmla="*/ 194237 w 531356"/>
                <a:gd name="connsiteY14" fmla="*/ 111716 h 430001"/>
                <a:gd name="connsiteX15" fmla="*/ 337120 w 531356"/>
                <a:gd name="connsiteY15" fmla="*/ 111716 h 430001"/>
                <a:gd name="connsiteX16" fmla="*/ 337120 w 531356"/>
                <a:gd name="connsiteY16" fmla="*/ 318285 h 430001"/>
                <a:gd name="connsiteX17" fmla="*/ 194237 w 531356"/>
                <a:gd name="connsiteY17" fmla="*/ 318285 h 430001"/>
                <a:gd name="connsiteX18" fmla="*/ 427018 w 531356"/>
                <a:gd name="connsiteY18" fmla="*/ 71668 h 430001"/>
                <a:gd name="connsiteX19" fmla="*/ 453367 w 531356"/>
                <a:gd name="connsiteY19" fmla="*/ 100125 h 430001"/>
                <a:gd name="connsiteX20" fmla="*/ 427018 w 531356"/>
                <a:gd name="connsiteY20" fmla="*/ 128582 h 430001"/>
                <a:gd name="connsiteX21" fmla="*/ 400669 w 531356"/>
                <a:gd name="connsiteY21" fmla="*/ 100125 h 430001"/>
                <a:gd name="connsiteX22" fmla="*/ 427018 w 531356"/>
                <a:gd name="connsiteY22" fmla="*/ 71668 h 430001"/>
                <a:gd name="connsiteX23" fmla="*/ 104517 w 531356"/>
                <a:gd name="connsiteY23" fmla="*/ 71668 h 430001"/>
                <a:gd name="connsiteX24" fmla="*/ 132974 w 531356"/>
                <a:gd name="connsiteY24" fmla="*/ 100125 h 430001"/>
                <a:gd name="connsiteX25" fmla="*/ 104517 w 531356"/>
                <a:gd name="connsiteY25" fmla="*/ 128582 h 430001"/>
                <a:gd name="connsiteX26" fmla="*/ 76060 w 531356"/>
                <a:gd name="connsiteY26" fmla="*/ 100125 h 430001"/>
                <a:gd name="connsiteX27" fmla="*/ 104517 w 531356"/>
                <a:gd name="connsiteY27" fmla="*/ 71668 h 430001"/>
                <a:gd name="connsiteX28" fmla="*/ 44325 w 531356"/>
                <a:gd name="connsiteY28" fmla="*/ 44325 h 430001"/>
                <a:gd name="connsiteX29" fmla="*/ 44325 w 531356"/>
                <a:gd name="connsiteY29" fmla="*/ 385676 h 430001"/>
                <a:gd name="connsiteX30" fmla="*/ 487031 w 531356"/>
                <a:gd name="connsiteY30" fmla="*/ 385676 h 430001"/>
                <a:gd name="connsiteX31" fmla="*/ 487031 w 531356"/>
                <a:gd name="connsiteY31" fmla="*/ 44325 h 430001"/>
                <a:gd name="connsiteX32" fmla="*/ 0 w 531356"/>
                <a:gd name="connsiteY32" fmla="*/ 0 h 430001"/>
                <a:gd name="connsiteX33" fmla="*/ 531356 w 531356"/>
                <a:gd name="connsiteY33" fmla="*/ 0 h 430001"/>
                <a:gd name="connsiteX34" fmla="*/ 531356 w 531356"/>
                <a:gd name="connsiteY34" fmla="*/ 430001 h 430001"/>
                <a:gd name="connsiteX35" fmla="*/ 0 w 531356"/>
                <a:gd name="connsiteY35" fmla="*/ 430001 h 43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31356" h="430001">
                  <a:moveTo>
                    <a:pt x="427018" y="301423"/>
                  </a:moveTo>
                  <a:cubicBezTo>
                    <a:pt x="441570" y="301423"/>
                    <a:pt x="453367" y="313691"/>
                    <a:pt x="453367" y="328825"/>
                  </a:cubicBezTo>
                  <a:cubicBezTo>
                    <a:pt x="453367" y="343959"/>
                    <a:pt x="441570" y="356227"/>
                    <a:pt x="427018" y="356227"/>
                  </a:cubicBezTo>
                  <a:cubicBezTo>
                    <a:pt x="412466" y="356227"/>
                    <a:pt x="400669" y="343959"/>
                    <a:pt x="400669" y="328825"/>
                  </a:cubicBezTo>
                  <a:cubicBezTo>
                    <a:pt x="400669" y="313691"/>
                    <a:pt x="412466" y="301423"/>
                    <a:pt x="427018" y="301423"/>
                  </a:cubicBezTo>
                  <a:close/>
                  <a:moveTo>
                    <a:pt x="104517" y="301423"/>
                  </a:moveTo>
                  <a:cubicBezTo>
                    <a:pt x="120233" y="301423"/>
                    <a:pt x="132974" y="313691"/>
                    <a:pt x="132974" y="328825"/>
                  </a:cubicBezTo>
                  <a:cubicBezTo>
                    <a:pt x="132974" y="343959"/>
                    <a:pt x="120233" y="356227"/>
                    <a:pt x="104517" y="356227"/>
                  </a:cubicBezTo>
                  <a:cubicBezTo>
                    <a:pt x="88801" y="356227"/>
                    <a:pt x="76060" y="343959"/>
                    <a:pt x="76060" y="328825"/>
                  </a:cubicBezTo>
                  <a:cubicBezTo>
                    <a:pt x="76060" y="313691"/>
                    <a:pt x="88801" y="301423"/>
                    <a:pt x="104517" y="301423"/>
                  </a:cubicBezTo>
                  <a:close/>
                  <a:moveTo>
                    <a:pt x="230531" y="212000"/>
                  </a:moveTo>
                  <a:lnTo>
                    <a:pt x="230531" y="281991"/>
                  </a:lnTo>
                  <a:lnTo>
                    <a:pt x="300826" y="281991"/>
                  </a:lnTo>
                  <a:lnTo>
                    <a:pt x="300826" y="212000"/>
                  </a:lnTo>
                  <a:close/>
                  <a:moveTo>
                    <a:pt x="194237" y="111716"/>
                  </a:moveTo>
                  <a:lnTo>
                    <a:pt x="337120" y="111716"/>
                  </a:lnTo>
                  <a:lnTo>
                    <a:pt x="337120" y="318285"/>
                  </a:lnTo>
                  <a:lnTo>
                    <a:pt x="194237" y="318285"/>
                  </a:lnTo>
                  <a:close/>
                  <a:moveTo>
                    <a:pt x="427018" y="71668"/>
                  </a:moveTo>
                  <a:cubicBezTo>
                    <a:pt x="441570" y="71668"/>
                    <a:pt x="453367" y="84409"/>
                    <a:pt x="453367" y="100125"/>
                  </a:cubicBezTo>
                  <a:cubicBezTo>
                    <a:pt x="453367" y="115841"/>
                    <a:pt x="441570" y="128582"/>
                    <a:pt x="427018" y="128582"/>
                  </a:cubicBezTo>
                  <a:cubicBezTo>
                    <a:pt x="412466" y="128582"/>
                    <a:pt x="400669" y="115841"/>
                    <a:pt x="400669" y="100125"/>
                  </a:cubicBezTo>
                  <a:cubicBezTo>
                    <a:pt x="400669" y="84409"/>
                    <a:pt x="412466" y="71668"/>
                    <a:pt x="427018" y="71668"/>
                  </a:cubicBezTo>
                  <a:close/>
                  <a:moveTo>
                    <a:pt x="104517" y="71668"/>
                  </a:moveTo>
                  <a:cubicBezTo>
                    <a:pt x="120233" y="71668"/>
                    <a:pt x="132974" y="84409"/>
                    <a:pt x="132974" y="100125"/>
                  </a:cubicBezTo>
                  <a:cubicBezTo>
                    <a:pt x="132974" y="115841"/>
                    <a:pt x="120233" y="128582"/>
                    <a:pt x="104517" y="128582"/>
                  </a:cubicBezTo>
                  <a:cubicBezTo>
                    <a:pt x="88801" y="128582"/>
                    <a:pt x="76060" y="115841"/>
                    <a:pt x="76060" y="100125"/>
                  </a:cubicBezTo>
                  <a:cubicBezTo>
                    <a:pt x="76060" y="84409"/>
                    <a:pt x="88801" y="71668"/>
                    <a:pt x="104517" y="71668"/>
                  </a:cubicBezTo>
                  <a:close/>
                  <a:moveTo>
                    <a:pt x="44325" y="44325"/>
                  </a:moveTo>
                  <a:lnTo>
                    <a:pt x="44325" y="385676"/>
                  </a:lnTo>
                  <a:lnTo>
                    <a:pt x="487031" y="385676"/>
                  </a:lnTo>
                  <a:lnTo>
                    <a:pt x="487031" y="44325"/>
                  </a:lnTo>
                  <a:close/>
                  <a:moveTo>
                    <a:pt x="0" y="0"/>
                  </a:moveTo>
                  <a:lnTo>
                    <a:pt x="531356" y="0"/>
                  </a:lnTo>
                  <a:lnTo>
                    <a:pt x="531356" y="430001"/>
                  </a:lnTo>
                  <a:lnTo>
                    <a:pt x="0" y="430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91" name="组合 90"/>
          <p:cNvGrpSpPr/>
          <p:nvPr/>
        </p:nvGrpSpPr>
        <p:grpSpPr>
          <a:xfrm>
            <a:off x="3223281" y="1920517"/>
            <a:ext cx="1063118" cy="1063256"/>
            <a:chOff x="3314079" y="1982971"/>
            <a:chExt cx="1063256" cy="1063256"/>
          </a:xfrm>
          <a:solidFill>
            <a:schemeClr val="accent3"/>
          </a:solidFill>
        </p:grpSpPr>
        <p:sp>
          <p:nvSpPr>
            <p:cNvPr id="93" name="Oval 9"/>
            <p:cNvSpPr/>
            <p:nvPr/>
          </p:nvSpPr>
          <p:spPr>
            <a:xfrm>
              <a:off x="3314079" y="1982971"/>
              <a:ext cx="1063256" cy="106325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3"/>
                </a:solidFill>
                <a:latin typeface="FontAwesome" pitchFamily="2" charset="0"/>
              </a:endParaRPr>
            </a:p>
          </p:txBody>
        </p:sp>
        <p:sp>
          <p:nvSpPr>
            <p:cNvPr id="94" name="Freeform 195"/>
            <p:cNvSpPr>
              <a:spLocks noChangeAspect="1" noEditPoints="1"/>
            </p:cNvSpPr>
            <p:nvPr/>
          </p:nvSpPr>
          <p:spPr bwMode="auto">
            <a:xfrm>
              <a:off x="3561147" y="2284242"/>
              <a:ext cx="569121" cy="460715"/>
            </a:xfrm>
            <a:custGeom>
              <a:avLst/>
              <a:gdLst>
                <a:gd name="T0" fmla="*/ 201 w 252"/>
                <a:gd name="T1" fmla="*/ 52 h 204"/>
                <a:gd name="T2" fmla="*/ 201 w 252"/>
                <a:gd name="T3" fmla="*/ 0 h 204"/>
                <a:gd name="T4" fmla="*/ 0 w 252"/>
                <a:gd name="T5" fmla="*/ 0 h 204"/>
                <a:gd name="T6" fmla="*/ 0 w 252"/>
                <a:gd name="T7" fmla="*/ 152 h 204"/>
                <a:gd name="T8" fmla="*/ 51 w 252"/>
                <a:gd name="T9" fmla="*/ 152 h 204"/>
                <a:gd name="T10" fmla="*/ 51 w 252"/>
                <a:gd name="T11" fmla="*/ 204 h 204"/>
                <a:gd name="T12" fmla="*/ 252 w 252"/>
                <a:gd name="T13" fmla="*/ 204 h 204"/>
                <a:gd name="T14" fmla="*/ 252 w 252"/>
                <a:gd name="T15" fmla="*/ 52 h 204"/>
                <a:gd name="T16" fmla="*/ 201 w 252"/>
                <a:gd name="T17" fmla="*/ 52 h 204"/>
                <a:gd name="T18" fmla="*/ 25 w 252"/>
                <a:gd name="T19" fmla="*/ 127 h 204"/>
                <a:gd name="T20" fmla="*/ 25 w 252"/>
                <a:gd name="T21" fmla="*/ 25 h 204"/>
                <a:gd name="T22" fmla="*/ 176 w 252"/>
                <a:gd name="T23" fmla="*/ 25 h 204"/>
                <a:gd name="T24" fmla="*/ 176 w 252"/>
                <a:gd name="T25" fmla="*/ 52 h 204"/>
                <a:gd name="T26" fmla="*/ 51 w 252"/>
                <a:gd name="T27" fmla="*/ 52 h 204"/>
                <a:gd name="T28" fmla="*/ 51 w 252"/>
                <a:gd name="T29" fmla="*/ 127 h 204"/>
                <a:gd name="T30" fmla="*/ 25 w 252"/>
                <a:gd name="T31" fmla="*/ 127 h 204"/>
                <a:gd name="T32" fmla="*/ 76 w 252"/>
                <a:gd name="T33" fmla="*/ 77 h 204"/>
                <a:gd name="T34" fmla="*/ 227 w 252"/>
                <a:gd name="T35" fmla="*/ 77 h 204"/>
                <a:gd name="T36" fmla="*/ 227 w 252"/>
                <a:gd name="T37" fmla="*/ 179 h 204"/>
                <a:gd name="T38" fmla="*/ 76 w 252"/>
                <a:gd name="T39" fmla="*/ 179 h 204"/>
                <a:gd name="T40" fmla="*/ 76 w 252"/>
                <a:gd name="T4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2" h="204">
                  <a:moveTo>
                    <a:pt x="201" y="52"/>
                  </a:moveTo>
                  <a:lnTo>
                    <a:pt x="201" y="0"/>
                  </a:lnTo>
                  <a:lnTo>
                    <a:pt x="0" y="0"/>
                  </a:lnTo>
                  <a:lnTo>
                    <a:pt x="0" y="152"/>
                  </a:lnTo>
                  <a:lnTo>
                    <a:pt x="51" y="152"/>
                  </a:lnTo>
                  <a:lnTo>
                    <a:pt x="51" y="204"/>
                  </a:lnTo>
                  <a:lnTo>
                    <a:pt x="252" y="204"/>
                  </a:lnTo>
                  <a:lnTo>
                    <a:pt x="252" y="52"/>
                  </a:lnTo>
                  <a:lnTo>
                    <a:pt x="201" y="52"/>
                  </a:lnTo>
                  <a:close/>
                  <a:moveTo>
                    <a:pt x="25" y="127"/>
                  </a:moveTo>
                  <a:lnTo>
                    <a:pt x="25" y="25"/>
                  </a:lnTo>
                  <a:lnTo>
                    <a:pt x="176" y="25"/>
                  </a:lnTo>
                  <a:lnTo>
                    <a:pt x="176" y="52"/>
                  </a:lnTo>
                  <a:lnTo>
                    <a:pt x="51" y="52"/>
                  </a:lnTo>
                  <a:lnTo>
                    <a:pt x="51" y="127"/>
                  </a:lnTo>
                  <a:lnTo>
                    <a:pt x="25" y="127"/>
                  </a:lnTo>
                  <a:close/>
                  <a:moveTo>
                    <a:pt x="76" y="77"/>
                  </a:moveTo>
                  <a:lnTo>
                    <a:pt x="227" y="77"/>
                  </a:lnTo>
                  <a:lnTo>
                    <a:pt x="227" y="179"/>
                  </a:lnTo>
                  <a:lnTo>
                    <a:pt x="76" y="179"/>
                  </a:lnTo>
                  <a:lnTo>
                    <a:pt x="76" y="77"/>
                  </a:lnTo>
                  <a:close/>
                </a:path>
              </a:pathLst>
            </a:custGeom>
            <a:solidFill>
              <a:schemeClr val="accent1"/>
            </a:solidFill>
            <a:ln>
              <a:noFill/>
            </a:ln>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Arial" panose="020B0604020202020204" pitchFamily="34" charset="0"/>
              </a:endParaRPr>
            </a:p>
          </p:txBody>
        </p:sp>
      </p:grpSp>
      <p:grpSp>
        <p:nvGrpSpPr>
          <p:cNvPr id="96" name="组合 95"/>
          <p:cNvGrpSpPr/>
          <p:nvPr/>
        </p:nvGrpSpPr>
        <p:grpSpPr>
          <a:xfrm>
            <a:off x="4854454" y="1920517"/>
            <a:ext cx="1063118" cy="1063256"/>
            <a:chOff x="4924853" y="1982971"/>
            <a:chExt cx="1063256" cy="1063256"/>
          </a:xfrm>
          <a:solidFill>
            <a:schemeClr val="accent3"/>
          </a:solidFill>
        </p:grpSpPr>
        <p:sp>
          <p:nvSpPr>
            <p:cNvPr id="97" name="Oval 9"/>
            <p:cNvSpPr/>
            <p:nvPr/>
          </p:nvSpPr>
          <p:spPr>
            <a:xfrm>
              <a:off x="4924853" y="1982971"/>
              <a:ext cx="1063256" cy="106325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3"/>
                </a:solidFill>
                <a:latin typeface="FontAwesome" pitchFamily="2" charset="0"/>
              </a:endParaRPr>
            </a:p>
          </p:txBody>
        </p:sp>
        <p:sp>
          <p:nvSpPr>
            <p:cNvPr id="99" name="任意多边形 98"/>
            <p:cNvSpPr>
              <a:spLocks noChangeArrowheads="1"/>
            </p:cNvSpPr>
            <p:nvPr/>
          </p:nvSpPr>
          <p:spPr bwMode="auto">
            <a:xfrm>
              <a:off x="5169814" y="2299599"/>
              <a:ext cx="573334" cy="430001"/>
            </a:xfrm>
            <a:custGeom>
              <a:avLst/>
              <a:gdLst>
                <a:gd name="connsiteX0" fmla="*/ 343544 w 573334"/>
                <a:gd name="connsiteY0" fmla="*/ 293493 h 430001"/>
                <a:gd name="connsiteX1" fmla="*/ 389047 w 573334"/>
                <a:gd name="connsiteY1" fmla="*/ 293493 h 430001"/>
                <a:gd name="connsiteX2" fmla="*/ 389047 w 573334"/>
                <a:gd name="connsiteY2" fmla="*/ 345822 h 430001"/>
                <a:gd name="connsiteX3" fmla="*/ 343544 w 573334"/>
                <a:gd name="connsiteY3" fmla="*/ 345822 h 430001"/>
                <a:gd name="connsiteX4" fmla="*/ 102379 w 573334"/>
                <a:gd name="connsiteY4" fmla="*/ 245714 h 430001"/>
                <a:gd name="connsiteX5" fmla="*/ 147882 w 573334"/>
                <a:gd name="connsiteY5" fmla="*/ 245714 h 430001"/>
                <a:gd name="connsiteX6" fmla="*/ 147882 w 573334"/>
                <a:gd name="connsiteY6" fmla="*/ 345820 h 430001"/>
                <a:gd name="connsiteX7" fmla="*/ 102379 w 573334"/>
                <a:gd name="connsiteY7" fmla="*/ 345820 h 430001"/>
                <a:gd name="connsiteX8" fmla="*/ 261639 w 573334"/>
                <a:gd name="connsiteY8" fmla="*/ 182011 h 430001"/>
                <a:gd name="connsiteX9" fmla="*/ 309418 w 573334"/>
                <a:gd name="connsiteY9" fmla="*/ 182011 h 430001"/>
                <a:gd name="connsiteX10" fmla="*/ 309418 w 573334"/>
                <a:gd name="connsiteY10" fmla="*/ 345821 h 430001"/>
                <a:gd name="connsiteX11" fmla="*/ 261639 w 573334"/>
                <a:gd name="connsiteY11" fmla="*/ 345821 h 430001"/>
                <a:gd name="connsiteX12" fmla="*/ 182010 w 573334"/>
                <a:gd name="connsiteY12" fmla="*/ 131958 h 430001"/>
                <a:gd name="connsiteX13" fmla="*/ 229789 w 573334"/>
                <a:gd name="connsiteY13" fmla="*/ 131958 h 430001"/>
                <a:gd name="connsiteX14" fmla="*/ 229789 w 573334"/>
                <a:gd name="connsiteY14" fmla="*/ 345821 h 430001"/>
                <a:gd name="connsiteX15" fmla="*/ 182010 w 573334"/>
                <a:gd name="connsiteY15" fmla="*/ 345821 h 430001"/>
                <a:gd name="connsiteX16" fmla="*/ 423174 w 573334"/>
                <a:gd name="connsiteY16" fmla="*/ 91005 h 430001"/>
                <a:gd name="connsiteX17" fmla="*/ 470953 w 573334"/>
                <a:gd name="connsiteY17" fmla="*/ 91005 h 430001"/>
                <a:gd name="connsiteX18" fmla="*/ 470953 w 573334"/>
                <a:gd name="connsiteY18" fmla="*/ 345820 h 430001"/>
                <a:gd name="connsiteX19" fmla="*/ 423174 w 573334"/>
                <a:gd name="connsiteY19" fmla="*/ 345820 h 430001"/>
                <a:gd name="connsiteX20" fmla="*/ 48990 w 573334"/>
                <a:gd name="connsiteY20" fmla="*/ 48990 h 430001"/>
                <a:gd name="connsiteX21" fmla="*/ 48990 w 573334"/>
                <a:gd name="connsiteY21" fmla="*/ 381011 h 430001"/>
                <a:gd name="connsiteX22" fmla="*/ 524344 w 573334"/>
                <a:gd name="connsiteY22" fmla="*/ 381011 h 430001"/>
                <a:gd name="connsiteX23" fmla="*/ 524344 w 573334"/>
                <a:gd name="connsiteY23" fmla="*/ 48990 h 430001"/>
                <a:gd name="connsiteX24" fmla="*/ 0 w 573334"/>
                <a:gd name="connsiteY24" fmla="*/ 0 h 430001"/>
                <a:gd name="connsiteX25" fmla="*/ 573334 w 573334"/>
                <a:gd name="connsiteY25" fmla="*/ 0 h 430001"/>
                <a:gd name="connsiteX26" fmla="*/ 573334 w 573334"/>
                <a:gd name="connsiteY26" fmla="*/ 430001 h 430001"/>
                <a:gd name="connsiteX27" fmla="*/ 0 w 573334"/>
                <a:gd name="connsiteY27" fmla="*/ 430001 h 43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3334" h="430001">
                  <a:moveTo>
                    <a:pt x="343544" y="293493"/>
                  </a:moveTo>
                  <a:lnTo>
                    <a:pt x="389047" y="293493"/>
                  </a:lnTo>
                  <a:lnTo>
                    <a:pt x="389047" y="345822"/>
                  </a:lnTo>
                  <a:lnTo>
                    <a:pt x="343544" y="345822"/>
                  </a:lnTo>
                  <a:close/>
                  <a:moveTo>
                    <a:pt x="102379" y="245714"/>
                  </a:moveTo>
                  <a:lnTo>
                    <a:pt x="147882" y="245714"/>
                  </a:lnTo>
                  <a:lnTo>
                    <a:pt x="147882" y="345820"/>
                  </a:lnTo>
                  <a:lnTo>
                    <a:pt x="102379" y="345820"/>
                  </a:lnTo>
                  <a:close/>
                  <a:moveTo>
                    <a:pt x="261639" y="182011"/>
                  </a:moveTo>
                  <a:lnTo>
                    <a:pt x="309418" y="182011"/>
                  </a:lnTo>
                  <a:lnTo>
                    <a:pt x="309418" y="345821"/>
                  </a:lnTo>
                  <a:lnTo>
                    <a:pt x="261639" y="345821"/>
                  </a:lnTo>
                  <a:close/>
                  <a:moveTo>
                    <a:pt x="182010" y="131958"/>
                  </a:moveTo>
                  <a:lnTo>
                    <a:pt x="229789" y="131958"/>
                  </a:lnTo>
                  <a:lnTo>
                    <a:pt x="229789" y="345821"/>
                  </a:lnTo>
                  <a:lnTo>
                    <a:pt x="182010" y="345821"/>
                  </a:lnTo>
                  <a:close/>
                  <a:moveTo>
                    <a:pt x="423174" y="91005"/>
                  </a:moveTo>
                  <a:lnTo>
                    <a:pt x="470953" y="91005"/>
                  </a:lnTo>
                  <a:lnTo>
                    <a:pt x="470953" y="345820"/>
                  </a:lnTo>
                  <a:lnTo>
                    <a:pt x="423174" y="345820"/>
                  </a:lnTo>
                  <a:close/>
                  <a:moveTo>
                    <a:pt x="48990" y="48990"/>
                  </a:moveTo>
                  <a:lnTo>
                    <a:pt x="48990" y="381011"/>
                  </a:lnTo>
                  <a:lnTo>
                    <a:pt x="524344" y="381011"/>
                  </a:lnTo>
                  <a:lnTo>
                    <a:pt x="524344" y="48990"/>
                  </a:lnTo>
                  <a:close/>
                  <a:moveTo>
                    <a:pt x="0" y="0"/>
                  </a:moveTo>
                  <a:lnTo>
                    <a:pt x="573334" y="0"/>
                  </a:lnTo>
                  <a:lnTo>
                    <a:pt x="573334" y="430001"/>
                  </a:lnTo>
                  <a:lnTo>
                    <a:pt x="0" y="430001"/>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latin typeface="Arial" panose="020B0604020202020204" pitchFamily="34" charset="0"/>
                <a:ea typeface="微软雅黑" panose="020B0503020204020204" pitchFamily="34" charset="-122"/>
                <a:cs typeface="Arial" panose="020B0604020202020204" pitchFamily="34" charset="0"/>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dissolve">
                                      <p:cBhvr>
                                        <p:cTn id="7" dur="500"/>
                                        <p:tgtEl>
                                          <p:spTgt spid="5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wipe(right)">
                                      <p:cBhvr>
                                        <p:cTn id="11" dur="1000"/>
                                        <p:tgtEl>
                                          <p:spTgt spid="6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left)">
                                      <p:cBhvr>
                                        <p:cTn id="14" dur="500"/>
                                        <p:tgtEl>
                                          <p:spTgt spid="56"/>
                                        </p:tgtEl>
                                      </p:cBhvr>
                                    </p:animEffect>
                                  </p:childTnLst>
                                </p:cTn>
                              </p:par>
                              <p:par>
                                <p:cTn id="15" presetID="10" presetClass="entr" presetSubtype="0" fill="hold" nodeType="withEffect">
                                  <p:stCondLst>
                                    <p:cond delay="15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250"/>
                                        <p:tgtEl>
                                          <p:spTgt spid="79"/>
                                        </p:tgtEl>
                                      </p:cBhvr>
                                    </p:animEffect>
                                  </p:childTnLst>
                                </p:cTn>
                              </p:par>
                              <p:par>
                                <p:cTn id="18" presetID="10" presetClass="entr" presetSubtype="0" fill="hold" nodeType="withEffect">
                                  <p:stCondLst>
                                    <p:cond delay="350"/>
                                  </p:stCondLst>
                                  <p:childTnLst>
                                    <p:set>
                                      <p:cBhvr>
                                        <p:cTn id="19" dur="1" fill="hold">
                                          <p:stCondLst>
                                            <p:cond delay="0"/>
                                          </p:stCondLst>
                                        </p:cTn>
                                        <p:tgtEl>
                                          <p:spTgt spid="96"/>
                                        </p:tgtEl>
                                        <p:attrNameLst>
                                          <p:attrName>style.visibility</p:attrName>
                                        </p:attrNameLst>
                                      </p:cBhvr>
                                      <p:to>
                                        <p:strVal val="visible"/>
                                      </p:to>
                                    </p:set>
                                    <p:animEffect transition="in" filter="fade">
                                      <p:cBhvr>
                                        <p:cTn id="20" dur="250"/>
                                        <p:tgtEl>
                                          <p:spTgt spid="96"/>
                                        </p:tgtEl>
                                      </p:cBhvr>
                                    </p:animEffect>
                                  </p:childTnLst>
                                </p:cTn>
                              </p:par>
                              <p:par>
                                <p:cTn id="21" presetID="10" presetClass="entr" presetSubtype="0" fill="hold" nodeType="withEffect">
                                  <p:stCondLst>
                                    <p:cond delay="550"/>
                                  </p:stCondLst>
                                  <p:childTnLst>
                                    <p:set>
                                      <p:cBhvr>
                                        <p:cTn id="22" dur="1" fill="hold">
                                          <p:stCondLst>
                                            <p:cond delay="0"/>
                                          </p:stCondLst>
                                        </p:cTn>
                                        <p:tgtEl>
                                          <p:spTgt spid="91"/>
                                        </p:tgtEl>
                                        <p:attrNameLst>
                                          <p:attrName>style.visibility</p:attrName>
                                        </p:attrNameLst>
                                      </p:cBhvr>
                                      <p:to>
                                        <p:strVal val="visible"/>
                                      </p:to>
                                    </p:set>
                                    <p:animEffect transition="in" filter="fade">
                                      <p:cBhvr>
                                        <p:cTn id="23" dur="250"/>
                                        <p:tgtEl>
                                          <p:spTgt spid="91"/>
                                        </p:tgtEl>
                                      </p:cBhvr>
                                    </p:animEffect>
                                  </p:childTnLst>
                                </p:cTn>
                              </p:par>
                              <p:par>
                                <p:cTn id="24" presetID="10" presetClass="entr" presetSubtype="0" fill="hold" nodeType="withEffect">
                                  <p:stCondLst>
                                    <p:cond delay="750"/>
                                  </p:stCondLst>
                                  <p:childTnLst>
                                    <p:set>
                                      <p:cBhvr>
                                        <p:cTn id="25" dur="1" fill="hold">
                                          <p:stCondLst>
                                            <p:cond delay="0"/>
                                          </p:stCondLst>
                                        </p:cTn>
                                        <p:tgtEl>
                                          <p:spTgt spid="76"/>
                                        </p:tgtEl>
                                        <p:attrNameLst>
                                          <p:attrName>style.visibility</p:attrName>
                                        </p:attrNameLst>
                                      </p:cBhvr>
                                      <p:to>
                                        <p:strVal val="visible"/>
                                      </p:to>
                                    </p:set>
                                    <p:animEffect transition="in" filter="fade">
                                      <p:cBhvr>
                                        <p:cTn id="26" dur="250"/>
                                        <p:tgtEl>
                                          <p:spTgt spid="76"/>
                                        </p:tgtEl>
                                      </p:cBhvr>
                                    </p:animEffect>
                                  </p:childTnLst>
                                </p:cTn>
                              </p:par>
                            </p:childTnLst>
                          </p:cTn>
                        </p:par>
                        <p:par>
                          <p:cTn id="27" fill="hold">
                            <p:stCondLst>
                              <p:cond delay="15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62"/>
                                        </p:tgtEl>
                                        <p:attrNameLst>
                                          <p:attrName>style.visibility</p:attrName>
                                        </p:attrNameLst>
                                      </p:cBhvr>
                                      <p:to>
                                        <p:strVal val="visible"/>
                                      </p:to>
                                    </p:set>
                                    <p:anim calcmode="lin" valueType="num">
                                      <p:cBhvr>
                                        <p:cTn id="30"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62"/>
                                        </p:tgtEl>
                                        <p:attrNameLst>
                                          <p:attrName>ppt_y</p:attrName>
                                        </p:attrNameLst>
                                      </p:cBhvr>
                                      <p:tavLst>
                                        <p:tav tm="0">
                                          <p:val>
                                            <p:strVal val="#ppt_y"/>
                                          </p:val>
                                        </p:tav>
                                        <p:tav tm="100000">
                                          <p:val>
                                            <p:strVal val="#ppt_y"/>
                                          </p:val>
                                        </p:tav>
                                      </p:tavLst>
                                    </p:anim>
                                    <p:anim calcmode="lin" valueType="num">
                                      <p:cBhvr>
                                        <p:cTn id="32"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62"/>
                                        </p:tgtEl>
                                      </p:cBhvr>
                                    </p:animEffect>
                                  </p:childTnLst>
                                </p:cTn>
                              </p:par>
                            </p:childTnLst>
                          </p:cTn>
                        </p:par>
                        <p:par>
                          <p:cTn id="35" fill="hold">
                            <p:stCondLst>
                              <p:cond delay="2400"/>
                            </p:stCondLst>
                            <p:childTnLst>
                              <p:par>
                                <p:cTn id="36" presetID="22" presetClass="entr" presetSubtype="8" fill="hold" grpId="0" nodeType="after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wipe(left)">
                                      <p:cBhvr>
                                        <p:cTn id="38" dur="500"/>
                                        <p:tgtEl>
                                          <p:spTgt spid="72"/>
                                        </p:tgtEl>
                                      </p:cBhvr>
                                    </p:animEffect>
                                  </p:childTnLst>
                                </p:cTn>
                              </p:par>
                            </p:childTnLst>
                          </p:cTn>
                        </p:par>
                        <p:par>
                          <p:cTn id="39" fill="hold">
                            <p:stCondLst>
                              <p:cond delay="2900"/>
                            </p:stCondLst>
                            <p:childTnLst>
                              <p:par>
                                <p:cTn id="40" presetID="42"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250"/>
                                        <p:tgtEl>
                                          <p:spTgt spid="64"/>
                                        </p:tgtEl>
                                      </p:cBhvr>
                                    </p:animEffect>
                                    <p:anim calcmode="lin" valueType="num">
                                      <p:cBhvr>
                                        <p:cTn id="43" dur="250" fill="hold"/>
                                        <p:tgtEl>
                                          <p:spTgt spid="64"/>
                                        </p:tgtEl>
                                        <p:attrNameLst>
                                          <p:attrName>ppt_x</p:attrName>
                                        </p:attrNameLst>
                                      </p:cBhvr>
                                      <p:tavLst>
                                        <p:tav tm="0">
                                          <p:val>
                                            <p:strVal val="#ppt_x"/>
                                          </p:val>
                                        </p:tav>
                                        <p:tav tm="100000">
                                          <p:val>
                                            <p:strVal val="#ppt_x"/>
                                          </p:val>
                                        </p:tav>
                                      </p:tavLst>
                                    </p:anim>
                                    <p:anim calcmode="lin" valueType="num">
                                      <p:cBhvr>
                                        <p:cTn id="44" dur="250" fill="hold"/>
                                        <p:tgtEl>
                                          <p:spTgt spid="64"/>
                                        </p:tgtEl>
                                        <p:attrNameLst>
                                          <p:attrName>ppt_y</p:attrName>
                                        </p:attrNameLst>
                                      </p:cBhvr>
                                      <p:tavLst>
                                        <p:tav tm="0">
                                          <p:val>
                                            <p:strVal val="#ppt_y+.1"/>
                                          </p:val>
                                        </p:tav>
                                        <p:tav tm="100000">
                                          <p:val>
                                            <p:strVal val="#ppt_y"/>
                                          </p:val>
                                        </p:tav>
                                      </p:tavLst>
                                    </p:anim>
                                  </p:childTnLst>
                                </p:cTn>
                              </p:par>
                            </p:childTnLst>
                          </p:cTn>
                        </p:par>
                        <p:par>
                          <p:cTn id="45" fill="hold">
                            <p:stCondLst>
                              <p:cond delay="3400"/>
                            </p:stCondLst>
                            <p:childTnLst>
                              <p:par>
                                <p:cTn id="46" presetID="42" presetClass="entr" presetSubtype="0"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fade">
                                      <p:cBhvr>
                                        <p:cTn id="48" dur="250"/>
                                        <p:tgtEl>
                                          <p:spTgt spid="65"/>
                                        </p:tgtEl>
                                      </p:cBhvr>
                                    </p:animEffect>
                                    <p:anim calcmode="lin" valueType="num">
                                      <p:cBhvr>
                                        <p:cTn id="49" dur="250" fill="hold"/>
                                        <p:tgtEl>
                                          <p:spTgt spid="65"/>
                                        </p:tgtEl>
                                        <p:attrNameLst>
                                          <p:attrName>ppt_x</p:attrName>
                                        </p:attrNameLst>
                                      </p:cBhvr>
                                      <p:tavLst>
                                        <p:tav tm="0">
                                          <p:val>
                                            <p:strVal val="#ppt_x"/>
                                          </p:val>
                                        </p:tav>
                                        <p:tav tm="100000">
                                          <p:val>
                                            <p:strVal val="#ppt_x"/>
                                          </p:val>
                                        </p:tav>
                                      </p:tavLst>
                                    </p:anim>
                                    <p:anim calcmode="lin" valueType="num">
                                      <p:cBhvr>
                                        <p:cTn id="50" dur="250" fill="hold"/>
                                        <p:tgtEl>
                                          <p:spTgt spid="65"/>
                                        </p:tgtEl>
                                        <p:attrNameLst>
                                          <p:attrName>ppt_y</p:attrName>
                                        </p:attrNameLst>
                                      </p:cBhvr>
                                      <p:tavLst>
                                        <p:tav tm="0">
                                          <p:val>
                                            <p:strVal val="#ppt_y+.1"/>
                                          </p:val>
                                        </p:tav>
                                        <p:tav tm="100000">
                                          <p:val>
                                            <p:strVal val="#ppt_y"/>
                                          </p:val>
                                        </p:tav>
                                      </p:tavLst>
                                    </p:anim>
                                  </p:childTnLst>
                                </p:cTn>
                              </p:par>
                            </p:childTnLst>
                          </p:cTn>
                        </p:par>
                        <p:par>
                          <p:cTn id="51" fill="hold">
                            <p:stCondLst>
                              <p:cond delay="3900"/>
                            </p:stCondLst>
                            <p:childTnLst>
                              <p:par>
                                <p:cTn id="52" presetID="42" presetClass="entr" presetSubtype="0" fill="hold" grpId="0" nodeType="afterEffect">
                                  <p:stCondLst>
                                    <p:cond delay="0"/>
                                  </p:stCondLst>
                                  <p:childTnLst>
                                    <p:set>
                                      <p:cBhvr>
                                        <p:cTn id="53" dur="1" fill="hold">
                                          <p:stCondLst>
                                            <p:cond delay="0"/>
                                          </p:stCondLst>
                                        </p:cTn>
                                        <p:tgtEl>
                                          <p:spTgt spid="69"/>
                                        </p:tgtEl>
                                        <p:attrNameLst>
                                          <p:attrName>style.visibility</p:attrName>
                                        </p:attrNameLst>
                                      </p:cBhvr>
                                      <p:to>
                                        <p:strVal val="visible"/>
                                      </p:to>
                                    </p:set>
                                    <p:animEffect transition="in" filter="fade">
                                      <p:cBhvr>
                                        <p:cTn id="54" dur="250"/>
                                        <p:tgtEl>
                                          <p:spTgt spid="69"/>
                                        </p:tgtEl>
                                      </p:cBhvr>
                                    </p:animEffect>
                                    <p:anim calcmode="lin" valueType="num">
                                      <p:cBhvr>
                                        <p:cTn id="55" dur="250" fill="hold"/>
                                        <p:tgtEl>
                                          <p:spTgt spid="69"/>
                                        </p:tgtEl>
                                        <p:attrNameLst>
                                          <p:attrName>ppt_x</p:attrName>
                                        </p:attrNameLst>
                                      </p:cBhvr>
                                      <p:tavLst>
                                        <p:tav tm="0">
                                          <p:val>
                                            <p:strVal val="#ppt_x"/>
                                          </p:val>
                                        </p:tav>
                                        <p:tav tm="100000">
                                          <p:val>
                                            <p:strVal val="#ppt_x"/>
                                          </p:val>
                                        </p:tav>
                                      </p:tavLst>
                                    </p:anim>
                                    <p:anim calcmode="lin" valueType="num">
                                      <p:cBhvr>
                                        <p:cTn id="56" dur="250" fill="hold"/>
                                        <p:tgtEl>
                                          <p:spTgt spid="69"/>
                                        </p:tgtEl>
                                        <p:attrNameLst>
                                          <p:attrName>ppt_y</p:attrName>
                                        </p:attrNameLst>
                                      </p:cBhvr>
                                      <p:tavLst>
                                        <p:tav tm="0">
                                          <p:val>
                                            <p:strVal val="#ppt_y+.1"/>
                                          </p:val>
                                        </p:tav>
                                        <p:tav tm="100000">
                                          <p:val>
                                            <p:strVal val="#ppt_y"/>
                                          </p:val>
                                        </p:tav>
                                      </p:tavLst>
                                    </p:anim>
                                  </p:childTnLst>
                                </p:cTn>
                              </p:par>
                            </p:childTnLst>
                          </p:cTn>
                        </p:par>
                        <p:par>
                          <p:cTn id="57" fill="hold">
                            <p:stCondLst>
                              <p:cond delay="4400"/>
                            </p:stCondLst>
                            <p:childTnLst>
                              <p:par>
                                <p:cTn id="58" presetID="42" presetClass="entr" presetSubtype="0"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fade">
                                      <p:cBhvr>
                                        <p:cTn id="60" dur="250"/>
                                        <p:tgtEl>
                                          <p:spTgt spid="70"/>
                                        </p:tgtEl>
                                      </p:cBhvr>
                                    </p:animEffect>
                                    <p:anim calcmode="lin" valueType="num">
                                      <p:cBhvr>
                                        <p:cTn id="61" dur="250" fill="hold"/>
                                        <p:tgtEl>
                                          <p:spTgt spid="70"/>
                                        </p:tgtEl>
                                        <p:attrNameLst>
                                          <p:attrName>ppt_x</p:attrName>
                                        </p:attrNameLst>
                                      </p:cBhvr>
                                      <p:tavLst>
                                        <p:tav tm="0">
                                          <p:val>
                                            <p:strVal val="#ppt_x"/>
                                          </p:val>
                                        </p:tav>
                                        <p:tav tm="100000">
                                          <p:val>
                                            <p:strVal val="#ppt_x"/>
                                          </p:val>
                                        </p:tav>
                                      </p:tavLst>
                                    </p:anim>
                                    <p:anim calcmode="lin" valueType="num">
                                      <p:cBhvr>
                                        <p:cTn id="62" dur="25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61" grpId="0" animBg="1"/>
      <p:bldP spid="62" grpId="0"/>
      <p:bldP spid="64" grpId="0"/>
      <p:bldP spid="65" grpId="0"/>
      <p:bldP spid="69" grpId="0"/>
      <p:bldP spid="70" grpId="0"/>
      <p:bldP spid="7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619461" y="1448006"/>
            <a:ext cx="0" cy="384042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7799" y="1867278"/>
            <a:ext cx="861662" cy="369332"/>
          </a:xfrm>
          <a:prstGeom prst="rect">
            <a:avLst/>
          </a:prstGeom>
          <a:noFill/>
        </p:spPr>
        <p:txBody>
          <a:bodyPr wrap="none" lIns="121908" tIns="60954" rIns="121908" bIns="60954" rtlCol="0">
            <a:spAutoFit/>
          </a:bodyPr>
          <a:lstStyle/>
          <a:p>
            <a:pPr algn="r"/>
            <a:r>
              <a:rPr lang="zh-CN" altLang="en-US" sz="1600" dirty="0">
                <a:solidFill>
                  <a:schemeClr val="bg1">
                    <a:lumMod val="65000"/>
                  </a:schemeClr>
                </a:solidFill>
              </a:rPr>
              <a:t>业务一</a:t>
            </a:r>
            <a:endParaRPr lang="zh-CN" altLang="en-US" sz="1600" dirty="0">
              <a:solidFill>
                <a:schemeClr val="bg1">
                  <a:lumMod val="65000"/>
                </a:schemeClr>
              </a:solidFill>
            </a:endParaRPr>
          </a:p>
        </p:txBody>
      </p:sp>
      <p:sp>
        <p:nvSpPr>
          <p:cNvPr id="8" name="TextBox 7"/>
          <p:cNvSpPr txBox="1"/>
          <p:nvPr/>
        </p:nvSpPr>
        <p:spPr>
          <a:xfrm>
            <a:off x="750749" y="2673043"/>
            <a:ext cx="861662" cy="369332"/>
          </a:xfrm>
          <a:prstGeom prst="rect">
            <a:avLst/>
          </a:prstGeom>
          <a:noFill/>
        </p:spPr>
        <p:txBody>
          <a:bodyPr wrap="none" lIns="121908" tIns="60954" rIns="121908" bIns="60954" rtlCol="0">
            <a:spAutoFit/>
          </a:bodyPr>
          <a:lstStyle/>
          <a:p>
            <a:pPr algn="r"/>
            <a:r>
              <a:rPr lang="zh-CN" altLang="en-US" sz="1600" dirty="0">
                <a:solidFill>
                  <a:schemeClr val="bg1">
                    <a:lumMod val="65000"/>
                  </a:schemeClr>
                </a:solidFill>
              </a:rPr>
              <a:t>业务二</a:t>
            </a:r>
            <a:endParaRPr lang="zh-CN" altLang="en-US" sz="1600" dirty="0">
              <a:solidFill>
                <a:schemeClr val="bg1">
                  <a:lumMod val="65000"/>
                </a:schemeClr>
              </a:solidFill>
            </a:endParaRPr>
          </a:p>
        </p:txBody>
      </p:sp>
      <p:sp>
        <p:nvSpPr>
          <p:cNvPr id="9" name="TextBox 8"/>
          <p:cNvSpPr txBox="1"/>
          <p:nvPr/>
        </p:nvSpPr>
        <p:spPr>
          <a:xfrm>
            <a:off x="757799" y="3473133"/>
            <a:ext cx="861662" cy="369332"/>
          </a:xfrm>
          <a:prstGeom prst="rect">
            <a:avLst/>
          </a:prstGeom>
          <a:noFill/>
        </p:spPr>
        <p:txBody>
          <a:bodyPr wrap="none" lIns="121908" tIns="60954" rIns="121908" bIns="60954" rtlCol="0">
            <a:spAutoFit/>
          </a:bodyPr>
          <a:lstStyle/>
          <a:p>
            <a:pPr algn="r"/>
            <a:r>
              <a:rPr lang="zh-CN" altLang="en-US" sz="1600" dirty="0">
                <a:solidFill>
                  <a:schemeClr val="bg1">
                    <a:lumMod val="65000"/>
                  </a:schemeClr>
                </a:solidFill>
              </a:rPr>
              <a:t>业务三</a:t>
            </a:r>
            <a:endParaRPr lang="zh-CN" altLang="en-US" sz="1600" dirty="0">
              <a:solidFill>
                <a:schemeClr val="bg1">
                  <a:lumMod val="65000"/>
                </a:schemeClr>
              </a:solidFill>
            </a:endParaRPr>
          </a:p>
        </p:txBody>
      </p:sp>
      <p:sp>
        <p:nvSpPr>
          <p:cNvPr id="10" name="TextBox 9"/>
          <p:cNvSpPr txBox="1"/>
          <p:nvPr/>
        </p:nvSpPr>
        <p:spPr>
          <a:xfrm>
            <a:off x="764849" y="4337229"/>
            <a:ext cx="861662" cy="369332"/>
          </a:xfrm>
          <a:prstGeom prst="rect">
            <a:avLst/>
          </a:prstGeom>
          <a:noFill/>
        </p:spPr>
        <p:txBody>
          <a:bodyPr wrap="none" lIns="121908" tIns="60954" rIns="121908" bIns="60954" rtlCol="0">
            <a:spAutoFit/>
          </a:bodyPr>
          <a:lstStyle/>
          <a:p>
            <a:pPr algn="r"/>
            <a:r>
              <a:rPr lang="zh-CN" altLang="en-US" sz="1600" dirty="0">
                <a:solidFill>
                  <a:schemeClr val="bg1">
                    <a:lumMod val="65000"/>
                  </a:schemeClr>
                </a:solidFill>
              </a:rPr>
              <a:t>业务四</a:t>
            </a:r>
            <a:endParaRPr lang="zh-CN" altLang="en-US" sz="1600" dirty="0">
              <a:solidFill>
                <a:schemeClr val="bg1">
                  <a:lumMod val="65000"/>
                </a:schemeClr>
              </a:solidFill>
            </a:endParaRPr>
          </a:p>
        </p:txBody>
      </p:sp>
      <p:sp>
        <p:nvSpPr>
          <p:cNvPr id="11" name="矩形 10"/>
          <p:cNvSpPr/>
          <p:nvPr/>
        </p:nvSpPr>
        <p:spPr>
          <a:xfrm>
            <a:off x="1626511" y="1771267"/>
            <a:ext cx="2879945" cy="28803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2" name="矩形 11"/>
          <p:cNvSpPr/>
          <p:nvPr/>
        </p:nvSpPr>
        <p:spPr>
          <a:xfrm>
            <a:off x="1626511" y="2059299"/>
            <a:ext cx="4382907" cy="2880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1" name="矩形 20"/>
          <p:cNvSpPr/>
          <p:nvPr/>
        </p:nvSpPr>
        <p:spPr>
          <a:xfrm>
            <a:off x="1626512" y="2603359"/>
            <a:ext cx="2191453" cy="28803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2" name="矩形 21"/>
          <p:cNvSpPr/>
          <p:nvPr/>
        </p:nvSpPr>
        <p:spPr>
          <a:xfrm>
            <a:off x="1626510" y="2891391"/>
            <a:ext cx="3263938" cy="288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4" name="矩形 23"/>
          <p:cNvSpPr/>
          <p:nvPr/>
        </p:nvSpPr>
        <p:spPr>
          <a:xfrm>
            <a:off x="1626510" y="3435451"/>
            <a:ext cx="3551932" cy="28803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5" name="矩形 24"/>
          <p:cNvSpPr/>
          <p:nvPr/>
        </p:nvSpPr>
        <p:spPr>
          <a:xfrm>
            <a:off x="1626511" y="3723483"/>
            <a:ext cx="3935925" cy="2880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7" name="矩形 26"/>
          <p:cNvSpPr/>
          <p:nvPr/>
        </p:nvSpPr>
        <p:spPr>
          <a:xfrm>
            <a:off x="1626511" y="4267544"/>
            <a:ext cx="2687949" cy="28803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8" name="矩形 27"/>
          <p:cNvSpPr/>
          <p:nvPr/>
        </p:nvSpPr>
        <p:spPr>
          <a:xfrm>
            <a:off x="1626511" y="4555576"/>
            <a:ext cx="4991905" cy="2880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9" name="TextBox 28"/>
          <p:cNvSpPr txBox="1"/>
          <p:nvPr/>
        </p:nvSpPr>
        <p:spPr>
          <a:xfrm>
            <a:off x="4504258" y="1682611"/>
            <a:ext cx="656567" cy="369320"/>
          </a:xfrm>
          <a:prstGeom prst="rect">
            <a:avLst/>
          </a:prstGeom>
          <a:noFill/>
        </p:spPr>
        <p:txBody>
          <a:bodyPr wrap="none" lIns="121908" tIns="60954" rIns="121908" bIns="60954" rtlCol="0">
            <a:spAutoFit/>
          </a:bodyPr>
          <a:lstStyle/>
          <a:p>
            <a:pPr algn="r"/>
            <a:r>
              <a:rPr lang="en-US" altLang="zh-CN" sz="1600" dirty="0">
                <a:solidFill>
                  <a:schemeClr val="bg1">
                    <a:lumMod val="65000"/>
                  </a:schemeClr>
                </a:solidFill>
              </a:rPr>
              <a:t>60%</a:t>
            </a:r>
            <a:endParaRPr lang="zh-CN" altLang="en-US" sz="1600" dirty="0">
              <a:solidFill>
                <a:schemeClr val="bg1">
                  <a:lumMod val="65000"/>
                </a:schemeClr>
              </a:solidFill>
            </a:endParaRPr>
          </a:p>
        </p:txBody>
      </p:sp>
      <p:sp>
        <p:nvSpPr>
          <p:cNvPr id="30" name="TextBox 29"/>
          <p:cNvSpPr txBox="1"/>
          <p:nvPr/>
        </p:nvSpPr>
        <p:spPr>
          <a:xfrm>
            <a:off x="6007219" y="2051943"/>
            <a:ext cx="656567" cy="369320"/>
          </a:xfrm>
          <a:prstGeom prst="rect">
            <a:avLst/>
          </a:prstGeom>
          <a:noFill/>
        </p:spPr>
        <p:txBody>
          <a:bodyPr wrap="none" lIns="121908" tIns="60954" rIns="121908" bIns="60954" rtlCol="0">
            <a:spAutoFit/>
          </a:bodyPr>
          <a:lstStyle/>
          <a:p>
            <a:pPr algn="r"/>
            <a:r>
              <a:rPr lang="en-US" altLang="zh-CN" sz="1600" dirty="0">
                <a:solidFill>
                  <a:schemeClr val="accent1"/>
                </a:solidFill>
              </a:rPr>
              <a:t>80%</a:t>
            </a:r>
            <a:endParaRPr lang="zh-CN" altLang="en-US" sz="1600" dirty="0">
              <a:solidFill>
                <a:schemeClr val="accent1"/>
              </a:solidFill>
            </a:endParaRPr>
          </a:p>
        </p:txBody>
      </p:sp>
      <p:sp>
        <p:nvSpPr>
          <p:cNvPr id="31" name="TextBox 30"/>
          <p:cNvSpPr txBox="1"/>
          <p:nvPr/>
        </p:nvSpPr>
        <p:spPr>
          <a:xfrm>
            <a:off x="6661587" y="4488273"/>
            <a:ext cx="656567" cy="369320"/>
          </a:xfrm>
          <a:prstGeom prst="rect">
            <a:avLst/>
          </a:prstGeom>
          <a:noFill/>
        </p:spPr>
        <p:txBody>
          <a:bodyPr wrap="none" lIns="121908" tIns="60954" rIns="121908" bIns="60954" rtlCol="0">
            <a:spAutoFit/>
          </a:bodyPr>
          <a:lstStyle/>
          <a:p>
            <a:pPr algn="r"/>
            <a:r>
              <a:rPr lang="en-US" altLang="zh-CN" sz="1600" dirty="0">
                <a:solidFill>
                  <a:schemeClr val="accent1"/>
                </a:solidFill>
              </a:rPr>
              <a:t>95%</a:t>
            </a:r>
            <a:endParaRPr lang="zh-CN" altLang="en-US" sz="1600" dirty="0">
              <a:solidFill>
                <a:schemeClr val="accent1"/>
              </a:solidFill>
            </a:endParaRPr>
          </a:p>
        </p:txBody>
      </p:sp>
      <p:sp>
        <p:nvSpPr>
          <p:cNvPr id="32" name="TextBox 31"/>
          <p:cNvSpPr txBox="1"/>
          <p:nvPr/>
        </p:nvSpPr>
        <p:spPr>
          <a:xfrm>
            <a:off x="4312261" y="4226894"/>
            <a:ext cx="656567" cy="369320"/>
          </a:xfrm>
          <a:prstGeom prst="rect">
            <a:avLst/>
          </a:prstGeom>
          <a:noFill/>
        </p:spPr>
        <p:txBody>
          <a:bodyPr wrap="none" lIns="121908" tIns="60954" rIns="121908" bIns="60954" rtlCol="0">
            <a:spAutoFit/>
          </a:bodyPr>
          <a:lstStyle/>
          <a:p>
            <a:pPr algn="r"/>
            <a:r>
              <a:rPr lang="en-US" altLang="zh-CN" sz="1600" dirty="0">
                <a:solidFill>
                  <a:schemeClr val="bg1">
                    <a:lumMod val="65000"/>
                  </a:schemeClr>
                </a:solidFill>
              </a:rPr>
              <a:t>56%</a:t>
            </a:r>
            <a:endParaRPr lang="zh-CN" altLang="en-US" sz="1600" dirty="0">
              <a:solidFill>
                <a:schemeClr val="bg1">
                  <a:lumMod val="65000"/>
                </a:schemeClr>
              </a:solidFill>
            </a:endParaRPr>
          </a:p>
        </p:txBody>
      </p:sp>
      <p:sp>
        <p:nvSpPr>
          <p:cNvPr id="33" name="TextBox 32"/>
          <p:cNvSpPr txBox="1"/>
          <p:nvPr/>
        </p:nvSpPr>
        <p:spPr>
          <a:xfrm>
            <a:off x="5176245" y="3394801"/>
            <a:ext cx="656567" cy="369320"/>
          </a:xfrm>
          <a:prstGeom prst="rect">
            <a:avLst/>
          </a:prstGeom>
          <a:noFill/>
        </p:spPr>
        <p:txBody>
          <a:bodyPr wrap="none" lIns="121908" tIns="60954" rIns="121908" bIns="60954" rtlCol="0">
            <a:spAutoFit/>
          </a:bodyPr>
          <a:lstStyle/>
          <a:p>
            <a:pPr algn="r"/>
            <a:r>
              <a:rPr lang="en-US" altLang="zh-CN" sz="1600" dirty="0">
                <a:solidFill>
                  <a:schemeClr val="bg1">
                    <a:lumMod val="65000"/>
                  </a:schemeClr>
                </a:solidFill>
              </a:rPr>
              <a:t>70%</a:t>
            </a:r>
            <a:endParaRPr lang="zh-CN" altLang="en-US" sz="1600" dirty="0">
              <a:solidFill>
                <a:schemeClr val="bg1">
                  <a:lumMod val="65000"/>
                </a:schemeClr>
              </a:solidFill>
            </a:endParaRPr>
          </a:p>
        </p:txBody>
      </p:sp>
      <p:sp>
        <p:nvSpPr>
          <p:cNvPr id="34" name="TextBox 33"/>
          <p:cNvSpPr txBox="1"/>
          <p:nvPr/>
        </p:nvSpPr>
        <p:spPr>
          <a:xfrm>
            <a:off x="3815766" y="2562709"/>
            <a:ext cx="656567" cy="369320"/>
          </a:xfrm>
          <a:prstGeom prst="rect">
            <a:avLst/>
          </a:prstGeom>
          <a:noFill/>
        </p:spPr>
        <p:txBody>
          <a:bodyPr wrap="none" lIns="121908" tIns="60954" rIns="121908" bIns="60954" rtlCol="0">
            <a:spAutoFit/>
          </a:bodyPr>
          <a:lstStyle/>
          <a:p>
            <a:pPr algn="r"/>
            <a:r>
              <a:rPr lang="en-US" altLang="zh-CN" sz="1600" dirty="0">
                <a:solidFill>
                  <a:schemeClr val="bg1">
                    <a:lumMod val="65000"/>
                  </a:schemeClr>
                </a:solidFill>
              </a:rPr>
              <a:t>40%</a:t>
            </a:r>
            <a:endParaRPr lang="zh-CN" altLang="en-US" sz="1600" dirty="0">
              <a:solidFill>
                <a:schemeClr val="bg1">
                  <a:lumMod val="65000"/>
                </a:schemeClr>
              </a:solidFill>
            </a:endParaRPr>
          </a:p>
        </p:txBody>
      </p:sp>
      <p:sp>
        <p:nvSpPr>
          <p:cNvPr id="35" name="TextBox 34"/>
          <p:cNvSpPr txBox="1"/>
          <p:nvPr/>
        </p:nvSpPr>
        <p:spPr>
          <a:xfrm>
            <a:off x="5619083" y="3691481"/>
            <a:ext cx="656567" cy="369320"/>
          </a:xfrm>
          <a:prstGeom prst="rect">
            <a:avLst/>
          </a:prstGeom>
          <a:noFill/>
        </p:spPr>
        <p:txBody>
          <a:bodyPr wrap="none" lIns="121908" tIns="60954" rIns="121908" bIns="60954" rtlCol="0">
            <a:spAutoFit/>
          </a:bodyPr>
          <a:lstStyle/>
          <a:p>
            <a:pPr algn="r"/>
            <a:r>
              <a:rPr lang="en-US" altLang="zh-CN" sz="1600" dirty="0">
                <a:solidFill>
                  <a:schemeClr val="accent1"/>
                </a:solidFill>
              </a:rPr>
              <a:t>75%</a:t>
            </a:r>
            <a:endParaRPr lang="zh-CN" altLang="en-US" sz="1600" dirty="0">
              <a:solidFill>
                <a:schemeClr val="accent1"/>
              </a:solidFill>
            </a:endParaRPr>
          </a:p>
        </p:txBody>
      </p:sp>
      <p:sp>
        <p:nvSpPr>
          <p:cNvPr id="36" name="TextBox 35"/>
          <p:cNvSpPr txBox="1"/>
          <p:nvPr/>
        </p:nvSpPr>
        <p:spPr>
          <a:xfrm>
            <a:off x="4903763" y="2857709"/>
            <a:ext cx="656567" cy="369320"/>
          </a:xfrm>
          <a:prstGeom prst="rect">
            <a:avLst/>
          </a:prstGeom>
          <a:noFill/>
        </p:spPr>
        <p:txBody>
          <a:bodyPr wrap="none" lIns="121908" tIns="60954" rIns="121908" bIns="60954" rtlCol="0">
            <a:spAutoFit/>
          </a:bodyPr>
          <a:lstStyle/>
          <a:p>
            <a:pPr algn="r"/>
            <a:r>
              <a:rPr lang="en-US" altLang="zh-CN" sz="1600" dirty="0">
                <a:solidFill>
                  <a:schemeClr val="accent1"/>
                </a:solidFill>
              </a:rPr>
              <a:t>65%</a:t>
            </a:r>
            <a:endParaRPr lang="zh-CN" altLang="en-US" sz="1600" dirty="0">
              <a:solidFill>
                <a:schemeClr val="accent1"/>
              </a:solidFill>
            </a:endParaRPr>
          </a:p>
        </p:txBody>
      </p:sp>
      <p:grpSp>
        <p:nvGrpSpPr>
          <p:cNvPr id="3" name="组合 2"/>
          <p:cNvGrpSpPr/>
          <p:nvPr/>
        </p:nvGrpSpPr>
        <p:grpSpPr>
          <a:xfrm>
            <a:off x="2577823" y="5384438"/>
            <a:ext cx="1235966" cy="292388"/>
            <a:chOff x="1933023" y="4038332"/>
            <a:chExt cx="927095" cy="219291"/>
          </a:xfrm>
        </p:grpSpPr>
        <p:sp>
          <p:nvSpPr>
            <p:cNvPr id="58" name="矩形 57"/>
            <p:cNvSpPr/>
            <p:nvPr/>
          </p:nvSpPr>
          <p:spPr>
            <a:xfrm>
              <a:off x="1933023" y="4104824"/>
              <a:ext cx="368875" cy="1440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TextBox 59"/>
            <p:cNvSpPr txBox="1"/>
            <p:nvPr/>
          </p:nvSpPr>
          <p:spPr>
            <a:xfrm>
              <a:off x="2346449" y="4038332"/>
              <a:ext cx="513669" cy="219291"/>
            </a:xfrm>
            <a:prstGeom prst="rect">
              <a:avLst/>
            </a:prstGeom>
            <a:noFill/>
          </p:spPr>
          <p:txBody>
            <a:bodyPr wrap="none" rtlCol="0">
              <a:spAutoFit/>
            </a:bodyPr>
            <a:lstStyle>
              <a:defPPr>
                <a:defRPr lang="zh-CN"/>
              </a:defPPr>
              <a:lvl1pPr algn="r">
                <a:defRPr sz="1200">
                  <a:solidFill>
                    <a:schemeClr val="tx1">
                      <a:lumMod val="50000"/>
                      <a:lumOff val="50000"/>
                    </a:schemeClr>
                  </a:solidFill>
                </a:defRPr>
              </a:lvl1pPr>
            </a:lstStyle>
            <a:p>
              <a:r>
                <a:rPr lang="zh-CN" altLang="en-US" sz="1300" dirty="0">
                  <a:solidFill>
                    <a:schemeClr val="bg1">
                      <a:lumMod val="65000"/>
                    </a:schemeClr>
                  </a:solidFill>
                </a:rPr>
                <a:t>计划数</a:t>
              </a:r>
              <a:endParaRPr lang="zh-CN" altLang="en-US" sz="1300" dirty="0">
                <a:solidFill>
                  <a:schemeClr val="bg1">
                    <a:lumMod val="65000"/>
                  </a:schemeClr>
                </a:solidFill>
              </a:endParaRPr>
            </a:p>
          </p:txBody>
        </p:sp>
      </p:grpSp>
      <p:grpSp>
        <p:nvGrpSpPr>
          <p:cNvPr id="5" name="组合 4"/>
          <p:cNvGrpSpPr/>
          <p:nvPr/>
        </p:nvGrpSpPr>
        <p:grpSpPr>
          <a:xfrm>
            <a:off x="4260572" y="5404957"/>
            <a:ext cx="1279795" cy="292388"/>
            <a:chOff x="3195248" y="4053721"/>
            <a:chExt cx="959971" cy="219291"/>
          </a:xfrm>
        </p:grpSpPr>
        <p:sp>
          <p:nvSpPr>
            <p:cNvPr id="59" name="矩形 58"/>
            <p:cNvSpPr/>
            <p:nvPr/>
          </p:nvSpPr>
          <p:spPr>
            <a:xfrm>
              <a:off x="3195248" y="4104824"/>
              <a:ext cx="368875"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p:cNvSpPr txBox="1"/>
            <p:nvPr/>
          </p:nvSpPr>
          <p:spPr>
            <a:xfrm>
              <a:off x="3641550" y="4053721"/>
              <a:ext cx="513669" cy="219291"/>
            </a:xfrm>
            <a:prstGeom prst="rect">
              <a:avLst/>
            </a:prstGeom>
            <a:noFill/>
          </p:spPr>
          <p:txBody>
            <a:bodyPr wrap="none" rtlCol="0">
              <a:spAutoFit/>
            </a:bodyPr>
            <a:lstStyle>
              <a:defPPr>
                <a:defRPr lang="zh-CN"/>
              </a:defPPr>
              <a:lvl1pPr algn="r">
                <a:defRPr sz="1200">
                  <a:solidFill>
                    <a:schemeClr val="tx1">
                      <a:lumMod val="50000"/>
                      <a:lumOff val="50000"/>
                    </a:schemeClr>
                  </a:solidFill>
                </a:defRPr>
              </a:lvl1pPr>
            </a:lstStyle>
            <a:p>
              <a:r>
                <a:rPr lang="zh-CN" altLang="en-US" sz="1300" dirty="0">
                  <a:solidFill>
                    <a:schemeClr val="accent1"/>
                  </a:solidFill>
                </a:rPr>
                <a:t>实际数</a:t>
              </a:r>
              <a:endParaRPr lang="zh-CN" altLang="en-US" sz="1300" dirty="0">
                <a:solidFill>
                  <a:schemeClr val="accent1"/>
                </a:solidFill>
              </a:endParaRPr>
            </a:p>
          </p:txBody>
        </p:sp>
      </p:grpSp>
      <p:pic>
        <p:nvPicPr>
          <p:cNvPr id="1026" name="Picture 2" descr="C:\Users\MDG\Desktop\4.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20413" b="7293"/>
          <a:stretch>
            <a:fillRect/>
          </a:stretch>
        </p:blipFill>
        <p:spPr bwMode="auto">
          <a:xfrm>
            <a:off x="7566619" y="1796819"/>
            <a:ext cx="3705380" cy="1685608"/>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028" name="Picture 4" descr="C:\Users\MDG\Desktop\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118" b="9780"/>
          <a:stretch>
            <a:fillRect/>
          </a:stretch>
        </p:blipFill>
        <p:spPr bwMode="auto">
          <a:xfrm>
            <a:off x="7574522" y="3627473"/>
            <a:ext cx="3705380" cy="1721741"/>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6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par>
                                <p:cTn id="29" presetID="22" presetClass="entr" presetSubtype="8" fill="hold" grpId="0" nodeType="withEffect">
                                  <p:stCondLst>
                                    <p:cond delay="20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par>
                                <p:cTn id="32" presetID="22" presetClass="entr" presetSubtype="8" fill="hold" grpId="0" nodeType="withEffect">
                                  <p:stCondLst>
                                    <p:cond delay="40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par>
                                <p:cTn id="35" presetID="22" presetClass="entr" presetSubtype="8" fill="hold" grpId="0" nodeType="withEffect">
                                  <p:stCondLst>
                                    <p:cond delay="50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1500"/>
                            </p:stCondLst>
                            <p:childTnLst>
                              <p:par>
                                <p:cTn id="39" presetID="53" presetClass="entr" presetSubtype="16"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p:cTn id="41" dur="500" fill="hold"/>
                                        <p:tgtEl>
                                          <p:spTgt spid="29"/>
                                        </p:tgtEl>
                                        <p:attrNameLst>
                                          <p:attrName>ppt_w</p:attrName>
                                        </p:attrNameLst>
                                      </p:cBhvr>
                                      <p:tavLst>
                                        <p:tav tm="0">
                                          <p:val>
                                            <p:fltVal val="0"/>
                                          </p:val>
                                        </p:tav>
                                        <p:tav tm="100000">
                                          <p:val>
                                            <p:strVal val="#ppt_w"/>
                                          </p:val>
                                        </p:tav>
                                      </p:tavLst>
                                    </p:anim>
                                    <p:anim calcmode="lin" valueType="num">
                                      <p:cBhvr>
                                        <p:cTn id="42" dur="500" fill="hold"/>
                                        <p:tgtEl>
                                          <p:spTgt spid="29"/>
                                        </p:tgtEl>
                                        <p:attrNameLst>
                                          <p:attrName>ppt_h</p:attrName>
                                        </p:attrNameLst>
                                      </p:cBhvr>
                                      <p:tavLst>
                                        <p:tav tm="0">
                                          <p:val>
                                            <p:fltVal val="0"/>
                                          </p:val>
                                        </p:tav>
                                        <p:tav tm="100000">
                                          <p:val>
                                            <p:strVal val="#ppt_h"/>
                                          </p:val>
                                        </p:tav>
                                      </p:tavLst>
                                    </p:anim>
                                    <p:animEffect transition="in" filter="fade">
                                      <p:cBhvr>
                                        <p:cTn id="43" dur="500"/>
                                        <p:tgtEl>
                                          <p:spTgt spid="29"/>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 calcmode="lin" valueType="num">
                                      <p:cBhvr>
                                        <p:cTn id="46" dur="500" fill="hold"/>
                                        <p:tgtEl>
                                          <p:spTgt spid="34"/>
                                        </p:tgtEl>
                                        <p:attrNameLst>
                                          <p:attrName>ppt_w</p:attrName>
                                        </p:attrNameLst>
                                      </p:cBhvr>
                                      <p:tavLst>
                                        <p:tav tm="0">
                                          <p:val>
                                            <p:fltVal val="0"/>
                                          </p:val>
                                        </p:tav>
                                        <p:tav tm="100000">
                                          <p:val>
                                            <p:strVal val="#ppt_w"/>
                                          </p:val>
                                        </p:tav>
                                      </p:tavLst>
                                    </p:anim>
                                    <p:anim calcmode="lin" valueType="num">
                                      <p:cBhvr>
                                        <p:cTn id="47" dur="500" fill="hold"/>
                                        <p:tgtEl>
                                          <p:spTgt spid="34"/>
                                        </p:tgtEl>
                                        <p:attrNameLst>
                                          <p:attrName>ppt_h</p:attrName>
                                        </p:attrNameLst>
                                      </p:cBhvr>
                                      <p:tavLst>
                                        <p:tav tm="0">
                                          <p:val>
                                            <p:fltVal val="0"/>
                                          </p:val>
                                        </p:tav>
                                        <p:tav tm="100000">
                                          <p:val>
                                            <p:strVal val="#ppt_h"/>
                                          </p:val>
                                        </p:tav>
                                      </p:tavLst>
                                    </p:anim>
                                    <p:animEffect transition="in" filter="fade">
                                      <p:cBhvr>
                                        <p:cTn id="48" dur="500"/>
                                        <p:tgtEl>
                                          <p:spTgt spid="3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p:cTn id="56" dur="500" fill="hold"/>
                                        <p:tgtEl>
                                          <p:spTgt spid="32"/>
                                        </p:tgtEl>
                                        <p:attrNameLst>
                                          <p:attrName>ppt_w</p:attrName>
                                        </p:attrNameLst>
                                      </p:cBhvr>
                                      <p:tavLst>
                                        <p:tav tm="0">
                                          <p:val>
                                            <p:fltVal val="0"/>
                                          </p:val>
                                        </p:tav>
                                        <p:tav tm="100000">
                                          <p:val>
                                            <p:strVal val="#ppt_w"/>
                                          </p:val>
                                        </p:tav>
                                      </p:tavLst>
                                    </p:anim>
                                    <p:anim calcmode="lin" valueType="num">
                                      <p:cBhvr>
                                        <p:cTn id="57" dur="500" fill="hold"/>
                                        <p:tgtEl>
                                          <p:spTgt spid="32"/>
                                        </p:tgtEl>
                                        <p:attrNameLst>
                                          <p:attrName>ppt_h</p:attrName>
                                        </p:attrNameLst>
                                      </p:cBhvr>
                                      <p:tavLst>
                                        <p:tav tm="0">
                                          <p:val>
                                            <p:fltVal val="0"/>
                                          </p:val>
                                        </p:tav>
                                        <p:tav tm="100000">
                                          <p:val>
                                            <p:strVal val="#ppt_h"/>
                                          </p:val>
                                        </p:tav>
                                      </p:tavLst>
                                    </p:anim>
                                    <p:animEffect transition="in" filter="fade">
                                      <p:cBhvr>
                                        <p:cTn id="58" dur="500"/>
                                        <p:tgtEl>
                                          <p:spTgt spid="32"/>
                                        </p:tgtEl>
                                      </p:cBhvr>
                                    </p:animEffect>
                                  </p:childTnLst>
                                </p:cTn>
                              </p:par>
                            </p:childTnLst>
                          </p:cTn>
                        </p:par>
                        <p:par>
                          <p:cTn id="59" fill="hold">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par>
                                <p:cTn id="63" presetID="22" presetClass="entr" presetSubtype="8" fill="hold" grpId="0" nodeType="withEffect">
                                  <p:stCondLst>
                                    <p:cond delay="20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par>
                                <p:cTn id="66" presetID="22" presetClass="entr" presetSubtype="8" fill="hold" grpId="0" nodeType="withEffect">
                                  <p:stCondLst>
                                    <p:cond delay="400"/>
                                  </p:stCondLst>
                                  <p:childTnLst>
                                    <p:set>
                                      <p:cBhvr>
                                        <p:cTn id="67" dur="1" fill="hold">
                                          <p:stCondLst>
                                            <p:cond delay="0"/>
                                          </p:stCondLst>
                                        </p:cTn>
                                        <p:tgtEl>
                                          <p:spTgt spid="25"/>
                                        </p:tgtEl>
                                        <p:attrNameLst>
                                          <p:attrName>style.visibility</p:attrName>
                                        </p:attrNameLst>
                                      </p:cBhvr>
                                      <p:to>
                                        <p:strVal val="visible"/>
                                      </p:to>
                                    </p:set>
                                    <p:animEffect transition="in" filter="wipe(left)">
                                      <p:cBhvr>
                                        <p:cTn id="68" dur="500"/>
                                        <p:tgtEl>
                                          <p:spTgt spid="25"/>
                                        </p:tgtEl>
                                      </p:cBhvr>
                                    </p:animEffect>
                                  </p:childTnLst>
                                </p:cTn>
                              </p:par>
                              <p:par>
                                <p:cTn id="69" presetID="22" presetClass="entr" presetSubtype="8" fill="hold" grpId="0" nodeType="withEffect">
                                  <p:stCondLst>
                                    <p:cond delay="60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2500"/>
                            </p:stCondLst>
                            <p:childTnLst>
                              <p:par>
                                <p:cTn id="73" presetID="53" presetClass="entr" presetSubtype="16"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p:cTn id="85" dur="500" fill="hold"/>
                                        <p:tgtEl>
                                          <p:spTgt spid="35"/>
                                        </p:tgtEl>
                                        <p:attrNameLst>
                                          <p:attrName>ppt_w</p:attrName>
                                        </p:attrNameLst>
                                      </p:cBhvr>
                                      <p:tavLst>
                                        <p:tav tm="0">
                                          <p:val>
                                            <p:fltVal val="0"/>
                                          </p:val>
                                        </p:tav>
                                        <p:tav tm="100000">
                                          <p:val>
                                            <p:strVal val="#ppt_w"/>
                                          </p:val>
                                        </p:tav>
                                      </p:tavLst>
                                    </p:anim>
                                    <p:anim calcmode="lin" valueType="num">
                                      <p:cBhvr>
                                        <p:cTn id="86" dur="500" fill="hold"/>
                                        <p:tgtEl>
                                          <p:spTgt spid="35"/>
                                        </p:tgtEl>
                                        <p:attrNameLst>
                                          <p:attrName>ppt_h</p:attrName>
                                        </p:attrNameLst>
                                      </p:cBhvr>
                                      <p:tavLst>
                                        <p:tav tm="0">
                                          <p:val>
                                            <p:fltVal val="0"/>
                                          </p:val>
                                        </p:tav>
                                        <p:tav tm="100000">
                                          <p:val>
                                            <p:strVal val="#ppt_h"/>
                                          </p:val>
                                        </p:tav>
                                      </p:tavLst>
                                    </p:anim>
                                    <p:animEffect transition="in" filter="fade">
                                      <p:cBhvr>
                                        <p:cTn id="87" dur="500"/>
                                        <p:tgtEl>
                                          <p:spTgt spid="35"/>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31"/>
                                        </p:tgtEl>
                                        <p:attrNameLst>
                                          <p:attrName>style.visibility</p:attrName>
                                        </p:attrNameLst>
                                      </p:cBhvr>
                                      <p:to>
                                        <p:strVal val="visible"/>
                                      </p:to>
                                    </p:set>
                                    <p:anim calcmode="lin" valueType="num">
                                      <p:cBhvr>
                                        <p:cTn id="90" dur="500" fill="hold"/>
                                        <p:tgtEl>
                                          <p:spTgt spid="31"/>
                                        </p:tgtEl>
                                        <p:attrNameLst>
                                          <p:attrName>ppt_w</p:attrName>
                                        </p:attrNameLst>
                                      </p:cBhvr>
                                      <p:tavLst>
                                        <p:tav tm="0">
                                          <p:val>
                                            <p:fltVal val="0"/>
                                          </p:val>
                                        </p:tav>
                                        <p:tav tm="100000">
                                          <p:val>
                                            <p:strVal val="#ppt_w"/>
                                          </p:val>
                                        </p:tav>
                                      </p:tavLst>
                                    </p:anim>
                                    <p:anim calcmode="lin" valueType="num">
                                      <p:cBhvr>
                                        <p:cTn id="91" dur="500" fill="hold"/>
                                        <p:tgtEl>
                                          <p:spTgt spid="31"/>
                                        </p:tgtEl>
                                        <p:attrNameLst>
                                          <p:attrName>ppt_h</p:attrName>
                                        </p:attrNameLst>
                                      </p:cBhvr>
                                      <p:tavLst>
                                        <p:tav tm="0">
                                          <p:val>
                                            <p:fltVal val="0"/>
                                          </p:val>
                                        </p:tav>
                                        <p:tav tm="100000">
                                          <p:val>
                                            <p:strVal val="#ppt_h"/>
                                          </p:val>
                                        </p:tav>
                                      </p:tavLst>
                                    </p:anim>
                                    <p:animEffect transition="in" filter="fade">
                                      <p:cBhvr>
                                        <p:cTn id="92" dur="500"/>
                                        <p:tgtEl>
                                          <p:spTgt spid="31"/>
                                        </p:tgtEl>
                                      </p:cBhvr>
                                    </p:animEffect>
                                  </p:childTnLst>
                                </p:cTn>
                              </p:par>
                            </p:childTnLst>
                          </p:cTn>
                        </p:par>
                        <p:par>
                          <p:cTn id="93" fill="hold">
                            <p:stCondLst>
                              <p:cond delay="3000"/>
                            </p:stCondLst>
                            <p:childTnLst>
                              <p:par>
                                <p:cTn id="94" presetID="10" presetClass="entr" presetSubtype="0" fill="hold" nodeType="afterEffect">
                                  <p:stCondLst>
                                    <p:cond delay="0"/>
                                  </p:stCondLst>
                                  <p:childTnLst>
                                    <p:set>
                                      <p:cBhvr>
                                        <p:cTn id="95" dur="1" fill="hold">
                                          <p:stCondLst>
                                            <p:cond delay="0"/>
                                          </p:stCondLst>
                                        </p:cTn>
                                        <p:tgtEl>
                                          <p:spTgt spid="3"/>
                                        </p:tgtEl>
                                        <p:attrNameLst>
                                          <p:attrName>style.visibility</p:attrName>
                                        </p:attrNameLst>
                                      </p:cBhvr>
                                      <p:to>
                                        <p:strVal val="visible"/>
                                      </p:to>
                                    </p:set>
                                    <p:animEffect transition="in" filter="fade">
                                      <p:cBhvr>
                                        <p:cTn id="96" dur="500"/>
                                        <p:tgtEl>
                                          <p:spTgt spid="3"/>
                                        </p:tgtEl>
                                      </p:cBhvr>
                                    </p:animEffect>
                                  </p:childTnLst>
                                </p:cTn>
                              </p:par>
                              <p:par>
                                <p:cTn id="97" presetID="10" presetClass="entr" presetSubtype="0" fill="hold" nodeType="with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fade">
                                      <p:cBhvr>
                                        <p:cTn id="99" dur="500"/>
                                        <p:tgtEl>
                                          <p:spTgt spid="5"/>
                                        </p:tgtEl>
                                      </p:cBhvr>
                                    </p:animEffect>
                                  </p:childTnLst>
                                </p:cTn>
                              </p:par>
                            </p:childTnLst>
                          </p:cTn>
                        </p:par>
                        <p:par>
                          <p:cTn id="100" fill="hold">
                            <p:stCondLst>
                              <p:cond delay="3500"/>
                            </p:stCondLst>
                            <p:childTnLst>
                              <p:par>
                                <p:cTn id="101" presetID="2" presetClass="entr" presetSubtype="1" fill="hold" nodeType="afterEffect">
                                  <p:stCondLst>
                                    <p:cond delay="0"/>
                                  </p:stCondLst>
                                  <p:childTnLst>
                                    <p:set>
                                      <p:cBhvr>
                                        <p:cTn id="102" dur="1" fill="hold">
                                          <p:stCondLst>
                                            <p:cond delay="0"/>
                                          </p:stCondLst>
                                        </p:cTn>
                                        <p:tgtEl>
                                          <p:spTgt spid="1026"/>
                                        </p:tgtEl>
                                        <p:attrNameLst>
                                          <p:attrName>style.visibility</p:attrName>
                                        </p:attrNameLst>
                                      </p:cBhvr>
                                      <p:to>
                                        <p:strVal val="visible"/>
                                      </p:to>
                                    </p:set>
                                    <p:anim calcmode="lin" valueType="num">
                                      <p:cBhvr additive="base">
                                        <p:cTn id="103" dur="500" fill="hold"/>
                                        <p:tgtEl>
                                          <p:spTgt spid="1026"/>
                                        </p:tgtEl>
                                        <p:attrNameLst>
                                          <p:attrName>ppt_x</p:attrName>
                                        </p:attrNameLst>
                                      </p:cBhvr>
                                      <p:tavLst>
                                        <p:tav tm="0">
                                          <p:val>
                                            <p:strVal val="#ppt_x"/>
                                          </p:val>
                                        </p:tav>
                                        <p:tav tm="100000">
                                          <p:val>
                                            <p:strVal val="#ppt_x"/>
                                          </p:val>
                                        </p:tav>
                                      </p:tavLst>
                                    </p:anim>
                                    <p:anim calcmode="lin" valueType="num">
                                      <p:cBhvr additive="base">
                                        <p:cTn id="104" dur="500" fill="hold"/>
                                        <p:tgtEl>
                                          <p:spTgt spid="1026"/>
                                        </p:tgtEl>
                                        <p:attrNameLst>
                                          <p:attrName>ppt_y</p:attrName>
                                        </p:attrNameLst>
                                      </p:cBhvr>
                                      <p:tavLst>
                                        <p:tav tm="0">
                                          <p:val>
                                            <p:strVal val="0-#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1028"/>
                                        </p:tgtEl>
                                        <p:attrNameLst>
                                          <p:attrName>style.visibility</p:attrName>
                                        </p:attrNameLst>
                                      </p:cBhvr>
                                      <p:to>
                                        <p:strVal val="visible"/>
                                      </p:to>
                                    </p:set>
                                    <p:anim calcmode="lin" valueType="num">
                                      <p:cBhvr additive="base">
                                        <p:cTn id="107" dur="500" fill="hold"/>
                                        <p:tgtEl>
                                          <p:spTgt spid="1028"/>
                                        </p:tgtEl>
                                        <p:attrNameLst>
                                          <p:attrName>ppt_x</p:attrName>
                                        </p:attrNameLst>
                                      </p:cBhvr>
                                      <p:tavLst>
                                        <p:tav tm="0">
                                          <p:val>
                                            <p:strVal val="#ppt_x"/>
                                          </p:val>
                                        </p:tav>
                                        <p:tav tm="100000">
                                          <p:val>
                                            <p:strVal val="#ppt_x"/>
                                          </p:val>
                                        </p:tav>
                                      </p:tavLst>
                                    </p:anim>
                                    <p:anim calcmode="lin" valueType="num">
                                      <p:cBhvr additive="base">
                                        <p:cTn id="10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animBg="1"/>
      <p:bldP spid="12" grpId="0" animBg="1"/>
      <p:bldP spid="21" grpId="0" animBg="1"/>
      <p:bldP spid="22" grpId="0" animBg="1"/>
      <p:bldP spid="24" grpId="0" animBg="1"/>
      <p:bldP spid="25" grpId="0" animBg="1"/>
      <p:bldP spid="27" grpId="0" animBg="1"/>
      <p:bldP spid="28" grpId="0" animBg="1"/>
      <p:bldP spid="29" grpId="0"/>
      <p:bldP spid="30" grpId="0"/>
      <p:bldP spid="31" grpId="0"/>
      <p:bldP spid="32" grpId="0"/>
      <p:bldP spid="33" grpId="0"/>
      <p:bldP spid="34" grpId="0"/>
      <p:bldP spid="35" grpId="0"/>
      <p:bldP spid="3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a:stCxn id="13" idx="1"/>
          </p:cNvCxnSpPr>
          <p:nvPr/>
        </p:nvCxnSpPr>
        <p:spPr>
          <a:xfrm flipV="1">
            <a:off x="1397047" y="2032318"/>
            <a:ext cx="0" cy="291936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15" idx="1"/>
          </p:cNvCxnSpPr>
          <p:nvPr/>
        </p:nvCxnSpPr>
        <p:spPr>
          <a:xfrm flipV="1">
            <a:off x="3860999" y="2032318"/>
            <a:ext cx="0" cy="291936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16" idx="1"/>
          </p:cNvCxnSpPr>
          <p:nvPr/>
        </p:nvCxnSpPr>
        <p:spPr>
          <a:xfrm flipV="1">
            <a:off x="6324952" y="2032318"/>
            <a:ext cx="0" cy="291936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17" idx="1"/>
          </p:cNvCxnSpPr>
          <p:nvPr/>
        </p:nvCxnSpPr>
        <p:spPr>
          <a:xfrm flipV="1">
            <a:off x="8788906" y="2032318"/>
            <a:ext cx="0" cy="291936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520227" y="1988841"/>
            <a:ext cx="1196778" cy="692485"/>
          </a:xfrm>
          <a:prstGeom prst="rect">
            <a:avLst/>
          </a:prstGeom>
          <a:noFill/>
        </p:spPr>
        <p:txBody>
          <a:bodyPr wrap="none" lIns="121908" tIns="60954" rIns="121908" bIns="60954" rtlCol="0">
            <a:spAutoFit/>
          </a:bodyPr>
          <a:lstStyle/>
          <a:p>
            <a:r>
              <a:rPr lang="en-US" altLang="zh-CN" sz="3700" dirty="0">
                <a:solidFill>
                  <a:schemeClr val="accent1"/>
                </a:solidFill>
              </a:rPr>
              <a:t>86%</a:t>
            </a:r>
            <a:endParaRPr lang="zh-CN" altLang="en-US" sz="3700" dirty="0">
              <a:solidFill>
                <a:schemeClr val="accent1"/>
              </a:solidFill>
            </a:endParaRPr>
          </a:p>
        </p:txBody>
      </p:sp>
      <p:sp>
        <p:nvSpPr>
          <p:cNvPr id="31" name="TextBox 30"/>
          <p:cNvSpPr txBox="1"/>
          <p:nvPr/>
        </p:nvSpPr>
        <p:spPr>
          <a:xfrm>
            <a:off x="1477980" y="3084177"/>
            <a:ext cx="2122068" cy="1354217"/>
          </a:xfrm>
          <a:prstGeom prst="rect">
            <a:avLst/>
          </a:prstGeom>
          <a:noFill/>
        </p:spPr>
        <p:txBody>
          <a:bodyPr wrap="square" lIns="121908" tIns="60954" rIns="121908" bIns="60954" rtlCol="0">
            <a:spAutoFit/>
          </a:bodyPr>
          <a:lstStyle/>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p:txBody>
      </p:sp>
      <p:sp>
        <p:nvSpPr>
          <p:cNvPr id="33" name="TextBox 32"/>
          <p:cNvSpPr txBox="1"/>
          <p:nvPr/>
        </p:nvSpPr>
        <p:spPr>
          <a:xfrm>
            <a:off x="3963825" y="3084177"/>
            <a:ext cx="2122068" cy="1354217"/>
          </a:xfrm>
          <a:prstGeom prst="rect">
            <a:avLst/>
          </a:prstGeom>
          <a:noFill/>
        </p:spPr>
        <p:txBody>
          <a:bodyPr wrap="square" lIns="121908" tIns="60954" rIns="121908" bIns="60954" rtlCol="0">
            <a:spAutoFit/>
          </a:bodyPr>
          <a:lstStyle/>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p:txBody>
      </p:sp>
      <p:sp>
        <p:nvSpPr>
          <p:cNvPr id="34" name="TextBox 33"/>
          <p:cNvSpPr txBox="1"/>
          <p:nvPr/>
        </p:nvSpPr>
        <p:spPr>
          <a:xfrm>
            <a:off x="6373887" y="3102473"/>
            <a:ext cx="2122068" cy="1354217"/>
          </a:xfrm>
          <a:prstGeom prst="rect">
            <a:avLst/>
          </a:prstGeom>
          <a:noFill/>
        </p:spPr>
        <p:txBody>
          <a:bodyPr wrap="square" lIns="121908" tIns="60954" rIns="121908" bIns="60954" rtlCol="0">
            <a:spAutoFit/>
          </a:bodyPr>
          <a:lstStyle/>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p:txBody>
      </p:sp>
      <p:sp>
        <p:nvSpPr>
          <p:cNvPr id="35" name="TextBox 34"/>
          <p:cNvSpPr txBox="1"/>
          <p:nvPr/>
        </p:nvSpPr>
        <p:spPr>
          <a:xfrm>
            <a:off x="8869839" y="3084177"/>
            <a:ext cx="2122068" cy="1354217"/>
          </a:xfrm>
          <a:prstGeom prst="rect">
            <a:avLst/>
          </a:prstGeom>
          <a:noFill/>
        </p:spPr>
        <p:txBody>
          <a:bodyPr wrap="square" lIns="121908" tIns="60954" rIns="121908" bIns="60954" rtlCol="0">
            <a:spAutoFit/>
          </a:bodyPr>
          <a:lstStyle/>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p:txBody>
      </p:sp>
      <p:sp>
        <p:nvSpPr>
          <p:cNvPr id="36" name="TextBox 35"/>
          <p:cNvSpPr txBox="1"/>
          <p:nvPr/>
        </p:nvSpPr>
        <p:spPr>
          <a:xfrm>
            <a:off x="4018588" y="2014393"/>
            <a:ext cx="992023" cy="697627"/>
          </a:xfrm>
          <a:prstGeom prst="rect">
            <a:avLst/>
          </a:prstGeom>
          <a:noFill/>
        </p:spPr>
        <p:txBody>
          <a:bodyPr wrap="none" lIns="121908" tIns="60954" rIns="121908" bIns="60954" rtlCol="0">
            <a:spAutoFit/>
          </a:bodyPr>
          <a:lstStyle/>
          <a:p>
            <a:r>
              <a:rPr lang="en-US" altLang="zh-CN" sz="3700" dirty="0">
                <a:solidFill>
                  <a:schemeClr val="accent2"/>
                </a:solidFill>
              </a:rPr>
              <a:t>3</a:t>
            </a:r>
            <a:r>
              <a:rPr lang="zh-CN" altLang="en-US" sz="3700" dirty="0">
                <a:solidFill>
                  <a:schemeClr val="accent2"/>
                </a:solidFill>
              </a:rPr>
              <a:t>件</a:t>
            </a:r>
            <a:endParaRPr lang="zh-CN" altLang="en-US" sz="3700" dirty="0">
              <a:solidFill>
                <a:schemeClr val="accent2"/>
              </a:solidFill>
            </a:endParaRPr>
          </a:p>
        </p:txBody>
      </p:sp>
      <p:sp>
        <p:nvSpPr>
          <p:cNvPr id="37" name="TextBox 36"/>
          <p:cNvSpPr txBox="1"/>
          <p:nvPr/>
        </p:nvSpPr>
        <p:spPr>
          <a:xfrm>
            <a:off x="6482019" y="1988841"/>
            <a:ext cx="992023" cy="697627"/>
          </a:xfrm>
          <a:prstGeom prst="rect">
            <a:avLst/>
          </a:prstGeom>
          <a:noFill/>
        </p:spPr>
        <p:txBody>
          <a:bodyPr wrap="none" lIns="121908" tIns="60954" rIns="121908" bIns="60954" rtlCol="0">
            <a:spAutoFit/>
          </a:bodyPr>
          <a:lstStyle/>
          <a:p>
            <a:r>
              <a:rPr lang="en-US" altLang="zh-CN" sz="3700" dirty="0">
                <a:solidFill>
                  <a:schemeClr val="accent3"/>
                </a:solidFill>
              </a:rPr>
              <a:t>4</a:t>
            </a:r>
            <a:r>
              <a:rPr lang="zh-CN" altLang="en-US" sz="3700" dirty="0">
                <a:solidFill>
                  <a:schemeClr val="accent3"/>
                </a:solidFill>
              </a:rPr>
              <a:t>项</a:t>
            </a:r>
            <a:endParaRPr lang="zh-CN" altLang="en-US" sz="3700" dirty="0">
              <a:solidFill>
                <a:schemeClr val="accent3"/>
              </a:solidFill>
            </a:endParaRPr>
          </a:p>
        </p:txBody>
      </p:sp>
      <p:sp>
        <p:nvSpPr>
          <p:cNvPr id="38" name="TextBox 37"/>
          <p:cNvSpPr txBox="1"/>
          <p:nvPr/>
        </p:nvSpPr>
        <p:spPr>
          <a:xfrm>
            <a:off x="8938852" y="1988841"/>
            <a:ext cx="1514173" cy="692485"/>
          </a:xfrm>
          <a:prstGeom prst="rect">
            <a:avLst/>
          </a:prstGeom>
          <a:noFill/>
        </p:spPr>
        <p:txBody>
          <a:bodyPr wrap="none" lIns="121908" tIns="60954" rIns="121908" bIns="60954" rtlCol="0">
            <a:spAutoFit/>
          </a:bodyPr>
          <a:lstStyle/>
          <a:p>
            <a:r>
              <a:rPr lang="en-US" altLang="zh-CN" sz="3700" dirty="0">
                <a:solidFill>
                  <a:schemeClr val="accent4"/>
                </a:solidFill>
              </a:rPr>
              <a:t>500</a:t>
            </a:r>
            <a:r>
              <a:rPr lang="zh-CN" altLang="en-US" sz="3700" dirty="0">
                <a:solidFill>
                  <a:schemeClr val="accent4"/>
                </a:solidFill>
              </a:rPr>
              <a:t>万</a:t>
            </a:r>
            <a:endParaRPr lang="zh-CN" altLang="en-US" sz="3700" dirty="0">
              <a:solidFill>
                <a:schemeClr val="accent4"/>
              </a:solidFill>
            </a:endParaRPr>
          </a:p>
        </p:txBody>
      </p:sp>
      <p:grpSp>
        <p:nvGrpSpPr>
          <p:cNvPr id="4" name="组合 3"/>
          <p:cNvGrpSpPr/>
          <p:nvPr/>
        </p:nvGrpSpPr>
        <p:grpSpPr>
          <a:xfrm>
            <a:off x="6324953" y="4746168"/>
            <a:ext cx="2203001" cy="411024"/>
            <a:chOff x="4743736" y="3559626"/>
            <a:chExt cx="1652466" cy="308268"/>
          </a:xfrm>
        </p:grpSpPr>
        <p:sp>
          <p:nvSpPr>
            <p:cNvPr id="16" name="圆角矩形 15"/>
            <p:cNvSpPr/>
            <p:nvPr/>
          </p:nvSpPr>
          <p:spPr>
            <a:xfrm>
              <a:off x="4743736" y="3559626"/>
              <a:ext cx="1652466" cy="3082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t>获奖</a:t>
              </a:r>
              <a:endParaRPr lang="zh-CN" altLang="en-US" sz="1600" dirty="0"/>
            </a:p>
          </p:txBody>
        </p:sp>
        <p:sp>
          <p:nvSpPr>
            <p:cNvPr id="40" name="Freeform 7"/>
            <p:cNvSpPr>
              <a:spLocks noEditPoints="1"/>
            </p:cNvSpPr>
            <p:nvPr/>
          </p:nvSpPr>
          <p:spPr bwMode="auto">
            <a:xfrm>
              <a:off x="4827829" y="3621505"/>
              <a:ext cx="198396" cy="203560"/>
            </a:xfrm>
            <a:custGeom>
              <a:avLst/>
              <a:gdLst>
                <a:gd name="T0" fmla="*/ 161 w 195"/>
                <a:gd name="T1" fmla="*/ 101 h 200"/>
                <a:gd name="T2" fmla="*/ 152 w 195"/>
                <a:gd name="T3" fmla="*/ 99 h 200"/>
                <a:gd name="T4" fmla="*/ 159 w 195"/>
                <a:gd name="T5" fmla="*/ 87 h 200"/>
                <a:gd name="T6" fmla="*/ 161 w 195"/>
                <a:gd name="T7" fmla="*/ 87 h 200"/>
                <a:gd name="T8" fmla="*/ 184 w 195"/>
                <a:gd name="T9" fmla="*/ 46 h 200"/>
                <a:gd name="T10" fmla="*/ 164 w 195"/>
                <a:gd name="T11" fmla="*/ 23 h 200"/>
                <a:gd name="T12" fmla="*/ 164 w 195"/>
                <a:gd name="T13" fmla="*/ 9 h 200"/>
                <a:gd name="T14" fmla="*/ 195 w 195"/>
                <a:gd name="T15" fmla="*/ 46 h 200"/>
                <a:gd name="T16" fmla="*/ 161 w 195"/>
                <a:gd name="T17" fmla="*/ 101 h 200"/>
                <a:gd name="T18" fmla="*/ 98 w 195"/>
                <a:gd name="T19" fmla="*/ 130 h 200"/>
                <a:gd name="T20" fmla="*/ 36 w 195"/>
                <a:gd name="T21" fmla="*/ 40 h 200"/>
                <a:gd name="T22" fmla="*/ 36 w 195"/>
                <a:gd name="T23" fmla="*/ 0 h 200"/>
                <a:gd name="T24" fmla="*/ 160 w 195"/>
                <a:gd name="T25" fmla="*/ 0 h 200"/>
                <a:gd name="T26" fmla="*/ 160 w 195"/>
                <a:gd name="T27" fmla="*/ 40 h 200"/>
                <a:gd name="T28" fmla="*/ 98 w 195"/>
                <a:gd name="T29" fmla="*/ 130 h 200"/>
                <a:gd name="T30" fmla="*/ 67 w 195"/>
                <a:gd name="T31" fmla="*/ 12 h 200"/>
                <a:gd name="T32" fmla="*/ 52 w 195"/>
                <a:gd name="T33" fmla="*/ 12 h 200"/>
                <a:gd name="T34" fmla="*/ 99 w 195"/>
                <a:gd name="T35" fmla="*/ 119 h 200"/>
                <a:gd name="T36" fmla="*/ 67 w 195"/>
                <a:gd name="T37" fmla="*/ 12 h 200"/>
                <a:gd name="T38" fmla="*/ 34 w 195"/>
                <a:gd name="T39" fmla="*/ 87 h 200"/>
                <a:gd name="T40" fmla="*/ 36 w 195"/>
                <a:gd name="T41" fmla="*/ 87 h 200"/>
                <a:gd name="T42" fmla="*/ 43 w 195"/>
                <a:gd name="T43" fmla="*/ 99 h 200"/>
                <a:gd name="T44" fmla="*/ 34 w 195"/>
                <a:gd name="T45" fmla="*/ 101 h 200"/>
                <a:gd name="T46" fmla="*/ 0 w 195"/>
                <a:gd name="T47" fmla="*/ 46 h 200"/>
                <a:gd name="T48" fmla="*/ 31 w 195"/>
                <a:gd name="T49" fmla="*/ 9 h 200"/>
                <a:gd name="T50" fmla="*/ 31 w 195"/>
                <a:gd name="T51" fmla="*/ 23 h 200"/>
                <a:gd name="T52" fmla="*/ 11 w 195"/>
                <a:gd name="T53" fmla="*/ 46 h 200"/>
                <a:gd name="T54" fmla="*/ 34 w 195"/>
                <a:gd name="T55" fmla="*/ 87 h 200"/>
                <a:gd name="T56" fmla="*/ 87 w 195"/>
                <a:gd name="T57" fmla="*/ 147 h 200"/>
                <a:gd name="T58" fmla="*/ 97 w 195"/>
                <a:gd name="T59" fmla="*/ 136 h 200"/>
                <a:gd name="T60" fmla="*/ 108 w 195"/>
                <a:gd name="T61" fmla="*/ 147 h 200"/>
                <a:gd name="T62" fmla="*/ 97 w 195"/>
                <a:gd name="T63" fmla="*/ 157 h 200"/>
                <a:gd name="T64" fmla="*/ 87 w 195"/>
                <a:gd name="T65" fmla="*/ 147 h 200"/>
                <a:gd name="T66" fmla="*/ 128 w 195"/>
                <a:gd name="T67" fmla="*/ 170 h 200"/>
                <a:gd name="T68" fmla="*/ 118 w 195"/>
                <a:gd name="T69" fmla="*/ 180 h 200"/>
                <a:gd name="T70" fmla="*/ 78 w 195"/>
                <a:gd name="T71" fmla="*/ 180 h 200"/>
                <a:gd name="T72" fmla="*/ 68 w 195"/>
                <a:gd name="T73" fmla="*/ 170 h 200"/>
                <a:gd name="T74" fmla="*/ 78 w 195"/>
                <a:gd name="T75" fmla="*/ 160 h 200"/>
                <a:gd name="T76" fmla="*/ 118 w 195"/>
                <a:gd name="T77" fmla="*/ 160 h 200"/>
                <a:gd name="T78" fmla="*/ 128 w 195"/>
                <a:gd name="T79" fmla="*/ 170 h 200"/>
                <a:gd name="T80" fmla="*/ 58 w 195"/>
                <a:gd name="T81" fmla="*/ 184 h 200"/>
                <a:gd name="T82" fmla="*/ 134 w 195"/>
                <a:gd name="T83" fmla="*/ 184 h 200"/>
                <a:gd name="T84" fmla="*/ 144 w 195"/>
                <a:gd name="T85" fmla="*/ 200 h 200"/>
                <a:gd name="T86" fmla="*/ 48 w 195"/>
                <a:gd name="T87" fmla="*/ 200 h 200"/>
                <a:gd name="T88" fmla="*/ 58 w 195"/>
                <a:gd name="T89" fmla="*/ 1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 name="组合 2"/>
          <p:cNvGrpSpPr/>
          <p:nvPr/>
        </p:nvGrpSpPr>
        <p:grpSpPr>
          <a:xfrm>
            <a:off x="3861001" y="4746168"/>
            <a:ext cx="2203001" cy="411024"/>
            <a:chOff x="2895531" y="3559626"/>
            <a:chExt cx="1652466" cy="308268"/>
          </a:xfrm>
        </p:grpSpPr>
        <p:sp>
          <p:nvSpPr>
            <p:cNvPr id="15" name="圆角矩形 14"/>
            <p:cNvSpPr/>
            <p:nvPr/>
          </p:nvSpPr>
          <p:spPr>
            <a:xfrm>
              <a:off x="2895531" y="3559626"/>
              <a:ext cx="1652466" cy="3082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t>大事件</a:t>
              </a:r>
              <a:endParaRPr lang="zh-CN" altLang="en-US" sz="1600" dirty="0"/>
            </a:p>
          </p:txBody>
        </p:sp>
        <p:sp>
          <p:nvSpPr>
            <p:cNvPr id="43" name="Freeform 13"/>
            <p:cNvSpPr>
              <a:spLocks noEditPoints="1"/>
            </p:cNvSpPr>
            <p:nvPr/>
          </p:nvSpPr>
          <p:spPr bwMode="auto">
            <a:xfrm>
              <a:off x="2971391" y="3632825"/>
              <a:ext cx="210380" cy="170542"/>
            </a:xfrm>
            <a:custGeom>
              <a:avLst/>
              <a:gdLst>
                <a:gd name="T0" fmla="*/ 234 w 470"/>
                <a:gd name="T1" fmla="*/ 381 h 381"/>
                <a:gd name="T2" fmla="*/ 0 w 470"/>
                <a:gd name="T3" fmla="*/ 119 h 381"/>
                <a:gd name="T4" fmla="*/ 87 w 470"/>
                <a:gd name="T5" fmla="*/ 0 h 381"/>
                <a:gd name="T6" fmla="*/ 380 w 470"/>
                <a:gd name="T7" fmla="*/ 0 h 381"/>
                <a:gd name="T8" fmla="*/ 470 w 470"/>
                <a:gd name="T9" fmla="*/ 119 h 381"/>
                <a:gd name="T10" fmla="*/ 234 w 470"/>
                <a:gd name="T11" fmla="*/ 381 h 381"/>
                <a:gd name="T12" fmla="*/ 300 w 470"/>
                <a:gd name="T13" fmla="*/ 152 h 381"/>
                <a:gd name="T14" fmla="*/ 234 w 470"/>
                <a:gd name="T15" fmla="*/ 161 h 381"/>
                <a:gd name="T16" fmla="*/ 170 w 470"/>
                <a:gd name="T17" fmla="*/ 152 h 381"/>
                <a:gd name="T18" fmla="*/ 234 w 470"/>
                <a:gd name="T19" fmla="*/ 291 h 381"/>
                <a:gd name="T20" fmla="*/ 300 w 470"/>
                <a:gd name="T21" fmla="*/ 152 h 381"/>
                <a:gd name="T22" fmla="*/ 331 w 470"/>
                <a:gd name="T23" fmla="*/ 145 h 381"/>
                <a:gd name="T24" fmla="*/ 267 w 470"/>
                <a:gd name="T25" fmla="*/ 286 h 381"/>
                <a:gd name="T26" fmla="*/ 395 w 470"/>
                <a:gd name="T27" fmla="*/ 135 h 381"/>
                <a:gd name="T28" fmla="*/ 331 w 470"/>
                <a:gd name="T29" fmla="*/ 145 h 381"/>
                <a:gd name="T30" fmla="*/ 203 w 470"/>
                <a:gd name="T31" fmla="*/ 286 h 381"/>
                <a:gd name="T32" fmla="*/ 137 w 470"/>
                <a:gd name="T33" fmla="*/ 145 h 381"/>
                <a:gd name="T34" fmla="*/ 73 w 470"/>
                <a:gd name="T35" fmla="*/ 135 h 381"/>
                <a:gd name="T36" fmla="*/ 203 w 470"/>
                <a:gd name="T37" fmla="*/ 286 h 381"/>
                <a:gd name="T38" fmla="*/ 69 w 470"/>
                <a:gd name="T39" fmla="*/ 104 h 381"/>
                <a:gd name="T40" fmla="*/ 168 w 470"/>
                <a:gd name="T41" fmla="*/ 121 h 381"/>
                <a:gd name="T42" fmla="*/ 170 w 470"/>
                <a:gd name="T43" fmla="*/ 119 h 381"/>
                <a:gd name="T44" fmla="*/ 147 w 470"/>
                <a:gd name="T45" fmla="*/ 119 h 381"/>
                <a:gd name="T46" fmla="*/ 109 w 470"/>
                <a:gd name="T47" fmla="*/ 55 h 381"/>
                <a:gd name="T48" fmla="*/ 69 w 470"/>
                <a:gd name="T49" fmla="*/ 104 h 381"/>
                <a:gd name="T50" fmla="*/ 132 w 470"/>
                <a:gd name="T51" fmla="*/ 45 h 381"/>
                <a:gd name="T52" fmla="*/ 173 w 470"/>
                <a:gd name="T53" fmla="*/ 114 h 381"/>
                <a:gd name="T54" fmla="*/ 220 w 470"/>
                <a:gd name="T55" fmla="*/ 45 h 381"/>
                <a:gd name="T56" fmla="*/ 132 w 470"/>
                <a:gd name="T57" fmla="*/ 45 h 381"/>
                <a:gd name="T58" fmla="*/ 194 w 470"/>
                <a:gd name="T59" fmla="*/ 126 h 381"/>
                <a:gd name="T60" fmla="*/ 234 w 470"/>
                <a:gd name="T61" fmla="*/ 133 h 381"/>
                <a:gd name="T62" fmla="*/ 274 w 470"/>
                <a:gd name="T63" fmla="*/ 126 h 381"/>
                <a:gd name="T64" fmla="*/ 234 w 470"/>
                <a:gd name="T65" fmla="*/ 67 h 381"/>
                <a:gd name="T66" fmla="*/ 194 w 470"/>
                <a:gd name="T67" fmla="*/ 126 h 381"/>
                <a:gd name="T68" fmla="*/ 248 w 470"/>
                <a:gd name="T69" fmla="*/ 45 h 381"/>
                <a:gd name="T70" fmla="*/ 295 w 470"/>
                <a:gd name="T71" fmla="*/ 114 h 381"/>
                <a:gd name="T72" fmla="*/ 338 w 470"/>
                <a:gd name="T73" fmla="*/ 45 h 381"/>
                <a:gd name="T74" fmla="*/ 248 w 470"/>
                <a:gd name="T75" fmla="*/ 45 h 381"/>
                <a:gd name="T76" fmla="*/ 359 w 470"/>
                <a:gd name="T77" fmla="*/ 55 h 381"/>
                <a:gd name="T78" fmla="*/ 321 w 470"/>
                <a:gd name="T79" fmla="*/ 119 h 381"/>
                <a:gd name="T80" fmla="*/ 298 w 470"/>
                <a:gd name="T81" fmla="*/ 119 h 381"/>
                <a:gd name="T82" fmla="*/ 300 w 470"/>
                <a:gd name="T83" fmla="*/ 121 h 381"/>
                <a:gd name="T84" fmla="*/ 399 w 470"/>
                <a:gd name="T85" fmla="*/ 104 h 381"/>
                <a:gd name="T86" fmla="*/ 359 w 470"/>
                <a:gd name="T87" fmla="*/ 5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0" h="381">
                  <a:moveTo>
                    <a:pt x="234" y="381"/>
                  </a:moveTo>
                  <a:lnTo>
                    <a:pt x="0" y="119"/>
                  </a:lnTo>
                  <a:lnTo>
                    <a:pt x="87" y="0"/>
                  </a:lnTo>
                  <a:lnTo>
                    <a:pt x="380" y="0"/>
                  </a:lnTo>
                  <a:lnTo>
                    <a:pt x="470" y="119"/>
                  </a:lnTo>
                  <a:lnTo>
                    <a:pt x="234" y="381"/>
                  </a:lnTo>
                  <a:close/>
                  <a:moveTo>
                    <a:pt x="300" y="152"/>
                  </a:moveTo>
                  <a:lnTo>
                    <a:pt x="234" y="161"/>
                  </a:lnTo>
                  <a:lnTo>
                    <a:pt x="170" y="152"/>
                  </a:lnTo>
                  <a:lnTo>
                    <a:pt x="234" y="291"/>
                  </a:lnTo>
                  <a:lnTo>
                    <a:pt x="300" y="152"/>
                  </a:lnTo>
                  <a:close/>
                  <a:moveTo>
                    <a:pt x="331" y="145"/>
                  </a:moveTo>
                  <a:lnTo>
                    <a:pt x="267" y="286"/>
                  </a:lnTo>
                  <a:lnTo>
                    <a:pt x="395" y="135"/>
                  </a:lnTo>
                  <a:lnTo>
                    <a:pt x="331" y="145"/>
                  </a:lnTo>
                  <a:close/>
                  <a:moveTo>
                    <a:pt x="203" y="286"/>
                  </a:moveTo>
                  <a:lnTo>
                    <a:pt x="137" y="145"/>
                  </a:lnTo>
                  <a:lnTo>
                    <a:pt x="73" y="135"/>
                  </a:lnTo>
                  <a:lnTo>
                    <a:pt x="203" y="286"/>
                  </a:lnTo>
                  <a:close/>
                  <a:moveTo>
                    <a:pt x="69" y="104"/>
                  </a:moveTo>
                  <a:lnTo>
                    <a:pt x="168" y="121"/>
                  </a:lnTo>
                  <a:lnTo>
                    <a:pt x="170" y="119"/>
                  </a:lnTo>
                  <a:lnTo>
                    <a:pt x="147" y="119"/>
                  </a:lnTo>
                  <a:lnTo>
                    <a:pt x="109" y="55"/>
                  </a:lnTo>
                  <a:lnTo>
                    <a:pt x="69" y="104"/>
                  </a:lnTo>
                  <a:close/>
                  <a:moveTo>
                    <a:pt x="132" y="45"/>
                  </a:moveTo>
                  <a:lnTo>
                    <a:pt x="173" y="114"/>
                  </a:lnTo>
                  <a:lnTo>
                    <a:pt x="220" y="45"/>
                  </a:lnTo>
                  <a:lnTo>
                    <a:pt x="132" y="45"/>
                  </a:lnTo>
                  <a:close/>
                  <a:moveTo>
                    <a:pt x="194" y="126"/>
                  </a:moveTo>
                  <a:lnTo>
                    <a:pt x="234" y="133"/>
                  </a:lnTo>
                  <a:lnTo>
                    <a:pt x="274" y="126"/>
                  </a:lnTo>
                  <a:lnTo>
                    <a:pt x="234" y="67"/>
                  </a:lnTo>
                  <a:lnTo>
                    <a:pt x="194" y="126"/>
                  </a:lnTo>
                  <a:close/>
                  <a:moveTo>
                    <a:pt x="248" y="45"/>
                  </a:moveTo>
                  <a:lnTo>
                    <a:pt x="295" y="114"/>
                  </a:lnTo>
                  <a:lnTo>
                    <a:pt x="338" y="45"/>
                  </a:lnTo>
                  <a:lnTo>
                    <a:pt x="248" y="45"/>
                  </a:lnTo>
                  <a:close/>
                  <a:moveTo>
                    <a:pt x="359" y="55"/>
                  </a:moveTo>
                  <a:lnTo>
                    <a:pt x="321" y="119"/>
                  </a:lnTo>
                  <a:lnTo>
                    <a:pt x="298" y="119"/>
                  </a:lnTo>
                  <a:lnTo>
                    <a:pt x="300" y="121"/>
                  </a:lnTo>
                  <a:lnTo>
                    <a:pt x="399" y="104"/>
                  </a:lnTo>
                  <a:lnTo>
                    <a:pt x="359" y="5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1397048" y="4746168"/>
            <a:ext cx="2203001" cy="411024"/>
            <a:chOff x="1047326" y="3559626"/>
            <a:chExt cx="1652466" cy="308268"/>
          </a:xfrm>
        </p:grpSpPr>
        <p:sp>
          <p:nvSpPr>
            <p:cNvPr id="13" name="圆角矩形 12"/>
            <p:cNvSpPr/>
            <p:nvPr/>
          </p:nvSpPr>
          <p:spPr>
            <a:xfrm>
              <a:off x="1047326" y="3559626"/>
              <a:ext cx="1652466" cy="3082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t>计划完成情况</a:t>
              </a:r>
              <a:endParaRPr lang="zh-CN" altLang="en-US" sz="1600" dirty="0"/>
            </a:p>
          </p:txBody>
        </p:sp>
        <p:sp>
          <p:nvSpPr>
            <p:cNvPr id="46" name="Freeform 18"/>
            <p:cNvSpPr>
              <a:spLocks noEditPoints="1"/>
            </p:cNvSpPr>
            <p:nvPr/>
          </p:nvSpPr>
          <p:spPr bwMode="auto">
            <a:xfrm>
              <a:off x="1130198" y="3600747"/>
              <a:ext cx="215851" cy="212145"/>
            </a:xfrm>
            <a:custGeom>
              <a:avLst/>
              <a:gdLst>
                <a:gd name="T0" fmla="*/ 197 w 197"/>
                <a:gd name="T1" fmla="*/ 95 h 194"/>
                <a:gd name="T2" fmla="*/ 138 w 197"/>
                <a:gd name="T3" fmla="*/ 89 h 194"/>
                <a:gd name="T4" fmla="*/ 100 w 197"/>
                <a:gd name="T5" fmla="*/ 76 h 194"/>
                <a:gd name="T6" fmla="*/ 100 w 197"/>
                <a:gd name="T7" fmla="*/ 172 h 194"/>
                <a:gd name="T8" fmla="*/ 84 w 197"/>
                <a:gd name="T9" fmla="*/ 172 h 194"/>
                <a:gd name="T10" fmla="*/ 84 w 197"/>
                <a:gd name="T11" fmla="*/ 0 h 194"/>
                <a:gd name="T12" fmla="*/ 100 w 197"/>
                <a:gd name="T13" fmla="*/ 0 h 194"/>
                <a:gd name="T14" fmla="*/ 100 w 197"/>
                <a:gd name="T15" fmla="*/ 10 h 194"/>
                <a:gd name="T16" fmla="*/ 138 w 197"/>
                <a:gd name="T17" fmla="*/ 23 h 194"/>
                <a:gd name="T18" fmla="*/ 197 w 197"/>
                <a:gd name="T19" fmla="*/ 30 h 194"/>
                <a:gd name="T20" fmla="*/ 178 w 197"/>
                <a:gd name="T21" fmla="*/ 63 h 194"/>
                <a:gd name="T22" fmla="*/ 197 w 197"/>
                <a:gd name="T23" fmla="*/ 95 h 194"/>
                <a:gd name="T24" fmla="*/ 25 w 197"/>
                <a:gd name="T25" fmla="*/ 164 h 194"/>
                <a:gd name="T26" fmla="*/ 92 w 197"/>
                <a:gd name="T27" fmla="*/ 184 h 194"/>
                <a:gd name="T28" fmla="*/ 160 w 197"/>
                <a:gd name="T29" fmla="*/ 164 h 194"/>
                <a:gd name="T30" fmla="*/ 120 w 197"/>
                <a:gd name="T31" fmla="*/ 147 h 194"/>
                <a:gd name="T32" fmla="*/ 121 w 197"/>
                <a:gd name="T33" fmla="*/ 136 h 194"/>
                <a:gd name="T34" fmla="*/ 185 w 197"/>
                <a:gd name="T35" fmla="*/ 164 h 194"/>
                <a:gd name="T36" fmla="*/ 92 w 197"/>
                <a:gd name="T37" fmla="*/ 194 h 194"/>
                <a:gd name="T38" fmla="*/ 0 w 197"/>
                <a:gd name="T39" fmla="*/ 164 h 194"/>
                <a:gd name="T40" fmla="*/ 63 w 197"/>
                <a:gd name="T41" fmla="*/ 136 h 194"/>
                <a:gd name="T42" fmla="*/ 64 w 197"/>
                <a:gd name="T43" fmla="*/ 147 h 194"/>
                <a:gd name="T44" fmla="*/ 25 w 197"/>
                <a:gd name="T45" fmla="*/ 16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7" h="194">
                  <a:moveTo>
                    <a:pt x="197" y="95"/>
                  </a:moveTo>
                  <a:cubicBezTo>
                    <a:pt x="197" y="95"/>
                    <a:pt x="164" y="89"/>
                    <a:pt x="138" y="89"/>
                  </a:cubicBezTo>
                  <a:cubicBezTo>
                    <a:pt x="112" y="89"/>
                    <a:pt x="100" y="76"/>
                    <a:pt x="100" y="76"/>
                  </a:cubicBezTo>
                  <a:cubicBezTo>
                    <a:pt x="100" y="172"/>
                    <a:pt x="100" y="172"/>
                    <a:pt x="100" y="172"/>
                  </a:cubicBezTo>
                  <a:cubicBezTo>
                    <a:pt x="84" y="172"/>
                    <a:pt x="84" y="172"/>
                    <a:pt x="84" y="172"/>
                  </a:cubicBezTo>
                  <a:cubicBezTo>
                    <a:pt x="84" y="0"/>
                    <a:pt x="84" y="0"/>
                    <a:pt x="84" y="0"/>
                  </a:cubicBezTo>
                  <a:cubicBezTo>
                    <a:pt x="100" y="0"/>
                    <a:pt x="100" y="0"/>
                    <a:pt x="100" y="0"/>
                  </a:cubicBezTo>
                  <a:cubicBezTo>
                    <a:pt x="100" y="10"/>
                    <a:pt x="100" y="10"/>
                    <a:pt x="100" y="10"/>
                  </a:cubicBezTo>
                  <a:cubicBezTo>
                    <a:pt x="100" y="10"/>
                    <a:pt x="112" y="23"/>
                    <a:pt x="138" y="23"/>
                  </a:cubicBezTo>
                  <a:cubicBezTo>
                    <a:pt x="164" y="23"/>
                    <a:pt x="197" y="30"/>
                    <a:pt x="197" y="30"/>
                  </a:cubicBezTo>
                  <a:cubicBezTo>
                    <a:pt x="178" y="63"/>
                    <a:pt x="178" y="63"/>
                    <a:pt x="178" y="63"/>
                  </a:cubicBezTo>
                  <a:lnTo>
                    <a:pt x="197" y="95"/>
                  </a:lnTo>
                  <a:close/>
                  <a:moveTo>
                    <a:pt x="25" y="164"/>
                  </a:moveTo>
                  <a:cubicBezTo>
                    <a:pt x="25" y="175"/>
                    <a:pt x="59" y="184"/>
                    <a:pt x="92" y="184"/>
                  </a:cubicBezTo>
                  <a:cubicBezTo>
                    <a:pt x="126" y="184"/>
                    <a:pt x="160" y="175"/>
                    <a:pt x="160" y="164"/>
                  </a:cubicBezTo>
                  <a:cubicBezTo>
                    <a:pt x="160" y="157"/>
                    <a:pt x="142" y="150"/>
                    <a:pt x="120" y="147"/>
                  </a:cubicBezTo>
                  <a:cubicBezTo>
                    <a:pt x="121" y="136"/>
                    <a:pt x="121" y="136"/>
                    <a:pt x="121" y="136"/>
                  </a:cubicBezTo>
                  <a:cubicBezTo>
                    <a:pt x="158" y="140"/>
                    <a:pt x="185" y="151"/>
                    <a:pt x="185" y="164"/>
                  </a:cubicBezTo>
                  <a:cubicBezTo>
                    <a:pt x="185" y="181"/>
                    <a:pt x="144" y="194"/>
                    <a:pt x="92" y="194"/>
                  </a:cubicBezTo>
                  <a:cubicBezTo>
                    <a:pt x="41" y="194"/>
                    <a:pt x="0" y="181"/>
                    <a:pt x="0" y="164"/>
                  </a:cubicBezTo>
                  <a:cubicBezTo>
                    <a:pt x="0" y="151"/>
                    <a:pt x="26" y="140"/>
                    <a:pt x="63" y="136"/>
                  </a:cubicBezTo>
                  <a:cubicBezTo>
                    <a:pt x="64" y="147"/>
                    <a:pt x="64" y="147"/>
                    <a:pt x="64" y="147"/>
                  </a:cubicBezTo>
                  <a:cubicBezTo>
                    <a:pt x="42" y="150"/>
                    <a:pt x="25" y="157"/>
                    <a:pt x="25" y="16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5" name="组合 4"/>
          <p:cNvGrpSpPr/>
          <p:nvPr/>
        </p:nvGrpSpPr>
        <p:grpSpPr>
          <a:xfrm>
            <a:off x="8788907" y="4746168"/>
            <a:ext cx="2203001" cy="411024"/>
            <a:chOff x="6591942" y="3559626"/>
            <a:chExt cx="1652466" cy="308268"/>
          </a:xfrm>
        </p:grpSpPr>
        <p:sp>
          <p:nvSpPr>
            <p:cNvPr id="17" name="圆角矩形 16"/>
            <p:cNvSpPr/>
            <p:nvPr/>
          </p:nvSpPr>
          <p:spPr>
            <a:xfrm>
              <a:off x="6591942" y="3559626"/>
              <a:ext cx="1652466" cy="3082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t>销售额</a:t>
              </a:r>
              <a:endParaRPr lang="zh-CN" altLang="en-US" sz="1600" dirty="0"/>
            </a:p>
          </p:txBody>
        </p:sp>
        <p:sp>
          <p:nvSpPr>
            <p:cNvPr id="49" name="Freeform 23"/>
            <p:cNvSpPr>
              <a:spLocks noEditPoints="1"/>
            </p:cNvSpPr>
            <p:nvPr/>
          </p:nvSpPr>
          <p:spPr bwMode="auto">
            <a:xfrm>
              <a:off x="6694478" y="3616112"/>
              <a:ext cx="153946" cy="203968"/>
            </a:xfrm>
            <a:custGeom>
              <a:avLst/>
              <a:gdLst>
                <a:gd name="T0" fmla="*/ 9 w 151"/>
                <a:gd name="T1" fmla="*/ 0 h 200"/>
                <a:gd name="T2" fmla="*/ 0 w 151"/>
                <a:gd name="T3" fmla="*/ 191 h 200"/>
                <a:gd name="T4" fmla="*/ 142 w 151"/>
                <a:gd name="T5" fmla="*/ 200 h 200"/>
                <a:gd name="T6" fmla="*/ 151 w 151"/>
                <a:gd name="T7" fmla="*/ 10 h 200"/>
                <a:gd name="T8" fmla="*/ 50 w 151"/>
                <a:gd name="T9" fmla="*/ 161 h 200"/>
                <a:gd name="T10" fmla="*/ 29 w 151"/>
                <a:gd name="T11" fmla="*/ 165 h 200"/>
                <a:gd name="T12" fmla="*/ 24 w 151"/>
                <a:gd name="T13" fmla="*/ 152 h 200"/>
                <a:gd name="T14" fmla="*/ 46 w 151"/>
                <a:gd name="T15" fmla="*/ 148 h 200"/>
                <a:gd name="T16" fmla="*/ 50 w 151"/>
                <a:gd name="T17" fmla="*/ 161 h 200"/>
                <a:gd name="T18" fmla="*/ 46 w 151"/>
                <a:gd name="T19" fmla="*/ 137 h 200"/>
                <a:gd name="T20" fmla="*/ 24 w 151"/>
                <a:gd name="T21" fmla="*/ 133 h 200"/>
                <a:gd name="T22" fmla="*/ 29 w 151"/>
                <a:gd name="T23" fmla="*/ 120 h 200"/>
                <a:gd name="T24" fmla="*/ 50 w 151"/>
                <a:gd name="T25" fmla="*/ 124 h 200"/>
                <a:gd name="T26" fmla="*/ 50 w 151"/>
                <a:gd name="T27" fmla="*/ 105 h 200"/>
                <a:gd name="T28" fmla="*/ 29 w 151"/>
                <a:gd name="T29" fmla="*/ 109 h 200"/>
                <a:gd name="T30" fmla="*/ 24 w 151"/>
                <a:gd name="T31" fmla="*/ 96 h 200"/>
                <a:gd name="T32" fmla="*/ 46 w 151"/>
                <a:gd name="T33" fmla="*/ 92 h 200"/>
                <a:gd name="T34" fmla="*/ 50 w 151"/>
                <a:gd name="T35" fmla="*/ 105 h 200"/>
                <a:gd name="T36" fmla="*/ 83 w 151"/>
                <a:gd name="T37" fmla="*/ 165 h 200"/>
                <a:gd name="T38" fmla="*/ 63 w 151"/>
                <a:gd name="T39" fmla="*/ 161 h 200"/>
                <a:gd name="T40" fmla="*/ 67 w 151"/>
                <a:gd name="T41" fmla="*/ 148 h 200"/>
                <a:gd name="T42" fmla="*/ 88 w 151"/>
                <a:gd name="T43" fmla="*/ 152 h 200"/>
                <a:gd name="T44" fmla="*/ 88 w 151"/>
                <a:gd name="T45" fmla="*/ 133 h 200"/>
                <a:gd name="T46" fmla="*/ 67 w 151"/>
                <a:gd name="T47" fmla="*/ 137 h 200"/>
                <a:gd name="T48" fmla="*/ 63 w 151"/>
                <a:gd name="T49" fmla="*/ 124 h 200"/>
                <a:gd name="T50" fmla="*/ 83 w 151"/>
                <a:gd name="T51" fmla="*/ 120 h 200"/>
                <a:gd name="T52" fmla="*/ 88 w 151"/>
                <a:gd name="T53" fmla="*/ 133 h 200"/>
                <a:gd name="T54" fmla="*/ 83 w 151"/>
                <a:gd name="T55" fmla="*/ 109 h 200"/>
                <a:gd name="T56" fmla="*/ 63 w 151"/>
                <a:gd name="T57" fmla="*/ 105 h 200"/>
                <a:gd name="T58" fmla="*/ 67 w 151"/>
                <a:gd name="T59" fmla="*/ 92 h 200"/>
                <a:gd name="T60" fmla="*/ 88 w 151"/>
                <a:gd name="T61" fmla="*/ 96 h 200"/>
                <a:gd name="T62" fmla="*/ 128 w 151"/>
                <a:gd name="T63" fmla="*/ 161 h 200"/>
                <a:gd name="T64" fmla="*/ 104 w 151"/>
                <a:gd name="T65" fmla="*/ 164 h 200"/>
                <a:gd name="T66" fmla="*/ 99 w 151"/>
                <a:gd name="T67" fmla="*/ 152 h 200"/>
                <a:gd name="T68" fmla="*/ 123 w 151"/>
                <a:gd name="T69" fmla="*/ 148 h 200"/>
                <a:gd name="T70" fmla="*/ 128 w 151"/>
                <a:gd name="T71" fmla="*/ 161 h 200"/>
                <a:gd name="T72" fmla="*/ 123 w 151"/>
                <a:gd name="T73" fmla="*/ 136 h 200"/>
                <a:gd name="T74" fmla="*/ 99 w 151"/>
                <a:gd name="T75" fmla="*/ 133 h 200"/>
                <a:gd name="T76" fmla="*/ 104 w 151"/>
                <a:gd name="T77" fmla="*/ 120 h 200"/>
                <a:gd name="T78" fmla="*/ 128 w 151"/>
                <a:gd name="T79" fmla="*/ 124 h 200"/>
                <a:gd name="T80" fmla="*/ 128 w 151"/>
                <a:gd name="T81" fmla="*/ 105 h 200"/>
                <a:gd name="T82" fmla="*/ 104 w 151"/>
                <a:gd name="T83" fmla="*/ 108 h 200"/>
                <a:gd name="T84" fmla="*/ 99 w 151"/>
                <a:gd name="T85" fmla="*/ 96 h 200"/>
                <a:gd name="T86" fmla="*/ 123 w 151"/>
                <a:gd name="T87" fmla="*/ 92 h 200"/>
                <a:gd name="T88" fmla="*/ 128 w 151"/>
                <a:gd name="T89" fmla="*/ 105 h 200"/>
                <a:gd name="T90" fmla="*/ 103 w 151"/>
                <a:gd name="T91" fmla="*/ 72 h 200"/>
                <a:gd name="T92" fmla="*/ 103 w 151"/>
                <a:gd name="T93" fmla="*/ 56 h 200"/>
                <a:gd name="T94" fmla="*/ 130 w 151"/>
                <a:gd name="T95" fmla="*/ 63 h 200"/>
                <a:gd name="T96" fmla="*/ 136 w 151"/>
                <a:gd name="T97" fmla="*/ 42 h 200"/>
                <a:gd name="T98" fmla="*/ 22 w 151"/>
                <a:gd name="T99" fmla="*/ 48 h 200"/>
                <a:gd name="T100" fmla="*/ 16 w 151"/>
                <a:gd name="T101" fmla="*/ 23 h 200"/>
                <a:gd name="T102" fmla="*/ 129 w 151"/>
                <a:gd name="T103" fmla="*/ 16 h 200"/>
                <a:gd name="T104" fmla="*/ 136 w 151"/>
                <a:gd name="T105" fmla="*/ 42 h 200"/>
                <a:gd name="T106" fmla="*/ 120 w 151"/>
                <a:gd name="T107" fmla="*/ 23 h 200"/>
                <a:gd name="T108" fmla="*/ 124 w 151"/>
                <a:gd name="T109" fmla="*/ 45 h 200"/>
                <a:gd name="T110" fmla="*/ 127 w 151"/>
                <a:gd name="T111" fmla="*/ 2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1" h="200">
                  <a:moveTo>
                    <a:pt x="142" y="0"/>
                  </a:moveTo>
                  <a:cubicBezTo>
                    <a:pt x="9" y="0"/>
                    <a:pt x="9" y="0"/>
                    <a:pt x="9" y="0"/>
                  </a:cubicBezTo>
                  <a:cubicBezTo>
                    <a:pt x="4" y="0"/>
                    <a:pt x="0" y="4"/>
                    <a:pt x="0" y="10"/>
                  </a:cubicBezTo>
                  <a:cubicBezTo>
                    <a:pt x="0" y="191"/>
                    <a:pt x="0" y="191"/>
                    <a:pt x="0" y="191"/>
                  </a:cubicBezTo>
                  <a:cubicBezTo>
                    <a:pt x="0" y="196"/>
                    <a:pt x="4" y="200"/>
                    <a:pt x="9" y="200"/>
                  </a:cubicBezTo>
                  <a:cubicBezTo>
                    <a:pt x="142" y="200"/>
                    <a:pt x="142" y="200"/>
                    <a:pt x="142" y="200"/>
                  </a:cubicBezTo>
                  <a:cubicBezTo>
                    <a:pt x="147" y="200"/>
                    <a:pt x="151" y="196"/>
                    <a:pt x="151" y="191"/>
                  </a:cubicBezTo>
                  <a:cubicBezTo>
                    <a:pt x="151" y="10"/>
                    <a:pt x="151" y="10"/>
                    <a:pt x="151" y="10"/>
                  </a:cubicBezTo>
                  <a:cubicBezTo>
                    <a:pt x="151" y="4"/>
                    <a:pt x="147" y="0"/>
                    <a:pt x="142" y="0"/>
                  </a:cubicBezTo>
                  <a:close/>
                  <a:moveTo>
                    <a:pt x="50" y="161"/>
                  </a:moveTo>
                  <a:cubicBezTo>
                    <a:pt x="50" y="163"/>
                    <a:pt x="48" y="165"/>
                    <a:pt x="46" y="165"/>
                  </a:cubicBezTo>
                  <a:cubicBezTo>
                    <a:pt x="29" y="165"/>
                    <a:pt x="29" y="165"/>
                    <a:pt x="29" y="165"/>
                  </a:cubicBezTo>
                  <a:cubicBezTo>
                    <a:pt x="26" y="165"/>
                    <a:pt x="24" y="163"/>
                    <a:pt x="24" y="161"/>
                  </a:cubicBezTo>
                  <a:cubicBezTo>
                    <a:pt x="24" y="152"/>
                    <a:pt x="24" y="152"/>
                    <a:pt x="24" y="152"/>
                  </a:cubicBezTo>
                  <a:cubicBezTo>
                    <a:pt x="24" y="150"/>
                    <a:pt x="26" y="148"/>
                    <a:pt x="29" y="148"/>
                  </a:cubicBezTo>
                  <a:cubicBezTo>
                    <a:pt x="46" y="148"/>
                    <a:pt x="46" y="148"/>
                    <a:pt x="46" y="148"/>
                  </a:cubicBezTo>
                  <a:cubicBezTo>
                    <a:pt x="48" y="148"/>
                    <a:pt x="50" y="150"/>
                    <a:pt x="50" y="152"/>
                  </a:cubicBezTo>
                  <a:lnTo>
                    <a:pt x="50" y="161"/>
                  </a:lnTo>
                  <a:close/>
                  <a:moveTo>
                    <a:pt x="50" y="133"/>
                  </a:moveTo>
                  <a:cubicBezTo>
                    <a:pt x="50" y="135"/>
                    <a:pt x="48" y="137"/>
                    <a:pt x="46" y="137"/>
                  </a:cubicBezTo>
                  <a:cubicBezTo>
                    <a:pt x="29" y="137"/>
                    <a:pt x="29" y="137"/>
                    <a:pt x="29" y="137"/>
                  </a:cubicBezTo>
                  <a:cubicBezTo>
                    <a:pt x="26" y="137"/>
                    <a:pt x="24" y="135"/>
                    <a:pt x="24" y="133"/>
                  </a:cubicBezTo>
                  <a:cubicBezTo>
                    <a:pt x="24" y="124"/>
                    <a:pt x="24" y="124"/>
                    <a:pt x="24" y="124"/>
                  </a:cubicBezTo>
                  <a:cubicBezTo>
                    <a:pt x="24" y="122"/>
                    <a:pt x="26" y="120"/>
                    <a:pt x="29" y="120"/>
                  </a:cubicBezTo>
                  <a:cubicBezTo>
                    <a:pt x="46" y="120"/>
                    <a:pt x="46" y="120"/>
                    <a:pt x="46" y="120"/>
                  </a:cubicBezTo>
                  <a:cubicBezTo>
                    <a:pt x="48" y="120"/>
                    <a:pt x="50" y="122"/>
                    <a:pt x="50" y="124"/>
                  </a:cubicBezTo>
                  <a:lnTo>
                    <a:pt x="50" y="133"/>
                  </a:lnTo>
                  <a:close/>
                  <a:moveTo>
                    <a:pt x="50" y="105"/>
                  </a:moveTo>
                  <a:cubicBezTo>
                    <a:pt x="50" y="107"/>
                    <a:pt x="48" y="109"/>
                    <a:pt x="46" y="109"/>
                  </a:cubicBezTo>
                  <a:cubicBezTo>
                    <a:pt x="29" y="109"/>
                    <a:pt x="29" y="109"/>
                    <a:pt x="29" y="109"/>
                  </a:cubicBezTo>
                  <a:cubicBezTo>
                    <a:pt x="26" y="109"/>
                    <a:pt x="24" y="107"/>
                    <a:pt x="24" y="105"/>
                  </a:cubicBezTo>
                  <a:cubicBezTo>
                    <a:pt x="24" y="96"/>
                    <a:pt x="24" y="96"/>
                    <a:pt x="24" y="96"/>
                  </a:cubicBezTo>
                  <a:cubicBezTo>
                    <a:pt x="24" y="94"/>
                    <a:pt x="26" y="92"/>
                    <a:pt x="29" y="92"/>
                  </a:cubicBezTo>
                  <a:cubicBezTo>
                    <a:pt x="46" y="92"/>
                    <a:pt x="46" y="92"/>
                    <a:pt x="46" y="92"/>
                  </a:cubicBezTo>
                  <a:cubicBezTo>
                    <a:pt x="48" y="92"/>
                    <a:pt x="50" y="94"/>
                    <a:pt x="50" y="96"/>
                  </a:cubicBezTo>
                  <a:lnTo>
                    <a:pt x="50" y="105"/>
                  </a:lnTo>
                  <a:close/>
                  <a:moveTo>
                    <a:pt x="88" y="161"/>
                  </a:moveTo>
                  <a:cubicBezTo>
                    <a:pt x="88" y="163"/>
                    <a:pt x="86" y="165"/>
                    <a:pt x="83" y="165"/>
                  </a:cubicBezTo>
                  <a:cubicBezTo>
                    <a:pt x="67" y="165"/>
                    <a:pt x="67" y="165"/>
                    <a:pt x="67" y="165"/>
                  </a:cubicBezTo>
                  <a:cubicBezTo>
                    <a:pt x="65" y="165"/>
                    <a:pt x="63" y="163"/>
                    <a:pt x="63" y="161"/>
                  </a:cubicBezTo>
                  <a:cubicBezTo>
                    <a:pt x="63" y="152"/>
                    <a:pt x="63" y="152"/>
                    <a:pt x="63" y="152"/>
                  </a:cubicBezTo>
                  <a:cubicBezTo>
                    <a:pt x="63" y="150"/>
                    <a:pt x="65" y="148"/>
                    <a:pt x="67" y="148"/>
                  </a:cubicBezTo>
                  <a:cubicBezTo>
                    <a:pt x="83" y="148"/>
                    <a:pt x="83" y="148"/>
                    <a:pt x="83" y="148"/>
                  </a:cubicBezTo>
                  <a:cubicBezTo>
                    <a:pt x="86" y="148"/>
                    <a:pt x="88" y="150"/>
                    <a:pt x="88" y="152"/>
                  </a:cubicBezTo>
                  <a:lnTo>
                    <a:pt x="88" y="161"/>
                  </a:lnTo>
                  <a:close/>
                  <a:moveTo>
                    <a:pt x="88" y="133"/>
                  </a:moveTo>
                  <a:cubicBezTo>
                    <a:pt x="88" y="135"/>
                    <a:pt x="86" y="137"/>
                    <a:pt x="83" y="137"/>
                  </a:cubicBezTo>
                  <a:cubicBezTo>
                    <a:pt x="67" y="137"/>
                    <a:pt x="67" y="137"/>
                    <a:pt x="67" y="137"/>
                  </a:cubicBezTo>
                  <a:cubicBezTo>
                    <a:pt x="65" y="137"/>
                    <a:pt x="63" y="135"/>
                    <a:pt x="63" y="133"/>
                  </a:cubicBezTo>
                  <a:cubicBezTo>
                    <a:pt x="63" y="124"/>
                    <a:pt x="63" y="124"/>
                    <a:pt x="63" y="124"/>
                  </a:cubicBezTo>
                  <a:cubicBezTo>
                    <a:pt x="63" y="122"/>
                    <a:pt x="65" y="120"/>
                    <a:pt x="67" y="120"/>
                  </a:cubicBezTo>
                  <a:cubicBezTo>
                    <a:pt x="83" y="120"/>
                    <a:pt x="83" y="120"/>
                    <a:pt x="83" y="120"/>
                  </a:cubicBezTo>
                  <a:cubicBezTo>
                    <a:pt x="86" y="120"/>
                    <a:pt x="88" y="122"/>
                    <a:pt x="88" y="124"/>
                  </a:cubicBezTo>
                  <a:lnTo>
                    <a:pt x="88" y="133"/>
                  </a:lnTo>
                  <a:close/>
                  <a:moveTo>
                    <a:pt x="88" y="105"/>
                  </a:moveTo>
                  <a:cubicBezTo>
                    <a:pt x="88" y="107"/>
                    <a:pt x="86" y="109"/>
                    <a:pt x="83" y="109"/>
                  </a:cubicBezTo>
                  <a:cubicBezTo>
                    <a:pt x="67" y="109"/>
                    <a:pt x="67" y="109"/>
                    <a:pt x="67" y="109"/>
                  </a:cubicBezTo>
                  <a:cubicBezTo>
                    <a:pt x="65" y="109"/>
                    <a:pt x="63" y="107"/>
                    <a:pt x="63" y="105"/>
                  </a:cubicBezTo>
                  <a:cubicBezTo>
                    <a:pt x="63" y="96"/>
                    <a:pt x="63" y="96"/>
                    <a:pt x="63" y="96"/>
                  </a:cubicBezTo>
                  <a:cubicBezTo>
                    <a:pt x="63" y="94"/>
                    <a:pt x="65" y="92"/>
                    <a:pt x="67" y="92"/>
                  </a:cubicBezTo>
                  <a:cubicBezTo>
                    <a:pt x="83" y="92"/>
                    <a:pt x="83" y="92"/>
                    <a:pt x="83" y="92"/>
                  </a:cubicBezTo>
                  <a:cubicBezTo>
                    <a:pt x="86" y="92"/>
                    <a:pt x="88" y="94"/>
                    <a:pt x="88" y="96"/>
                  </a:cubicBezTo>
                  <a:lnTo>
                    <a:pt x="88" y="105"/>
                  </a:lnTo>
                  <a:close/>
                  <a:moveTo>
                    <a:pt x="128" y="161"/>
                  </a:moveTo>
                  <a:cubicBezTo>
                    <a:pt x="128" y="163"/>
                    <a:pt x="125" y="164"/>
                    <a:pt x="123" y="164"/>
                  </a:cubicBezTo>
                  <a:cubicBezTo>
                    <a:pt x="104" y="164"/>
                    <a:pt x="104" y="164"/>
                    <a:pt x="104" y="164"/>
                  </a:cubicBezTo>
                  <a:cubicBezTo>
                    <a:pt x="102" y="164"/>
                    <a:pt x="99" y="163"/>
                    <a:pt x="99" y="161"/>
                  </a:cubicBezTo>
                  <a:cubicBezTo>
                    <a:pt x="99" y="152"/>
                    <a:pt x="99" y="152"/>
                    <a:pt x="99" y="152"/>
                  </a:cubicBezTo>
                  <a:cubicBezTo>
                    <a:pt x="99" y="150"/>
                    <a:pt x="102" y="148"/>
                    <a:pt x="104" y="148"/>
                  </a:cubicBezTo>
                  <a:cubicBezTo>
                    <a:pt x="123" y="148"/>
                    <a:pt x="123" y="148"/>
                    <a:pt x="123" y="148"/>
                  </a:cubicBezTo>
                  <a:cubicBezTo>
                    <a:pt x="125" y="148"/>
                    <a:pt x="128" y="150"/>
                    <a:pt x="128" y="152"/>
                  </a:cubicBezTo>
                  <a:lnTo>
                    <a:pt x="128" y="161"/>
                  </a:lnTo>
                  <a:close/>
                  <a:moveTo>
                    <a:pt x="128" y="133"/>
                  </a:moveTo>
                  <a:cubicBezTo>
                    <a:pt x="128" y="135"/>
                    <a:pt x="125" y="136"/>
                    <a:pt x="123" y="136"/>
                  </a:cubicBezTo>
                  <a:cubicBezTo>
                    <a:pt x="104" y="136"/>
                    <a:pt x="104" y="136"/>
                    <a:pt x="104" y="136"/>
                  </a:cubicBezTo>
                  <a:cubicBezTo>
                    <a:pt x="102" y="136"/>
                    <a:pt x="99" y="135"/>
                    <a:pt x="99" y="133"/>
                  </a:cubicBezTo>
                  <a:cubicBezTo>
                    <a:pt x="99" y="124"/>
                    <a:pt x="99" y="124"/>
                    <a:pt x="99" y="124"/>
                  </a:cubicBezTo>
                  <a:cubicBezTo>
                    <a:pt x="99" y="122"/>
                    <a:pt x="102" y="120"/>
                    <a:pt x="104" y="120"/>
                  </a:cubicBezTo>
                  <a:cubicBezTo>
                    <a:pt x="123" y="120"/>
                    <a:pt x="123" y="120"/>
                    <a:pt x="123" y="120"/>
                  </a:cubicBezTo>
                  <a:cubicBezTo>
                    <a:pt x="125" y="120"/>
                    <a:pt x="128" y="122"/>
                    <a:pt x="128" y="124"/>
                  </a:cubicBezTo>
                  <a:lnTo>
                    <a:pt x="128" y="133"/>
                  </a:lnTo>
                  <a:close/>
                  <a:moveTo>
                    <a:pt x="128" y="105"/>
                  </a:moveTo>
                  <a:cubicBezTo>
                    <a:pt x="128" y="107"/>
                    <a:pt x="125" y="108"/>
                    <a:pt x="123" y="108"/>
                  </a:cubicBezTo>
                  <a:cubicBezTo>
                    <a:pt x="104" y="108"/>
                    <a:pt x="104" y="108"/>
                    <a:pt x="104" y="108"/>
                  </a:cubicBezTo>
                  <a:cubicBezTo>
                    <a:pt x="102" y="108"/>
                    <a:pt x="99" y="107"/>
                    <a:pt x="99" y="105"/>
                  </a:cubicBezTo>
                  <a:cubicBezTo>
                    <a:pt x="99" y="96"/>
                    <a:pt x="99" y="96"/>
                    <a:pt x="99" y="96"/>
                  </a:cubicBezTo>
                  <a:cubicBezTo>
                    <a:pt x="99" y="94"/>
                    <a:pt x="102" y="92"/>
                    <a:pt x="104" y="92"/>
                  </a:cubicBezTo>
                  <a:cubicBezTo>
                    <a:pt x="123" y="92"/>
                    <a:pt x="123" y="92"/>
                    <a:pt x="123" y="92"/>
                  </a:cubicBezTo>
                  <a:cubicBezTo>
                    <a:pt x="125" y="92"/>
                    <a:pt x="128" y="94"/>
                    <a:pt x="128" y="96"/>
                  </a:cubicBezTo>
                  <a:lnTo>
                    <a:pt x="128" y="105"/>
                  </a:lnTo>
                  <a:close/>
                  <a:moveTo>
                    <a:pt x="126" y="72"/>
                  </a:moveTo>
                  <a:cubicBezTo>
                    <a:pt x="103" y="72"/>
                    <a:pt x="103" y="72"/>
                    <a:pt x="103" y="72"/>
                  </a:cubicBezTo>
                  <a:cubicBezTo>
                    <a:pt x="100" y="72"/>
                    <a:pt x="99" y="67"/>
                    <a:pt x="99" y="63"/>
                  </a:cubicBezTo>
                  <a:cubicBezTo>
                    <a:pt x="99" y="60"/>
                    <a:pt x="100" y="56"/>
                    <a:pt x="103" y="56"/>
                  </a:cubicBezTo>
                  <a:cubicBezTo>
                    <a:pt x="126" y="56"/>
                    <a:pt x="126" y="56"/>
                    <a:pt x="126" y="56"/>
                  </a:cubicBezTo>
                  <a:cubicBezTo>
                    <a:pt x="128" y="56"/>
                    <a:pt x="130" y="60"/>
                    <a:pt x="130" y="63"/>
                  </a:cubicBezTo>
                  <a:cubicBezTo>
                    <a:pt x="130" y="67"/>
                    <a:pt x="128" y="72"/>
                    <a:pt x="126" y="72"/>
                  </a:cubicBezTo>
                  <a:close/>
                  <a:moveTo>
                    <a:pt x="136" y="42"/>
                  </a:moveTo>
                  <a:cubicBezTo>
                    <a:pt x="136" y="45"/>
                    <a:pt x="133" y="48"/>
                    <a:pt x="129" y="48"/>
                  </a:cubicBezTo>
                  <a:cubicBezTo>
                    <a:pt x="22" y="48"/>
                    <a:pt x="22" y="48"/>
                    <a:pt x="22" y="48"/>
                  </a:cubicBezTo>
                  <a:cubicBezTo>
                    <a:pt x="19" y="48"/>
                    <a:pt x="16" y="45"/>
                    <a:pt x="16" y="42"/>
                  </a:cubicBezTo>
                  <a:cubicBezTo>
                    <a:pt x="16" y="23"/>
                    <a:pt x="16" y="23"/>
                    <a:pt x="16" y="23"/>
                  </a:cubicBezTo>
                  <a:cubicBezTo>
                    <a:pt x="16" y="19"/>
                    <a:pt x="19" y="16"/>
                    <a:pt x="22" y="16"/>
                  </a:cubicBezTo>
                  <a:cubicBezTo>
                    <a:pt x="129" y="16"/>
                    <a:pt x="129" y="16"/>
                    <a:pt x="129" y="16"/>
                  </a:cubicBezTo>
                  <a:cubicBezTo>
                    <a:pt x="133" y="16"/>
                    <a:pt x="136" y="19"/>
                    <a:pt x="136" y="23"/>
                  </a:cubicBezTo>
                  <a:lnTo>
                    <a:pt x="136" y="42"/>
                  </a:lnTo>
                  <a:close/>
                  <a:moveTo>
                    <a:pt x="124" y="20"/>
                  </a:moveTo>
                  <a:cubicBezTo>
                    <a:pt x="122" y="20"/>
                    <a:pt x="120" y="21"/>
                    <a:pt x="120" y="23"/>
                  </a:cubicBezTo>
                  <a:cubicBezTo>
                    <a:pt x="120" y="42"/>
                    <a:pt x="120" y="42"/>
                    <a:pt x="120" y="42"/>
                  </a:cubicBezTo>
                  <a:cubicBezTo>
                    <a:pt x="120" y="44"/>
                    <a:pt x="122" y="45"/>
                    <a:pt x="124" y="45"/>
                  </a:cubicBezTo>
                  <a:cubicBezTo>
                    <a:pt x="126" y="45"/>
                    <a:pt x="127" y="44"/>
                    <a:pt x="127" y="42"/>
                  </a:cubicBezTo>
                  <a:cubicBezTo>
                    <a:pt x="127" y="23"/>
                    <a:pt x="127" y="23"/>
                    <a:pt x="127" y="23"/>
                  </a:cubicBezTo>
                  <a:cubicBezTo>
                    <a:pt x="127" y="21"/>
                    <a:pt x="126" y="20"/>
                    <a:pt x="124" y="2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6" name="标题 5"/>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p:cTn id="16" dur="500" fill="hold"/>
                                        <p:tgtEl>
                                          <p:spTgt spid="27"/>
                                        </p:tgtEl>
                                        <p:attrNameLst>
                                          <p:attrName>ppt_w</p:attrName>
                                        </p:attrNameLst>
                                      </p:cBhvr>
                                      <p:tavLst>
                                        <p:tav tm="0">
                                          <p:val>
                                            <p:fltVal val="0"/>
                                          </p:val>
                                        </p:tav>
                                        <p:tav tm="100000">
                                          <p:val>
                                            <p:strVal val="#ppt_w"/>
                                          </p:val>
                                        </p:tav>
                                      </p:tavLst>
                                    </p:anim>
                                    <p:anim calcmode="lin" valueType="num">
                                      <p:cBhvr>
                                        <p:cTn id="17" dur="500" fill="hold"/>
                                        <p:tgtEl>
                                          <p:spTgt spid="27"/>
                                        </p:tgtEl>
                                        <p:attrNameLst>
                                          <p:attrName>ppt_h</p:attrName>
                                        </p:attrNameLst>
                                      </p:cBhvr>
                                      <p:tavLst>
                                        <p:tav tm="0">
                                          <p:val>
                                            <p:fltVal val="0"/>
                                          </p:val>
                                        </p:tav>
                                        <p:tav tm="100000">
                                          <p:val>
                                            <p:strVal val="#ppt_h"/>
                                          </p:val>
                                        </p:tav>
                                      </p:tavLst>
                                    </p:anim>
                                    <p:animEffect transition="in" filter="fade">
                                      <p:cBhvr>
                                        <p:cTn id="18" dur="500"/>
                                        <p:tgtEl>
                                          <p:spTgt spid="27"/>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up)">
                                      <p:cBhvr>
                                        <p:cTn id="22" dur="500"/>
                                        <p:tgtEl>
                                          <p:spTgt spid="31"/>
                                        </p:tgtEl>
                                      </p:cBhvr>
                                    </p:animEffect>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500" fill="hold"/>
                                        <p:tgtEl>
                                          <p:spTgt spid="36"/>
                                        </p:tgtEl>
                                        <p:attrNameLst>
                                          <p:attrName>ppt_w</p:attrName>
                                        </p:attrNameLst>
                                      </p:cBhvr>
                                      <p:tavLst>
                                        <p:tav tm="0">
                                          <p:val>
                                            <p:fltVal val="0"/>
                                          </p:val>
                                        </p:tav>
                                        <p:tav tm="100000">
                                          <p:val>
                                            <p:strVal val="#ppt_w"/>
                                          </p:val>
                                        </p:tav>
                                      </p:tavLst>
                                    </p:anim>
                                    <p:anim calcmode="lin" valueType="num">
                                      <p:cBhvr>
                                        <p:cTn id="36" dur="500" fill="hold"/>
                                        <p:tgtEl>
                                          <p:spTgt spid="36"/>
                                        </p:tgtEl>
                                        <p:attrNameLst>
                                          <p:attrName>ppt_h</p:attrName>
                                        </p:attrNameLst>
                                      </p:cBhvr>
                                      <p:tavLst>
                                        <p:tav tm="0">
                                          <p:val>
                                            <p:fltVal val="0"/>
                                          </p:val>
                                        </p:tav>
                                        <p:tav tm="100000">
                                          <p:val>
                                            <p:strVal val="#ppt_h"/>
                                          </p:val>
                                        </p:tav>
                                      </p:tavLst>
                                    </p:anim>
                                    <p:animEffect transition="in" filter="fade">
                                      <p:cBhvr>
                                        <p:cTn id="37" dur="500"/>
                                        <p:tgtEl>
                                          <p:spTgt spid="36"/>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up)">
                                      <p:cBhvr>
                                        <p:cTn id="41" dur="500"/>
                                        <p:tgtEl>
                                          <p:spTgt spid="33"/>
                                        </p:tgtEl>
                                      </p:cBhvr>
                                    </p:animEffect>
                                  </p:childTnLst>
                                </p:cTn>
                              </p:par>
                            </p:childTnLst>
                          </p:cTn>
                        </p:par>
                        <p:par>
                          <p:cTn id="42" fill="hold">
                            <p:stCondLst>
                              <p:cond delay="4000"/>
                            </p:stCondLst>
                            <p:childTnLst>
                              <p:par>
                                <p:cTn id="43" presetID="2" presetClass="entr" presetSubtype="4"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down)">
                                      <p:cBhvr>
                                        <p:cTn id="50" dur="500"/>
                                        <p:tgtEl>
                                          <p:spTgt spid="29"/>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p:cTn id="54" dur="500" fill="hold"/>
                                        <p:tgtEl>
                                          <p:spTgt spid="37"/>
                                        </p:tgtEl>
                                        <p:attrNameLst>
                                          <p:attrName>ppt_w</p:attrName>
                                        </p:attrNameLst>
                                      </p:cBhvr>
                                      <p:tavLst>
                                        <p:tav tm="0">
                                          <p:val>
                                            <p:fltVal val="0"/>
                                          </p:val>
                                        </p:tav>
                                        <p:tav tm="100000">
                                          <p:val>
                                            <p:strVal val="#ppt_w"/>
                                          </p:val>
                                        </p:tav>
                                      </p:tavLst>
                                    </p:anim>
                                    <p:anim calcmode="lin" valueType="num">
                                      <p:cBhvr>
                                        <p:cTn id="55" dur="500" fill="hold"/>
                                        <p:tgtEl>
                                          <p:spTgt spid="37"/>
                                        </p:tgtEl>
                                        <p:attrNameLst>
                                          <p:attrName>ppt_h</p:attrName>
                                        </p:attrNameLst>
                                      </p:cBhvr>
                                      <p:tavLst>
                                        <p:tav tm="0">
                                          <p:val>
                                            <p:fltVal val="0"/>
                                          </p:val>
                                        </p:tav>
                                        <p:tav tm="100000">
                                          <p:val>
                                            <p:strVal val="#ppt_h"/>
                                          </p:val>
                                        </p:tav>
                                      </p:tavLst>
                                    </p:anim>
                                    <p:animEffect transition="in" filter="fade">
                                      <p:cBhvr>
                                        <p:cTn id="56" dur="500"/>
                                        <p:tgtEl>
                                          <p:spTgt spid="37"/>
                                        </p:tgtEl>
                                      </p:cBhvr>
                                    </p:animEffect>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wipe(up)">
                                      <p:cBhvr>
                                        <p:cTn id="60" dur="500"/>
                                        <p:tgtEl>
                                          <p:spTgt spid="34"/>
                                        </p:tgtEl>
                                      </p:cBhvr>
                                    </p:animEffect>
                                  </p:childTnLst>
                                </p:cTn>
                              </p:par>
                            </p:childTnLst>
                          </p:cTn>
                        </p:par>
                        <p:par>
                          <p:cTn id="61" fill="hold">
                            <p:stCondLst>
                              <p:cond delay="6000"/>
                            </p:stCondLst>
                            <p:childTnLst>
                              <p:par>
                                <p:cTn id="62" presetID="2" presetClass="entr" presetSubtype="4"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500" fill="hold"/>
                                        <p:tgtEl>
                                          <p:spTgt spid="5"/>
                                        </p:tgtEl>
                                        <p:attrNameLst>
                                          <p:attrName>ppt_x</p:attrName>
                                        </p:attrNameLst>
                                      </p:cBhvr>
                                      <p:tavLst>
                                        <p:tav tm="0">
                                          <p:val>
                                            <p:strVal val="#ppt_x"/>
                                          </p:val>
                                        </p:tav>
                                        <p:tav tm="100000">
                                          <p:val>
                                            <p:strVal val="#ppt_x"/>
                                          </p:val>
                                        </p:tav>
                                      </p:tavLst>
                                    </p:anim>
                                    <p:anim calcmode="lin" valueType="num">
                                      <p:cBhvr additive="base">
                                        <p:cTn id="65" dur="500" fill="hold"/>
                                        <p:tgtEl>
                                          <p:spTgt spid="5"/>
                                        </p:tgtEl>
                                        <p:attrNameLst>
                                          <p:attrName>ppt_y</p:attrName>
                                        </p:attrNameLst>
                                      </p:cBhvr>
                                      <p:tavLst>
                                        <p:tav tm="0">
                                          <p:val>
                                            <p:strVal val="1+#ppt_h/2"/>
                                          </p:val>
                                        </p:tav>
                                        <p:tav tm="100000">
                                          <p:val>
                                            <p:strVal val="#ppt_y"/>
                                          </p:val>
                                        </p:tav>
                                      </p:tavLst>
                                    </p:anim>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down)">
                                      <p:cBhvr>
                                        <p:cTn id="69" dur="500"/>
                                        <p:tgtEl>
                                          <p:spTgt spid="30"/>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7500"/>
                            </p:stCondLst>
                            <p:childTnLst>
                              <p:par>
                                <p:cTn id="77" presetID="22" presetClass="entr" presetSubtype="1"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up)">
                                      <p:cBhvr>
                                        <p:cTn id="7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3" grpId="0"/>
      <p:bldP spid="34" grpId="0"/>
      <p:bldP spid="35" grpId="0"/>
      <p:bldP spid="36" grpId="0"/>
      <p:bldP spid="37" grpId="0"/>
      <p:bldP spid="3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
          <p:cNvSpPr/>
          <p:nvPr/>
        </p:nvSpPr>
        <p:spPr>
          <a:xfrm>
            <a:off x="795" y="1803397"/>
            <a:ext cx="12190413" cy="2745769"/>
          </a:xfrm>
          <a:prstGeom prst="rect">
            <a:avLst/>
          </a:prstGeom>
          <a:blipFill>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37" name="Rectangle 21"/>
          <p:cNvSpPr/>
          <p:nvPr/>
        </p:nvSpPr>
        <p:spPr>
          <a:xfrm>
            <a:off x="795" y="1803397"/>
            <a:ext cx="12190413" cy="2745769"/>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组合 37"/>
          <p:cNvGrpSpPr/>
          <p:nvPr/>
        </p:nvGrpSpPr>
        <p:grpSpPr>
          <a:xfrm>
            <a:off x="1877182" y="2678267"/>
            <a:ext cx="678217" cy="678305"/>
            <a:chOff x="1749034" y="2518611"/>
            <a:chExt cx="678305" cy="678305"/>
          </a:xfrm>
          <a:effectLst>
            <a:outerShdw blurRad="76200" dir="18900000" sy="23000" kx="-1200000" algn="bl" rotWithShape="0">
              <a:prstClr val="black">
                <a:alpha val="20000"/>
              </a:prstClr>
            </a:outerShdw>
          </a:effectLst>
        </p:grpSpPr>
        <p:sp>
          <p:nvSpPr>
            <p:cNvPr id="39" name="矩形 38"/>
            <p:cNvSpPr/>
            <p:nvPr/>
          </p:nvSpPr>
          <p:spPr>
            <a:xfrm>
              <a:off x="1749034" y="2518611"/>
              <a:ext cx="678305" cy="678305"/>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bwMode="auto">
            <a:xfrm>
              <a:off x="1876928" y="2640785"/>
              <a:ext cx="422517" cy="409893"/>
            </a:xfrm>
            <a:custGeom>
              <a:avLst/>
              <a:gdLst>
                <a:gd name="connsiteX0" fmla="*/ 262805 w 519288"/>
                <a:gd name="connsiteY0" fmla="*/ 111558 h 503774"/>
                <a:gd name="connsiteX1" fmla="*/ 439744 w 519288"/>
                <a:gd name="connsiteY1" fmla="*/ 276036 h 503774"/>
                <a:gd name="connsiteX2" fmla="*/ 439744 w 519288"/>
                <a:gd name="connsiteY2" fmla="*/ 484796 h 503774"/>
                <a:gd name="connsiteX3" fmla="*/ 433425 w 519288"/>
                <a:gd name="connsiteY3" fmla="*/ 503774 h 503774"/>
                <a:gd name="connsiteX4" fmla="*/ 414467 w 519288"/>
                <a:gd name="connsiteY4" fmla="*/ 503774 h 503774"/>
                <a:gd name="connsiteX5" fmla="*/ 319678 w 519288"/>
                <a:gd name="connsiteY5" fmla="*/ 503774 h 503774"/>
                <a:gd name="connsiteX6" fmla="*/ 313359 w 519288"/>
                <a:gd name="connsiteY6" fmla="*/ 503774 h 503774"/>
                <a:gd name="connsiteX7" fmla="*/ 307040 w 519288"/>
                <a:gd name="connsiteY7" fmla="*/ 497448 h 503774"/>
                <a:gd name="connsiteX8" fmla="*/ 307040 w 519288"/>
                <a:gd name="connsiteY8" fmla="*/ 396231 h 503774"/>
                <a:gd name="connsiteX9" fmla="*/ 212251 w 519288"/>
                <a:gd name="connsiteY9" fmla="*/ 396231 h 503774"/>
                <a:gd name="connsiteX10" fmla="*/ 212251 w 519288"/>
                <a:gd name="connsiteY10" fmla="*/ 497448 h 503774"/>
                <a:gd name="connsiteX11" fmla="*/ 212251 w 519288"/>
                <a:gd name="connsiteY11" fmla="*/ 503774 h 503774"/>
                <a:gd name="connsiteX12" fmla="*/ 199612 w 519288"/>
                <a:gd name="connsiteY12" fmla="*/ 503774 h 503774"/>
                <a:gd name="connsiteX13" fmla="*/ 104823 w 519288"/>
                <a:gd name="connsiteY13" fmla="*/ 503774 h 503774"/>
                <a:gd name="connsiteX14" fmla="*/ 92185 w 519288"/>
                <a:gd name="connsiteY14" fmla="*/ 503774 h 503774"/>
                <a:gd name="connsiteX15" fmla="*/ 79546 w 519288"/>
                <a:gd name="connsiteY15" fmla="*/ 484796 h 503774"/>
                <a:gd name="connsiteX16" fmla="*/ 79546 w 519288"/>
                <a:gd name="connsiteY16" fmla="*/ 276036 h 503774"/>
                <a:gd name="connsiteX17" fmla="*/ 259644 w 519288"/>
                <a:gd name="connsiteY17" fmla="*/ 0 h 503774"/>
                <a:gd name="connsiteX18" fmla="*/ 281809 w 519288"/>
                <a:gd name="connsiteY18" fmla="*/ 9516 h 503774"/>
                <a:gd name="connsiteX19" fmla="*/ 370468 w 519288"/>
                <a:gd name="connsiteY19" fmla="*/ 91992 h 503774"/>
                <a:gd name="connsiteX20" fmla="*/ 370468 w 519288"/>
                <a:gd name="connsiteY20" fmla="*/ 22205 h 503774"/>
                <a:gd name="connsiteX21" fmla="*/ 383134 w 519288"/>
                <a:gd name="connsiteY21" fmla="*/ 9516 h 503774"/>
                <a:gd name="connsiteX22" fmla="*/ 414798 w 519288"/>
                <a:gd name="connsiteY22" fmla="*/ 9516 h 503774"/>
                <a:gd name="connsiteX23" fmla="*/ 427463 w 519288"/>
                <a:gd name="connsiteY23" fmla="*/ 22205 h 503774"/>
                <a:gd name="connsiteX24" fmla="*/ 427463 w 519288"/>
                <a:gd name="connsiteY24" fmla="*/ 142746 h 503774"/>
                <a:gd name="connsiteX25" fmla="*/ 509789 w 519288"/>
                <a:gd name="connsiteY25" fmla="*/ 218877 h 503774"/>
                <a:gd name="connsiteX26" fmla="*/ 509789 w 519288"/>
                <a:gd name="connsiteY26" fmla="*/ 269631 h 503774"/>
                <a:gd name="connsiteX27" fmla="*/ 465460 w 519288"/>
                <a:gd name="connsiteY27" fmla="*/ 269631 h 503774"/>
                <a:gd name="connsiteX28" fmla="*/ 262810 w 519288"/>
                <a:gd name="connsiteY28" fmla="*/ 79303 h 503774"/>
                <a:gd name="connsiteX29" fmla="*/ 60161 w 519288"/>
                <a:gd name="connsiteY29" fmla="*/ 269631 h 503774"/>
                <a:gd name="connsiteX30" fmla="*/ 34830 w 519288"/>
                <a:gd name="connsiteY30" fmla="*/ 275975 h 503774"/>
                <a:gd name="connsiteX31" fmla="*/ 9499 w 519288"/>
                <a:gd name="connsiteY31" fmla="*/ 269631 h 503774"/>
                <a:gd name="connsiteX32" fmla="*/ 9499 w 519288"/>
                <a:gd name="connsiteY32" fmla="*/ 218877 h 503774"/>
                <a:gd name="connsiteX33" fmla="*/ 237479 w 519288"/>
                <a:gd name="connsiteY33" fmla="*/ 9516 h 503774"/>
                <a:gd name="connsiteX34" fmla="*/ 259644 w 519288"/>
                <a:gd name="connsiteY34" fmla="*/ 0 h 50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9288" h="503774">
                  <a:moveTo>
                    <a:pt x="262805" y="111558"/>
                  </a:moveTo>
                  <a:cubicBezTo>
                    <a:pt x="262805" y="111558"/>
                    <a:pt x="262805" y="111558"/>
                    <a:pt x="439744" y="276036"/>
                  </a:cubicBezTo>
                  <a:cubicBezTo>
                    <a:pt x="439744" y="276036"/>
                    <a:pt x="439744" y="276036"/>
                    <a:pt x="439744" y="484796"/>
                  </a:cubicBezTo>
                  <a:cubicBezTo>
                    <a:pt x="439744" y="497448"/>
                    <a:pt x="433425" y="503774"/>
                    <a:pt x="433425" y="503774"/>
                  </a:cubicBezTo>
                  <a:cubicBezTo>
                    <a:pt x="427106" y="503774"/>
                    <a:pt x="420786" y="503774"/>
                    <a:pt x="414467" y="503774"/>
                  </a:cubicBezTo>
                  <a:cubicBezTo>
                    <a:pt x="414467" y="503774"/>
                    <a:pt x="414467" y="503774"/>
                    <a:pt x="319678" y="503774"/>
                  </a:cubicBezTo>
                  <a:cubicBezTo>
                    <a:pt x="319678" y="503774"/>
                    <a:pt x="313359" y="503774"/>
                    <a:pt x="313359" y="503774"/>
                  </a:cubicBezTo>
                  <a:cubicBezTo>
                    <a:pt x="313359" y="503774"/>
                    <a:pt x="307040" y="497448"/>
                    <a:pt x="307040" y="497448"/>
                  </a:cubicBezTo>
                  <a:cubicBezTo>
                    <a:pt x="307040" y="497448"/>
                    <a:pt x="307040" y="497448"/>
                    <a:pt x="307040" y="396231"/>
                  </a:cubicBezTo>
                  <a:cubicBezTo>
                    <a:pt x="307040" y="396231"/>
                    <a:pt x="307040" y="396231"/>
                    <a:pt x="212251" y="396231"/>
                  </a:cubicBezTo>
                  <a:cubicBezTo>
                    <a:pt x="212251" y="396231"/>
                    <a:pt x="212251" y="396231"/>
                    <a:pt x="212251" y="497448"/>
                  </a:cubicBezTo>
                  <a:cubicBezTo>
                    <a:pt x="212251" y="497448"/>
                    <a:pt x="212251" y="503774"/>
                    <a:pt x="212251" y="503774"/>
                  </a:cubicBezTo>
                  <a:cubicBezTo>
                    <a:pt x="205931" y="503774"/>
                    <a:pt x="205931" y="503774"/>
                    <a:pt x="199612" y="503774"/>
                  </a:cubicBezTo>
                  <a:cubicBezTo>
                    <a:pt x="199612" y="503774"/>
                    <a:pt x="199612" y="503774"/>
                    <a:pt x="104823" y="503774"/>
                  </a:cubicBezTo>
                  <a:cubicBezTo>
                    <a:pt x="98504" y="503774"/>
                    <a:pt x="98504" y="503774"/>
                    <a:pt x="92185" y="503774"/>
                  </a:cubicBezTo>
                  <a:cubicBezTo>
                    <a:pt x="85865" y="503774"/>
                    <a:pt x="79546" y="497448"/>
                    <a:pt x="79546" y="484796"/>
                  </a:cubicBezTo>
                  <a:cubicBezTo>
                    <a:pt x="79546" y="484796"/>
                    <a:pt x="79546" y="484796"/>
                    <a:pt x="79546" y="276036"/>
                  </a:cubicBezTo>
                  <a:close/>
                  <a:moveTo>
                    <a:pt x="259644" y="0"/>
                  </a:moveTo>
                  <a:cubicBezTo>
                    <a:pt x="267560" y="0"/>
                    <a:pt x="275476" y="3172"/>
                    <a:pt x="281809" y="9516"/>
                  </a:cubicBezTo>
                  <a:cubicBezTo>
                    <a:pt x="281809" y="9516"/>
                    <a:pt x="281809" y="9516"/>
                    <a:pt x="370468" y="91992"/>
                  </a:cubicBezTo>
                  <a:cubicBezTo>
                    <a:pt x="370468" y="91992"/>
                    <a:pt x="370468" y="91992"/>
                    <a:pt x="370468" y="22205"/>
                  </a:cubicBezTo>
                  <a:cubicBezTo>
                    <a:pt x="370468" y="15861"/>
                    <a:pt x="376801" y="9516"/>
                    <a:pt x="383134" y="9516"/>
                  </a:cubicBezTo>
                  <a:cubicBezTo>
                    <a:pt x="383134" y="9516"/>
                    <a:pt x="383134" y="9516"/>
                    <a:pt x="414798" y="9516"/>
                  </a:cubicBezTo>
                  <a:cubicBezTo>
                    <a:pt x="421130" y="9516"/>
                    <a:pt x="427463" y="15861"/>
                    <a:pt x="427463" y="22205"/>
                  </a:cubicBezTo>
                  <a:cubicBezTo>
                    <a:pt x="427463" y="22205"/>
                    <a:pt x="427463" y="22205"/>
                    <a:pt x="427463" y="142746"/>
                  </a:cubicBezTo>
                  <a:cubicBezTo>
                    <a:pt x="427463" y="142746"/>
                    <a:pt x="427463" y="142746"/>
                    <a:pt x="509789" y="218877"/>
                  </a:cubicBezTo>
                  <a:cubicBezTo>
                    <a:pt x="522455" y="231565"/>
                    <a:pt x="522455" y="250598"/>
                    <a:pt x="509789" y="269631"/>
                  </a:cubicBezTo>
                  <a:cubicBezTo>
                    <a:pt x="503457" y="282319"/>
                    <a:pt x="478126" y="282319"/>
                    <a:pt x="465460" y="269631"/>
                  </a:cubicBezTo>
                  <a:cubicBezTo>
                    <a:pt x="465460" y="269631"/>
                    <a:pt x="465460" y="269631"/>
                    <a:pt x="262810" y="79303"/>
                  </a:cubicBezTo>
                  <a:cubicBezTo>
                    <a:pt x="262810" y="79303"/>
                    <a:pt x="262810" y="79303"/>
                    <a:pt x="60161" y="269631"/>
                  </a:cubicBezTo>
                  <a:cubicBezTo>
                    <a:pt x="53828" y="275975"/>
                    <a:pt x="41163" y="275975"/>
                    <a:pt x="34830" y="275975"/>
                  </a:cubicBezTo>
                  <a:cubicBezTo>
                    <a:pt x="28497" y="275975"/>
                    <a:pt x="15831" y="275975"/>
                    <a:pt x="9499" y="269631"/>
                  </a:cubicBezTo>
                  <a:cubicBezTo>
                    <a:pt x="-3167" y="250598"/>
                    <a:pt x="-3167" y="231565"/>
                    <a:pt x="9499" y="218877"/>
                  </a:cubicBezTo>
                  <a:cubicBezTo>
                    <a:pt x="9499" y="218877"/>
                    <a:pt x="9499" y="218877"/>
                    <a:pt x="237479" y="9516"/>
                  </a:cubicBezTo>
                  <a:cubicBezTo>
                    <a:pt x="243812" y="3172"/>
                    <a:pt x="251728" y="0"/>
                    <a:pt x="259644" y="0"/>
                  </a:cubicBezTo>
                  <a:close/>
                </a:path>
              </a:pathLst>
            </a:cu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25"/>
            </a:p>
          </p:txBody>
        </p:sp>
      </p:grpSp>
      <p:grpSp>
        <p:nvGrpSpPr>
          <p:cNvPr id="41" name="组合 40"/>
          <p:cNvGrpSpPr/>
          <p:nvPr/>
        </p:nvGrpSpPr>
        <p:grpSpPr>
          <a:xfrm>
            <a:off x="7050133" y="2678267"/>
            <a:ext cx="678217" cy="678305"/>
            <a:chOff x="7020885" y="2518611"/>
            <a:chExt cx="678305" cy="678305"/>
          </a:xfrm>
          <a:effectLst>
            <a:outerShdw blurRad="76200" dir="18900000" sy="23000" kx="-1200000" algn="bl" rotWithShape="0">
              <a:prstClr val="black">
                <a:alpha val="20000"/>
              </a:prstClr>
            </a:outerShdw>
          </a:effectLst>
        </p:grpSpPr>
        <p:sp>
          <p:nvSpPr>
            <p:cNvPr id="42" name="矩形 41"/>
            <p:cNvSpPr/>
            <p:nvPr/>
          </p:nvSpPr>
          <p:spPr>
            <a:xfrm>
              <a:off x="7020885" y="2518611"/>
              <a:ext cx="678305" cy="678305"/>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Freeform 118"/>
            <p:cNvSpPr>
              <a:spLocks noEditPoints="1"/>
            </p:cNvSpPr>
            <p:nvPr/>
          </p:nvSpPr>
          <p:spPr bwMode="auto">
            <a:xfrm>
              <a:off x="7146390" y="2647185"/>
              <a:ext cx="427294" cy="397093"/>
            </a:xfrm>
            <a:custGeom>
              <a:avLst/>
              <a:gdLst>
                <a:gd name="T0" fmla="*/ 80 w 85"/>
                <a:gd name="T1" fmla="*/ 53 h 85"/>
                <a:gd name="T2" fmla="*/ 80 w 85"/>
                <a:gd name="T3" fmla="*/ 80 h 85"/>
                <a:gd name="T4" fmla="*/ 74 w 85"/>
                <a:gd name="T5" fmla="*/ 85 h 85"/>
                <a:gd name="T6" fmla="*/ 10 w 85"/>
                <a:gd name="T7" fmla="*/ 85 h 85"/>
                <a:gd name="T8" fmla="*/ 5 w 85"/>
                <a:gd name="T9" fmla="*/ 80 h 85"/>
                <a:gd name="T10" fmla="*/ 5 w 85"/>
                <a:gd name="T11" fmla="*/ 53 h 85"/>
                <a:gd name="T12" fmla="*/ 17 w 85"/>
                <a:gd name="T13" fmla="*/ 56 h 85"/>
                <a:gd name="T14" fmla="*/ 17 w 85"/>
                <a:gd name="T15" fmla="*/ 60 h 85"/>
                <a:gd name="T16" fmla="*/ 20 w 85"/>
                <a:gd name="T17" fmla="*/ 60 h 85"/>
                <a:gd name="T18" fmla="*/ 20 w 85"/>
                <a:gd name="T19" fmla="*/ 68 h 85"/>
                <a:gd name="T20" fmla="*/ 27 w 85"/>
                <a:gd name="T21" fmla="*/ 68 h 85"/>
                <a:gd name="T22" fmla="*/ 27 w 85"/>
                <a:gd name="T23" fmla="*/ 60 h 85"/>
                <a:gd name="T24" fmla="*/ 30 w 85"/>
                <a:gd name="T25" fmla="*/ 60 h 85"/>
                <a:gd name="T26" fmla="*/ 30 w 85"/>
                <a:gd name="T27" fmla="*/ 57 h 85"/>
                <a:gd name="T28" fmla="*/ 54 w 85"/>
                <a:gd name="T29" fmla="*/ 57 h 85"/>
                <a:gd name="T30" fmla="*/ 54 w 85"/>
                <a:gd name="T31" fmla="*/ 60 h 85"/>
                <a:gd name="T32" fmla="*/ 57 w 85"/>
                <a:gd name="T33" fmla="*/ 60 h 85"/>
                <a:gd name="T34" fmla="*/ 57 w 85"/>
                <a:gd name="T35" fmla="*/ 68 h 85"/>
                <a:gd name="T36" fmla="*/ 63 w 85"/>
                <a:gd name="T37" fmla="*/ 68 h 85"/>
                <a:gd name="T38" fmla="*/ 63 w 85"/>
                <a:gd name="T39" fmla="*/ 60 h 85"/>
                <a:gd name="T40" fmla="*/ 66 w 85"/>
                <a:gd name="T41" fmla="*/ 60 h 85"/>
                <a:gd name="T42" fmla="*/ 66 w 85"/>
                <a:gd name="T43" fmla="*/ 56 h 85"/>
                <a:gd name="T44" fmla="*/ 80 w 85"/>
                <a:gd name="T45" fmla="*/ 53 h 85"/>
                <a:gd name="T46" fmla="*/ 31 w 85"/>
                <a:gd name="T47" fmla="*/ 0 h 85"/>
                <a:gd name="T48" fmla="*/ 54 w 85"/>
                <a:gd name="T49" fmla="*/ 0 h 85"/>
                <a:gd name="T50" fmla="*/ 61 w 85"/>
                <a:gd name="T51" fmla="*/ 7 h 85"/>
                <a:gd name="T52" fmla="*/ 61 w 85"/>
                <a:gd name="T53" fmla="*/ 16 h 85"/>
                <a:gd name="T54" fmla="*/ 53 w 85"/>
                <a:gd name="T55" fmla="*/ 16 h 85"/>
                <a:gd name="T56" fmla="*/ 53 w 85"/>
                <a:gd name="T57" fmla="*/ 8 h 85"/>
                <a:gd name="T58" fmla="*/ 32 w 85"/>
                <a:gd name="T59" fmla="*/ 8 h 85"/>
                <a:gd name="T60" fmla="*/ 32 w 85"/>
                <a:gd name="T61" fmla="*/ 16 h 85"/>
                <a:gd name="T62" fmla="*/ 24 w 85"/>
                <a:gd name="T63" fmla="*/ 16 h 85"/>
                <a:gd name="T64" fmla="*/ 24 w 85"/>
                <a:gd name="T65" fmla="*/ 7 h 85"/>
                <a:gd name="T66" fmla="*/ 31 w 85"/>
                <a:gd name="T67" fmla="*/ 0 h 85"/>
                <a:gd name="T68" fmla="*/ 0 w 85"/>
                <a:gd name="T69" fmla="*/ 20 h 85"/>
                <a:gd name="T70" fmla="*/ 0 w 85"/>
                <a:gd name="T71" fmla="*/ 48 h 85"/>
                <a:gd name="T72" fmla="*/ 85 w 85"/>
                <a:gd name="T73" fmla="*/ 48 h 85"/>
                <a:gd name="T74" fmla="*/ 85 w 85"/>
                <a:gd name="T75" fmla="*/ 20 h 85"/>
                <a:gd name="T76" fmla="*/ 0 w 85"/>
                <a:gd name="T77"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bg1"/>
            </a:solidFill>
            <a:ln>
              <a:solidFill>
                <a:schemeClr val="accent1">
                  <a:lumMod val="75000"/>
                </a:schemeClr>
              </a:solidFill>
            </a:ln>
          </p:spPr>
          <p:txBody>
            <a:bodyPr vert="horz" wrap="square" lIns="91440" tIns="45720" rIns="91440" bIns="45720" numCol="1" anchor="t" anchorCtr="0" compatLnSpc="1"/>
            <a:lstStyle/>
            <a:p>
              <a:endParaRPr lang="zh-CN" altLang="en-US"/>
            </a:p>
          </p:txBody>
        </p:sp>
      </p:grpSp>
      <p:grpSp>
        <p:nvGrpSpPr>
          <p:cNvPr id="46" name="组合 45"/>
          <p:cNvGrpSpPr/>
          <p:nvPr/>
        </p:nvGrpSpPr>
        <p:grpSpPr>
          <a:xfrm>
            <a:off x="9636607" y="2678267"/>
            <a:ext cx="678217" cy="678305"/>
            <a:chOff x="9504811" y="2518611"/>
            <a:chExt cx="678305" cy="678305"/>
          </a:xfrm>
          <a:effectLst>
            <a:outerShdw blurRad="76200" dir="18900000" sy="23000" kx="-1200000" algn="bl" rotWithShape="0">
              <a:prstClr val="black">
                <a:alpha val="20000"/>
              </a:prstClr>
            </a:outerShdw>
          </a:effectLst>
        </p:grpSpPr>
        <p:sp>
          <p:nvSpPr>
            <p:cNvPr id="47" name="矩形 46"/>
            <p:cNvSpPr/>
            <p:nvPr/>
          </p:nvSpPr>
          <p:spPr>
            <a:xfrm>
              <a:off x="9504811" y="2518611"/>
              <a:ext cx="678305" cy="678305"/>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Freeform 169"/>
            <p:cNvSpPr/>
            <p:nvPr/>
          </p:nvSpPr>
          <p:spPr bwMode="auto">
            <a:xfrm>
              <a:off x="9653076" y="2657549"/>
              <a:ext cx="381775" cy="376364"/>
            </a:xfrm>
            <a:custGeom>
              <a:avLst/>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bg1"/>
            </a:solidFill>
            <a:ln>
              <a:solidFill>
                <a:schemeClr val="accent2">
                  <a:lumMod val="75000"/>
                </a:schemeClr>
              </a:solidFill>
            </a:ln>
          </p:spPr>
          <p:txBody>
            <a:bodyPr vert="horz" wrap="square" lIns="91440" tIns="45720" rIns="91440" bIns="45720" numCol="1" anchor="t" anchorCtr="0" compatLnSpc="1"/>
            <a:lstStyle/>
            <a:p>
              <a:endParaRPr lang="zh-CN" altLang="en-US"/>
            </a:p>
          </p:txBody>
        </p:sp>
      </p:grpSp>
      <p:grpSp>
        <p:nvGrpSpPr>
          <p:cNvPr id="49" name="组合 48"/>
          <p:cNvGrpSpPr/>
          <p:nvPr/>
        </p:nvGrpSpPr>
        <p:grpSpPr>
          <a:xfrm>
            <a:off x="4463657" y="2678267"/>
            <a:ext cx="678217" cy="678305"/>
            <a:chOff x="4428623" y="2518611"/>
            <a:chExt cx="678305" cy="678305"/>
          </a:xfrm>
          <a:effectLst>
            <a:outerShdw blurRad="76200" dir="18900000" sy="23000" kx="-1200000" algn="bl" rotWithShape="0">
              <a:prstClr val="black">
                <a:alpha val="20000"/>
              </a:prstClr>
            </a:outerShdw>
          </a:effectLst>
        </p:grpSpPr>
        <p:sp>
          <p:nvSpPr>
            <p:cNvPr id="61" name="矩形 60"/>
            <p:cNvSpPr/>
            <p:nvPr/>
          </p:nvSpPr>
          <p:spPr>
            <a:xfrm>
              <a:off x="4428623" y="2518611"/>
              <a:ext cx="678305" cy="678305"/>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bwMode="auto">
            <a:xfrm>
              <a:off x="4524983" y="2663841"/>
              <a:ext cx="485585" cy="363780"/>
            </a:xfrm>
            <a:custGeom>
              <a:avLst/>
              <a:gdLst>
                <a:gd name="connsiteX0" fmla="*/ 152941 w 574972"/>
                <a:gd name="connsiteY0" fmla="*/ 323694 h 399845"/>
                <a:gd name="connsiteX1" fmla="*/ 152941 w 574972"/>
                <a:gd name="connsiteY1" fmla="*/ 399844 h 399845"/>
                <a:gd name="connsiteX2" fmla="*/ 61228 w 574972"/>
                <a:gd name="connsiteY2" fmla="*/ 399844 h 399845"/>
                <a:gd name="connsiteX3" fmla="*/ 61228 w 574972"/>
                <a:gd name="connsiteY3" fmla="*/ 398217 h 399845"/>
                <a:gd name="connsiteX4" fmla="*/ 65606 w 574972"/>
                <a:gd name="connsiteY4" fmla="*/ 394470 h 399845"/>
                <a:gd name="connsiteX5" fmla="*/ 121790 w 574972"/>
                <a:gd name="connsiteY5" fmla="*/ 346388 h 399845"/>
                <a:gd name="connsiteX6" fmla="*/ 145086 w 574972"/>
                <a:gd name="connsiteY6" fmla="*/ 328444 h 399845"/>
                <a:gd name="connsiteX7" fmla="*/ 147415 w 574972"/>
                <a:gd name="connsiteY7" fmla="*/ 328444 h 399845"/>
                <a:gd name="connsiteX8" fmla="*/ 270881 w 574972"/>
                <a:gd name="connsiteY8" fmla="*/ 219691 h 399845"/>
                <a:gd name="connsiteX9" fmla="*/ 270881 w 574972"/>
                <a:gd name="connsiteY9" fmla="*/ 399845 h 399845"/>
                <a:gd name="connsiteX10" fmla="*/ 179168 w 574972"/>
                <a:gd name="connsiteY10" fmla="*/ 399845 h 399845"/>
                <a:gd name="connsiteX11" fmla="*/ 179168 w 574972"/>
                <a:gd name="connsiteY11" fmla="*/ 296830 h 399845"/>
                <a:gd name="connsiteX12" fmla="*/ 185489 w 574972"/>
                <a:gd name="connsiteY12" fmla="*/ 291396 h 399845"/>
                <a:gd name="connsiteX13" fmla="*/ 216939 w 574972"/>
                <a:gd name="connsiteY13" fmla="*/ 264361 h 399845"/>
                <a:gd name="connsiteX14" fmla="*/ 226257 w 574972"/>
                <a:gd name="connsiteY14" fmla="*/ 259235 h 399845"/>
                <a:gd name="connsiteX15" fmla="*/ 240235 w 574972"/>
                <a:gd name="connsiteY15" fmla="*/ 246418 h 399845"/>
                <a:gd name="connsiteX16" fmla="*/ 263531 w 574972"/>
                <a:gd name="connsiteY16" fmla="*/ 225912 h 399845"/>
                <a:gd name="connsiteX17" fmla="*/ 297108 w 574972"/>
                <a:gd name="connsiteY17" fmla="*/ 209429 h 399845"/>
                <a:gd name="connsiteX18" fmla="*/ 300913 w 574972"/>
                <a:gd name="connsiteY18" fmla="*/ 213616 h 399845"/>
                <a:gd name="connsiteX19" fmla="*/ 309758 w 574972"/>
                <a:gd name="connsiteY19" fmla="*/ 223349 h 399845"/>
                <a:gd name="connsiteX20" fmla="*/ 333054 w 574972"/>
                <a:gd name="connsiteY20" fmla="*/ 248982 h 399845"/>
                <a:gd name="connsiteX21" fmla="*/ 342372 w 574972"/>
                <a:gd name="connsiteY21" fmla="*/ 256672 h 399845"/>
                <a:gd name="connsiteX22" fmla="*/ 344702 w 574972"/>
                <a:gd name="connsiteY22" fmla="*/ 261799 h 399845"/>
                <a:gd name="connsiteX23" fmla="*/ 370328 w 574972"/>
                <a:gd name="connsiteY23" fmla="*/ 264362 h 399845"/>
                <a:gd name="connsiteX24" fmla="*/ 379646 w 574972"/>
                <a:gd name="connsiteY24" fmla="*/ 256672 h 399845"/>
                <a:gd name="connsiteX25" fmla="*/ 388821 w 574972"/>
                <a:gd name="connsiteY25" fmla="*/ 248907 h 399845"/>
                <a:gd name="connsiteX26" fmla="*/ 388821 w 574972"/>
                <a:gd name="connsiteY26" fmla="*/ 399844 h 399845"/>
                <a:gd name="connsiteX27" fmla="*/ 297108 w 574972"/>
                <a:gd name="connsiteY27" fmla="*/ 399844 h 399845"/>
                <a:gd name="connsiteX28" fmla="*/ 506761 w 574972"/>
                <a:gd name="connsiteY28" fmla="*/ 139370 h 399845"/>
                <a:gd name="connsiteX29" fmla="*/ 506761 w 574972"/>
                <a:gd name="connsiteY29" fmla="*/ 399844 h 399845"/>
                <a:gd name="connsiteX30" fmla="*/ 415048 w 574972"/>
                <a:gd name="connsiteY30" fmla="*/ 399844 h 399845"/>
                <a:gd name="connsiteX31" fmla="*/ 415048 w 574972"/>
                <a:gd name="connsiteY31" fmla="*/ 222112 h 399845"/>
                <a:gd name="connsiteX32" fmla="*/ 418375 w 574972"/>
                <a:gd name="connsiteY32" fmla="*/ 219183 h 399845"/>
                <a:gd name="connsiteX33" fmla="*/ 428203 w 574972"/>
                <a:gd name="connsiteY33" fmla="*/ 210532 h 399845"/>
                <a:gd name="connsiteX34" fmla="*/ 458488 w 574972"/>
                <a:gd name="connsiteY34" fmla="*/ 184898 h 399845"/>
                <a:gd name="connsiteX35" fmla="*/ 496198 w 574972"/>
                <a:gd name="connsiteY35" fmla="*/ 149332 h 399845"/>
                <a:gd name="connsiteX36" fmla="*/ 463151 w 574972"/>
                <a:gd name="connsiteY36" fmla="*/ 0 h 399845"/>
                <a:gd name="connsiteX37" fmla="*/ 533039 w 574972"/>
                <a:gd name="connsiteY37" fmla="*/ 0 h 399845"/>
                <a:gd name="connsiteX38" fmla="*/ 554006 w 574972"/>
                <a:gd name="connsiteY38" fmla="*/ 0 h 399845"/>
                <a:gd name="connsiteX39" fmla="*/ 567983 w 574972"/>
                <a:gd name="connsiteY39" fmla="*/ 5127 h 399845"/>
                <a:gd name="connsiteX40" fmla="*/ 574972 w 574972"/>
                <a:gd name="connsiteY40" fmla="*/ 20506 h 399845"/>
                <a:gd name="connsiteX41" fmla="*/ 574972 w 574972"/>
                <a:gd name="connsiteY41" fmla="*/ 117913 h 399845"/>
                <a:gd name="connsiteX42" fmla="*/ 554006 w 574972"/>
                <a:gd name="connsiteY42" fmla="*/ 138419 h 399845"/>
                <a:gd name="connsiteX43" fmla="*/ 535369 w 574972"/>
                <a:gd name="connsiteY43" fmla="*/ 117913 h 399845"/>
                <a:gd name="connsiteX44" fmla="*/ 535369 w 574972"/>
                <a:gd name="connsiteY44" fmla="*/ 66646 h 399845"/>
                <a:gd name="connsiteX45" fmla="*/ 533039 w 574972"/>
                <a:gd name="connsiteY45" fmla="*/ 69209 h 399845"/>
                <a:gd name="connsiteX46" fmla="*/ 467811 w 574972"/>
                <a:gd name="connsiteY46" fmla="*/ 130729 h 399845"/>
                <a:gd name="connsiteX47" fmla="*/ 437526 w 574972"/>
                <a:gd name="connsiteY47" fmla="*/ 156362 h 399845"/>
                <a:gd name="connsiteX48" fmla="*/ 414230 w 574972"/>
                <a:gd name="connsiteY48" fmla="*/ 176869 h 399845"/>
                <a:gd name="connsiteX49" fmla="*/ 383945 w 574972"/>
                <a:gd name="connsiteY49" fmla="*/ 202502 h 399845"/>
                <a:gd name="connsiteX50" fmla="*/ 374627 w 574972"/>
                <a:gd name="connsiteY50" fmla="*/ 210192 h 399845"/>
                <a:gd name="connsiteX51" fmla="*/ 349001 w 574972"/>
                <a:gd name="connsiteY51" fmla="*/ 207629 h 399845"/>
                <a:gd name="connsiteX52" fmla="*/ 346671 w 574972"/>
                <a:gd name="connsiteY52" fmla="*/ 202502 h 399845"/>
                <a:gd name="connsiteX53" fmla="*/ 337353 w 574972"/>
                <a:gd name="connsiteY53" fmla="*/ 194812 h 399845"/>
                <a:gd name="connsiteX54" fmla="*/ 314057 w 574972"/>
                <a:gd name="connsiteY54" fmla="*/ 169179 h 399845"/>
                <a:gd name="connsiteX55" fmla="*/ 293091 w 574972"/>
                <a:gd name="connsiteY55" fmla="*/ 146109 h 399845"/>
                <a:gd name="connsiteX56" fmla="*/ 262806 w 574972"/>
                <a:gd name="connsiteY56" fmla="*/ 171742 h 399845"/>
                <a:gd name="connsiteX57" fmla="*/ 239510 w 574972"/>
                <a:gd name="connsiteY57" fmla="*/ 192249 h 399845"/>
                <a:gd name="connsiteX58" fmla="*/ 225532 w 574972"/>
                <a:gd name="connsiteY58" fmla="*/ 205065 h 399845"/>
                <a:gd name="connsiteX59" fmla="*/ 216214 w 574972"/>
                <a:gd name="connsiteY59" fmla="*/ 210192 h 399845"/>
                <a:gd name="connsiteX60" fmla="*/ 141666 w 574972"/>
                <a:gd name="connsiteY60" fmla="*/ 274275 h 399845"/>
                <a:gd name="connsiteX61" fmla="*/ 139337 w 574972"/>
                <a:gd name="connsiteY61" fmla="*/ 274275 h 399845"/>
                <a:gd name="connsiteX62" fmla="*/ 116041 w 574972"/>
                <a:gd name="connsiteY62" fmla="*/ 292218 h 399845"/>
                <a:gd name="connsiteX63" fmla="*/ 32175 w 574972"/>
                <a:gd name="connsiteY63" fmla="*/ 363992 h 399845"/>
                <a:gd name="connsiteX64" fmla="*/ 22856 w 574972"/>
                <a:gd name="connsiteY64" fmla="*/ 366555 h 399845"/>
                <a:gd name="connsiteX65" fmla="*/ 4220 w 574972"/>
                <a:gd name="connsiteY65" fmla="*/ 358865 h 399845"/>
                <a:gd name="connsiteX66" fmla="*/ 6549 w 574972"/>
                <a:gd name="connsiteY66" fmla="*/ 328105 h 399845"/>
                <a:gd name="connsiteX67" fmla="*/ 18197 w 574972"/>
                <a:gd name="connsiteY67" fmla="*/ 317851 h 399845"/>
                <a:gd name="connsiteX68" fmla="*/ 116041 w 574972"/>
                <a:gd name="connsiteY68" fmla="*/ 238389 h 399845"/>
                <a:gd name="connsiteX69" fmla="*/ 139337 w 574972"/>
                <a:gd name="connsiteY69" fmla="*/ 220445 h 399845"/>
                <a:gd name="connsiteX70" fmla="*/ 141666 w 574972"/>
                <a:gd name="connsiteY70" fmla="*/ 217882 h 399845"/>
                <a:gd name="connsiteX71" fmla="*/ 216214 w 574972"/>
                <a:gd name="connsiteY71" fmla="*/ 156362 h 399845"/>
                <a:gd name="connsiteX72" fmla="*/ 223203 w 574972"/>
                <a:gd name="connsiteY72" fmla="*/ 148672 h 399845"/>
                <a:gd name="connsiteX73" fmla="*/ 239510 w 574972"/>
                <a:gd name="connsiteY73" fmla="*/ 138419 h 399845"/>
                <a:gd name="connsiteX74" fmla="*/ 262806 w 574972"/>
                <a:gd name="connsiteY74" fmla="*/ 117913 h 399845"/>
                <a:gd name="connsiteX75" fmla="*/ 283772 w 574972"/>
                <a:gd name="connsiteY75" fmla="*/ 99969 h 399845"/>
                <a:gd name="connsiteX76" fmla="*/ 309398 w 574972"/>
                <a:gd name="connsiteY76" fmla="*/ 102533 h 399845"/>
                <a:gd name="connsiteX77" fmla="*/ 314057 w 574972"/>
                <a:gd name="connsiteY77" fmla="*/ 107659 h 399845"/>
                <a:gd name="connsiteX78" fmla="*/ 337353 w 574972"/>
                <a:gd name="connsiteY78" fmla="*/ 133292 h 399845"/>
                <a:gd name="connsiteX79" fmla="*/ 346671 w 574972"/>
                <a:gd name="connsiteY79" fmla="*/ 140982 h 399845"/>
                <a:gd name="connsiteX80" fmla="*/ 365308 w 574972"/>
                <a:gd name="connsiteY80" fmla="*/ 161489 h 399845"/>
                <a:gd name="connsiteX81" fmla="*/ 383945 w 574972"/>
                <a:gd name="connsiteY81" fmla="*/ 146109 h 399845"/>
                <a:gd name="connsiteX82" fmla="*/ 414230 w 574972"/>
                <a:gd name="connsiteY82" fmla="*/ 120476 h 399845"/>
                <a:gd name="connsiteX83" fmla="*/ 437526 w 574972"/>
                <a:gd name="connsiteY83" fmla="*/ 99969 h 399845"/>
                <a:gd name="connsiteX84" fmla="*/ 477129 w 574972"/>
                <a:gd name="connsiteY84" fmla="*/ 61520 h 399845"/>
                <a:gd name="connsiteX85" fmla="*/ 498095 w 574972"/>
                <a:gd name="connsiteY85" fmla="*/ 43576 h 399845"/>
                <a:gd name="connsiteX86" fmla="*/ 486447 w 574972"/>
                <a:gd name="connsiteY86" fmla="*/ 43576 h 399845"/>
                <a:gd name="connsiteX87" fmla="*/ 463151 w 574972"/>
                <a:gd name="connsiteY87" fmla="*/ 43576 h 399845"/>
                <a:gd name="connsiteX88" fmla="*/ 456163 w 574972"/>
                <a:gd name="connsiteY88" fmla="*/ 41013 h 399845"/>
                <a:gd name="connsiteX89" fmla="*/ 442185 w 574972"/>
                <a:gd name="connsiteY89" fmla="*/ 20506 h 399845"/>
                <a:gd name="connsiteX90" fmla="*/ 453833 w 574972"/>
                <a:gd name="connsiteY90" fmla="*/ 2563 h 399845"/>
                <a:gd name="connsiteX91" fmla="*/ 456163 w 574972"/>
                <a:gd name="connsiteY91" fmla="*/ 2563 h 399845"/>
                <a:gd name="connsiteX92" fmla="*/ 463151 w 574972"/>
                <a:gd name="connsiteY92" fmla="*/ 0 h 39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4972" h="399845">
                  <a:moveTo>
                    <a:pt x="152941" y="323694"/>
                  </a:moveTo>
                  <a:lnTo>
                    <a:pt x="152941" y="399844"/>
                  </a:lnTo>
                  <a:lnTo>
                    <a:pt x="61228" y="399844"/>
                  </a:lnTo>
                  <a:lnTo>
                    <a:pt x="61228" y="398217"/>
                  </a:lnTo>
                  <a:lnTo>
                    <a:pt x="65606" y="394470"/>
                  </a:lnTo>
                  <a:cubicBezTo>
                    <a:pt x="121790" y="346388"/>
                    <a:pt x="121790" y="346388"/>
                    <a:pt x="121790" y="346388"/>
                  </a:cubicBezTo>
                  <a:cubicBezTo>
                    <a:pt x="145086" y="328444"/>
                    <a:pt x="145086" y="328444"/>
                    <a:pt x="145086" y="328444"/>
                  </a:cubicBezTo>
                  <a:cubicBezTo>
                    <a:pt x="147415" y="328444"/>
                    <a:pt x="147415" y="328444"/>
                    <a:pt x="147415" y="328444"/>
                  </a:cubicBezTo>
                  <a:close/>
                  <a:moveTo>
                    <a:pt x="270881" y="219691"/>
                  </a:moveTo>
                  <a:lnTo>
                    <a:pt x="270881" y="399845"/>
                  </a:lnTo>
                  <a:lnTo>
                    <a:pt x="179168" y="399845"/>
                  </a:lnTo>
                  <a:lnTo>
                    <a:pt x="179168" y="296830"/>
                  </a:lnTo>
                  <a:lnTo>
                    <a:pt x="185489" y="291396"/>
                  </a:lnTo>
                  <a:cubicBezTo>
                    <a:pt x="216939" y="264361"/>
                    <a:pt x="216939" y="264361"/>
                    <a:pt x="216939" y="264361"/>
                  </a:cubicBezTo>
                  <a:cubicBezTo>
                    <a:pt x="226257" y="259235"/>
                    <a:pt x="226257" y="259235"/>
                    <a:pt x="226257" y="259235"/>
                  </a:cubicBezTo>
                  <a:cubicBezTo>
                    <a:pt x="240235" y="246418"/>
                    <a:pt x="240235" y="246418"/>
                    <a:pt x="240235" y="246418"/>
                  </a:cubicBezTo>
                  <a:cubicBezTo>
                    <a:pt x="263531" y="225912"/>
                    <a:pt x="263531" y="225912"/>
                    <a:pt x="263531" y="225912"/>
                  </a:cubicBezTo>
                  <a:close/>
                  <a:moveTo>
                    <a:pt x="297108" y="209429"/>
                  </a:moveTo>
                  <a:lnTo>
                    <a:pt x="300913" y="213616"/>
                  </a:lnTo>
                  <a:cubicBezTo>
                    <a:pt x="309758" y="223349"/>
                    <a:pt x="309758" y="223349"/>
                    <a:pt x="309758" y="223349"/>
                  </a:cubicBezTo>
                  <a:cubicBezTo>
                    <a:pt x="333054" y="248982"/>
                    <a:pt x="333054" y="248982"/>
                    <a:pt x="333054" y="248982"/>
                  </a:cubicBezTo>
                  <a:cubicBezTo>
                    <a:pt x="342372" y="256672"/>
                    <a:pt x="342372" y="256672"/>
                    <a:pt x="342372" y="256672"/>
                  </a:cubicBezTo>
                  <a:cubicBezTo>
                    <a:pt x="344702" y="261799"/>
                    <a:pt x="344702" y="261799"/>
                    <a:pt x="344702" y="261799"/>
                  </a:cubicBezTo>
                  <a:cubicBezTo>
                    <a:pt x="351691" y="269489"/>
                    <a:pt x="363339" y="269489"/>
                    <a:pt x="370328" y="264362"/>
                  </a:cubicBezTo>
                  <a:cubicBezTo>
                    <a:pt x="379646" y="256672"/>
                    <a:pt x="379646" y="256672"/>
                    <a:pt x="379646" y="256672"/>
                  </a:cubicBezTo>
                  <a:lnTo>
                    <a:pt x="388821" y="248907"/>
                  </a:lnTo>
                  <a:lnTo>
                    <a:pt x="388821" y="399844"/>
                  </a:lnTo>
                  <a:lnTo>
                    <a:pt x="297108" y="399844"/>
                  </a:lnTo>
                  <a:close/>
                  <a:moveTo>
                    <a:pt x="506761" y="139370"/>
                  </a:moveTo>
                  <a:lnTo>
                    <a:pt x="506761" y="399844"/>
                  </a:lnTo>
                  <a:lnTo>
                    <a:pt x="415048" y="399844"/>
                  </a:lnTo>
                  <a:lnTo>
                    <a:pt x="415048" y="222112"/>
                  </a:lnTo>
                  <a:lnTo>
                    <a:pt x="418375" y="219183"/>
                  </a:lnTo>
                  <a:cubicBezTo>
                    <a:pt x="428203" y="210532"/>
                    <a:pt x="428203" y="210532"/>
                    <a:pt x="428203" y="210532"/>
                  </a:cubicBezTo>
                  <a:cubicBezTo>
                    <a:pt x="458488" y="184898"/>
                    <a:pt x="458488" y="184898"/>
                    <a:pt x="458488" y="184898"/>
                  </a:cubicBezTo>
                  <a:cubicBezTo>
                    <a:pt x="474795" y="169518"/>
                    <a:pt x="487025" y="157984"/>
                    <a:pt x="496198" y="149332"/>
                  </a:cubicBezTo>
                  <a:close/>
                  <a:moveTo>
                    <a:pt x="463151" y="0"/>
                  </a:moveTo>
                  <a:cubicBezTo>
                    <a:pt x="463151" y="0"/>
                    <a:pt x="463151" y="0"/>
                    <a:pt x="533039" y="0"/>
                  </a:cubicBezTo>
                  <a:cubicBezTo>
                    <a:pt x="533039" y="0"/>
                    <a:pt x="533039" y="0"/>
                    <a:pt x="554006" y="0"/>
                  </a:cubicBezTo>
                  <a:cubicBezTo>
                    <a:pt x="558665" y="0"/>
                    <a:pt x="563324" y="2563"/>
                    <a:pt x="567983" y="5127"/>
                  </a:cubicBezTo>
                  <a:cubicBezTo>
                    <a:pt x="572643" y="10253"/>
                    <a:pt x="574972" y="15380"/>
                    <a:pt x="574972" y="20506"/>
                  </a:cubicBezTo>
                  <a:lnTo>
                    <a:pt x="574972" y="117913"/>
                  </a:lnTo>
                  <a:cubicBezTo>
                    <a:pt x="574972" y="128166"/>
                    <a:pt x="565654" y="138419"/>
                    <a:pt x="554006" y="138419"/>
                  </a:cubicBezTo>
                  <a:cubicBezTo>
                    <a:pt x="542358" y="138419"/>
                    <a:pt x="535369" y="128166"/>
                    <a:pt x="535369" y="117913"/>
                  </a:cubicBezTo>
                  <a:cubicBezTo>
                    <a:pt x="535369" y="117913"/>
                    <a:pt x="535369" y="117913"/>
                    <a:pt x="535369" y="66646"/>
                  </a:cubicBezTo>
                  <a:cubicBezTo>
                    <a:pt x="535369" y="66646"/>
                    <a:pt x="535369" y="66646"/>
                    <a:pt x="533039" y="69209"/>
                  </a:cubicBezTo>
                  <a:cubicBezTo>
                    <a:pt x="533039" y="69209"/>
                    <a:pt x="533039" y="69209"/>
                    <a:pt x="467811" y="130729"/>
                  </a:cubicBezTo>
                  <a:cubicBezTo>
                    <a:pt x="467811" y="130729"/>
                    <a:pt x="467811" y="130729"/>
                    <a:pt x="437526" y="156362"/>
                  </a:cubicBezTo>
                  <a:cubicBezTo>
                    <a:pt x="437526" y="156362"/>
                    <a:pt x="437526" y="156362"/>
                    <a:pt x="414230" y="176869"/>
                  </a:cubicBezTo>
                  <a:cubicBezTo>
                    <a:pt x="414230" y="176869"/>
                    <a:pt x="414230" y="176869"/>
                    <a:pt x="383945" y="202502"/>
                  </a:cubicBezTo>
                  <a:cubicBezTo>
                    <a:pt x="383945" y="202502"/>
                    <a:pt x="383945" y="202502"/>
                    <a:pt x="374627" y="210192"/>
                  </a:cubicBezTo>
                  <a:cubicBezTo>
                    <a:pt x="367638" y="215319"/>
                    <a:pt x="355990" y="215319"/>
                    <a:pt x="349001" y="207629"/>
                  </a:cubicBezTo>
                  <a:cubicBezTo>
                    <a:pt x="349001" y="207629"/>
                    <a:pt x="349001" y="207629"/>
                    <a:pt x="346671" y="202502"/>
                  </a:cubicBezTo>
                  <a:cubicBezTo>
                    <a:pt x="346671" y="202502"/>
                    <a:pt x="346671" y="202502"/>
                    <a:pt x="337353" y="194812"/>
                  </a:cubicBezTo>
                  <a:cubicBezTo>
                    <a:pt x="337353" y="194812"/>
                    <a:pt x="337353" y="194812"/>
                    <a:pt x="314057" y="169179"/>
                  </a:cubicBezTo>
                  <a:cubicBezTo>
                    <a:pt x="314057" y="169179"/>
                    <a:pt x="314057" y="169179"/>
                    <a:pt x="293091" y="146109"/>
                  </a:cubicBezTo>
                  <a:cubicBezTo>
                    <a:pt x="293091" y="146109"/>
                    <a:pt x="293091" y="146109"/>
                    <a:pt x="262806" y="171742"/>
                  </a:cubicBezTo>
                  <a:cubicBezTo>
                    <a:pt x="262806" y="171742"/>
                    <a:pt x="262806" y="171742"/>
                    <a:pt x="239510" y="192249"/>
                  </a:cubicBezTo>
                  <a:cubicBezTo>
                    <a:pt x="239510" y="192249"/>
                    <a:pt x="239510" y="192249"/>
                    <a:pt x="225532" y="205065"/>
                  </a:cubicBezTo>
                  <a:cubicBezTo>
                    <a:pt x="225532" y="205065"/>
                    <a:pt x="225532" y="205065"/>
                    <a:pt x="216214" y="210192"/>
                  </a:cubicBezTo>
                  <a:cubicBezTo>
                    <a:pt x="216214" y="210192"/>
                    <a:pt x="216214" y="210192"/>
                    <a:pt x="141666" y="274275"/>
                  </a:cubicBezTo>
                  <a:cubicBezTo>
                    <a:pt x="141666" y="274275"/>
                    <a:pt x="141666" y="274275"/>
                    <a:pt x="139337" y="274275"/>
                  </a:cubicBezTo>
                  <a:cubicBezTo>
                    <a:pt x="139337" y="274275"/>
                    <a:pt x="139337" y="274275"/>
                    <a:pt x="116041" y="292218"/>
                  </a:cubicBezTo>
                  <a:cubicBezTo>
                    <a:pt x="116041" y="292218"/>
                    <a:pt x="116041" y="292218"/>
                    <a:pt x="32175" y="363992"/>
                  </a:cubicBezTo>
                  <a:cubicBezTo>
                    <a:pt x="29845" y="366555"/>
                    <a:pt x="25186" y="366555"/>
                    <a:pt x="22856" y="366555"/>
                  </a:cubicBezTo>
                  <a:cubicBezTo>
                    <a:pt x="15868" y="369118"/>
                    <a:pt x="8879" y="366555"/>
                    <a:pt x="4220" y="358865"/>
                  </a:cubicBezTo>
                  <a:cubicBezTo>
                    <a:pt x="-2769" y="348612"/>
                    <a:pt x="-440" y="335795"/>
                    <a:pt x="6549" y="328105"/>
                  </a:cubicBezTo>
                  <a:cubicBezTo>
                    <a:pt x="6549" y="328105"/>
                    <a:pt x="6549" y="328105"/>
                    <a:pt x="18197" y="317851"/>
                  </a:cubicBezTo>
                  <a:cubicBezTo>
                    <a:pt x="18197" y="317851"/>
                    <a:pt x="18197" y="317851"/>
                    <a:pt x="116041" y="238389"/>
                  </a:cubicBezTo>
                  <a:cubicBezTo>
                    <a:pt x="116041" y="238389"/>
                    <a:pt x="116041" y="238389"/>
                    <a:pt x="139337" y="220445"/>
                  </a:cubicBezTo>
                  <a:cubicBezTo>
                    <a:pt x="139337" y="220445"/>
                    <a:pt x="139337" y="220445"/>
                    <a:pt x="141666" y="217882"/>
                  </a:cubicBezTo>
                  <a:cubicBezTo>
                    <a:pt x="141666" y="217882"/>
                    <a:pt x="141666" y="217882"/>
                    <a:pt x="216214" y="156362"/>
                  </a:cubicBezTo>
                  <a:cubicBezTo>
                    <a:pt x="216214" y="156362"/>
                    <a:pt x="216214" y="156362"/>
                    <a:pt x="223203" y="148672"/>
                  </a:cubicBezTo>
                  <a:cubicBezTo>
                    <a:pt x="223203" y="148672"/>
                    <a:pt x="223203" y="148672"/>
                    <a:pt x="239510" y="138419"/>
                  </a:cubicBezTo>
                  <a:cubicBezTo>
                    <a:pt x="239510" y="138419"/>
                    <a:pt x="239510" y="138419"/>
                    <a:pt x="262806" y="117913"/>
                  </a:cubicBezTo>
                  <a:cubicBezTo>
                    <a:pt x="262806" y="117913"/>
                    <a:pt x="262806" y="117913"/>
                    <a:pt x="283772" y="99969"/>
                  </a:cubicBezTo>
                  <a:cubicBezTo>
                    <a:pt x="293091" y="92279"/>
                    <a:pt x="302409" y="94843"/>
                    <a:pt x="309398" y="102533"/>
                  </a:cubicBezTo>
                  <a:cubicBezTo>
                    <a:pt x="309398" y="102533"/>
                    <a:pt x="309398" y="102533"/>
                    <a:pt x="314057" y="107659"/>
                  </a:cubicBezTo>
                  <a:cubicBezTo>
                    <a:pt x="314057" y="107659"/>
                    <a:pt x="314057" y="107659"/>
                    <a:pt x="337353" y="133292"/>
                  </a:cubicBezTo>
                  <a:cubicBezTo>
                    <a:pt x="337353" y="133292"/>
                    <a:pt x="337353" y="133292"/>
                    <a:pt x="346671" y="140982"/>
                  </a:cubicBezTo>
                  <a:cubicBezTo>
                    <a:pt x="346671" y="140982"/>
                    <a:pt x="346671" y="140982"/>
                    <a:pt x="365308" y="161489"/>
                  </a:cubicBezTo>
                  <a:cubicBezTo>
                    <a:pt x="365308" y="161489"/>
                    <a:pt x="365308" y="161489"/>
                    <a:pt x="383945" y="146109"/>
                  </a:cubicBezTo>
                  <a:cubicBezTo>
                    <a:pt x="383945" y="146109"/>
                    <a:pt x="383945" y="146109"/>
                    <a:pt x="414230" y="120476"/>
                  </a:cubicBezTo>
                  <a:cubicBezTo>
                    <a:pt x="414230" y="120476"/>
                    <a:pt x="414230" y="120476"/>
                    <a:pt x="437526" y="99969"/>
                  </a:cubicBezTo>
                  <a:cubicBezTo>
                    <a:pt x="437526" y="99969"/>
                    <a:pt x="437526" y="99969"/>
                    <a:pt x="477129" y="61520"/>
                  </a:cubicBezTo>
                  <a:cubicBezTo>
                    <a:pt x="477129" y="61520"/>
                    <a:pt x="477129" y="61520"/>
                    <a:pt x="498095" y="43576"/>
                  </a:cubicBezTo>
                  <a:cubicBezTo>
                    <a:pt x="498095" y="43576"/>
                    <a:pt x="498095" y="43576"/>
                    <a:pt x="486447" y="43576"/>
                  </a:cubicBezTo>
                  <a:cubicBezTo>
                    <a:pt x="486447" y="43576"/>
                    <a:pt x="486447" y="43576"/>
                    <a:pt x="463151" y="43576"/>
                  </a:cubicBezTo>
                  <a:cubicBezTo>
                    <a:pt x="460822" y="43576"/>
                    <a:pt x="458492" y="43576"/>
                    <a:pt x="456163" y="41013"/>
                  </a:cubicBezTo>
                  <a:cubicBezTo>
                    <a:pt x="449174" y="38450"/>
                    <a:pt x="442185" y="30760"/>
                    <a:pt x="442185" y="20506"/>
                  </a:cubicBezTo>
                  <a:cubicBezTo>
                    <a:pt x="442185" y="12816"/>
                    <a:pt x="446844" y="5127"/>
                    <a:pt x="453833" y="2563"/>
                  </a:cubicBezTo>
                  <a:cubicBezTo>
                    <a:pt x="453833" y="2563"/>
                    <a:pt x="456163" y="2563"/>
                    <a:pt x="456163" y="2563"/>
                  </a:cubicBezTo>
                  <a:cubicBezTo>
                    <a:pt x="458492" y="0"/>
                    <a:pt x="460822" y="0"/>
                    <a:pt x="463151" y="0"/>
                  </a:cubicBezTo>
                  <a:close/>
                </a:path>
              </a:pathLst>
            </a:custGeom>
            <a:solidFill>
              <a:schemeClr val="bg1"/>
            </a:solidFill>
            <a:ln>
              <a:solidFill>
                <a:schemeClr val="accent2">
                  <a:lumMod val="75000"/>
                </a:schemeClr>
              </a:solidFill>
            </a:ln>
          </p:spPr>
          <p:txBody>
            <a:bodyPr vert="horz" wrap="square" lIns="91440" tIns="45720" rIns="91440" bIns="45720" numCol="1" anchor="t" anchorCtr="0" compatLnSpc="1">
              <a:noAutofit/>
            </a:bodyPr>
            <a:lstStyle/>
            <a:p>
              <a:endParaRPr lang="zh-CN" altLang="en-US">
                <a:latin typeface="Arial" panose="020B0604020202020204" pitchFamily="34" charset="0"/>
                <a:ea typeface="微软雅黑" panose="020B0503020204020204" pitchFamily="34" charset="-122"/>
                <a:cs typeface="Arial" panose="020B0604020202020204" pitchFamily="34" charset="0"/>
              </a:endParaRPr>
            </a:p>
          </p:txBody>
        </p:sp>
      </p:grpSp>
      <p:sp>
        <p:nvSpPr>
          <p:cNvPr id="63" name="矩形 62"/>
          <p:cNvSpPr/>
          <p:nvPr/>
        </p:nvSpPr>
        <p:spPr>
          <a:xfrm>
            <a:off x="1100759" y="3835090"/>
            <a:ext cx="2231063" cy="430879"/>
          </a:xfrm>
          <a:prstGeom prst="rect">
            <a:avLst/>
          </a:prstGeom>
        </p:spPr>
        <p:txBody>
          <a:bodyPr wrap="square" lIns="91431" tIns="45716" rIns="91431" bIns="45716">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点击添加标题</a:t>
            </a:r>
            <a:endParaRPr lang="en-US" altLang="zh-CN" sz="2200" b="1" dirty="0">
              <a:solidFill>
                <a:schemeClr val="bg1"/>
              </a:solidFill>
              <a:latin typeface="微软雅黑" panose="020B0503020204020204" pitchFamily="34" charset="-122"/>
              <a:ea typeface="微软雅黑" panose="020B0503020204020204" pitchFamily="34" charset="-122"/>
            </a:endParaRPr>
          </a:p>
        </p:txBody>
      </p:sp>
      <p:sp>
        <p:nvSpPr>
          <p:cNvPr id="64" name="矩形 63"/>
          <p:cNvSpPr/>
          <p:nvPr/>
        </p:nvSpPr>
        <p:spPr>
          <a:xfrm>
            <a:off x="8860184" y="3835090"/>
            <a:ext cx="2231063" cy="430879"/>
          </a:xfrm>
          <a:prstGeom prst="rect">
            <a:avLst/>
          </a:prstGeom>
        </p:spPr>
        <p:txBody>
          <a:bodyPr wrap="square" lIns="91431" tIns="45716" rIns="91431" bIns="45716">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点击添加标题</a:t>
            </a:r>
            <a:endParaRPr lang="en-US" altLang="zh-CN" sz="2200" b="1" dirty="0">
              <a:solidFill>
                <a:schemeClr val="bg1"/>
              </a:solidFill>
              <a:latin typeface="微软雅黑" panose="020B0503020204020204" pitchFamily="34" charset="-122"/>
              <a:ea typeface="微软雅黑" panose="020B0503020204020204" pitchFamily="34" charset="-122"/>
            </a:endParaRPr>
          </a:p>
        </p:txBody>
      </p:sp>
      <p:sp>
        <p:nvSpPr>
          <p:cNvPr id="65" name="矩形 64"/>
          <p:cNvSpPr/>
          <p:nvPr/>
        </p:nvSpPr>
        <p:spPr>
          <a:xfrm>
            <a:off x="3687234" y="3835090"/>
            <a:ext cx="2231063" cy="430879"/>
          </a:xfrm>
          <a:prstGeom prst="rect">
            <a:avLst/>
          </a:prstGeom>
        </p:spPr>
        <p:txBody>
          <a:bodyPr wrap="square" lIns="91431" tIns="45716" rIns="91431" bIns="45716">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点击添加标题</a:t>
            </a:r>
            <a:endParaRPr lang="en-US" altLang="zh-CN" sz="2200" b="1" dirty="0">
              <a:solidFill>
                <a:schemeClr val="bg1"/>
              </a:solidFill>
              <a:latin typeface="微软雅黑" panose="020B0503020204020204" pitchFamily="34" charset="-122"/>
              <a:ea typeface="微软雅黑" panose="020B0503020204020204" pitchFamily="34" charset="-122"/>
            </a:endParaRPr>
          </a:p>
        </p:txBody>
      </p:sp>
      <p:sp>
        <p:nvSpPr>
          <p:cNvPr id="66" name="矩形 65"/>
          <p:cNvSpPr/>
          <p:nvPr/>
        </p:nvSpPr>
        <p:spPr>
          <a:xfrm>
            <a:off x="6273710" y="3835090"/>
            <a:ext cx="2231063" cy="430879"/>
          </a:xfrm>
          <a:prstGeom prst="rect">
            <a:avLst/>
          </a:prstGeom>
        </p:spPr>
        <p:txBody>
          <a:bodyPr wrap="square" lIns="91431" tIns="45716" rIns="91431" bIns="45716">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点击添加标题</a:t>
            </a:r>
            <a:endParaRPr lang="en-US" altLang="zh-CN" sz="2200" b="1" dirty="0">
              <a:solidFill>
                <a:schemeClr val="bg1"/>
              </a:solidFill>
              <a:latin typeface="微软雅黑" panose="020B0503020204020204" pitchFamily="34" charset="-122"/>
              <a:ea typeface="微软雅黑" panose="020B0503020204020204" pitchFamily="34" charset="-122"/>
            </a:endParaRPr>
          </a:p>
        </p:txBody>
      </p:sp>
      <p:sp>
        <p:nvSpPr>
          <p:cNvPr id="67" name="TextBox 14"/>
          <p:cNvSpPr txBox="1"/>
          <p:nvPr/>
        </p:nvSpPr>
        <p:spPr>
          <a:xfrm>
            <a:off x="1089377" y="4864140"/>
            <a:ext cx="2253825" cy="1126462"/>
          </a:xfrm>
          <a:prstGeom prst="rect">
            <a:avLst/>
          </a:prstGeom>
          <a:noFill/>
        </p:spPr>
        <p:txBody>
          <a:bodyPr wrap="square" rtlCol="0">
            <a:spAutoFit/>
          </a:bodyPr>
          <a:lstStyle/>
          <a:p>
            <a:pPr algn="ct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TextBox 14"/>
          <p:cNvSpPr txBox="1"/>
          <p:nvPr/>
        </p:nvSpPr>
        <p:spPr>
          <a:xfrm>
            <a:off x="3675852" y="4864140"/>
            <a:ext cx="2253825" cy="1126462"/>
          </a:xfrm>
          <a:prstGeom prst="rect">
            <a:avLst/>
          </a:prstGeom>
          <a:noFill/>
        </p:spPr>
        <p:txBody>
          <a:bodyPr wrap="square" rtlCol="0">
            <a:spAutoFit/>
          </a:bodyPr>
          <a:lstStyle/>
          <a:p>
            <a:pPr algn="ct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TextBox 14"/>
          <p:cNvSpPr txBox="1"/>
          <p:nvPr/>
        </p:nvSpPr>
        <p:spPr>
          <a:xfrm>
            <a:off x="8848802" y="4864140"/>
            <a:ext cx="2253825" cy="1126462"/>
          </a:xfrm>
          <a:prstGeom prst="rect">
            <a:avLst/>
          </a:prstGeom>
          <a:noFill/>
        </p:spPr>
        <p:txBody>
          <a:bodyPr wrap="square" rtlCol="0">
            <a:spAutoFit/>
          </a:bodyPr>
          <a:lstStyle/>
          <a:p>
            <a:pPr algn="ct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TextBox 14"/>
          <p:cNvSpPr txBox="1"/>
          <p:nvPr/>
        </p:nvSpPr>
        <p:spPr>
          <a:xfrm>
            <a:off x="6262328" y="4864140"/>
            <a:ext cx="2253825" cy="1126462"/>
          </a:xfrm>
          <a:prstGeom prst="rect">
            <a:avLst/>
          </a:prstGeom>
          <a:noFill/>
        </p:spPr>
        <p:txBody>
          <a:bodyPr wrap="square" rtlCol="0">
            <a:spAutoFit/>
          </a:bodyPr>
          <a:lstStyle/>
          <a:p>
            <a:pPr algn="ct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Horizontal)">
                                      <p:cBhvr>
                                        <p:cTn id="11" dur="500"/>
                                        <p:tgtEl>
                                          <p:spTgt spid="37"/>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anim calcmode="lin" valueType="num">
                                      <p:cBhvr>
                                        <p:cTn id="16" dur="500" fill="hold"/>
                                        <p:tgtEl>
                                          <p:spTgt spid="38"/>
                                        </p:tgtEl>
                                        <p:attrNameLst>
                                          <p:attrName>ppt_x</p:attrName>
                                        </p:attrNameLst>
                                      </p:cBhvr>
                                      <p:tavLst>
                                        <p:tav tm="0">
                                          <p:val>
                                            <p:strVal val="#ppt_x"/>
                                          </p:val>
                                        </p:tav>
                                        <p:tav tm="100000">
                                          <p:val>
                                            <p:strVal val="#ppt_x"/>
                                          </p:val>
                                        </p:tav>
                                      </p:tavLst>
                                    </p:anim>
                                    <p:anim calcmode="lin" valueType="num">
                                      <p:cBhvr>
                                        <p:cTn id="17" dur="500" fill="hold"/>
                                        <p:tgtEl>
                                          <p:spTgt spid="38"/>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10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anim calcmode="lin" valueType="num">
                                      <p:cBhvr>
                                        <p:cTn id="21" dur="500" fill="hold"/>
                                        <p:tgtEl>
                                          <p:spTgt spid="49"/>
                                        </p:tgtEl>
                                        <p:attrNameLst>
                                          <p:attrName>ppt_x</p:attrName>
                                        </p:attrNameLst>
                                      </p:cBhvr>
                                      <p:tavLst>
                                        <p:tav tm="0">
                                          <p:val>
                                            <p:strVal val="#ppt_x"/>
                                          </p:val>
                                        </p:tav>
                                        <p:tav tm="100000">
                                          <p:val>
                                            <p:strVal val="#ppt_x"/>
                                          </p:val>
                                        </p:tav>
                                      </p:tavLst>
                                    </p:anim>
                                    <p:anim calcmode="lin" valueType="num">
                                      <p:cBhvr>
                                        <p:cTn id="22" dur="500" fill="hold"/>
                                        <p:tgtEl>
                                          <p:spTgt spid="49"/>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20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strVal val="#ppt_x"/>
                                          </p:val>
                                        </p:tav>
                                        <p:tav tm="100000">
                                          <p:val>
                                            <p:strVal val="#ppt_x"/>
                                          </p:val>
                                        </p:tav>
                                      </p:tavLst>
                                    </p:anim>
                                    <p:anim calcmode="lin" valueType="num">
                                      <p:cBhvr>
                                        <p:cTn id="27" dur="500" fill="hold"/>
                                        <p:tgtEl>
                                          <p:spTgt spid="41"/>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20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anim calcmode="lin" valueType="num">
                                      <p:cBhvr>
                                        <p:cTn id="31" dur="500" fill="hold"/>
                                        <p:tgtEl>
                                          <p:spTgt spid="46"/>
                                        </p:tgtEl>
                                        <p:attrNameLst>
                                          <p:attrName>ppt_x</p:attrName>
                                        </p:attrNameLst>
                                      </p:cBhvr>
                                      <p:tavLst>
                                        <p:tav tm="0">
                                          <p:val>
                                            <p:strVal val="#ppt_x"/>
                                          </p:val>
                                        </p:tav>
                                        <p:tav tm="100000">
                                          <p:val>
                                            <p:strVal val="#ppt_x"/>
                                          </p:val>
                                        </p:tav>
                                      </p:tavLst>
                                    </p:anim>
                                    <p:anim calcmode="lin" valueType="num">
                                      <p:cBhvr>
                                        <p:cTn id="32" dur="5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fade">
                                      <p:cBhvr>
                                        <p:cTn id="39" dur="500"/>
                                        <p:tgtEl>
                                          <p:spTgt spid="6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500"/>
                                        <p:tgtEl>
                                          <p:spTgt spid="6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childTnLst>
                                </p:cTn>
                              </p:par>
                            </p:childTnLst>
                          </p:cTn>
                        </p:par>
                        <p:par>
                          <p:cTn id="46" fill="hold">
                            <p:stCondLst>
                              <p:cond delay="2000"/>
                            </p:stCondLst>
                            <p:childTnLst>
                              <p:par>
                                <p:cTn id="47" presetID="20"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wedge">
                                      <p:cBhvr>
                                        <p:cTn id="49" dur="750"/>
                                        <p:tgtEl>
                                          <p:spTgt spid="67"/>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wedge">
                                      <p:cBhvr>
                                        <p:cTn id="52" dur="750"/>
                                        <p:tgtEl>
                                          <p:spTgt spid="68"/>
                                        </p:tgtEl>
                                      </p:cBhvr>
                                    </p:animEffect>
                                  </p:childTnLst>
                                </p:cTn>
                              </p:par>
                              <p:par>
                                <p:cTn id="53" presetID="20"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wedge">
                                      <p:cBhvr>
                                        <p:cTn id="55" dur="750"/>
                                        <p:tgtEl>
                                          <p:spTgt spid="70"/>
                                        </p:tgtEl>
                                      </p:cBhvr>
                                    </p:animEffect>
                                  </p:childTnLst>
                                </p:cTn>
                              </p:par>
                              <p:par>
                                <p:cTn id="56" presetID="20"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wedge">
                                      <p:cBhvr>
                                        <p:cTn id="58" dur="75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63" grpId="0"/>
      <p:bldP spid="64" grpId="0"/>
      <p:bldP spid="65" grpId="0"/>
      <p:bldP spid="66" grpId="0"/>
      <p:bldP spid="67" grpId="0"/>
      <p:bldP spid="68" grpId="0"/>
      <p:bldP spid="69" grpId="0"/>
      <p:bldP spid="7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10"/>
          <p:cNvSpPr/>
          <p:nvPr/>
        </p:nvSpPr>
        <p:spPr>
          <a:xfrm>
            <a:off x="1219836" y="1600200"/>
            <a:ext cx="5786903" cy="4267200"/>
          </a:xfrm>
          <a:prstGeom prst="rect">
            <a:avLst/>
          </a:prstGeom>
          <a:blipFill>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83" name="Rectangle 22"/>
          <p:cNvSpPr/>
          <p:nvPr/>
        </p:nvSpPr>
        <p:spPr>
          <a:xfrm>
            <a:off x="5167546" y="2519918"/>
            <a:ext cx="5804621" cy="1499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矩形 47"/>
          <p:cNvSpPr>
            <a:spLocks noChangeArrowheads="1"/>
          </p:cNvSpPr>
          <p:nvPr/>
        </p:nvSpPr>
        <p:spPr bwMode="auto">
          <a:xfrm>
            <a:off x="5418201" y="3094843"/>
            <a:ext cx="5345445" cy="84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20000"/>
              </a:lnSpc>
              <a:spcBef>
                <a:spcPct val="0"/>
              </a:spcBef>
            </a:pPr>
            <a:r>
              <a:rPr lang="zh-CN" altLang="en-US" sz="14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4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6" name="矩形 3"/>
          <p:cNvSpPr>
            <a:spLocks noChangeArrowheads="1"/>
          </p:cNvSpPr>
          <p:nvPr/>
        </p:nvSpPr>
        <p:spPr bwMode="auto">
          <a:xfrm>
            <a:off x="5418201" y="2637958"/>
            <a:ext cx="1831018"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sz="22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点击添加标题</a:t>
            </a:r>
            <a:endParaRPr lang="zh-CN" altLang="en-US" sz="22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87" name="TextBox 14"/>
          <p:cNvSpPr txBox="1"/>
          <p:nvPr/>
        </p:nvSpPr>
        <p:spPr>
          <a:xfrm>
            <a:off x="7377539" y="4370231"/>
            <a:ext cx="3722947" cy="1169551"/>
          </a:xfrm>
          <a:prstGeom prst="rect">
            <a:avLst/>
          </a:prstGeom>
          <a:noFill/>
        </p:spPr>
        <p:txBody>
          <a:bodyPr wrap="square" rtlCol="0">
            <a:spAutoFit/>
          </a:bodyPr>
          <a:lstStyle/>
          <a:p>
            <a:pPr marL="360045" indent="-323850">
              <a:lnSpc>
                <a:spcPct val="125000"/>
              </a:lnSpc>
              <a:spcBef>
                <a:spcPct val="0"/>
              </a:spcBef>
              <a:buFont typeface="Wingdings" panose="05000000000000000000" pitchFamily="2" charset="2"/>
              <a:buChar char="n"/>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360045" indent="-323850">
              <a:lnSpc>
                <a:spcPct val="125000"/>
              </a:lnSpc>
              <a:spcBef>
                <a:spcPct val="0"/>
              </a:spcBef>
              <a:buFont typeface="Wingdings" panose="05000000000000000000" pitchFamily="2" charset="2"/>
              <a:buChar char="n"/>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在此录入上述图表的综合描述说明，在此录入图表的说明。</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anim calcmode="lin" valueType="num">
                                      <p:cBhvr>
                                        <p:cTn id="8" dur="500" fill="hold"/>
                                        <p:tgtEl>
                                          <p:spTgt spid="82"/>
                                        </p:tgtEl>
                                        <p:attrNameLst>
                                          <p:attrName>ppt_x</p:attrName>
                                        </p:attrNameLst>
                                      </p:cBhvr>
                                      <p:tavLst>
                                        <p:tav tm="0">
                                          <p:val>
                                            <p:strVal val="#ppt_x"/>
                                          </p:val>
                                        </p:tav>
                                        <p:tav tm="100000">
                                          <p:val>
                                            <p:strVal val="#ppt_x"/>
                                          </p:val>
                                        </p:tav>
                                      </p:tavLst>
                                    </p:anim>
                                    <p:anim calcmode="lin" valueType="num">
                                      <p:cBhvr>
                                        <p:cTn id="9" dur="450" decel="100000" fill="hold"/>
                                        <p:tgtEl>
                                          <p:spTgt spid="8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82"/>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83"/>
                                        </p:tgtEl>
                                        <p:attrNameLst>
                                          <p:attrName>style.visibility</p:attrName>
                                        </p:attrNameLst>
                                      </p:cBhvr>
                                      <p:to>
                                        <p:strVal val="visible"/>
                                      </p:to>
                                    </p:set>
                                    <p:anim calcmode="lin" valueType="num">
                                      <p:cBhvr>
                                        <p:cTn id="14" dur="500" fill="hold"/>
                                        <p:tgtEl>
                                          <p:spTgt spid="83"/>
                                        </p:tgtEl>
                                        <p:attrNameLst>
                                          <p:attrName>ppt_w</p:attrName>
                                        </p:attrNameLst>
                                      </p:cBhvr>
                                      <p:tavLst>
                                        <p:tav tm="0">
                                          <p:val>
                                            <p:fltVal val="0"/>
                                          </p:val>
                                        </p:tav>
                                        <p:tav tm="100000">
                                          <p:val>
                                            <p:strVal val="#ppt_w"/>
                                          </p:val>
                                        </p:tav>
                                      </p:tavLst>
                                    </p:anim>
                                    <p:anim calcmode="lin" valueType="num">
                                      <p:cBhvr>
                                        <p:cTn id="15" dur="500" fill="hold"/>
                                        <p:tgtEl>
                                          <p:spTgt spid="83"/>
                                        </p:tgtEl>
                                        <p:attrNameLst>
                                          <p:attrName>ppt_h</p:attrName>
                                        </p:attrNameLst>
                                      </p:cBhvr>
                                      <p:tavLst>
                                        <p:tav tm="0">
                                          <p:val>
                                            <p:fltVal val="0"/>
                                          </p:val>
                                        </p:tav>
                                        <p:tav tm="100000">
                                          <p:val>
                                            <p:strVal val="#ppt_h"/>
                                          </p:val>
                                        </p:tav>
                                      </p:tavLst>
                                    </p:anim>
                                    <p:anim calcmode="lin" valueType="num">
                                      <p:cBhvr>
                                        <p:cTn id="16" dur="500" fill="hold"/>
                                        <p:tgtEl>
                                          <p:spTgt spid="83"/>
                                        </p:tgtEl>
                                        <p:attrNameLst>
                                          <p:attrName>style.rotation</p:attrName>
                                        </p:attrNameLst>
                                      </p:cBhvr>
                                      <p:tavLst>
                                        <p:tav tm="0">
                                          <p:val>
                                            <p:fltVal val="360"/>
                                          </p:val>
                                        </p:tav>
                                        <p:tav tm="100000">
                                          <p:val>
                                            <p:fltVal val="0"/>
                                          </p:val>
                                        </p:tav>
                                      </p:tavLst>
                                    </p:anim>
                                    <p:animEffect transition="in" filter="fade">
                                      <p:cBhvr>
                                        <p:cTn id="17" dur="500"/>
                                        <p:tgtEl>
                                          <p:spTgt spid="8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fade">
                                      <p:cBhvr>
                                        <p:cTn id="21" dur="500"/>
                                        <p:tgtEl>
                                          <p:spTgt spid="8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4"/>
                                        </p:tgtEl>
                                        <p:attrNameLst>
                                          <p:attrName>style.visibility</p:attrName>
                                        </p:attrNameLst>
                                      </p:cBhvr>
                                      <p:to>
                                        <p:strVal val="visible"/>
                                      </p:to>
                                    </p:set>
                                    <p:animEffect transition="in" filter="fade">
                                      <p:cBhvr>
                                        <p:cTn id="24" dur="500"/>
                                        <p:tgtEl>
                                          <p:spTgt spid="84"/>
                                        </p:tgtEl>
                                      </p:cBhvr>
                                    </p:animEffect>
                                  </p:childTnLst>
                                </p:cTn>
                              </p:par>
                            </p:childTnLst>
                          </p:cTn>
                        </p:par>
                        <p:par>
                          <p:cTn id="25" fill="hold">
                            <p:stCondLst>
                              <p:cond delay="1500"/>
                            </p:stCondLst>
                            <p:childTnLst>
                              <p:par>
                                <p:cTn id="26" presetID="10" presetClass="entr" presetSubtype="0" fill="hold" grpId="0" nodeType="afterEffect">
                                  <p:stCondLst>
                                    <p:cond delay="0"/>
                                  </p:stCondLst>
                                  <p:iterate type="lt">
                                    <p:tmPct val="10000"/>
                                  </p:iterate>
                                  <p:childTnLst>
                                    <p:set>
                                      <p:cBhvr>
                                        <p:cTn id="27" dur="1" fill="hold">
                                          <p:stCondLst>
                                            <p:cond delay="0"/>
                                          </p:stCondLst>
                                        </p:cTn>
                                        <p:tgtEl>
                                          <p:spTgt spid="87"/>
                                        </p:tgtEl>
                                        <p:attrNameLst>
                                          <p:attrName>style.visibility</p:attrName>
                                        </p:attrNameLst>
                                      </p:cBhvr>
                                      <p:to>
                                        <p:strVal val="visible"/>
                                      </p:to>
                                    </p:set>
                                    <p:animEffect transition="in" filter="fade">
                                      <p:cBhvr>
                                        <p:cTn id="28" dur="1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p:bldP spid="86" grpId="0"/>
      <p:bldP spid="8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6178555" y="3104840"/>
            <a:ext cx="6981199" cy="67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5400" b="1" dirty="0" smtClean="0">
                <a:latin typeface="微软雅黑" panose="020B0503020204020204" pitchFamily="34" charset="-122"/>
                <a:ea typeface="微软雅黑" panose="020B0503020204020204" pitchFamily="34" charset="-122"/>
              </a:rPr>
              <a:t>感谢您的观看</a:t>
            </a:r>
            <a:endParaRPr lang="zh-CN" altLang="en-US" sz="5400" b="1" dirty="0">
              <a:latin typeface="微软雅黑" panose="020B0503020204020204" pitchFamily="34" charset="-122"/>
              <a:ea typeface="微软雅黑" panose="020B0503020204020204" pitchFamily="34" charset="-122"/>
            </a:endParaRPr>
          </a:p>
        </p:txBody>
      </p:sp>
      <p:sp>
        <p:nvSpPr>
          <p:cNvPr id="3" name="Rectangle 3"/>
          <p:cNvSpPr txBox="1">
            <a:spLocks noChangeArrowheads="1"/>
          </p:cNvSpPr>
          <p:nvPr/>
        </p:nvSpPr>
        <p:spPr bwMode="auto">
          <a:xfrm>
            <a:off x="6177827" y="1779636"/>
            <a:ext cx="3669558" cy="1325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sz="11500" dirty="0" smtClean="0">
                <a:latin typeface="Impact" panose="020B0806030902050204" pitchFamily="34" charset="0"/>
              </a:rPr>
              <a:t>20xx</a:t>
            </a:r>
            <a:endParaRPr lang="zh-CN" altLang="en-US" sz="11500" dirty="0">
              <a:latin typeface="Impact" panose="020B0806030902050204" pitchFamily="34" charset="0"/>
            </a:endParaRPr>
          </a:p>
        </p:txBody>
      </p:sp>
      <p:sp>
        <p:nvSpPr>
          <p:cNvPr id="4" name="矩形 3"/>
          <p:cNvSpPr/>
          <p:nvPr/>
        </p:nvSpPr>
        <p:spPr>
          <a:xfrm>
            <a:off x="6264630" y="3868429"/>
            <a:ext cx="5165368" cy="646331"/>
          </a:xfrm>
          <a:prstGeom prst="rect">
            <a:avLst/>
          </a:prstGeom>
        </p:spPr>
        <p:txBody>
          <a:bodyPr wrap="square">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7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gtEl>
                                      </p:cBhvr>
                                    </p:animEffect>
                                  </p:childTnLst>
                                </p:cTn>
                              </p:par>
                            </p:childTnLst>
                          </p:cTn>
                        </p:par>
                        <p:par>
                          <p:cTn id="20" fill="hold">
                            <p:stCondLst>
                              <p:cond delay="1399"/>
                            </p:stCondLst>
                            <p:childTnLst>
                              <p:par>
                                <p:cTn id="21" presetID="16" presetClass="entr" presetSubtype="2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12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10"/>
          <p:cNvSpPr/>
          <p:nvPr/>
        </p:nvSpPr>
        <p:spPr>
          <a:xfrm>
            <a:off x="4989240" y="1600200"/>
            <a:ext cx="5982926" cy="42672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2455545" algn="l"/>
              </a:tabLst>
            </a:pPr>
            <a:endParaRPr lang="en-US" dirty="0">
              <a:solidFill>
                <a:schemeClr val="tx1">
                  <a:lumMod val="85000"/>
                  <a:lumOff val="15000"/>
                </a:schemeClr>
              </a:solidFill>
            </a:endParaRPr>
          </a:p>
        </p:txBody>
      </p:sp>
      <p:sp>
        <p:nvSpPr>
          <p:cNvPr id="36" name="Rectangle 22"/>
          <p:cNvSpPr/>
          <p:nvPr/>
        </p:nvSpPr>
        <p:spPr>
          <a:xfrm>
            <a:off x="1219836" y="2459879"/>
            <a:ext cx="5485686" cy="14991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矩形 47"/>
          <p:cNvSpPr>
            <a:spLocks noChangeArrowheads="1"/>
          </p:cNvSpPr>
          <p:nvPr/>
        </p:nvSpPr>
        <p:spPr bwMode="auto">
          <a:xfrm>
            <a:off x="1504436" y="3024502"/>
            <a:ext cx="5088806" cy="84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20000"/>
              </a:lnSpc>
              <a:spcBef>
                <a:spcPct val="0"/>
              </a:spcBef>
            </a:pPr>
            <a:r>
              <a:rPr lang="zh-CN" altLang="en-US" sz="14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4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矩形 3"/>
          <p:cNvSpPr>
            <a:spLocks noChangeArrowheads="1"/>
          </p:cNvSpPr>
          <p:nvPr/>
        </p:nvSpPr>
        <p:spPr bwMode="auto">
          <a:xfrm>
            <a:off x="1504436" y="2567618"/>
            <a:ext cx="1831018"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sz="22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点击添加标题</a:t>
            </a:r>
            <a:endParaRPr lang="zh-CN" altLang="en-US" sz="22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6" name="TextBox 14"/>
          <p:cNvSpPr txBox="1"/>
          <p:nvPr/>
        </p:nvSpPr>
        <p:spPr>
          <a:xfrm>
            <a:off x="1219836" y="1749738"/>
            <a:ext cx="3722947" cy="630942"/>
          </a:xfrm>
          <a:prstGeom prst="rect">
            <a:avLst/>
          </a:prstGeom>
          <a:noFill/>
        </p:spPr>
        <p:txBody>
          <a:bodyPr wrap="square" rtlCol="0">
            <a:spAutoFit/>
          </a:bodyPr>
          <a:lstStyle/>
          <a:p>
            <a:pPr marL="36195" algn="r">
              <a:lnSpc>
                <a:spcPct val="125000"/>
              </a:lnSpc>
              <a:spcBef>
                <a:spcPct val="0"/>
              </a:spcBef>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5" name="图表 4"/>
          <p:cNvGraphicFramePr/>
          <p:nvPr/>
        </p:nvGraphicFramePr>
        <p:xfrm>
          <a:off x="1219836" y="4029409"/>
          <a:ext cx="3769404" cy="1945733"/>
        </p:xfrm>
        <a:graphic>
          <a:graphicData uri="http://schemas.openxmlformats.org/drawingml/2006/chart">
            <c:chart xmlns:c="http://schemas.openxmlformats.org/drawingml/2006/chart" xmlns:r="http://schemas.openxmlformats.org/officeDocument/2006/relationships" r:id="rId1"/>
          </a:graphicData>
        </a:graphic>
      </p:graphicFrame>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44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44000">
                                          <p:cBhvr additive="base">
                                            <p:cTn id="7" dur="500" fill="hold"/>
                                            <p:tgtEl>
                                              <p:spTgt spid="35"/>
                                            </p:tgtEl>
                                            <p:attrNameLst>
                                              <p:attrName>ppt_x</p:attrName>
                                            </p:attrNameLst>
                                          </p:cBhvr>
                                          <p:tavLst>
                                            <p:tav tm="0">
                                              <p:val>
                                                <p:strVal val="1+#ppt_w/2"/>
                                              </p:val>
                                            </p:tav>
                                            <p:tav tm="100000">
                                              <p:val>
                                                <p:strVal val="#ppt_x"/>
                                              </p:val>
                                            </p:tav>
                                          </p:tavLst>
                                        </p:anim>
                                        <p:anim calcmode="lin" valueType="num" p14:bounceEnd="44000">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46"/>
                                            </p:tgtEl>
                                            <p:attrNameLst>
                                              <p:attrName>style.visibility</p:attrName>
                                            </p:attrNameLst>
                                          </p:cBhvr>
                                          <p:to>
                                            <p:strVal val="visible"/>
                                          </p:to>
                                        </p:set>
                                        <p:animEffect transition="in" filter="fade">
                                          <p:cBhvr>
                                            <p:cTn id="12" dur="150"/>
                                            <p:tgtEl>
                                              <p:spTgt spid="46"/>
                                            </p:tgtEl>
                                          </p:cBhvr>
                                        </p:animEffect>
                                      </p:childTnLst>
                                    </p:cTn>
                                  </p:par>
                                </p:childTnLst>
                              </p:cTn>
                            </p:par>
                            <p:par>
                              <p:cTn id="13" fill="hold">
                                <p:stCondLst>
                                  <p:cond delay="615"/>
                                </p:stCondLst>
                                <p:childTnLst>
                                  <p:par>
                                    <p:cTn id="14" presetID="49" presetClass="entr" presetSubtype="0" decel="100000"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 calcmode="lin" valueType="num">
                                          <p:cBhvr>
                                            <p:cTn id="18" dur="500" fill="hold"/>
                                            <p:tgtEl>
                                              <p:spTgt spid="36"/>
                                            </p:tgtEl>
                                            <p:attrNameLst>
                                              <p:attrName>style.rotation</p:attrName>
                                            </p:attrNameLst>
                                          </p:cBhvr>
                                          <p:tavLst>
                                            <p:tav tm="0">
                                              <p:val>
                                                <p:fltVal val="360"/>
                                              </p:val>
                                            </p:tav>
                                            <p:tav tm="100000">
                                              <p:val>
                                                <p:fltVal val="0"/>
                                              </p:val>
                                            </p:tav>
                                          </p:tavLst>
                                        </p:anim>
                                        <p:animEffect transition="in" filter="fade">
                                          <p:cBhvr>
                                            <p:cTn id="19" dur="500"/>
                                            <p:tgtEl>
                                              <p:spTgt spid="36"/>
                                            </p:tgtEl>
                                          </p:cBhvr>
                                        </p:animEffect>
                                      </p:childTnLst>
                                    </p:cTn>
                                  </p:par>
                                </p:childTnLst>
                              </p:cTn>
                            </p:par>
                            <p:par>
                              <p:cTn id="20" fill="hold">
                                <p:stCondLst>
                                  <p:cond delay="1115"/>
                                </p:stCondLst>
                                <p:childTnLst>
                                  <p:par>
                                    <p:cTn id="21" presetID="10" presetClass="entr" presetSubtype="0"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par>
                              <p:cTn id="27" fill="hold">
                                <p:stCondLst>
                                  <p:cond delay="1615"/>
                                </p:stCondLst>
                                <p:childTnLst>
                                  <p:par>
                                    <p:cTn id="28" presetID="22" presetClass="entr" presetSubtype="4"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44" grpId="0"/>
          <p:bldP spid="45" grpId="0"/>
          <p:bldP spid="46" grpId="0"/>
          <p:bldGraphic spid="5" grpId="0">
            <p:bldAsOne/>
          </p:bldGraphic>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1+#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46"/>
                                            </p:tgtEl>
                                            <p:attrNameLst>
                                              <p:attrName>style.visibility</p:attrName>
                                            </p:attrNameLst>
                                          </p:cBhvr>
                                          <p:to>
                                            <p:strVal val="visible"/>
                                          </p:to>
                                        </p:set>
                                        <p:animEffect transition="in" filter="fade">
                                          <p:cBhvr>
                                            <p:cTn id="12" dur="150"/>
                                            <p:tgtEl>
                                              <p:spTgt spid="46"/>
                                            </p:tgtEl>
                                          </p:cBhvr>
                                        </p:animEffect>
                                      </p:childTnLst>
                                    </p:cTn>
                                  </p:par>
                                </p:childTnLst>
                              </p:cTn>
                            </p:par>
                            <p:par>
                              <p:cTn id="13" fill="hold">
                                <p:stCondLst>
                                  <p:cond delay="615"/>
                                </p:stCondLst>
                                <p:childTnLst>
                                  <p:par>
                                    <p:cTn id="14" presetID="49" presetClass="entr" presetSubtype="0" decel="100000"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 calcmode="lin" valueType="num">
                                          <p:cBhvr>
                                            <p:cTn id="18" dur="500" fill="hold"/>
                                            <p:tgtEl>
                                              <p:spTgt spid="36"/>
                                            </p:tgtEl>
                                            <p:attrNameLst>
                                              <p:attrName>style.rotation</p:attrName>
                                            </p:attrNameLst>
                                          </p:cBhvr>
                                          <p:tavLst>
                                            <p:tav tm="0">
                                              <p:val>
                                                <p:fltVal val="360"/>
                                              </p:val>
                                            </p:tav>
                                            <p:tav tm="100000">
                                              <p:val>
                                                <p:fltVal val="0"/>
                                              </p:val>
                                            </p:tav>
                                          </p:tavLst>
                                        </p:anim>
                                        <p:animEffect transition="in" filter="fade">
                                          <p:cBhvr>
                                            <p:cTn id="19" dur="500"/>
                                            <p:tgtEl>
                                              <p:spTgt spid="36"/>
                                            </p:tgtEl>
                                          </p:cBhvr>
                                        </p:animEffect>
                                      </p:childTnLst>
                                    </p:cTn>
                                  </p:par>
                                </p:childTnLst>
                              </p:cTn>
                            </p:par>
                            <p:par>
                              <p:cTn id="20" fill="hold">
                                <p:stCondLst>
                                  <p:cond delay="1115"/>
                                </p:stCondLst>
                                <p:childTnLst>
                                  <p:par>
                                    <p:cTn id="21" presetID="10" presetClass="entr" presetSubtype="0"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par>
                              <p:cTn id="27" fill="hold">
                                <p:stCondLst>
                                  <p:cond delay="1615"/>
                                </p:stCondLst>
                                <p:childTnLst>
                                  <p:par>
                                    <p:cTn id="28" presetID="22" presetClass="entr" presetSubtype="4"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44" grpId="0"/>
          <p:bldP spid="45" grpId="0"/>
          <p:bldP spid="46" grpId="0"/>
          <p:bldGraphic spid="5" grpId="0">
            <p:bldAsOne/>
          </p:bldGraphic>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2063364" y="1705969"/>
            <a:ext cx="2935894" cy="2936276"/>
          </a:xfrm>
          <a:prstGeom prst="ellipse">
            <a:avLst/>
          </a:prstGeom>
          <a:blipFill>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flipH="1">
            <a:off x="7177058" y="1705969"/>
            <a:ext cx="2935894" cy="2936276"/>
          </a:xfrm>
          <a:prstGeom prst="ellipse">
            <a:avLst/>
          </a:prstGeom>
          <a:blipFill>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4628054" y="1705969"/>
            <a:ext cx="2935894" cy="2936276"/>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5898541" y="2077035"/>
            <a:ext cx="394923" cy="515661"/>
            <a:chOff x="5811231" y="2445120"/>
            <a:chExt cx="446271" cy="582632"/>
          </a:xfrm>
          <a:solidFill>
            <a:schemeClr val="bg1"/>
          </a:solidFill>
        </p:grpSpPr>
        <p:sp>
          <p:nvSpPr>
            <p:cNvPr id="33" name="Freeform 37"/>
            <p:cNvSpPr>
              <a:spLocks noEditPoints="1"/>
            </p:cNvSpPr>
            <p:nvPr/>
          </p:nvSpPr>
          <p:spPr bwMode="auto">
            <a:xfrm>
              <a:off x="5811231" y="2445120"/>
              <a:ext cx="446271" cy="582632"/>
            </a:xfrm>
            <a:custGeom>
              <a:avLst/>
              <a:gdLst>
                <a:gd name="T0" fmla="*/ 103 w 109"/>
                <a:gd name="T1" fmla="*/ 68 h 142"/>
                <a:gd name="T2" fmla="*/ 96 w 109"/>
                <a:gd name="T3" fmla="*/ 68 h 142"/>
                <a:gd name="T4" fmla="*/ 96 w 109"/>
                <a:gd name="T5" fmla="*/ 44 h 142"/>
                <a:gd name="T6" fmla="*/ 84 w 109"/>
                <a:gd name="T7" fmla="*/ 13 h 142"/>
                <a:gd name="T8" fmla="*/ 54 w 109"/>
                <a:gd name="T9" fmla="*/ 0 h 142"/>
                <a:gd name="T10" fmla="*/ 25 w 109"/>
                <a:gd name="T11" fmla="*/ 13 h 142"/>
                <a:gd name="T12" fmla="*/ 13 w 109"/>
                <a:gd name="T13" fmla="*/ 44 h 142"/>
                <a:gd name="T14" fmla="*/ 13 w 109"/>
                <a:gd name="T15" fmla="*/ 68 h 142"/>
                <a:gd name="T16" fmla="*/ 5 w 109"/>
                <a:gd name="T17" fmla="*/ 68 h 142"/>
                <a:gd name="T18" fmla="*/ 0 w 109"/>
                <a:gd name="T19" fmla="*/ 73 h 142"/>
                <a:gd name="T20" fmla="*/ 0 w 109"/>
                <a:gd name="T21" fmla="*/ 137 h 142"/>
                <a:gd name="T22" fmla="*/ 5 w 109"/>
                <a:gd name="T23" fmla="*/ 142 h 142"/>
                <a:gd name="T24" fmla="*/ 103 w 109"/>
                <a:gd name="T25" fmla="*/ 142 h 142"/>
                <a:gd name="T26" fmla="*/ 109 w 109"/>
                <a:gd name="T27" fmla="*/ 137 h 142"/>
                <a:gd name="T28" fmla="*/ 109 w 109"/>
                <a:gd name="T29" fmla="*/ 73 h 142"/>
                <a:gd name="T30" fmla="*/ 103 w 109"/>
                <a:gd name="T31" fmla="*/ 68 h 142"/>
                <a:gd name="T32" fmla="*/ 66 w 109"/>
                <a:gd name="T33" fmla="*/ 124 h 142"/>
                <a:gd name="T34" fmla="*/ 54 w 109"/>
                <a:gd name="T35" fmla="*/ 136 h 142"/>
                <a:gd name="T36" fmla="*/ 42 w 109"/>
                <a:gd name="T37" fmla="*/ 124 h 142"/>
                <a:gd name="T38" fmla="*/ 42 w 109"/>
                <a:gd name="T39" fmla="*/ 102 h 142"/>
                <a:gd name="T40" fmla="*/ 54 w 109"/>
                <a:gd name="T41" fmla="*/ 91 h 142"/>
                <a:gd name="T42" fmla="*/ 66 w 109"/>
                <a:gd name="T43" fmla="*/ 102 h 142"/>
                <a:gd name="T44" fmla="*/ 66 w 109"/>
                <a:gd name="T45" fmla="*/ 124 h 142"/>
                <a:gd name="T46" fmla="*/ 76 w 109"/>
                <a:gd name="T47" fmla="*/ 68 h 142"/>
                <a:gd name="T48" fmla="*/ 32 w 109"/>
                <a:gd name="T49" fmla="*/ 68 h 142"/>
                <a:gd name="T50" fmla="*/ 32 w 109"/>
                <a:gd name="T51" fmla="*/ 44 h 142"/>
                <a:gd name="T52" fmla="*/ 39 w 109"/>
                <a:gd name="T53" fmla="*/ 27 h 142"/>
                <a:gd name="T54" fmla="*/ 54 w 109"/>
                <a:gd name="T55" fmla="*/ 20 h 142"/>
                <a:gd name="T56" fmla="*/ 70 w 109"/>
                <a:gd name="T57" fmla="*/ 27 h 142"/>
                <a:gd name="T58" fmla="*/ 76 w 109"/>
                <a:gd name="T59" fmla="*/ 44 h 142"/>
                <a:gd name="T60" fmla="*/ 76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grpFill/>
            <a:ln w="9525">
              <a:noFill/>
              <a:round/>
            </a:ln>
          </p:spPr>
          <p:txBody>
            <a:bodyPr vert="horz" wrap="square" lIns="121920" tIns="60960" rIns="121920" bIns="60960" numCol="1" anchor="t" anchorCtr="0" compatLnSpc="1"/>
            <a:lstStyle/>
            <a:p>
              <a:endParaRPr lang="en-US" sz="3200"/>
            </a:p>
          </p:txBody>
        </p:sp>
        <p:sp>
          <p:nvSpPr>
            <p:cNvPr id="34" name="Freeform 38"/>
            <p:cNvSpPr/>
            <p:nvPr/>
          </p:nvSpPr>
          <p:spPr bwMode="auto">
            <a:xfrm>
              <a:off x="6004616" y="2841806"/>
              <a:ext cx="59502" cy="131403"/>
            </a:xfrm>
            <a:custGeom>
              <a:avLst/>
              <a:gdLst>
                <a:gd name="T0" fmla="*/ 7 w 14"/>
                <a:gd name="T1" fmla="*/ 0 h 32"/>
                <a:gd name="T2" fmla="*/ 0 w 14"/>
                <a:gd name="T3" fmla="*/ 7 h 32"/>
                <a:gd name="T4" fmla="*/ 0 w 14"/>
                <a:gd name="T5" fmla="*/ 25 h 32"/>
                <a:gd name="T6" fmla="*/ 7 w 14"/>
                <a:gd name="T7" fmla="*/ 32 h 32"/>
                <a:gd name="T8" fmla="*/ 14 w 14"/>
                <a:gd name="T9" fmla="*/ 25 h 32"/>
                <a:gd name="T10" fmla="*/ 14 w 14"/>
                <a:gd name="T11" fmla="*/ 7 h 32"/>
                <a:gd name="T12" fmla="*/ 7 w 1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4" h="32">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grpFill/>
            <a:ln w="9525">
              <a:noFill/>
              <a:round/>
            </a:ln>
          </p:spPr>
          <p:txBody>
            <a:bodyPr vert="horz" wrap="square" lIns="121920" tIns="60960" rIns="121920" bIns="60960" numCol="1" anchor="t" anchorCtr="0" compatLnSpc="1"/>
            <a:lstStyle/>
            <a:p>
              <a:endParaRPr lang="en-US" sz="3200"/>
            </a:p>
          </p:txBody>
        </p:sp>
      </p:grpSp>
      <p:sp>
        <p:nvSpPr>
          <p:cNvPr id="35" name="矩形 47"/>
          <p:cNvSpPr>
            <a:spLocks noChangeArrowheads="1"/>
          </p:cNvSpPr>
          <p:nvPr/>
        </p:nvSpPr>
        <p:spPr bwMode="auto">
          <a:xfrm>
            <a:off x="5028723" y="3201199"/>
            <a:ext cx="2134556" cy="110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lnSpc>
                <a:spcPct val="120000"/>
              </a:lnSpc>
              <a:spcBef>
                <a:spcPct val="0"/>
              </a:spcBef>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右键点击图片选择设置图片格式可直接替换图片，在此录入上述图表的综合描述说明。</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
          <p:cNvSpPr>
            <a:spLocks noChangeArrowheads="1"/>
          </p:cNvSpPr>
          <p:nvPr/>
        </p:nvSpPr>
        <p:spPr bwMode="auto">
          <a:xfrm>
            <a:off x="5144461" y="2768555"/>
            <a:ext cx="1903083" cy="42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ctr">
              <a:spcBef>
                <a:spcPct val="0"/>
              </a:spcBef>
              <a:buFont typeface="Arial" panose="020B0604020202020204" pitchFamily="34" charset="0"/>
              <a:buNone/>
            </a:pPr>
            <a:r>
              <a:rPr lang="zh-CN" altLang="en-US" sz="2200" b="1" dirty="0">
                <a:solidFill>
                  <a:schemeClr val="bg1"/>
                </a:solidFill>
                <a:latin typeface="Arial" panose="020B0604020202020204" pitchFamily="34" charset="0"/>
                <a:ea typeface="微软雅黑" panose="020B0503020204020204" pitchFamily="34" charset="-122"/>
                <a:cs typeface="Arial" panose="020B0604020202020204" pitchFamily="34" charset="0"/>
              </a:rPr>
              <a:t>点击添加标题</a:t>
            </a:r>
            <a:endParaRPr lang="zh-CN" altLang="en-US" sz="22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7" name="矩形 47"/>
          <p:cNvSpPr>
            <a:spLocks noChangeArrowheads="1"/>
          </p:cNvSpPr>
          <p:nvPr/>
        </p:nvSpPr>
        <p:spPr bwMode="auto">
          <a:xfrm>
            <a:off x="1918163" y="5330788"/>
            <a:ext cx="3226296" cy="84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lnSpc>
                <a:spcPct val="120000"/>
              </a:lnSpc>
              <a:spcBef>
                <a:spcPct val="0"/>
              </a:spcBef>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右键点击图片选择设置图片格式可直接替换图片。您可以点击文字框输入，或复制粘贴。</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矩形 3"/>
          <p:cNvSpPr>
            <a:spLocks noChangeArrowheads="1"/>
          </p:cNvSpPr>
          <p:nvPr/>
        </p:nvSpPr>
        <p:spPr bwMode="auto">
          <a:xfrm>
            <a:off x="2615802" y="4867117"/>
            <a:ext cx="1831018"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ctr">
              <a:spcBef>
                <a:spcPct val="0"/>
              </a:spcBef>
              <a:buFont typeface="Arial" panose="020B0604020202020204" pitchFamily="34" charset="0"/>
              <a:buNone/>
            </a:pPr>
            <a:r>
              <a:rPr lang="zh-CN" altLang="en-US" sz="2200" b="1" dirty="0">
                <a:solidFill>
                  <a:schemeClr val="accent2"/>
                </a:solidFill>
                <a:latin typeface="Arial" panose="020B0604020202020204" pitchFamily="34" charset="0"/>
                <a:ea typeface="微软雅黑" panose="020B0503020204020204" pitchFamily="34" charset="-122"/>
                <a:cs typeface="Arial" panose="020B0604020202020204" pitchFamily="34" charset="0"/>
              </a:rPr>
              <a:t>点击添加标题</a:t>
            </a:r>
            <a:endParaRPr lang="zh-CN" altLang="en-US" sz="2200" b="1" dirty="0">
              <a:solidFill>
                <a:schemeClr val="accent2"/>
              </a:solidFill>
              <a:latin typeface="Arial" panose="020B0604020202020204" pitchFamily="34" charset="0"/>
              <a:ea typeface="微软雅黑" panose="020B0503020204020204" pitchFamily="34" charset="-122"/>
              <a:cs typeface="Arial" panose="020B0604020202020204" pitchFamily="34" charset="0"/>
            </a:endParaRPr>
          </a:p>
        </p:txBody>
      </p:sp>
      <p:sp>
        <p:nvSpPr>
          <p:cNvPr id="39" name="矩形 47"/>
          <p:cNvSpPr>
            <a:spLocks noChangeArrowheads="1"/>
          </p:cNvSpPr>
          <p:nvPr/>
        </p:nvSpPr>
        <p:spPr bwMode="auto">
          <a:xfrm>
            <a:off x="7047544" y="5330788"/>
            <a:ext cx="3194925" cy="84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lnSpc>
                <a:spcPct val="120000"/>
              </a:lnSpc>
              <a:spcBef>
                <a:spcPct val="0"/>
              </a:spcBef>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右键点击图片选择设置图片格式可直接替换图片。您可以点击文字框输入，或复制粘贴。</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矩形 3"/>
          <p:cNvSpPr>
            <a:spLocks noChangeArrowheads="1"/>
          </p:cNvSpPr>
          <p:nvPr/>
        </p:nvSpPr>
        <p:spPr bwMode="auto">
          <a:xfrm>
            <a:off x="7729496" y="4867117"/>
            <a:ext cx="1831018"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ctr">
              <a:spcBef>
                <a:spcPct val="0"/>
              </a:spcBef>
              <a:buFont typeface="Arial" panose="020B0604020202020204" pitchFamily="34" charset="0"/>
              <a:buNone/>
            </a:pPr>
            <a:r>
              <a:rPr lang="zh-CN" altLang="en-US" sz="2200" b="1" dirty="0">
                <a:solidFill>
                  <a:schemeClr val="accent2"/>
                </a:solidFill>
                <a:latin typeface="Arial" panose="020B0604020202020204" pitchFamily="34" charset="0"/>
                <a:ea typeface="微软雅黑" panose="020B0503020204020204" pitchFamily="34" charset="-122"/>
                <a:cs typeface="Arial" panose="020B0604020202020204" pitchFamily="34" charset="0"/>
              </a:rPr>
              <a:t>点击添加标题</a:t>
            </a:r>
            <a:endParaRPr lang="zh-CN" altLang="en-US" sz="2200" b="1" dirty="0">
              <a:solidFill>
                <a:schemeClr val="accent2"/>
              </a:solidFill>
              <a:latin typeface="Arial" panose="020B0604020202020204" pitchFamily="34" charset="0"/>
              <a:ea typeface="微软雅黑" panose="020B0503020204020204" pitchFamily="34" charset="-122"/>
              <a:cs typeface="Arial" panose="020B0604020202020204" pitchFamily="34" charset="0"/>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 calcmode="lin" valueType="num">
                                      <p:cBhvr>
                                        <p:cTn id="15" dur="500" fill="hold"/>
                                        <p:tgtEl>
                                          <p:spTgt spid="16"/>
                                        </p:tgtEl>
                                        <p:attrNameLst>
                                          <p:attrName>ppt_x</p:attrName>
                                        </p:attrNameLst>
                                      </p:cBhvr>
                                      <p:tavLst>
                                        <p:tav tm="0">
                                          <p:val>
                                            <p:fltVal val="0.5"/>
                                          </p:val>
                                        </p:tav>
                                        <p:tav tm="100000">
                                          <p:val>
                                            <p:strVal val="#ppt_x"/>
                                          </p:val>
                                        </p:tav>
                                      </p:tavLst>
                                    </p:anim>
                                    <p:anim calcmode="lin" valueType="num">
                                      <p:cBhvr>
                                        <p:cTn id="16" dur="500" fill="hold"/>
                                        <p:tgtEl>
                                          <p:spTgt spid="16"/>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 calcmode="lin" valueType="num">
                                      <p:cBhvr>
                                        <p:cTn id="21" dur="500" fill="hold"/>
                                        <p:tgtEl>
                                          <p:spTgt spid="28"/>
                                        </p:tgtEl>
                                        <p:attrNameLst>
                                          <p:attrName>ppt_x</p:attrName>
                                        </p:attrNameLst>
                                      </p:cBhvr>
                                      <p:tavLst>
                                        <p:tav tm="0">
                                          <p:val>
                                            <p:fltVal val="0.5"/>
                                          </p:val>
                                        </p:tav>
                                        <p:tav tm="100000">
                                          <p:val>
                                            <p:strVal val="#ppt_x"/>
                                          </p:val>
                                        </p:tav>
                                      </p:tavLst>
                                    </p:anim>
                                    <p:anim calcmode="lin" valueType="num">
                                      <p:cBhvr>
                                        <p:cTn id="22" dur="500" fill="hold"/>
                                        <p:tgtEl>
                                          <p:spTgt spid="28"/>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up)">
                                      <p:cBhvr>
                                        <p:cTn id="26" dur="250"/>
                                        <p:tgtEl>
                                          <p:spTgt spid="32"/>
                                        </p:tgtEl>
                                      </p:cBhvr>
                                    </p:animEffect>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up)">
                                      <p:cBhvr>
                                        <p:cTn id="30" dur="250"/>
                                        <p:tgtEl>
                                          <p:spTgt spid="36"/>
                                        </p:tgtEl>
                                      </p:cBhvr>
                                    </p:animEffect>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up)">
                                      <p:cBhvr>
                                        <p:cTn id="34" dur="500"/>
                                        <p:tgtEl>
                                          <p:spTgt spid="35"/>
                                        </p:tgtEl>
                                      </p:cBhvr>
                                    </p:animEffect>
                                  </p:childTnLst>
                                </p:cTn>
                              </p:par>
                            </p:childTnLst>
                          </p:cTn>
                        </p:par>
                        <p:par>
                          <p:cTn id="35" fill="hold">
                            <p:stCondLst>
                              <p:cond delay="2500"/>
                            </p:stCondLst>
                            <p:childTnLst>
                              <p:par>
                                <p:cTn id="36" presetID="37" presetClass="entr" presetSubtype="0"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anim calcmode="lin" valueType="num">
                                      <p:cBhvr>
                                        <p:cTn id="39" dur="500" fill="hold"/>
                                        <p:tgtEl>
                                          <p:spTgt spid="38"/>
                                        </p:tgtEl>
                                        <p:attrNameLst>
                                          <p:attrName>ppt_x</p:attrName>
                                        </p:attrNameLst>
                                      </p:cBhvr>
                                      <p:tavLst>
                                        <p:tav tm="0">
                                          <p:val>
                                            <p:strVal val="#ppt_x"/>
                                          </p:val>
                                        </p:tav>
                                        <p:tav tm="100000">
                                          <p:val>
                                            <p:strVal val="#ppt_x"/>
                                          </p:val>
                                        </p:tav>
                                      </p:tavLst>
                                    </p:anim>
                                    <p:anim calcmode="lin" valueType="num">
                                      <p:cBhvr>
                                        <p:cTn id="40" dur="450" decel="100000" fill="hold"/>
                                        <p:tgtEl>
                                          <p:spTgt spid="38"/>
                                        </p:tgtEl>
                                        <p:attrNameLst>
                                          <p:attrName>ppt_y</p:attrName>
                                        </p:attrNameLst>
                                      </p:cBhvr>
                                      <p:tavLst>
                                        <p:tav tm="0">
                                          <p:val>
                                            <p:strVal val="#ppt_y+1"/>
                                          </p:val>
                                        </p:tav>
                                        <p:tav tm="100000">
                                          <p:val>
                                            <p:strVal val="#ppt_y-.03"/>
                                          </p:val>
                                        </p:tav>
                                      </p:tavLst>
                                    </p:anim>
                                    <p:anim calcmode="lin" valueType="num">
                                      <p:cBhvr>
                                        <p:cTn id="41" dur="50" accel="100000" fill="hold">
                                          <p:stCondLst>
                                            <p:cond delay="450"/>
                                          </p:stCondLst>
                                        </p:cTn>
                                        <p:tgtEl>
                                          <p:spTgt spid="38"/>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anim calcmode="lin" valueType="num">
                                      <p:cBhvr>
                                        <p:cTn id="45" dur="500" fill="hold"/>
                                        <p:tgtEl>
                                          <p:spTgt spid="37"/>
                                        </p:tgtEl>
                                        <p:attrNameLst>
                                          <p:attrName>ppt_x</p:attrName>
                                        </p:attrNameLst>
                                      </p:cBhvr>
                                      <p:tavLst>
                                        <p:tav tm="0">
                                          <p:val>
                                            <p:strVal val="#ppt_x"/>
                                          </p:val>
                                        </p:tav>
                                        <p:tav tm="100000">
                                          <p:val>
                                            <p:strVal val="#ppt_x"/>
                                          </p:val>
                                        </p:tav>
                                      </p:tavLst>
                                    </p:anim>
                                    <p:anim calcmode="lin" valueType="num">
                                      <p:cBhvr>
                                        <p:cTn id="46" dur="450" decel="100000" fill="hold"/>
                                        <p:tgtEl>
                                          <p:spTgt spid="37"/>
                                        </p:tgtEl>
                                        <p:attrNameLst>
                                          <p:attrName>ppt_y</p:attrName>
                                        </p:attrNameLst>
                                      </p:cBhvr>
                                      <p:tavLst>
                                        <p:tav tm="0">
                                          <p:val>
                                            <p:strVal val="#ppt_y+1"/>
                                          </p:val>
                                        </p:tav>
                                        <p:tav tm="100000">
                                          <p:val>
                                            <p:strVal val="#ppt_y-.03"/>
                                          </p:val>
                                        </p:tav>
                                      </p:tavLst>
                                    </p:anim>
                                    <p:anim calcmode="lin" valueType="num">
                                      <p:cBhvr>
                                        <p:cTn id="47" dur="50" accel="100000" fill="hold">
                                          <p:stCondLst>
                                            <p:cond delay="450"/>
                                          </p:stCondLst>
                                        </p:cTn>
                                        <p:tgtEl>
                                          <p:spTgt spid="37"/>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anim calcmode="lin" valueType="num">
                                      <p:cBhvr>
                                        <p:cTn id="51" dur="500" fill="hold"/>
                                        <p:tgtEl>
                                          <p:spTgt spid="40"/>
                                        </p:tgtEl>
                                        <p:attrNameLst>
                                          <p:attrName>ppt_x</p:attrName>
                                        </p:attrNameLst>
                                      </p:cBhvr>
                                      <p:tavLst>
                                        <p:tav tm="0">
                                          <p:val>
                                            <p:strVal val="#ppt_x"/>
                                          </p:val>
                                        </p:tav>
                                        <p:tav tm="100000">
                                          <p:val>
                                            <p:strVal val="#ppt_x"/>
                                          </p:val>
                                        </p:tav>
                                      </p:tavLst>
                                    </p:anim>
                                    <p:anim calcmode="lin" valueType="num">
                                      <p:cBhvr>
                                        <p:cTn id="52" dur="450" decel="100000" fill="hold"/>
                                        <p:tgtEl>
                                          <p:spTgt spid="40"/>
                                        </p:tgtEl>
                                        <p:attrNameLst>
                                          <p:attrName>ppt_y</p:attrName>
                                        </p:attrNameLst>
                                      </p:cBhvr>
                                      <p:tavLst>
                                        <p:tav tm="0">
                                          <p:val>
                                            <p:strVal val="#ppt_y+1"/>
                                          </p:val>
                                        </p:tav>
                                        <p:tav tm="100000">
                                          <p:val>
                                            <p:strVal val="#ppt_y-.03"/>
                                          </p:val>
                                        </p:tav>
                                      </p:tavLst>
                                    </p:anim>
                                    <p:anim calcmode="lin" valueType="num">
                                      <p:cBhvr>
                                        <p:cTn id="53" dur="50" accel="100000" fill="hold">
                                          <p:stCondLst>
                                            <p:cond delay="450"/>
                                          </p:stCondLst>
                                        </p:cTn>
                                        <p:tgtEl>
                                          <p:spTgt spid="40"/>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anim calcmode="lin" valueType="num">
                                      <p:cBhvr>
                                        <p:cTn id="57" dur="500" fill="hold"/>
                                        <p:tgtEl>
                                          <p:spTgt spid="39"/>
                                        </p:tgtEl>
                                        <p:attrNameLst>
                                          <p:attrName>ppt_x</p:attrName>
                                        </p:attrNameLst>
                                      </p:cBhvr>
                                      <p:tavLst>
                                        <p:tav tm="0">
                                          <p:val>
                                            <p:strVal val="#ppt_x"/>
                                          </p:val>
                                        </p:tav>
                                        <p:tav tm="100000">
                                          <p:val>
                                            <p:strVal val="#ppt_x"/>
                                          </p:val>
                                        </p:tav>
                                      </p:tavLst>
                                    </p:anim>
                                    <p:anim calcmode="lin" valueType="num">
                                      <p:cBhvr>
                                        <p:cTn id="58" dur="450" decel="100000" fill="hold"/>
                                        <p:tgtEl>
                                          <p:spTgt spid="39"/>
                                        </p:tgtEl>
                                        <p:attrNameLst>
                                          <p:attrName>ppt_y</p:attrName>
                                        </p:attrNameLst>
                                      </p:cBhvr>
                                      <p:tavLst>
                                        <p:tav tm="0">
                                          <p:val>
                                            <p:strVal val="#ppt_y+1"/>
                                          </p:val>
                                        </p:tav>
                                        <p:tav tm="100000">
                                          <p:val>
                                            <p:strVal val="#ppt_y-.03"/>
                                          </p:val>
                                        </p:tav>
                                      </p:tavLst>
                                    </p:anim>
                                    <p:anim calcmode="lin" valueType="num">
                                      <p:cBhvr>
                                        <p:cTn id="59" dur="50" accel="100000" fill="hold">
                                          <p:stCondLst>
                                            <p:cond delay="45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31" grpId="0" animBg="1"/>
      <p:bldP spid="35" grpId="0"/>
      <p:bldP spid="36" grpId="0"/>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29"/>
          <p:cNvSpPr/>
          <p:nvPr/>
        </p:nvSpPr>
        <p:spPr bwMode="auto">
          <a:xfrm>
            <a:off x="9133025" y="5046106"/>
            <a:ext cx="143914"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ln>
        </p:spPr>
        <p:txBody>
          <a:bodyPr vert="horz" wrap="square" lIns="121920" tIns="60960" rIns="121920" bIns="60960" numCol="1" anchor="t" anchorCtr="0" compatLnSpc="1"/>
          <a:lstStyle/>
          <a:p>
            <a:endParaRPr lang="en-US" sz="3555">
              <a:latin typeface="微软雅黑" panose="020B0503020204020204" pitchFamily="34" charset="-122"/>
              <a:ea typeface="微软雅黑" panose="020B0503020204020204" pitchFamily="34" charset="-122"/>
            </a:endParaRPr>
          </a:p>
        </p:txBody>
      </p:sp>
      <p:grpSp>
        <p:nvGrpSpPr>
          <p:cNvPr id="51" name="Group 134"/>
          <p:cNvGrpSpPr/>
          <p:nvPr/>
        </p:nvGrpSpPr>
        <p:grpSpPr>
          <a:xfrm>
            <a:off x="5051173" y="3090372"/>
            <a:ext cx="2089656" cy="3231617"/>
            <a:chOff x="3606801" y="1272140"/>
            <a:chExt cx="1920875" cy="2970213"/>
          </a:xfrm>
        </p:grpSpPr>
        <p:sp>
          <p:nvSpPr>
            <p:cNvPr id="70" name="Freeform 37"/>
            <p:cNvSpPr/>
            <p:nvPr/>
          </p:nvSpPr>
          <p:spPr bwMode="auto">
            <a:xfrm>
              <a:off x="4586288" y="1272140"/>
              <a:ext cx="885825" cy="62865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chemeClr val="accent1"/>
            </a:solidFill>
            <a:ln w="9525">
              <a:noFill/>
              <a:round/>
            </a:ln>
          </p:spPr>
          <p:txBody>
            <a:bodyPr vert="horz" wrap="square" lIns="121920" tIns="60960" rIns="121920" bIns="60960" numCol="1" anchor="t" anchorCtr="0" compatLnSpc="1"/>
            <a:lstStyle/>
            <a:p>
              <a:endParaRPr lang="en-US" sz="3555">
                <a:latin typeface="微软雅黑" panose="020B0503020204020204" pitchFamily="34" charset="-122"/>
                <a:ea typeface="微软雅黑" panose="020B0503020204020204" pitchFamily="34" charset="-122"/>
              </a:endParaRPr>
            </a:p>
          </p:txBody>
        </p:sp>
        <p:grpSp>
          <p:nvGrpSpPr>
            <p:cNvPr id="71" name="Group 104"/>
            <p:cNvGrpSpPr/>
            <p:nvPr/>
          </p:nvGrpSpPr>
          <p:grpSpPr>
            <a:xfrm>
              <a:off x="4089401" y="3400978"/>
              <a:ext cx="963612" cy="841375"/>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88" name="Freeform 36"/>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ln>
            </p:spPr>
            <p:txBody>
              <a:bodyPr vert="horz" wrap="square" lIns="121920" tIns="60960" rIns="121920" bIns="60960" numCol="1" anchor="t" anchorCtr="0" compatLnSpc="1"/>
              <a:lstStyle/>
              <a:p>
                <a:endParaRPr lang="en-US" sz="3555">
                  <a:latin typeface="微软雅黑" panose="020B0503020204020204" pitchFamily="34" charset="-122"/>
                  <a:ea typeface="微软雅黑" panose="020B0503020204020204" pitchFamily="34" charset="-122"/>
                </a:endParaRPr>
              </a:p>
            </p:txBody>
          </p:sp>
          <p:sp>
            <p:nvSpPr>
              <p:cNvPr id="89"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ln>
            </p:spPr>
            <p:txBody>
              <a:bodyPr vert="horz" wrap="square" lIns="121920" tIns="60960" rIns="121920" bIns="60960" numCol="1" anchor="t" anchorCtr="0" compatLnSpc="1"/>
              <a:lstStyle/>
              <a:p>
                <a:endParaRPr lang="en-US" sz="3555">
                  <a:latin typeface="微软雅黑" panose="020B0503020204020204" pitchFamily="34" charset="-122"/>
                  <a:ea typeface="微软雅黑" panose="020B0503020204020204" pitchFamily="34" charset="-122"/>
                </a:endParaRPr>
              </a:p>
            </p:txBody>
          </p:sp>
          <p:sp>
            <p:nvSpPr>
              <p:cNvPr id="90"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ln>
            </p:spPr>
            <p:txBody>
              <a:bodyPr vert="horz" wrap="square" lIns="121920" tIns="60960" rIns="121920" bIns="60960" numCol="1" anchor="t" anchorCtr="0" compatLnSpc="1"/>
              <a:lstStyle/>
              <a:p>
                <a:endParaRPr lang="en-US" sz="3555">
                  <a:latin typeface="微软雅黑" panose="020B0503020204020204" pitchFamily="34" charset="-122"/>
                  <a:ea typeface="微软雅黑" panose="020B0503020204020204" pitchFamily="34" charset="-122"/>
                </a:endParaRPr>
              </a:p>
            </p:txBody>
          </p:sp>
        </p:grpSp>
        <p:sp>
          <p:nvSpPr>
            <p:cNvPr id="83" name="Freeform 40"/>
            <p:cNvSpPr/>
            <p:nvPr/>
          </p:nvSpPr>
          <p:spPr bwMode="auto">
            <a:xfrm>
              <a:off x="3662363" y="1272140"/>
              <a:ext cx="923925" cy="62865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3555">
                <a:latin typeface="微软雅黑" panose="020B0503020204020204" pitchFamily="34" charset="-122"/>
                <a:ea typeface="微软雅黑" panose="020B0503020204020204" pitchFamily="34" charset="-122"/>
              </a:endParaRPr>
            </a:p>
          </p:txBody>
        </p:sp>
        <p:sp>
          <p:nvSpPr>
            <p:cNvPr id="84" name="Freeform 41"/>
            <p:cNvSpPr/>
            <p:nvPr/>
          </p:nvSpPr>
          <p:spPr bwMode="auto">
            <a:xfrm>
              <a:off x="4586288" y="1984928"/>
              <a:ext cx="941388" cy="639763"/>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chemeClr val="accent2"/>
            </a:solidFill>
            <a:ln w="9525">
              <a:noFill/>
              <a:round/>
            </a:ln>
          </p:spPr>
          <p:txBody>
            <a:bodyPr vert="horz" wrap="square" lIns="121920" tIns="60960" rIns="121920" bIns="60960" numCol="1" anchor="t" anchorCtr="0" compatLnSpc="1"/>
            <a:lstStyle/>
            <a:p>
              <a:endParaRPr lang="en-US" sz="3555">
                <a:latin typeface="微软雅黑" panose="020B0503020204020204" pitchFamily="34" charset="-122"/>
                <a:ea typeface="微软雅黑" panose="020B0503020204020204" pitchFamily="34" charset="-122"/>
              </a:endParaRPr>
            </a:p>
          </p:txBody>
        </p:sp>
        <p:sp>
          <p:nvSpPr>
            <p:cNvPr id="85" name="Freeform 42"/>
            <p:cNvSpPr/>
            <p:nvPr/>
          </p:nvSpPr>
          <p:spPr bwMode="auto">
            <a:xfrm>
              <a:off x="3606801" y="1984928"/>
              <a:ext cx="979488" cy="639763"/>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chemeClr val="accent2">
                <a:lumMod val="75000"/>
              </a:schemeClr>
            </a:solidFill>
            <a:ln w="9525">
              <a:noFill/>
              <a:round/>
            </a:ln>
          </p:spPr>
          <p:txBody>
            <a:bodyPr vert="horz" wrap="square" lIns="121920" tIns="60960" rIns="121920" bIns="60960" numCol="1" anchor="t" anchorCtr="0" compatLnSpc="1"/>
            <a:lstStyle/>
            <a:p>
              <a:endParaRPr lang="en-US" sz="3555">
                <a:latin typeface="微软雅黑" panose="020B0503020204020204" pitchFamily="34" charset="-122"/>
                <a:ea typeface="微软雅黑" panose="020B0503020204020204" pitchFamily="34" charset="-122"/>
              </a:endParaRPr>
            </a:p>
          </p:txBody>
        </p:sp>
        <p:sp>
          <p:nvSpPr>
            <p:cNvPr id="86" name="Freeform 43"/>
            <p:cNvSpPr/>
            <p:nvPr/>
          </p:nvSpPr>
          <p:spPr bwMode="auto">
            <a:xfrm>
              <a:off x="3730626" y="2710415"/>
              <a:ext cx="855663" cy="641350"/>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3555">
                <a:latin typeface="微软雅黑" panose="020B0503020204020204" pitchFamily="34" charset="-122"/>
                <a:ea typeface="微软雅黑" panose="020B0503020204020204" pitchFamily="34" charset="-122"/>
              </a:endParaRPr>
            </a:p>
          </p:txBody>
        </p:sp>
        <p:sp>
          <p:nvSpPr>
            <p:cNvPr id="87" name="Freeform 44"/>
            <p:cNvSpPr/>
            <p:nvPr/>
          </p:nvSpPr>
          <p:spPr bwMode="auto">
            <a:xfrm>
              <a:off x="4586288" y="2710415"/>
              <a:ext cx="819150" cy="641350"/>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chemeClr val="accent1"/>
            </a:solidFill>
            <a:ln w="9525">
              <a:noFill/>
              <a:round/>
            </a:ln>
          </p:spPr>
          <p:txBody>
            <a:bodyPr vert="horz" wrap="square" lIns="121920" tIns="60960" rIns="121920" bIns="60960" numCol="1" anchor="t" anchorCtr="0" compatLnSpc="1"/>
            <a:lstStyle/>
            <a:p>
              <a:endParaRPr lang="en-US" sz="3555">
                <a:latin typeface="微软雅黑" panose="020B0503020204020204" pitchFamily="34" charset="-122"/>
                <a:ea typeface="微软雅黑" panose="020B0503020204020204" pitchFamily="34" charset="-122"/>
              </a:endParaRPr>
            </a:p>
          </p:txBody>
        </p:sp>
      </p:grpSp>
      <p:sp>
        <p:nvSpPr>
          <p:cNvPr id="91" name="Oval 108"/>
          <p:cNvSpPr/>
          <p:nvPr/>
        </p:nvSpPr>
        <p:spPr>
          <a:xfrm>
            <a:off x="4163347" y="4112076"/>
            <a:ext cx="719906"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微软雅黑" panose="020B0503020204020204" pitchFamily="34" charset="-122"/>
              <a:ea typeface="微软雅黑" panose="020B0503020204020204" pitchFamily="34" charset="-122"/>
            </a:endParaRPr>
          </a:p>
        </p:txBody>
      </p:sp>
      <p:sp>
        <p:nvSpPr>
          <p:cNvPr id="100" name="Oval 121"/>
          <p:cNvSpPr/>
          <p:nvPr/>
        </p:nvSpPr>
        <p:spPr>
          <a:xfrm>
            <a:off x="7308750" y="4112076"/>
            <a:ext cx="719906"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微软雅黑" panose="020B0503020204020204" pitchFamily="34" charset="-122"/>
              <a:ea typeface="微软雅黑" panose="020B0503020204020204" pitchFamily="34" charset="-122"/>
            </a:endParaRPr>
          </a:p>
        </p:txBody>
      </p:sp>
      <p:sp>
        <p:nvSpPr>
          <p:cNvPr id="105" name="Oval 48"/>
          <p:cNvSpPr/>
          <p:nvPr/>
        </p:nvSpPr>
        <p:spPr>
          <a:xfrm>
            <a:off x="4858552" y="2506251"/>
            <a:ext cx="719906"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555" dirty="0">
              <a:solidFill>
                <a:schemeClr val="bg1"/>
              </a:solidFill>
              <a:latin typeface="微软雅黑" panose="020B0503020204020204" pitchFamily="34" charset="-122"/>
              <a:ea typeface="微软雅黑" panose="020B0503020204020204" pitchFamily="34" charset="-122"/>
            </a:endParaRPr>
          </a:p>
        </p:txBody>
      </p:sp>
      <p:sp>
        <p:nvSpPr>
          <p:cNvPr id="107" name="Oval 50"/>
          <p:cNvSpPr/>
          <p:nvPr/>
        </p:nvSpPr>
        <p:spPr>
          <a:xfrm>
            <a:off x="6613545" y="2506251"/>
            <a:ext cx="719906"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5767129" y="2245467"/>
            <a:ext cx="719906" cy="720000"/>
            <a:chOff x="5767086" y="2245467"/>
            <a:chExt cx="720000" cy="720000"/>
          </a:xfrm>
        </p:grpSpPr>
        <p:sp>
          <p:nvSpPr>
            <p:cNvPr id="106" name="Oval 49"/>
            <p:cNvSpPr/>
            <p:nvPr/>
          </p:nvSpPr>
          <p:spPr>
            <a:xfrm>
              <a:off x="5767086" y="2245467"/>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微软雅黑" panose="020B0503020204020204" pitchFamily="34" charset="-122"/>
                <a:ea typeface="微软雅黑" panose="020B0503020204020204" pitchFamily="34" charset="-122"/>
              </a:endParaRPr>
            </a:p>
          </p:txBody>
        </p:sp>
        <p:grpSp>
          <p:nvGrpSpPr>
            <p:cNvPr id="114" name="组合 113"/>
            <p:cNvGrpSpPr>
              <a:grpSpLocks noChangeAspect="1"/>
            </p:cNvGrpSpPr>
            <p:nvPr/>
          </p:nvGrpSpPr>
          <p:grpSpPr>
            <a:xfrm>
              <a:off x="5947523" y="2389675"/>
              <a:ext cx="359127" cy="431584"/>
              <a:chOff x="5072479" y="2378340"/>
              <a:chExt cx="239649" cy="288000"/>
            </a:xfrm>
            <a:solidFill>
              <a:schemeClr val="bg1">
                <a:lumMod val="95000"/>
              </a:schemeClr>
            </a:solidFill>
          </p:grpSpPr>
          <p:sp>
            <p:nvSpPr>
              <p:cNvPr id="115" name="Freeform 846"/>
              <p:cNvSpPr/>
              <p:nvPr/>
            </p:nvSpPr>
            <p:spPr bwMode="auto">
              <a:xfrm>
                <a:off x="5072479" y="2432997"/>
                <a:ext cx="239649" cy="233343"/>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latin typeface="微软雅黑" panose="020B0503020204020204" pitchFamily="34" charset="-122"/>
                  <a:ea typeface="微软雅黑" panose="020B0503020204020204" pitchFamily="34" charset="-122"/>
                  <a:cs typeface="Arial" panose="020B0604020202020204" pitchFamily="34" charset="0"/>
                </a:endParaRPr>
              </a:p>
            </p:txBody>
          </p:sp>
          <p:sp>
            <p:nvSpPr>
              <p:cNvPr id="116" name="Freeform 847"/>
              <p:cNvSpPr/>
              <p:nvPr/>
            </p:nvSpPr>
            <p:spPr bwMode="auto">
              <a:xfrm>
                <a:off x="5167078" y="2378340"/>
                <a:ext cx="44147" cy="138744"/>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7" name="组合 6"/>
          <p:cNvGrpSpPr/>
          <p:nvPr/>
        </p:nvGrpSpPr>
        <p:grpSpPr>
          <a:xfrm>
            <a:off x="4485299" y="4969620"/>
            <a:ext cx="719906" cy="720000"/>
            <a:chOff x="4485089" y="4969620"/>
            <a:chExt cx="720000" cy="720000"/>
          </a:xfrm>
        </p:grpSpPr>
        <p:sp>
          <p:nvSpPr>
            <p:cNvPr id="95" name="Oval 113"/>
            <p:cNvSpPr/>
            <p:nvPr/>
          </p:nvSpPr>
          <p:spPr>
            <a:xfrm>
              <a:off x="4485089" y="496962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微软雅黑" panose="020B0503020204020204" pitchFamily="34" charset="-122"/>
                <a:ea typeface="微软雅黑" panose="020B0503020204020204" pitchFamily="34" charset="-122"/>
              </a:endParaRPr>
            </a:p>
          </p:txBody>
        </p:sp>
        <p:sp>
          <p:nvSpPr>
            <p:cNvPr id="120" name="Freeform 110"/>
            <p:cNvSpPr>
              <a:spLocks noChangeAspect="1" noEditPoints="1"/>
            </p:cNvSpPr>
            <p:nvPr/>
          </p:nvSpPr>
          <p:spPr bwMode="auto">
            <a:xfrm>
              <a:off x="4657978" y="5126442"/>
              <a:ext cx="392872" cy="347925"/>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p:spPr>
          <p:txBody>
            <a:bodyPr vert="horz" wrap="square" lIns="121920" tIns="60960" rIns="121920" bIns="60960" numCol="1" anchor="t" anchorCtr="0" compatLnSpc="1"/>
            <a:lstStyle/>
            <a:p>
              <a:endParaRPr lang="zh-CN" altLang="en-US" sz="249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8" name="组合 7"/>
          <p:cNvGrpSpPr/>
          <p:nvPr/>
        </p:nvGrpSpPr>
        <p:grpSpPr>
          <a:xfrm>
            <a:off x="6986797" y="4969620"/>
            <a:ext cx="719906" cy="720000"/>
            <a:chOff x="6986912" y="4969620"/>
            <a:chExt cx="720000" cy="720000"/>
          </a:xfrm>
        </p:grpSpPr>
        <p:sp>
          <p:nvSpPr>
            <p:cNvPr id="104" name="Oval 131"/>
            <p:cNvSpPr/>
            <p:nvPr/>
          </p:nvSpPr>
          <p:spPr>
            <a:xfrm>
              <a:off x="6986912" y="496962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微软雅黑" panose="020B0503020204020204" pitchFamily="34" charset="-122"/>
                <a:ea typeface="微软雅黑" panose="020B0503020204020204" pitchFamily="34" charset="-122"/>
              </a:endParaRPr>
            </a:p>
          </p:txBody>
        </p:sp>
        <p:sp>
          <p:nvSpPr>
            <p:cNvPr id="124" name="Freeform 168"/>
            <p:cNvSpPr>
              <a:spLocks noChangeAspect="1" noEditPoints="1"/>
            </p:cNvSpPr>
            <p:nvPr/>
          </p:nvSpPr>
          <p:spPr bwMode="auto">
            <a:xfrm>
              <a:off x="7168555" y="5174825"/>
              <a:ext cx="368170" cy="315339"/>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121920" tIns="60960" rIns="121920" bIns="60960" numCol="1" anchor="t" anchorCtr="0" compatLnSpc="1"/>
            <a:lstStyle/>
            <a:p>
              <a:endParaRPr lang="zh-CN" altLang="en-US" sz="249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5" name="组合 4"/>
          <p:cNvGrpSpPr/>
          <p:nvPr/>
        </p:nvGrpSpPr>
        <p:grpSpPr>
          <a:xfrm>
            <a:off x="4224106" y="3221300"/>
            <a:ext cx="719906" cy="720000"/>
            <a:chOff x="4223862" y="3221300"/>
            <a:chExt cx="720000" cy="720000"/>
          </a:xfrm>
        </p:grpSpPr>
        <p:sp>
          <p:nvSpPr>
            <p:cNvPr id="49" name="Oval 98"/>
            <p:cNvSpPr/>
            <p:nvPr/>
          </p:nvSpPr>
          <p:spPr>
            <a:xfrm>
              <a:off x="4223862" y="322130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微软雅黑" panose="020B0503020204020204" pitchFamily="34" charset="-122"/>
                <a:ea typeface="微软雅黑" panose="020B0503020204020204" pitchFamily="34" charset="-122"/>
              </a:endParaRPr>
            </a:p>
          </p:txBody>
        </p:sp>
        <p:sp>
          <p:nvSpPr>
            <p:cNvPr id="128" name="Freeform 203"/>
            <p:cNvSpPr>
              <a:spLocks noChangeAspect="1" noEditPoints="1"/>
            </p:cNvSpPr>
            <p:nvPr/>
          </p:nvSpPr>
          <p:spPr bwMode="auto">
            <a:xfrm>
              <a:off x="4417145" y="3385867"/>
              <a:ext cx="362620" cy="347650"/>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p:spPr>
          <p:txBody>
            <a:bodyPr vert="horz" wrap="square" lIns="121920" tIns="60960" rIns="121920" bIns="60960" numCol="1" anchor="t" anchorCtr="0" compatLnSpc="1"/>
            <a:lstStyle/>
            <a:p>
              <a:endParaRPr lang="zh-CN" altLang="en-US" sz="249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6" name="组合 5"/>
          <p:cNvGrpSpPr/>
          <p:nvPr/>
        </p:nvGrpSpPr>
        <p:grpSpPr>
          <a:xfrm>
            <a:off x="7247991" y="3221300"/>
            <a:ext cx="719906" cy="720000"/>
            <a:chOff x="7248140" y="3221300"/>
            <a:chExt cx="720000" cy="720000"/>
          </a:xfrm>
        </p:grpSpPr>
        <p:sp>
          <p:nvSpPr>
            <p:cNvPr id="99" name="Oval 117"/>
            <p:cNvSpPr/>
            <p:nvPr/>
          </p:nvSpPr>
          <p:spPr>
            <a:xfrm>
              <a:off x="7248140" y="322130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微软雅黑" panose="020B0503020204020204" pitchFamily="34" charset="-122"/>
                <a:ea typeface="微软雅黑" panose="020B0503020204020204" pitchFamily="34" charset="-122"/>
              </a:endParaRPr>
            </a:p>
          </p:txBody>
        </p:sp>
        <p:grpSp>
          <p:nvGrpSpPr>
            <p:cNvPr id="131" name="Group 92"/>
            <p:cNvGrpSpPr/>
            <p:nvPr/>
          </p:nvGrpSpPr>
          <p:grpSpPr>
            <a:xfrm>
              <a:off x="7402081" y="3457484"/>
              <a:ext cx="436183" cy="271696"/>
              <a:chOff x="5172076" y="1938338"/>
              <a:chExt cx="471488" cy="293688"/>
            </a:xfrm>
            <a:solidFill>
              <a:schemeClr val="bg1">
                <a:lumMod val="95000"/>
              </a:schemeClr>
            </a:solidFill>
          </p:grpSpPr>
          <p:sp>
            <p:nvSpPr>
              <p:cNvPr id="132"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535">
                  <a:latin typeface="微软雅黑" panose="020B0503020204020204" pitchFamily="34" charset="-122"/>
                  <a:ea typeface="微软雅黑" panose="020B0503020204020204" pitchFamily="34" charset="-122"/>
                </a:endParaRPr>
              </a:p>
            </p:txBody>
          </p:sp>
          <p:sp>
            <p:nvSpPr>
              <p:cNvPr id="133"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535">
                  <a:latin typeface="微软雅黑" panose="020B0503020204020204" pitchFamily="34" charset="-122"/>
                  <a:ea typeface="微软雅黑" panose="020B0503020204020204" pitchFamily="34" charset="-122"/>
                </a:endParaRPr>
              </a:p>
            </p:txBody>
          </p:sp>
          <p:sp>
            <p:nvSpPr>
              <p:cNvPr id="134"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535">
                  <a:latin typeface="微软雅黑" panose="020B0503020204020204" pitchFamily="34" charset="-122"/>
                  <a:ea typeface="微软雅黑" panose="020B0503020204020204" pitchFamily="34" charset="-122"/>
                </a:endParaRPr>
              </a:p>
            </p:txBody>
          </p:sp>
        </p:grpSp>
      </p:grpSp>
      <p:sp>
        <p:nvSpPr>
          <p:cNvPr id="135" name="矩形 134"/>
          <p:cNvSpPr/>
          <p:nvPr/>
        </p:nvSpPr>
        <p:spPr>
          <a:xfrm>
            <a:off x="8178717" y="3021251"/>
            <a:ext cx="1723307" cy="400101"/>
          </a:xfrm>
          <a:prstGeom prst="rect">
            <a:avLst/>
          </a:prstGeom>
        </p:spPr>
        <p:txBody>
          <a:bodyPr wrap="none" lIns="91431" tIns="45716" rIns="91431" bIns="45716">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6" name="矩形 47"/>
          <p:cNvSpPr>
            <a:spLocks noChangeArrowheads="1"/>
          </p:cNvSpPr>
          <p:nvPr/>
        </p:nvSpPr>
        <p:spPr bwMode="auto">
          <a:xfrm>
            <a:off x="8178715" y="3388688"/>
            <a:ext cx="3042722"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在此录入图表的综合描述说明，在此录入图表的描述说明，在此录入上述图表的描述说明。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137" name="矩形 136"/>
          <p:cNvSpPr/>
          <p:nvPr/>
        </p:nvSpPr>
        <p:spPr>
          <a:xfrm>
            <a:off x="2595622" y="4910223"/>
            <a:ext cx="1723307" cy="400101"/>
          </a:xfrm>
          <a:prstGeom prst="rect">
            <a:avLst/>
          </a:prstGeom>
        </p:spPr>
        <p:txBody>
          <a:bodyPr wrap="none" lIns="91431" tIns="45716" rIns="91431" bIns="45716">
            <a:spAutoFit/>
          </a:bodyPr>
          <a:lstStyle/>
          <a:p>
            <a:pPr algn="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8" name="矩形 47"/>
          <p:cNvSpPr>
            <a:spLocks noChangeArrowheads="1"/>
          </p:cNvSpPr>
          <p:nvPr/>
        </p:nvSpPr>
        <p:spPr bwMode="auto">
          <a:xfrm>
            <a:off x="1276205" y="5277660"/>
            <a:ext cx="3042722"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在此录入图表的描述说明，在此录入上述图表的描述说明，在此录入上述图表的描述说明。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139" name="矩形 138"/>
          <p:cNvSpPr/>
          <p:nvPr/>
        </p:nvSpPr>
        <p:spPr>
          <a:xfrm>
            <a:off x="7900338" y="4910223"/>
            <a:ext cx="1723307" cy="400101"/>
          </a:xfrm>
          <a:prstGeom prst="rect">
            <a:avLst/>
          </a:prstGeom>
        </p:spPr>
        <p:txBody>
          <a:bodyPr wrap="none" lIns="91431" tIns="45716" rIns="91431" bIns="45716">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0" name="矩形 47"/>
          <p:cNvSpPr>
            <a:spLocks noChangeArrowheads="1"/>
          </p:cNvSpPr>
          <p:nvPr/>
        </p:nvSpPr>
        <p:spPr bwMode="auto">
          <a:xfrm>
            <a:off x="7903137" y="5277660"/>
            <a:ext cx="3069028"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在此录入图表的综合描述说明，在此录入图表的综合描述说明。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141" name="矩形 140"/>
          <p:cNvSpPr/>
          <p:nvPr/>
        </p:nvSpPr>
        <p:spPr>
          <a:xfrm>
            <a:off x="2595622" y="3101461"/>
            <a:ext cx="1723307" cy="400101"/>
          </a:xfrm>
          <a:prstGeom prst="rect">
            <a:avLst/>
          </a:prstGeom>
        </p:spPr>
        <p:txBody>
          <a:bodyPr wrap="none" lIns="91431" tIns="45716" rIns="91431" bIns="45716">
            <a:spAutoFit/>
          </a:bodyPr>
          <a:lstStyle/>
          <a:p>
            <a:pPr algn="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2" name="矩形 47"/>
          <p:cNvSpPr>
            <a:spLocks noChangeArrowheads="1"/>
          </p:cNvSpPr>
          <p:nvPr/>
        </p:nvSpPr>
        <p:spPr bwMode="auto">
          <a:xfrm>
            <a:off x="947156" y="3468898"/>
            <a:ext cx="3126275"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在此录入图表的综合描述说明，在此录入图表的综合描述说明。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143" name="矩形 142"/>
          <p:cNvSpPr/>
          <p:nvPr/>
        </p:nvSpPr>
        <p:spPr>
          <a:xfrm>
            <a:off x="5234348" y="1130449"/>
            <a:ext cx="1723307" cy="400101"/>
          </a:xfrm>
          <a:prstGeom prst="rect">
            <a:avLst/>
          </a:prstGeom>
        </p:spPr>
        <p:txBody>
          <a:bodyPr wrap="none" lIns="91431" tIns="45716" rIns="91431" bIns="45716">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4" name="矩形 47"/>
          <p:cNvSpPr>
            <a:spLocks noChangeArrowheads="1"/>
          </p:cNvSpPr>
          <p:nvPr/>
        </p:nvSpPr>
        <p:spPr bwMode="auto">
          <a:xfrm>
            <a:off x="4399375" y="1497886"/>
            <a:ext cx="3393255"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40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40000">
                                          <p:cBhvr additive="base">
                                            <p:cTn id="12"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3" dur="50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3" fill="hold" grpId="0" nodeType="withEffect" p14:presetBounceEnd="40000">
                                      <p:stCondLst>
                                        <p:cond delay="0"/>
                                      </p:stCondLst>
                                      <p:childTnLst>
                                        <p:set>
                                          <p:cBhvr>
                                            <p:cTn id="15" dur="1" fill="hold">
                                              <p:stCondLst>
                                                <p:cond delay="0"/>
                                              </p:stCondLst>
                                            </p:cTn>
                                            <p:tgtEl>
                                              <p:spTgt spid="107"/>
                                            </p:tgtEl>
                                            <p:attrNameLst>
                                              <p:attrName>style.visibility</p:attrName>
                                            </p:attrNameLst>
                                          </p:cBhvr>
                                          <p:to>
                                            <p:strVal val="visible"/>
                                          </p:to>
                                        </p:set>
                                        <p:anim calcmode="lin" valueType="num" p14:bounceEnd="40000">
                                          <p:cBhvr additive="base">
                                            <p:cTn id="16" dur="500" fill="hold"/>
                                            <p:tgtEl>
                                              <p:spTgt spid="107"/>
                                            </p:tgtEl>
                                            <p:attrNameLst>
                                              <p:attrName>ppt_x</p:attrName>
                                            </p:attrNameLst>
                                          </p:cBhvr>
                                          <p:tavLst>
                                            <p:tav tm="0">
                                              <p:val>
                                                <p:strVal val="1+#ppt_w/2"/>
                                              </p:val>
                                            </p:tav>
                                            <p:tav tm="100000">
                                              <p:val>
                                                <p:strVal val="#ppt_x"/>
                                              </p:val>
                                            </p:tav>
                                          </p:tavLst>
                                        </p:anim>
                                        <p:anim calcmode="lin" valueType="num" p14:bounceEnd="40000">
                                          <p:cBhvr additive="base">
                                            <p:cTn id="17" dur="500" fill="hold"/>
                                            <p:tgtEl>
                                              <p:spTgt spid="107"/>
                                            </p:tgtEl>
                                            <p:attrNameLst>
                                              <p:attrName>ppt_y</p:attrName>
                                            </p:attrNameLst>
                                          </p:cBhvr>
                                          <p:tavLst>
                                            <p:tav tm="0">
                                              <p:val>
                                                <p:strVal val="0-#ppt_h/2"/>
                                              </p:val>
                                            </p:tav>
                                            <p:tav tm="100000">
                                              <p:val>
                                                <p:strVal val="#ppt_y"/>
                                              </p:val>
                                            </p:tav>
                                          </p:tavLst>
                                        </p:anim>
                                      </p:childTnLst>
                                    </p:cTn>
                                  </p:par>
                                  <p:par>
                                    <p:cTn id="18" presetID="2" presetClass="entr" presetSubtype="9" fill="hold" grpId="0" nodeType="withEffect" p14:presetBounceEnd="40000">
                                      <p:stCondLst>
                                        <p:cond delay="0"/>
                                      </p:stCondLst>
                                      <p:childTnLst>
                                        <p:set>
                                          <p:cBhvr>
                                            <p:cTn id="19" dur="1" fill="hold">
                                              <p:stCondLst>
                                                <p:cond delay="0"/>
                                              </p:stCondLst>
                                            </p:cTn>
                                            <p:tgtEl>
                                              <p:spTgt spid="105"/>
                                            </p:tgtEl>
                                            <p:attrNameLst>
                                              <p:attrName>style.visibility</p:attrName>
                                            </p:attrNameLst>
                                          </p:cBhvr>
                                          <p:to>
                                            <p:strVal val="visible"/>
                                          </p:to>
                                        </p:set>
                                        <p:anim calcmode="lin" valueType="num" p14:bounceEnd="40000">
                                          <p:cBhvr additive="base">
                                            <p:cTn id="20" dur="500" fill="hold"/>
                                            <p:tgtEl>
                                              <p:spTgt spid="105"/>
                                            </p:tgtEl>
                                            <p:attrNameLst>
                                              <p:attrName>ppt_x</p:attrName>
                                            </p:attrNameLst>
                                          </p:cBhvr>
                                          <p:tavLst>
                                            <p:tav tm="0">
                                              <p:val>
                                                <p:strVal val="0-#ppt_w/2"/>
                                              </p:val>
                                            </p:tav>
                                            <p:tav tm="100000">
                                              <p:val>
                                                <p:strVal val="#ppt_x"/>
                                              </p:val>
                                            </p:tav>
                                          </p:tavLst>
                                        </p:anim>
                                        <p:anim calcmode="lin" valueType="num" p14:bounceEnd="40000">
                                          <p:cBhvr additive="base">
                                            <p:cTn id="21" dur="500" fill="hold"/>
                                            <p:tgtEl>
                                              <p:spTgt spid="105"/>
                                            </p:tgtEl>
                                            <p:attrNameLst>
                                              <p:attrName>ppt_y</p:attrName>
                                            </p:attrNameLst>
                                          </p:cBhvr>
                                          <p:tavLst>
                                            <p:tav tm="0">
                                              <p:val>
                                                <p:strVal val="0-#ppt_h/2"/>
                                              </p:val>
                                            </p:tav>
                                            <p:tav tm="100000">
                                              <p:val>
                                                <p:strVal val="#ppt_y"/>
                                              </p:val>
                                            </p:tav>
                                          </p:tavLst>
                                        </p:anim>
                                      </p:childTnLst>
                                    </p:cTn>
                                  </p:par>
                                  <p:par>
                                    <p:cTn id="22" presetID="2" presetClass="entr" presetSubtype="3" fill="hold" nodeType="withEffect" p14:presetBounceEnd="40000">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14:bounceEnd="40000">
                                          <p:cBhvr additive="base">
                                            <p:cTn id="24" dur="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25" dur="500" fill="hold"/>
                                            <p:tgtEl>
                                              <p:spTgt spid="6"/>
                                            </p:tgtEl>
                                            <p:attrNameLst>
                                              <p:attrName>ppt_y</p:attrName>
                                            </p:attrNameLst>
                                          </p:cBhvr>
                                          <p:tavLst>
                                            <p:tav tm="0">
                                              <p:val>
                                                <p:strVal val="0-#ppt_h/2"/>
                                              </p:val>
                                            </p:tav>
                                            <p:tav tm="100000">
                                              <p:val>
                                                <p:strVal val="#ppt_y"/>
                                              </p:val>
                                            </p:tav>
                                          </p:tavLst>
                                        </p:anim>
                                      </p:childTnLst>
                                    </p:cTn>
                                  </p:par>
                                  <p:par>
                                    <p:cTn id="26" presetID="2" presetClass="entr" presetSubtype="9" fill="hold" nodeType="withEffect" p14:presetBounceEnd="40000">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14:bounceEnd="40000">
                                          <p:cBhvr additive="base">
                                            <p:cTn id="28" dur="50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29" dur="500" fill="hold"/>
                                            <p:tgtEl>
                                              <p:spTgt spid="5"/>
                                            </p:tgtEl>
                                            <p:attrNameLst>
                                              <p:attrName>ppt_y</p:attrName>
                                            </p:attrNameLst>
                                          </p:cBhvr>
                                          <p:tavLst>
                                            <p:tav tm="0">
                                              <p:val>
                                                <p:strVal val="0-#ppt_h/2"/>
                                              </p:val>
                                            </p:tav>
                                            <p:tav tm="100000">
                                              <p:val>
                                                <p:strVal val="#ppt_y"/>
                                              </p:val>
                                            </p:tav>
                                          </p:tavLst>
                                        </p:anim>
                                      </p:childTnLst>
                                    </p:cTn>
                                  </p:par>
                                  <p:par>
                                    <p:cTn id="30" presetID="2" presetClass="entr" presetSubtype="2" fill="hold" grpId="0" nodeType="withEffect" p14:presetBounceEnd="40000">
                                      <p:stCondLst>
                                        <p:cond delay="0"/>
                                      </p:stCondLst>
                                      <p:childTnLst>
                                        <p:set>
                                          <p:cBhvr>
                                            <p:cTn id="31" dur="1" fill="hold">
                                              <p:stCondLst>
                                                <p:cond delay="0"/>
                                              </p:stCondLst>
                                            </p:cTn>
                                            <p:tgtEl>
                                              <p:spTgt spid="100"/>
                                            </p:tgtEl>
                                            <p:attrNameLst>
                                              <p:attrName>style.visibility</p:attrName>
                                            </p:attrNameLst>
                                          </p:cBhvr>
                                          <p:to>
                                            <p:strVal val="visible"/>
                                          </p:to>
                                        </p:set>
                                        <p:anim calcmode="lin" valueType="num" p14:bounceEnd="40000">
                                          <p:cBhvr additive="base">
                                            <p:cTn id="32" dur="500" fill="hold"/>
                                            <p:tgtEl>
                                              <p:spTgt spid="100"/>
                                            </p:tgtEl>
                                            <p:attrNameLst>
                                              <p:attrName>ppt_x</p:attrName>
                                            </p:attrNameLst>
                                          </p:cBhvr>
                                          <p:tavLst>
                                            <p:tav tm="0">
                                              <p:val>
                                                <p:strVal val="1+#ppt_w/2"/>
                                              </p:val>
                                            </p:tav>
                                            <p:tav tm="100000">
                                              <p:val>
                                                <p:strVal val="#ppt_x"/>
                                              </p:val>
                                            </p:tav>
                                          </p:tavLst>
                                        </p:anim>
                                        <p:anim calcmode="lin" valueType="num" p14:bounceEnd="40000">
                                          <p:cBhvr additive="base">
                                            <p:cTn id="33" dur="500" fill="hold"/>
                                            <p:tgtEl>
                                              <p:spTgt spid="10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14:presetBounceEnd="40000">
                                      <p:stCondLst>
                                        <p:cond delay="0"/>
                                      </p:stCondLst>
                                      <p:childTnLst>
                                        <p:set>
                                          <p:cBhvr>
                                            <p:cTn id="35" dur="1" fill="hold">
                                              <p:stCondLst>
                                                <p:cond delay="0"/>
                                              </p:stCondLst>
                                            </p:cTn>
                                            <p:tgtEl>
                                              <p:spTgt spid="91"/>
                                            </p:tgtEl>
                                            <p:attrNameLst>
                                              <p:attrName>style.visibility</p:attrName>
                                            </p:attrNameLst>
                                          </p:cBhvr>
                                          <p:to>
                                            <p:strVal val="visible"/>
                                          </p:to>
                                        </p:set>
                                        <p:anim calcmode="lin" valueType="num" p14:bounceEnd="40000">
                                          <p:cBhvr additive="base">
                                            <p:cTn id="36" dur="500" fill="hold"/>
                                            <p:tgtEl>
                                              <p:spTgt spid="91"/>
                                            </p:tgtEl>
                                            <p:attrNameLst>
                                              <p:attrName>ppt_x</p:attrName>
                                            </p:attrNameLst>
                                          </p:cBhvr>
                                          <p:tavLst>
                                            <p:tav tm="0">
                                              <p:val>
                                                <p:strVal val="0-#ppt_w/2"/>
                                              </p:val>
                                            </p:tav>
                                            <p:tav tm="100000">
                                              <p:val>
                                                <p:strVal val="#ppt_x"/>
                                              </p:val>
                                            </p:tav>
                                          </p:tavLst>
                                        </p:anim>
                                        <p:anim calcmode="lin" valueType="num" p14:bounceEnd="40000">
                                          <p:cBhvr additive="base">
                                            <p:cTn id="37" dur="500" fill="hold"/>
                                            <p:tgtEl>
                                              <p:spTgt spid="91"/>
                                            </p:tgtEl>
                                            <p:attrNameLst>
                                              <p:attrName>ppt_y</p:attrName>
                                            </p:attrNameLst>
                                          </p:cBhvr>
                                          <p:tavLst>
                                            <p:tav tm="0">
                                              <p:val>
                                                <p:strVal val="#ppt_y"/>
                                              </p:val>
                                            </p:tav>
                                            <p:tav tm="100000">
                                              <p:val>
                                                <p:strVal val="#ppt_y"/>
                                              </p:val>
                                            </p:tav>
                                          </p:tavLst>
                                        </p:anim>
                                      </p:childTnLst>
                                    </p:cTn>
                                  </p:par>
                                  <p:par>
                                    <p:cTn id="38" presetID="2" presetClass="entr" presetSubtype="6" fill="hold" nodeType="withEffect" p14:presetBounceEnd="40000">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14:bounceEnd="40000">
                                          <p:cBhvr additive="base">
                                            <p:cTn id="40" dur="50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41" dur="500" fill="hold"/>
                                            <p:tgtEl>
                                              <p:spTgt spid="8"/>
                                            </p:tgtEl>
                                            <p:attrNameLst>
                                              <p:attrName>ppt_y</p:attrName>
                                            </p:attrNameLst>
                                          </p:cBhvr>
                                          <p:tavLst>
                                            <p:tav tm="0">
                                              <p:val>
                                                <p:strVal val="1+#ppt_h/2"/>
                                              </p:val>
                                            </p:tav>
                                            <p:tav tm="100000">
                                              <p:val>
                                                <p:strVal val="#ppt_y"/>
                                              </p:val>
                                            </p:tav>
                                          </p:tavLst>
                                        </p:anim>
                                      </p:childTnLst>
                                    </p:cTn>
                                  </p:par>
                                  <p:par>
                                    <p:cTn id="42" presetID="2" presetClass="entr" presetSubtype="12" fill="hold" nodeType="withEffect" p14:presetBounceEnd="40000">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14:bounceEnd="40000">
                                          <p:cBhvr additive="base">
                                            <p:cTn id="44" dur="500" fill="hold"/>
                                            <p:tgtEl>
                                              <p:spTgt spid="7"/>
                                            </p:tgtEl>
                                            <p:attrNameLst>
                                              <p:attrName>ppt_x</p:attrName>
                                            </p:attrNameLst>
                                          </p:cBhvr>
                                          <p:tavLst>
                                            <p:tav tm="0">
                                              <p:val>
                                                <p:strVal val="0-#ppt_w/2"/>
                                              </p:val>
                                            </p:tav>
                                            <p:tav tm="100000">
                                              <p:val>
                                                <p:strVal val="#ppt_x"/>
                                              </p:val>
                                            </p:tav>
                                          </p:tavLst>
                                        </p:anim>
                                        <p:anim calcmode="lin" valueType="num" p14:bounceEnd="40000">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12" presetClass="entr" presetSubtype="4" fill="hold" grpId="0" nodeType="afterEffect">
                                      <p:stCondLst>
                                        <p:cond delay="0"/>
                                      </p:stCondLst>
                                      <p:childTnLst>
                                        <p:set>
                                          <p:cBhvr>
                                            <p:cTn id="48" dur="1" fill="hold">
                                              <p:stCondLst>
                                                <p:cond delay="0"/>
                                              </p:stCondLst>
                                            </p:cTn>
                                            <p:tgtEl>
                                              <p:spTgt spid="143"/>
                                            </p:tgtEl>
                                            <p:attrNameLst>
                                              <p:attrName>style.visibility</p:attrName>
                                            </p:attrNameLst>
                                          </p:cBhvr>
                                          <p:to>
                                            <p:strVal val="visible"/>
                                          </p:to>
                                        </p:set>
                                        <p:anim calcmode="lin" valueType="num">
                                          <p:cBhvr additive="base">
                                            <p:cTn id="49" dur="350"/>
                                            <p:tgtEl>
                                              <p:spTgt spid="143"/>
                                            </p:tgtEl>
                                            <p:attrNameLst>
                                              <p:attrName>ppt_y</p:attrName>
                                            </p:attrNameLst>
                                          </p:cBhvr>
                                          <p:tavLst>
                                            <p:tav tm="0">
                                              <p:val>
                                                <p:strVal val="#ppt_y+#ppt_h*1.125000"/>
                                              </p:val>
                                            </p:tav>
                                            <p:tav tm="100000">
                                              <p:val>
                                                <p:strVal val="#ppt_y"/>
                                              </p:val>
                                            </p:tav>
                                          </p:tavLst>
                                        </p:anim>
                                        <p:animEffect transition="in" filter="wipe(up)">
                                          <p:cBhvr>
                                            <p:cTn id="50" dur="350"/>
                                            <p:tgtEl>
                                              <p:spTgt spid="143"/>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144"/>
                                            </p:tgtEl>
                                            <p:attrNameLst>
                                              <p:attrName>style.visibility</p:attrName>
                                            </p:attrNameLst>
                                          </p:cBhvr>
                                          <p:to>
                                            <p:strVal val="visible"/>
                                          </p:to>
                                        </p:set>
                                        <p:anim calcmode="lin" valueType="num">
                                          <p:cBhvr additive="base">
                                            <p:cTn id="53" dur="350"/>
                                            <p:tgtEl>
                                              <p:spTgt spid="144"/>
                                            </p:tgtEl>
                                            <p:attrNameLst>
                                              <p:attrName>ppt_y</p:attrName>
                                            </p:attrNameLst>
                                          </p:cBhvr>
                                          <p:tavLst>
                                            <p:tav tm="0">
                                              <p:val>
                                                <p:strVal val="#ppt_y+#ppt_h*1.125000"/>
                                              </p:val>
                                            </p:tav>
                                            <p:tav tm="100000">
                                              <p:val>
                                                <p:strVal val="#ppt_y"/>
                                              </p:val>
                                            </p:tav>
                                          </p:tavLst>
                                        </p:anim>
                                        <p:animEffect transition="in" filter="wipe(up)">
                                          <p:cBhvr>
                                            <p:cTn id="54" dur="350"/>
                                            <p:tgtEl>
                                              <p:spTgt spid="144"/>
                                            </p:tgtEl>
                                          </p:cBhvr>
                                        </p:animEffect>
                                      </p:childTnLst>
                                    </p:cTn>
                                  </p:par>
                                </p:childTnLst>
                              </p:cTn>
                            </p:par>
                            <p:par>
                              <p:cTn id="55" fill="hold">
                                <p:stCondLst>
                                  <p:cond delay="1500"/>
                                </p:stCondLst>
                                <p:childTnLst>
                                  <p:par>
                                    <p:cTn id="56" presetID="12" presetClass="entr" presetSubtype="8" fill="hold" grpId="0" nodeType="afterEffect">
                                      <p:stCondLst>
                                        <p:cond delay="0"/>
                                      </p:stCondLst>
                                      <p:childTnLst>
                                        <p:set>
                                          <p:cBhvr>
                                            <p:cTn id="57" dur="1" fill="hold">
                                              <p:stCondLst>
                                                <p:cond delay="0"/>
                                              </p:stCondLst>
                                            </p:cTn>
                                            <p:tgtEl>
                                              <p:spTgt spid="135"/>
                                            </p:tgtEl>
                                            <p:attrNameLst>
                                              <p:attrName>style.visibility</p:attrName>
                                            </p:attrNameLst>
                                          </p:cBhvr>
                                          <p:to>
                                            <p:strVal val="visible"/>
                                          </p:to>
                                        </p:set>
                                        <p:anim calcmode="lin" valueType="num">
                                          <p:cBhvr additive="base">
                                            <p:cTn id="58" dur="350"/>
                                            <p:tgtEl>
                                              <p:spTgt spid="135"/>
                                            </p:tgtEl>
                                            <p:attrNameLst>
                                              <p:attrName>ppt_x</p:attrName>
                                            </p:attrNameLst>
                                          </p:cBhvr>
                                          <p:tavLst>
                                            <p:tav tm="0">
                                              <p:val>
                                                <p:strVal val="#ppt_x-#ppt_w*1.125000"/>
                                              </p:val>
                                            </p:tav>
                                            <p:tav tm="100000">
                                              <p:val>
                                                <p:strVal val="#ppt_x"/>
                                              </p:val>
                                            </p:tav>
                                          </p:tavLst>
                                        </p:anim>
                                        <p:animEffect transition="in" filter="wipe(right)">
                                          <p:cBhvr>
                                            <p:cTn id="59" dur="350"/>
                                            <p:tgtEl>
                                              <p:spTgt spid="135"/>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136"/>
                                            </p:tgtEl>
                                            <p:attrNameLst>
                                              <p:attrName>style.visibility</p:attrName>
                                            </p:attrNameLst>
                                          </p:cBhvr>
                                          <p:to>
                                            <p:strVal val="visible"/>
                                          </p:to>
                                        </p:set>
                                        <p:anim calcmode="lin" valueType="num">
                                          <p:cBhvr additive="base">
                                            <p:cTn id="62" dur="350"/>
                                            <p:tgtEl>
                                              <p:spTgt spid="136"/>
                                            </p:tgtEl>
                                            <p:attrNameLst>
                                              <p:attrName>ppt_x</p:attrName>
                                            </p:attrNameLst>
                                          </p:cBhvr>
                                          <p:tavLst>
                                            <p:tav tm="0">
                                              <p:val>
                                                <p:strVal val="#ppt_x-#ppt_w*1.125000"/>
                                              </p:val>
                                            </p:tav>
                                            <p:tav tm="100000">
                                              <p:val>
                                                <p:strVal val="#ppt_x"/>
                                              </p:val>
                                            </p:tav>
                                          </p:tavLst>
                                        </p:anim>
                                        <p:animEffect transition="in" filter="wipe(right)">
                                          <p:cBhvr>
                                            <p:cTn id="63" dur="350"/>
                                            <p:tgtEl>
                                              <p:spTgt spid="136"/>
                                            </p:tgtEl>
                                          </p:cBhvr>
                                        </p:animEffect>
                                      </p:childTnLst>
                                    </p:cTn>
                                  </p:par>
                                </p:childTnLst>
                              </p:cTn>
                            </p:par>
                            <p:par>
                              <p:cTn id="64" fill="hold">
                                <p:stCondLst>
                                  <p:cond delay="2000"/>
                                </p:stCondLst>
                                <p:childTnLst>
                                  <p:par>
                                    <p:cTn id="65" presetID="12" presetClass="entr" presetSubtype="2" fill="hold" grpId="0" nodeType="after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350"/>
                                            <p:tgtEl>
                                              <p:spTgt spid="141"/>
                                            </p:tgtEl>
                                            <p:attrNameLst>
                                              <p:attrName>ppt_x</p:attrName>
                                            </p:attrNameLst>
                                          </p:cBhvr>
                                          <p:tavLst>
                                            <p:tav tm="0">
                                              <p:val>
                                                <p:strVal val="#ppt_x+#ppt_w*1.125000"/>
                                              </p:val>
                                            </p:tav>
                                            <p:tav tm="100000">
                                              <p:val>
                                                <p:strVal val="#ppt_x"/>
                                              </p:val>
                                            </p:tav>
                                          </p:tavLst>
                                        </p:anim>
                                        <p:animEffect transition="in" filter="wipe(left)">
                                          <p:cBhvr>
                                            <p:cTn id="68" dur="350"/>
                                            <p:tgtEl>
                                              <p:spTgt spid="141"/>
                                            </p:tgtEl>
                                          </p:cBhvr>
                                        </p:animEffect>
                                      </p:childTnLst>
                                    </p:cTn>
                                  </p:par>
                                  <p:par>
                                    <p:cTn id="69" presetID="12" presetClass="entr" presetSubtype="2"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350"/>
                                            <p:tgtEl>
                                              <p:spTgt spid="142"/>
                                            </p:tgtEl>
                                            <p:attrNameLst>
                                              <p:attrName>ppt_x</p:attrName>
                                            </p:attrNameLst>
                                          </p:cBhvr>
                                          <p:tavLst>
                                            <p:tav tm="0">
                                              <p:val>
                                                <p:strVal val="#ppt_x+#ppt_w*1.125000"/>
                                              </p:val>
                                            </p:tav>
                                            <p:tav tm="100000">
                                              <p:val>
                                                <p:strVal val="#ppt_x"/>
                                              </p:val>
                                            </p:tav>
                                          </p:tavLst>
                                        </p:anim>
                                        <p:animEffect transition="in" filter="wipe(left)">
                                          <p:cBhvr>
                                            <p:cTn id="72" dur="350"/>
                                            <p:tgtEl>
                                              <p:spTgt spid="142"/>
                                            </p:tgtEl>
                                          </p:cBhvr>
                                        </p:animEffect>
                                      </p:childTnLst>
                                    </p:cTn>
                                  </p:par>
                                </p:childTnLst>
                              </p:cTn>
                            </p:par>
                            <p:par>
                              <p:cTn id="73" fill="hold">
                                <p:stCondLst>
                                  <p:cond delay="2500"/>
                                </p:stCondLst>
                                <p:childTnLst>
                                  <p:par>
                                    <p:cTn id="74" presetID="12" presetClass="entr" presetSubtype="8" fill="hold" grpId="0" nodeType="afterEffect">
                                      <p:stCondLst>
                                        <p:cond delay="0"/>
                                      </p:stCondLst>
                                      <p:childTnLst>
                                        <p:set>
                                          <p:cBhvr>
                                            <p:cTn id="75" dur="1" fill="hold">
                                              <p:stCondLst>
                                                <p:cond delay="0"/>
                                              </p:stCondLst>
                                            </p:cTn>
                                            <p:tgtEl>
                                              <p:spTgt spid="139"/>
                                            </p:tgtEl>
                                            <p:attrNameLst>
                                              <p:attrName>style.visibility</p:attrName>
                                            </p:attrNameLst>
                                          </p:cBhvr>
                                          <p:to>
                                            <p:strVal val="visible"/>
                                          </p:to>
                                        </p:set>
                                        <p:anim calcmode="lin" valueType="num">
                                          <p:cBhvr additive="base">
                                            <p:cTn id="76" dur="350"/>
                                            <p:tgtEl>
                                              <p:spTgt spid="139"/>
                                            </p:tgtEl>
                                            <p:attrNameLst>
                                              <p:attrName>ppt_x</p:attrName>
                                            </p:attrNameLst>
                                          </p:cBhvr>
                                          <p:tavLst>
                                            <p:tav tm="0">
                                              <p:val>
                                                <p:strVal val="#ppt_x-#ppt_w*1.125000"/>
                                              </p:val>
                                            </p:tav>
                                            <p:tav tm="100000">
                                              <p:val>
                                                <p:strVal val="#ppt_x"/>
                                              </p:val>
                                            </p:tav>
                                          </p:tavLst>
                                        </p:anim>
                                        <p:animEffect transition="in" filter="wipe(right)">
                                          <p:cBhvr>
                                            <p:cTn id="77" dur="350"/>
                                            <p:tgtEl>
                                              <p:spTgt spid="139"/>
                                            </p:tgtEl>
                                          </p:cBhvr>
                                        </p:animEffect>
                                      </p:childTnLst>
                                    </p:cTn>
                                  </p:par>
                                  <p:par>
                                    <p:cTn id="78" presetID="12" presetClass="entr" presetSubtype="8" fill="hold" grpId="0" nodeType="withEffect">
                                      <p:stCondLst>
                                        <p:cond delay="0"/>
                                      </p:stCondLst>
                                      <p:childTnLst>
                                        <p:set>
                                          <p:cBhvr>
                                            <p:cTn id="79" dur="1" fill="hold">
                                              <p:stCondLst>
                                                <p:cond delay="0"/>
                                              </p:stCondLst>
                                            </p:cTn>
                                            <p:tgtEl>
                                              <p:spTgt spid="140"/>
                                            </p:tgtEl>
                                            <p:attrNameLst>
                                              <p:attrName>style.visibility</p:attrName>
                                            </p:attrNameLst>
                                          </p:cBhvr>
                                          <p:to>
                                            <p:strVal val="visible"/>
                                          </p:to>
                                        </p:set>
                                        <p:anim calcmode="lin" valueType="num">
                                          <p:cBhvr additive="base">
                                            <p:cTn id="80" dur="350"/>
                                            <p:tgtEl>
                                              <p:spTgt spid="140"/>
                                            </p:tgtEl>
                                            <p:attrNameLst>
                                              <p:attrName>ppt_x</p:attrName>
                                            </p:attrNameLst>
                                          </p:cBhvr>
                                          <p:tavLst>
                                            <p:tav tm="0">
                                              <p:val>
                                                <p:strVal val="#ppt_x-#ppt_w*1.125000"/>
                                              </p:val>
                                            </p:tav>
                                            <p:tav tm="100000">
                                              <p:val>
                                                <p:strVal val="#ppt_x"/>
                                              </p:val>
                                            </p:tav>
                                          </p:tavLst>
                                        </p:anim>
                                        <p:animEffect transition="in" filter="wipe(right)">
                                          <p:cBhvr>
                                            <p:cTn id="81" dur="350"/>
                                            <p:tgtEl>
                                              <p:spTgt spid="140"/>
                                            </p:tgtEl>
                                          </p:cBhvr>
                                        </p:animEffect>
                                      </p:childTnLst>
                                    </p:cTn>
                                  </p:par>
                                </p:childTnLst>
                              </p:cTn>
                            </p:par>
                            <p:par>
                              <p:cTn id="82" fill="hold">
                                <p:stCondLst>
                                  <p:cond delay="3000"/>
                                </p:stCondLst>
                                <p:childTnLst>
                                  <p:par>
                                    <p:cTn id="83" presetID="12" presetClass="entr" presetSubtype="2" fill="hold" grpId="0" nodeType="afterEffect">
                                      <p:stCondLst>
                                        <p:cond delay="0"/>
                                      </p:stCondLst>
                                      <p:childTnLst>
                                        <p:set>
                                          <p:cBhvr>
                                            <p:cTn id="84" dur="1" fill="hold">
                                              <p:stCondLst>
                                                <p:cond delay="0"/>
                                              </p:stCondLst>
                                            </p:cTn>
                                            <p:tgtEl>
                                              <p:spTgt spid="137"/>
                                            </p:tgtEl>
                                            <p:attrNameLst>
                                              <p:attrName>style.visibility</p:attrName>
                                            </p:attrNameLst>
                                          </p:cBhvr>
                                          <p:to>
                                            <p:strVal val="visible"/>
                                          </p:to>
                                        </p:set>
                                        <p:anim calcmode="lin" valueType="num">
                                          <p:cBhvr additive="base">
                                            <p:cTn id="85" dur="350"/>
                                            <p:tgtEl>
                                              <p:spTgt spid="137"/>
                                            </p:tgtEl>
                                            <p:attrNameLst>
                                              <p:attrName>ppt_x</p:attrName>
                                            </p:attrNameLst>
                                          </p:cBhvr>
                                          <p:tavLst>
                                            <p:tav tm="0">
                                              <p:val>
                                                <p:strVal val="#ppt_x+#ppt_w*1.125000"/>
                                              </p:val>
                                            </p:tav>
                                            <p:tav tm="100000">
                                              <p:val>
                                                <p:strVal val="#ppt_x"/>
                                              </p:val>
                                            </p:tav>
                                          </p:tavLst>
                                        </p:anim>
                                        <p:animEffect transition="in" filter="wipe(left)">
                                          <p:cBhvr>
                                            <p:cTn id="86" dur="350"/>
                                            <p:tgtEl>
                                              <p:spTgt spid="137"/>
                                            </p:tgtEl>
                                          </p:cBhvr>
                                        </p:animEffect>
                                      </p:childTnLst>
                                    </p:cTn>
                                  </p:par>
                                  <p:par>
                                    <p:cTn id="87" presetID="12" presetClass="entr" presetSubtype="2" fill="hold" grpId="0" nodeType="withEffect">
                                      <p:stCondLst>
                                        <p:cond delay="0"/>
                                      </p:stCondLst>
                                      <p:childTnLst>
                                        <p:set>
                                          <p:cBhvr>
                                            <p:cTn id="88" dur="1" fill="hold">
                                              <p:stCondLst>
                                                <p:cond delay="0"/>
                                              </p:stCondLst>
                                            </p:cTn>
                                            <p:tgtEl>
                                              <p:spTgt spid="138"/>
                                            </p:tgtEl>
                                            <p:attrNameLst>
                                              <p:attrName>style.visibility</p:attrName>
                                            </p:attrNameLst>
                                          </p:cBhvr>
                                          <p:to>
                                            <p:strVal val="visible"/>
                                          </p:to>
                                        </p:set>
                                        <p:anim calcmode="lin" valueType="num">
                                          <p:cBhvr additive="base">
                                            <p:cTn id="89" dur="350"/>
                                            <p:tgtEl>
                                              <p:spTgt spid="138"/>
                                            </p:tgtEl>
                                            <p:attrNameLst>
                                              <p:attrName>ppt_x</p:attrName>
                                            </p:attrNameLst>
                                          </p:cBhvr>
                                          <p:tavLst>
                                            <p:tav tm="0">
                                              <p:val>
                                                <p:strVal val="#ppt_x+#ppt_w*1.125000"/>
                                              </p:val>
                                            </p:tav>
                                            <p:tav tm="100000">
                                              <p:val>
                                                <p:strVal val="#ppt_x"/>
                                              </p:val>
                                            </p:tav>
                                          </p:tavLst>
                                        </p:anim>
                                        <p:animEffect transition="in" filter="wipe(left)">
                                          <p:cBhvr>
                                            <p:cTn id="90" dur="35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00" grpId="0" animBg="1"/>
          <p:bldP spid="105" grpId="0" animBg="1"/>
          <p:bldP spid="107" grpId="0" animBg="1"/>
          <p:bldP spid="135" grpId="0"/>
          <p:bldP spid="136" grpId="0"/>
          <p:bldP spid="137" grpId="0"/>
          <p:bldP spid="138" grpId="0"/>
          <p:bldP spid="139" grpId="0"/>
          <p:bldP spid="140" grpId="0"/>
          <p:bldP spid="141" grpId="0"/>
          <p:bldP spid="142" grpId="0"/>
          <p:bldP spid="143" grpId="0"/>
          <p:bldP spid="14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3" fill="hold" grpId="0" nodeType="withEffect">
                                      <p:stCondLst>
                                        <p:cond delay="0"/>
                                      </p:stCondLst>
                                      <p:childTnLst>
                                        <p:set>
                                          <p:cBhvr>
                                            <p:cTn id="15" dur="1" fill="hold">
                                              <p:stCondLst>
                                                <p:cond delay="0"/>
                                              </p:stCondLst>
                                            </p:cTn>
                                            <p:tgtEl>
                                              <p:spTgt spid="107"/>
                                            </p:tgtEl>
                                            <p:attrNameLst>
                                              <p:attrName>style.visibility</p:attrName>
                                            </p:attrNameLst>
                                          </p:cBhvr>
                                          <p:to>
                                            <p:strVal val="visible"/>
                                          </p:to>
                                        </p:set>
                                        <p:anim calcmode="lin" valueType="num">
                                          <p:cBhvr additive="base">
                                            <p:cTn id="16" dur="500" fill="hold"/>
                                            <p:tgtEl>
                                              <p:spTgt spid="107"/>
                                            </p:tgtEl>
                                            <p:attrNameLst>
                                              <p:attrName>ppt_x</p:attrName>
                                            </p:attrNameLst>
                                          </p:cBhvr>
                                          <p:tavLst>
                                            <p:tav tm="0">
                                              <p:val>
                                                <p:strVal val="1+#ppt_w/2"/>
                                              </p:val>
                                            </p:tav>
                                            <p:tav tm="100000">
                                              <p:val>
                                                <p:strVal val="#ppt_x"/>
                                              </p:val>
                                            </p:tav>
                                          </p:tavLst>
                                        </p:anim>
                                        <p:anim calcmode="lin" valueType="num">
                                          <p:cBhvr additive="base">
                                            <p:cTn id="17" dur="500" fill="hold"/>
                                            <p:tgtEl>
                                              <p:spTgt spid="107"/>
                                            </p:tgtEl>
                                            <p:attrNameLst>
                                              <p:attrName>ppt_y</p:attrName>
                                            </p:attrNameLst>
                                          </p:cBhvr>
                                          <p:tavLst>
                                            <p:tav tm="0">
                                              <p:val>
                                                <p:strVal val="0-#ppt_h/2"/>
                                              </p:val>
                                            </p:tav>
                                            <p:tav tm="100000">
                                              <p:val>
                                                <p:strVal val="#ppt_y"/>
                                              </p:val>
                                            </p:tav>
                                          </p:tavLst>
                                        </p:anim>
                                      </p:childTnLst>
                                    </p:cTn>
                                  </p:par>
                                  <p:par>
                                    <p:cTn id="18" presetID="2" presetClass="entr" presetSubtype="9" fill="hold" grpId="0" nodeType="withEffect">
                                      <p:stCondLst>
                                        <p:cond delay="0"/>
                                      </p:stCondLst>
                                      <p:childTnLst>
                                        <p:set>
                                          <p:cBhvr>
                                            <p:cTn id="19" dur="1" fill="hold">
                                              <p:stCondLst>
                                                <p:cond delay="0"/>
                                              </p:stCondLst>
                                            </p:cTn>
                                            <p:tgtEl>
                                              <p:spTgt spid="105"/>
                                            </p:tgtEl>
                                            <p:attrNameLst>
                                              <p:attrName>style.visibility</p:attrName>
                                            </p:attrNameLst>
                                          </p:cBhvr>
                                          <p:to>
                                            <p:strVal val="visible"/>
                                          </p:to>
                                        </p:set>
                                        <p:anim calcmode="lin" valueType="num">
                                          <p:cBhvr additive="base">
                                            <p:cTn id="20" dur="500" fill="hold"/>
                                            <p:tgtEl>
                                              <p:spTgt spid="105"/>
                                            </p:tgtEl>
                                            <p:attrNameLst>
                                              <p:attrName>ppt_x</p:attrName>
                                            </p:attrNameLst>
                                          </p:cBhvr>
                                          <p:tavLst>
                                            <p:tav tm="0">
                                              <p:val>
                                                <p:strVal val="0-#ppt_w/2"/>
                                              </p:val>
                                            </p:tav>
                                            <p:tav tm="100000">
                                              <p:val>
                                                <p:strVal val="#ppt_x"/>
                                              </p:val>
                                            </p:tav>
                                          </p:tavLst>
                                        </p:anim>
                                        <p:anim calcmode="lin" valueType="num">
                                          <p:cBhvr additive="base">
                                            <p:cTn id="21" dur="500" fill="hold"/>
                                            <p:tgtEl>
                                              <p:spTgt spid="105"/>
                                            </p:tgtEl>
                                            <p:attrNameLst>
                                              <p:attrName>ppt_y</p:attrName>
                                            </p:attrNameLst>
                                          </p:cBhvr>
                                          <p:tavLst>
                                            <p:tav tm="0">
                                              <p:val>
                                                <p:strVal val="0-#ppt_h/2"/>
                                              </p:val>
                                            </p:tav>
                                            <p:tav tm="100000">
                                              <p:val>
                                                <p:strVal val="#ppt_y"/>
                                              </p:val>
                                            </p:tav>
                                          </p:tavLst>
                                        </p:anim>
                                      </p:childTnLst>
                                    </p:cTn>
                                  </p:par>
                                  <p:par>
                                    <p:cTn id="22" presetID="2" presetClass="entr" presetSubtype="3"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0-#ppt_h/2"/>
                                              </p:val>
                                            </p:tav>
                                            <p:tav tm="100000">
                                              <p:val>
                                                <p:strVal val="#ppt_y"/>
                                              </p:val>
                                            </p:tav>
                                          </p:tavLst>
                                        </p:anim>
                                      </p:childTnLst>
                                    </p:cTn>
                                  </p:par>
                                  <p:par>
                                    <p:cTn id="26" presetID="2" presetClass="entr" presetSubtype="9"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0-#ppt_h/2"/>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00"/>
                                            </p:tgtEl>
                                            <p:attrNameLst>
                                              <p:attrName>style.visibility</p:attrName>
                                            </p:attrNameLst>
                                          </p:cBhvr>
                                          <p:to>
                                            <p:strVal val="visible"/>
                                          </p:to>
                                        </p:set>
                                        <p:anim calcmode="lin" valueType="num">
                                          <p:cBhvr additive="base">
                                            <p:cTn id="32" dur="500" fill="hold"/>
                                            <p:tgtEl>
                                              <p:spTgt spid="100"/>
                                            </p:tgtEl>
                                            <p:attrNameLst>
                                              <p:attrName>ppt_x</p:attrName>
                                            </p:attrNameLst>
                                          </p:cBhvr>
                                          <p:tavLst>
                                            <p:tav tm="0">
                                              <p:val>
                                                <p:strVal val="1+#ppt_w/2"/>
                                              </p:val>
                                            </p:tav>
                                            <p:tav tm="100000">
                                              <p:val>
                                                <p:strVal val="#ppt_x"/>
                                              </p:val>
                                            </p:tav>
                                          </p:tavLst>
                                        </p:anim>
                                        <p:anim calcmode="lin" valueType="num">
                                          <p:cBhvr additive="base">
                                            <p:cTn id="33" dur="500" fill="hold"/>
                                            <p:tgtEl>
                                              <p:spTgt spid="10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91"/>
                                            </p:tgtEl>
                                            <p:attrNameLst>
                                              <p:attrName>style.visibility</p:attrName>
                                            </p:attrNameLst>
                                          </p:cBhvr>
                                          <p:to>
                                            <p:strVal val="visible"/>
                                          </p:to>
                                        </p:set>
                                        <p:anim calcmode="lin" valueType="num">
                                          <p:cBhvr additive="base">
                                            <p:cTn id="36" dur="500" fill="hold"/>
                                            <p:tgtEl>
                                              <p:spTgt spid="91"/>
                                            </p:tgtEl>
                                            <p:attrNameLst>
                                              <p:attrName>ppt_x</p:attrName>
                                            </p:attrNameLst>
                                          </p:cBhvr>
                                          <p:tavLst>
                                            <p:tav tm="0">
                                              <p:val>
                                                <p:strVal val="0-#ppt_w/2"/>
                                              </p:val>
                                            </p:tav>
                                            <p:tav tm="100000">
                                              <p:val>
                                                <p:strVal val="#ppt_x"/>
                                              </p:val>
                                            </p:tav>
                                          </p:tavLst>
                                        </p:anim>
                                        <p:anim calcmode="lin" valueType="num">
                                          <p:cBhvr additive="base">
                                            <p:cTn id="37" dur="500" fill="hold"/>
                                            <p:tgtEl>
                                              <p:spTgt spid="91"/>
                                            </p:tgtEl>
                                            <p:attrNameLst>
                                              <p:attrName>ppt_y</p:attrName>
                                            </p:attrNameLst>
                                          </p:cBhvr>
                                          <p:tavLst>
                                            <p:tav tm="0">
                                              <p:val>
                                                <p:strVal val="#ppt_y"/>
                                              </p:val>
                                            </p:tav>
                                            <p:tav tm="100000">
                                              <p:val>
                                                <p:strVal val="#ppt_y"/>
                                              </p:val>
                                            </p:tav>
                                          </p:tavLst>
                                        </p:anim>
                                      </p:childTnLst>
                                    </p:cTn>
                                  </p:par>
                                  <p:par>
                                    <p:cTn id="38" presetID="2" presetClass="entr" presetSubtype="6"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1+#ppt_w/2"/>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0-#ppt_w/2"/>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12" presetClass="entr" presetSubtype="4" fill="hold" grpId="0" nodeType="afterEffect">
                                      <p:stCondLst>
                                        <p:cond delay="0"/>
                                      </p:stCondLst>
                                      <p:childTnLst>
                                        <p:set>
                                          <p:cBhvr>
                                            <p:cTn id="48" dur="1" fill="hold">
                                              <p:stCondLst>
                                                <p:cond delay="0"/>
                                              </p:stCondLst>
                                            </p:cTn>
                                            <p:tgtEl>
                                              <p:spTgt spid="143"/>
                                            </p:tgtEl>
                                            <p:attrNameLst>
                                              <p:attrName>style.visibility</p:attrName>
                                            </p:attrNameLst>
                                          </p:cBhvr>
                                          <p:to>
                                            <p:strVal val="visible"/>
                                          </p:to>
                                        </p:set>
                                        <p:anim calcmode="lin" valueType="num">
                                          <p:cBhvr additive="base">
                                            <p:cTn id="49" dur="350"/>
                                            <p:tgtEl>
                                              <p:spTgt spid="143"/>
                                            </p:tgtEl>
                                            <p:attrNameLst>
                                              <p:attrName>ppt_y</p:attrName>
                                            </p:attrNameLst>
                                          </p:cBhvr>
                                          <p:tavLst>
                                            <p:tav tm="0">
                                              <p:val>
                                                <p:strVal val="#ppt_y+#ppt_h*1.125000"/>
                                              </p:val>
                                            </p:tav>
                                            <p:tav tm="100000">
                                              <p:val>
                                                <p:strVal val="#ppt_y"/>
                                              </p:val>
                                            </p:tav>
                                          </p:tavLst>
                                        </p:anim>
                                        <p:animEffect transition="in" filter="wipe(up)">
                                          <p:cBhvr>
                                            <p:cTn id="50" dur="350"/>
                                            <p:tgtEl>
                                              <p:spTgt spid="143"/>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144"/>
                                            </p:tgtEl>
                                            <p:attrNameLst>
                                              <p:attrName>style.visibility</p:attrName>
                                            </p:attrNameLst>
                                          </p:cBhvr>
                                          <p:to>
                                            <p:strVal val="visible"/>
                                          </p:to>
                                        </p:set>
                                        <p:anim calcmode="lin" valueType="num">
                                          <p:cBhvr additive="base">
                                            <p:cTn id="53" dur="350"/>
                                            <p:tgtEl>
                                              <p:spTgt spid="144"/>
                                            </p:tgtEl>
                                            <p:attrNameLst>
                                              <p:attrName>ppt_y</p:attrName>
                                            </p:attrNameLst>
                                          </p:cBhvr>
                                          <p:tavLst>
                                            <p:tav tm="0">
                                              <p:val>
                                                <p:strVal val="#ppt_y+#ppt_h*1.125000"/>
                                              </p:val>
                                            </p:tav>
                                            <p:tav tm="100000">
                                              <p:val>
                                                <p:strVal val="#ppt_y"/>
                                              </p:val>
                                            </p:tav>
                                          </p:tavLst>
                                        </p:anim>
                                        <p:animEffect transition="in" filter="wipe(up)">
                                          <p:cBhvr>
                                            <p:cTn id="54" dur="350"/>
                                            <p:tgtEl>
                                              <p:spTgt spid="144"/>
                                            </p:tgtEl>
                                          </p:cBhvr>
                                        </p:animEffect>
                                      </p:childTnLst>
                                    </p:cTn>
                                  </p:par>
                                </p:childTnLst>
                              </p:cTn>
                            </p:par>
                            <p:par>
                              <p:cTn id="55" fill="hold">
                                <p:stCondLst>
                                  <p:cond delay="1500"/>
                                </p:stCondLst>
                                <p:childTnLst>
                                  <p:par>
                                    <p:cTn id="56" presetID="12" presetClass="entr" presetSubtype="8" fill="hold" grpId="0" nodeType="afterEffect">
                                      <p:stCondLst>
                                        <p:cond delay="0"/>
                                      </p:stCondLst>
                                      <p:childTnLst>
                                        <p:set>
                                          <p:cBhvr>
                                            <p:cTn id="57" dur="1" fill="hold">
                                              <p:stCondLst>
                                                <p:cond delay="0"/>
                                              </p:stCondLst>
                                            </p:cTn>
                                            <p:tgtEl>
                                              <p:spTgt spid="135"/>
                                            </p:tgtEl>
                                            <p:attrNameLst>
                                              <p:attrName>style.visibility</p:attrName>
                                            </p:attrNameLst>
                                          </p:cBhvr>
                                          <p:to>
                                            <p:strVal val="visible"/>
                                          </p:to>
                                        </p:set>
                                        <p:anim calcmode="lin" valueType="num">
                                          <p:cBhvr additive="base">
                                            <p:cTn id="58" dur="350"/>
                                            <p:tgtEl>
                                              <p:spTgt spid="135"/>
                                            </p:tgtEl>
                                            <p:attrNameLst>
                                              <p:attrName>ppt_x</p:attrName>
                                            </p:attrNameLst>
                                          </p:cBhvr>
                                          <p:tavLst>
                                            <p:tav tm="0">
                                              <p:val>
                                                <p:strVal val="#ppt_x-#ppt_w*1.125000"/>
                                              </p:val>
                                            </p:tav>
                                            <p:tav tm="100000">
                                              <p:val>
                                                <p:strVal val="#ppt_x"/>
                                              </p:val>
                                            </p:tav>
                                          </p:tavLst>
                                        </p:anim>
                                        <p:animEffect transition="in" filter="wipe(right)">
                                          <p:cBhvr>
                                            <p:cTn id="59" dur="350"/>
                                            <p:tgtEl>
                                              <p:spTgt spid="135"/>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136"/>
                                            </p:tgtEl>
                                            <p:attrNameLst>
                                              <p:attrName>style.visibility</p:attrName>
                                            </p:attrNameLst>
                                          </p:cBhvr>
                                          <p:to>
                                            <p:strVal val="visible"/>
                                          </p:to>
                                        </p:set>
                                        <p:anim calcmode="lin" valueType="num">
                                          <p:cBhvr additive="base">
                                            <p:cTn id="62" dur="350"/>
                                            <p:tgtEl>
                                              <p:spTgt spid="136"/>
                                            </p:tgtEl>
                                            <p:attrNameLst>
                                              <p:attrName>ppt_x</p:attrName>
                                            </p:attrNameLst>
                                          </p:cBhvr>
                                          <p:tavLst>
                                            <p:tav tm="0">
                                              <p:val>
                                                <p:strVal val="#ppt_x-#ppt_w*1.125000"/>
                                              </p:val>
                                            </p:tav>
                                            <p:tav tm="100000">
                                              <p:val>
                                                <p:strVal val="#ppt_x"/>
                                              </p:val>
                                            </p:tav>
                                          </p:tavLst>
                                        </p:anim>
                                        <p:animEffect transition="in" filter="wipe(right)">
                                          <p:cBhvr>
                                            <p:cTn id="63" dur="350"/>
                                            <p:tgtEl>
                                              <p:spTgt spid="136"/>
                                            </p:tgtEl>
                                          </p:cBhvr>
                                        </p:animEffect>
                                      </p:childTnLst>
                                    </p:cTn>
                                  </p:par>
                                </p:childTnLst>
                              </p:cTn>
                            </p:par>
                            <p:par>
                              <p:cTn id="64" fill="hold">
                                <p:stCondLst>
                                  <p:cond delay="2000"/>
                                </p:stCondLst>
                                <p:childTnLst>
                                  <p:par>
                                    <p:cTn id="65" presetID="12" presetClass="entr" presetSubtype="2" fill="hold" grpId="0" nodeType="after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350"/>
                                            <p:tgtEl>
                                              <p:spTgt spid="141"/>
                                            </p:tgtEl>
                                            <p:attrNameLst>
                                              <p:attrName>ppt_x</p:attrName>
                                            </p:attrNameLst>
                                          </p:cBhvr>
                                          <p:tavLst>
                                            <p:tav tm="0">
                                              <p:val>
                                                <p:strVal val="#ppt_x+#ppt_w*1.125000"/>
                                              </p:val>
                                            </p:tav>
                                            <p:tav tm="100000">
                                              <p:val>
                                                <p:strVal val="#ppt_x"/>
                                              </p:val>
                                            </p:tav>
                                          </p:tavLst>
                                        </p:anim>
                                        <p:animEffect transition="in" filter="wipe(left)">
                                          <p:cBhvr>
                                            <p:cTn id="68" dur="350"/>
                                            <p:tgtEl>
                                              <p:spTgt spid="141"/>
                                            </p:tgtEl>
                                          </p:cBhvr>
                                        </p:animEffect>
                                      </p:childTnLst>
                                    </p:cTn>
                                  </p:par>
                                  <p:par>
                                    <p:cTn id="69" presetID="12" presetClass="entr" presetSubtype="2"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350"/>
                                            <p:tgtEl>
                                              <p:spTgt spid="142"/>
                                            </p:tgtEl>
                                            <p:attrNameLst>
                                              <p:attrName>ppt_x</p:attrName>
                                            </p:attrNameLst>
                                          </p:cBhvr>
                                          <p:tavLst>
                                            <p:tav tm="0">
                                              <p:val>
                                                <p:strVal val="#ppt_x+#ppt_w*1.125000"/>
                                              </p:val>
                                            </p:tav>
                                            <p:tav tm="100000">
                                              <p:val>
                                                <p:strVal val="#ppt_x"/>
                                              </p:val>
                                            </p:tav>
                                          </p:tavLst>
                                        </p:anim>
                                        <p:animEffect transition="in" filter="wipe(left)">
                                          <p:cBhvr>
                                            <p:cTn id="72" dur="350"/>
                                            <p:tgtEl>
                                              <p:spTgt spid="142"/>
                                            </p:tgtEl>
                                          </p:cBhvr>
                                        </p:animEffect>
                                      </p:childTnLst>
                                    </p:cTn>
                                  </p:par>
                                </p:childTnLst>
                              </p:cTn>
                            </p:par>
                            <p:par>
                              <p:cTn id="73" fill="hold">
                                <p:stCondLst>
                                  <p:cond delay="2500"/>
                                </p:stCondLst>
                                <p:childTnLst>
                                  <p:par>
                                    <p:cTn id="74" presetID="12" presetClass="entr" presetSubtype="8" fill="hold" grpId="0" nodeType="afterEffect">
                                      <p:stCondLst>
                                        <p:cond delay="0"/>
                                      </p:stCondLst>
                                      <p:childTnLst>
                                        <p:set>
                                          <p:cBhvr>
                                            <p:cTn id="75" dur="1" fill="hold">
                                              <p:stCondLst>
                                                <p:cond delay="0"/>
                                              </p:stCondLst>
                                            </p:cTn>
                                            <p:tgtEl>
                                              <p:spTgt spid="139"/>
                                            </p:tgtEl>
                                            <p:attrNameLst>
                                              <p:attrName>style.visibility</p:attrName>
                                            </p:attrNameLst>
                                          </p:cBhvr>
                                          <p:to>
                                            <p:strVal val="visible"/>
                                          </p:to>
                                        </p:set>
                                        <p:anim calcmode="lin" valueType="num">
                                          <p:cBhvr additive="base">
                                            <p:cTn id="76" dur="350"/>
                                            <p:tgtEl>
                                              <p:spTgt spid="139"/>
                                            </p:tgtEl>
                                            <p:attrNameLst>
                                              <p:attrName>ppt_x</p:attrName>
                                            </p:attrNameLst>
                                          </p:cBhvr>
                                          <p:tavLst>
                                            <p:tav tm="0">
                                              <p:val>
                                                <p:strVal val="#ppt_x-#ppt_w*1.125000"/>
                                              </p:val>
                                            </p:tav>
                                            <p:tav tm="100000">
                                              <p:val>
                                                <p:strVal val="#ppt_x"/>
                                              </p:val>
                                            </p:tav>
                                          </p:tavLst>
                                        </p:anim>
                                        <p:animEffect transition="in" filter="wipe(right)">
                                          <p:cBhvr>
                                            <p:cTn id="77" dur="350"/>
                                            <p:tgtEl>
                                              <p:spTgt spid="139"/>
                                            </p:tgtEl>
                                          </p:cBhvr>
                                        </p:animEffect>
                                      </p:childTnLst>
                                    </p:cTn>
                                  </p:par>
                                  <p:par>
                                    <p:cTn id="78" presetID="12" presetClass="entr" presetSubtype="8" fill="hold" grpId="0" nodeType="withEffect">
                                      <p:stCondLst>
                                        <p:cond delay="0"/>
                                      </p:stCondLst>
                                      <p:childTnLst>
                                        <p:set>
                                          <p:cBhvr>
                                            <p:cTn id="79" dur="1" fill="hold">
                                              <p:stCondLst>
                                                <p:cond delay="0"/>
                                              </p:stCondLst>
                                            </p:cTn>
                                            <p:tgtEl>
                                              <p:spTgt spid="140"/>
                                            </p:tgtEl>
                                            <p:attrNameLst>
                                              <p:attrName>style.visibility</p:attrName>
                                            </p:attrNameLst>
                                          </p:cBhvr>
                                          <p:to>
                                            <p:strVal val="visible"/>
                                          </p:to>
                                        </p:set>
                                        <p:anim calcmode="lin" valueType="num">
                                          <p:cBhvr additive="base">
                                            <p:cTn id="80" dur="350"/>
                                            <p:tgtEl>
                                              <p:spTgt spid="140"/>
                                            </p:tgtEl>
                                            <p:attrNameLst>
                                              <p:attrName>ppt_x</p:attrName>
                                            </p:attrNameLst>
                                          </p:cBhvr>
                                          <p:tavLst>
                                            <p:tav tm="0">
                                              <p:val>
                                                <p:strVal val="#ppt_x-#ppt_w*1.125000"/>
                                              </p:val>
                                            </p:tav>
                                            <p:tav tm="100000">
                                              <p:val>
                                                <p:strVal val="#ppt_x"/>
                                              </p:val>
                                            </p:tav>
                                          </p:tavLst>
                                        </p:anim>
                                        <p:animEffect transition="in" filter="wipe(right)">
                                          <p:cBhvr>
                                            <p:cTn id="81" dur="350"/>
                                            <p:tgtEl>
                                              <p:spTgt spid="140"/>
                                            </p:tgtEl>
                                          </p:cBhvr>
                                        </p:animEffect>
                                      </p:childTnLst>
                                    </p:cTn>
                                  </p:par>
                                </p:childTnLst>
                              </p:cTn>
                            </p:par>
                            <p:par>
                              <p:cTn id="82" fill="hold">
                                <p:stCondLst>
                                  <p:cond delay="3000"/>
                                </p:stCondLst>
                                <p:childTnLst>
                                  <p:par>
                                    <p:cTn id="83" presetID="12" presetClass="entr" presetSubtype="2" fill="hold" grpId="0" nodeType="afterEffect">
                                      <p:stCondLst>
                                        <p:cond delay="0"/>
                                      </p:stCondLst>
                                      <p:childTnLst>
                                        <p:set>
                                          <p:cBhvr>
                                            <p:cTn id="84" dur="1" fill="hold">
                                              <p:stCondLst>
                                                <p:cond delay="0"/>
                                              </p:stCondLst>
                                            </p:cTn>
                                            <p:tgtEl>
                                              <p:spTgt spid="137"/>
                                            </p:tgtEl>
                                            <p:attrNameLst>
                                              <p:attrName>style.visibility</p:attrName>
                                            </p:attrNameLst>
                                          </p:cBhvr>
                                          <p:to>
                                            <p:strVal val="visible"/>
                                          </p:to>
                                        </p:set>
                                        <p:anim calcmode="lin" valueType="num">
                                          <p:cBhvr additive="base">
                                            <p:cTn id="85" dur="350"/>
                                            <p:tgtEl>
                                              <p:spTgt spid="137"/>
                                            </p:tgtEl>
                                            <p:attrNameLst>
                                              <p:attrName>ppt_x</p:attrName>
                                            </p:attrNameLst>
                                          </p:cBhvr>
                                          <p:tavLst>
                                            <p:tav tm="0">
                                              <p:val>
                                                <p:strVal val="#ppt_x+#ppt_w*1.125000"/>
                                              </p:val>
                                            </p:tav>
                                            <p:tav tm="100000">
                                              <p:val>
                                                <p:strVal val="#ppt_x"/>
                                              </p:val>
                                            </p:tav>
                                          </p:tavLst>
                                        </p:anim>
                                        <p:animEffect transition="in" filter="wipe(left)">
                                          <p:cBhvr>
                                            <p:cTn id="86" dur="350"/>
                                            <p:tgtEl>
                                              <p:spTgt spid="137"/>
                                            </p:tgtEl>
                                          </p:cBhvr>
                                        </p:animEffect>
                                      </p:childTnLst>
                                    </p:cTn>
                                  </p:par>
                                  <p:par>
                                    <p:cTn id="87" presetID="12" presetClass="entr" presetSubtype="2" fill="hold" grpId="0" nodeType="withEffect">
                                      <p:stCondLst>
                                        <p:cond delay="0"/>
                                      </p:stCondLst>
                                      <p:childTnLst>
                                        <p:set>
                                          <p:cBhvr>
                                            <p:cTn id="88" dur="1" fill="hold">
                                              <p:stCondLst>
                                                <p:cond delay="0"/>
                                              </p:stCondLst>
                                            </p:cTn>
                                            <p:tgtEl>
                                              <p:spTgt spid="138"/>
                                            </p:tgtEl>
                                            <p:attrNameLst>
                                              <p:attrName>style.visibility</p:attrName>
                                            </p:attrNameLst>
                                          </p:cBhvr>
                                          <p:to>
                                            <p:strVal val="visible"/>
                                          </p:to>
                                        </p:set>
                                        <p:anim calcmode="lin" valueType="num">
                                          <p:cBhvr additive="base">
                                            <p:cTn id="89" dur="350"/>
                                            <p:tgtEl>
                                              <p:spTgt spid="138"/>
                                            </p:tgtEl>
                                            <p:attrNameLst>
                                              <p:attrName>ppt_x</p:attrName>
                                            </p:attrNameLst>
                                          </p:cBhvr>
                                          <p:tavLst>
                                            <p:tav tm="0">
                                              <p:val>
                                                <p:strVal val="#ppt_x+#ppt_w*1.125000"/>
                                              </p:val>
                                            </p:tav>
                                            <p:tav tm="100000">
                                              <p:val>
                                                <p:strVal val="#ppt_x"/>
                                              </p:val>
                                            </p:tav>
                                          </p:tavLst>
                                        </p:anim>
                                        <p:animEffect transition="in" filter="wipe(left)">
                                          <p:cBhvr>
                                            <p:cTn id="90" dur="35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00" grpId="0" animBg="1"/>
          <p:bldP spid="105" grpId="0" animBg="1"/>
          <p:bldP spid="107" grpId="0" animBg="1"/>
          <p:bldP spid="135" grpId="0"/>
          <p:bldP spid="136" grpId="0"/>
          <p:bldP spid="137" grpId="0"/>
          <p:bldP spid="138" grpId="0"/>
          <p:bldP spid="139" grpId="0"/>
          <p:bldP spid="140" grpId="0"/>
          <p:bldP spid="141" grpId="0"/>
          <p:bldP spid="142" grpId="0"/>
          <p:bldP spid="143" grpId="0"/>
          <p:bldP spid="144"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3"/>
          <p:cNvSpPr txBox="1"/>
          <p:nvPr/>
        </p:nvSpPr>
        <p:spPr>
          <a:xfrm>
            <a:off x="2379846" y="3553519"/>
            <a:ext cx="961677"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1600" b="1" dirty="0">
                <a:solidFill>
                  <a:schemeClr val="accent1"/>
                </a:solidFill>
                <a:latin typeface="微软雅黑" panose="020B0503020204020204" pitchFamily="34" charset="-122"/>
                <a:ea typeface="微软雅黑" panose="020B0503020204020204" pitchFamily="34" charset="-122"/>
              </a:rPr>
              <a:t>399,834</a:t>
            </a:r>
            <a:r>
              <a:rPr lang="en-US" altLang="zh-CN" sz="1600" b="1" dirty="0">
                <a:solidFill>
                  <a:schemeClr val="accent1"/>
                </a:solidFill>
                <a:latin typeface="微软雅黑" panose="020B0503020204020204" pitchFamily="34" charset="-122"/>
                <a:ea typeface="微软雅黑" panose="020B0503020204020204" pitchFamily="34" charset="-122"/>
              </a:rPr>
              <a:t>K</a:t>
            </a:r>
            <a:endParaRPr lang="en-US" sz="1600" b="1" dirty="0">
              <a:solidFill>
                <a:schemeClr val="accent1"/>
              </a:solidFill>
              <a:latin typeface="微软雅黑" panose="020B0503020204020204" pitchFamily="34" charset="-122"/>
              <a:ea typeface="微软雅黑" panose="020B0503020204020204" pitchFamily="34" charset="-122"/>
            </a:endParaRPr>
          </a:p>
        </p:txBody>
      </p:sp>
      <p:sp>
        <p:nvSpPr>
          <p:cNvPr id="34" name="Text Placeholder 3"/>
          <p:cNvSpPr txBox="1"/>
          <p:nvPr/>
        </p:nvSpPr>
        <p:spPr>
          <a:xfrm>
            <a:off x="4898288" y="3553519"/>
            <a:ext cx="1088297"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1600" b="1" dirty="0">
                <a:solidFill>
                  <a:schemeClr val="accent2"/>
                </a:solidFill>
                <a:latin typeface="微软雅黑" panose="020B0503020204020204" pitchFamily="34" charset="-122"/>
                <a:ea typeface="微软雅黑" panose="020B0503020204020204" pitchFamily="34" charset="-122"/>
              </a:rPr>
              <a:t>487</a:t>
            </a:r>
            <a:r>
              <a:rPr lang="en-US" altLang="zh-CN" sz="1600" b="1" dirty="0">
                <a:solidFill>
                  <a:schemeClr val="accent2"/>
                </a:solidFill>
                <a:latin typeface="微软雅黑" panose="020B0503020204020204" pitchFamily="34" charset="-122"/>
                <a:ea typeface="微软雅黑" panose="020B0503020204020204" pitchFamily="34" charset="-122"/>
              </a:rPr>
              <a:t>3,834K</a:t>
            </a:r>
            <a:endParaRPr lang="en-US" altLang="zh-CN" sz="1600" b="1" dirty="0">
              <a:solidFill>
                <a:schemeClr val="accent2"/>
              </a:solidFill>
              <a:latin typeface="微软雅黑" panose="020B0503020204020204" pitchFamily="34" charset="-122"/>
              <a:ea typeface="微软雅黑" panose="020B0503020204020204" pitchFamily="34" charset="-122"/>
            </a:endParaRPr>
          </a:p>
        </p:txBody>
      </p:sp>
      <p:sp>
        <p:nvSpPr>
          <p:cNvPr id="35" name="Text Placeholder 3"/>
          <p:cNvSpPr txBox="1"/>
          <p:nvPr/>
        </p:nvSpPr>
        <p:spPr>
          <a:xfrm>
            <a:off x="7479190" y="3553519"/>
            <a:ext cx="1088297"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1600" b="1" dirty="0">
                <a:solidFill>
                  <a:schemeClr val="accent1"/>
                </a:solidFill>
                <a:latin typeface="微软雅黑" panose="020B0503020204020204" pitchFamily="34" charset="-122"/>
                <a:ea typeface="微软雅黑" panose="020B0503020204020204" pitchFamily="34" charset="-122"/>
              </a:rPr>
              <a:t>5258,487</a:t>
            </a:r>
            <a:r>
              <a:rPr lang="en-US" altLang="zh-CN" sz="1600" b="1" dirty="0">
                <a:solidFill>
                  <a:schemeClr val="accent1"/>
                </a:solidFill>
                <a:latin typeface="微软雅黑" panose="020B0503020204020204" pitchFamily="34" charset="-122"/>
                <a:ea typeface="微软雅黑" panose="020B0503020204020204" pitchFamily="34" charset="-122"/>
              </a:rPr>
              <a:t>K</a:t>
            </a:r>
            <a:endParaRPr lang="en-US" sz="1600" b="1" dirty="0">
              <a:solidFill>
                <a:schemeClr val="accent1"/>
              </a:solidFill>
              <a:latin typeface="微软雅黑" panose="020B0503020204020204" pitchFamily="34" charset="-122"/>
              <a:ea typeface="微软雅黑" panose="020B0503020204020204" pitchFamily="34" charset="-122"/>
            </a:endParaRPr>
          </a:p>
        </p:txBody>
      </p:sp>
      <p:sp>
        <p:nvSpPr>
          <p:cNvPr id="36" name="Text Placeholder 3"/>
          <p:cNvSpPr txBox="1"/>
          <p:nvPr/>
        </p:nvSpPr>
        <p:spPr>
          <a:xfrm>
            <a:off x="10092170" y="3553519"/>
            <a:ext cx="961677"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1600" b="1" dirty="0">
                <a:solidFill>
                  <a:schemeClr val="accent2"/>
                </a:solidFill>
                <a:latin typeface="微软雅黑" panose="020B0503020204020204" pitchFamily="34" charset="-122"/>
                <a:ea typeface="微软雅黑" panose="020B0503020204020204" pitchFamily="34" charset="-122"/>
              </a:rPr>
              <a:t>258,487</a:t>
            </a:r>
            <a:r>
              <a:rPr lang="en-US" altLang="zh-CN" sz="1600" b="1" dirty="0">
                <a:solidFill>
                  <a:schemeClr val="accent2"/>
                </a:solidFill>
                <a:latin typeface="微软雅黑" panose="020B0503020204020204" pitchFamily="34" charset="-122"/>
                <a:ea typeface="微软雅黑" panose="020B0503020204020204" pitchFamily="34" charset="-122"/>
              </a:rPr>
              <a:t>K</a:t>
            </a:r>
            <a:endParaRPr lang="en-US" sz="1600" b="1" dirty="0">
              <a:solidFill>
                <a:schemeClr val="accent2"/>
              </a:solidFill>
              <a:latin typeface="微软雅黑" panose="020B0503020204020204" pitchFamily="34" charset="-122"/>
              <a:ea typeface="微软雅黑" panose="020B0503020204020204" pitchFamily="34" charset="-122"/>
            </a:endParaRPr>
          </a:p>
        </p:txBody>
      </p:sp>
      <p:cxnSp>
        <p:nvCxnSpPr>
          <p:cNvPr id="49" name="Straight Connector 88"/>
          <p:cNvCxnSpPr/>
          <p:nvPr/>
        </p:nvCxnSpPr>
        <p:spPr>
          <a:xfrm flipH="1">
            <a:off x="1277959" y="3860753"/>
            <a:ext cx="9636087"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3" name="Oval 8"/>
          <p:cNvSpPr>
            <a:spLocks noChangeAspect="1"/>
          </p:cNvSpPr>
          <p:nvPr/>
        </p:nvSpPr>
        <p:spPr>
          <a:xfrm>
            <a:off x="1433137" y="1710016"/>
            <a:ext cx="1619789" cy="1620000"/>
          </a:xfrm>
          <a:prstGeom prst="ellipse">
            <a:avLst/>
          </a:prstGeom>
          <a:blipFill>
            <a:blip r:embed="rId1" cstate="print"/>
            <a:srcRect/>
            <a:stretch>
              <a:fillRect/>
            </a:stretch>
          </a:blip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solidFill>
                <a:schemeClr val="bg1"/>
              </a:solidFill>
            </a:endParaRPr>
          </a:p>
        </p:txBody>
      </p:sp>
      <p:grpSp>
        <p:nvGrpSpPr>
          <p:cNvPr id="54" name="Group 94"/>
          <p:cNvGrpSpPr/>
          <p:nvPr/>
        </p:nvGrpSpPr>
        <p:grpSpPr>
          <a:xfrm>
            <a:off x="2146682" y="3352519"/>
            <a:ext cx="192698" cy="948263"/>
            <a:chOff x="1690019" y="2064423"/>
            <a:chExt cx="144542" cy="711197"/>
          </a:xfrm>
        </p:grpSpPr>
        <p:cxnSp>
          <p:nvCxnSpPr>
            <p:cNvPr id="55" name="Straight Connector 75"/>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0" name="Oval 32"/>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grpSp>
      <p:sp>
        <p:nvSpPr>
          <p:cNvPr id="61" name="Oval 109"/>
          <p:cNvSpPr>
            <a:spLocks noChangeAspect="1"/>
          </p:cNvSpPr>
          <p:nvPr/>
        </p:nvSpPr>
        <p:spPr>
          <a:xfrm>
            <a:off x="3859046" y="1422016"/>
            <a:ext cx="1907752" cy="1908000"/>
          </a:xfrm>
          <a:prstGeom prst="ellipse">
            <a:avLst/>
          </a:prstGeom>
          <a:blipFill>
            <a:blip r:embed="rId2" cstate="print"/>
            <a:srcRect/>
            <a:stretch>
              <a:fillRect/>
            </a:stretch>
          </a:blip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solidFill>
                <a:schemeClr val="bg1"/>
              </a:solidFill>
            </a:endParaRPr>
          </a:p>
        </p:txBody>
      </p:sp>
      <p:grpSp>
        <p:nvGrpSpPr>
          <p:cNvPr id="62" name="Group 110"/>
          <p:cNvGrpSpPr/>
          <p:nvPr/>
        </p:nvGrpSpPr>
        <p:grpSpPr>
          <a:xfrm>
            <a:off x="4716574" y="3352519"/>
            <a:ext cx="192698" cy="948263"/>
            <a:chOff x="1690019" y="2064423"/>
            <a:chExt cx="144542" cy="711197"/>
          </a:xfrm>
        </p:grpSpPr>
        <p:cxnSp>
          <p:nvCxnSpPr>
            <p:cNvPr id="67" name="Straight Connector 111"/>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8" name="Oval 112"/>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grpSp>
      <p:sp>
        <p:nvSpPr>
          <p:cNvPr id="69" name="Oval 127"/>
          <p:cNvSpPr>
            <a:spLocks noChangeAspect="1"/>
          </p:cNvSpPr>
          <p:nvPr/>
        </p:nvSpPr>
        <p:spPr>
          <a:xfrm>
            <a:off x="6429744" y="1422016"/>
            <a:ext cx="1907752" cy="1908000"/>
          </a:xfrm>
          <a:prstGeom prst="ellipse">
            <a:avLst/>
          </a:prstGeom>
          <a:blipFill>
            <a:blip r:embed="rId3" cstate="print"/>
            <a:srcRect/>
            <a:stretch>
              <a:fillRect/>
            </a:stretch>
          </a:blip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solidFill>
                <a:schemeClr val="bg1"/>
              </a:solidFill>
            </a:endParaRPr>
          </a:p>
        </p:txBody>
      </p:sp>
      <p:grpSp>
        <p:nvGrpSpPr>
          <p:cNvPr id="74" name="Group 128"/>
          <p:cNvGrpSpPr/>
          <p:nvPr/>
        </p:nvGrpSpPr>
        <p:grpSpPr>
          <a:xfrm>
            <a:off x="7286465" y="3352519"/>
            <a:ext cx="192698" cy="948263"/>
            <a:chOff x="1690019" y="2064423"/>
            <a:chExt cx="144542" cy="711197"/>
          </a:xfrm>
        </p:grpSpPr>
        <p:cxnSp>
          <p:nvCxnSpPr>
            <p:cNvPr id="75" name="Straight Connector 129"/>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76" name="Oval 130"/>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grpSp>
      <p:sp>
        <p:nvSpPr>
          <p:cNvPr id="81" name="Oval 145"/>
          <p:cNvSpPr>
            <a:spLocks noChangeAspect="1"/>
          </p:cNvSpPr>
          <p:nvPr/>
        </p:nvSpPr>
        <p:spPr>
          <a:xfrm>
            <a:off x="9142811" y="1710016"/>
            <a:ext cx="1619789" cy="1620000"/>
          </a:xfrm>
          <a:prstGeom prst="ellipse">
            <a:avLst/>
          </a:prstGeom>
          <a:blipFill>
            <a:blip r:embed="rId4" cstate="print"/>
            <a:srcRect/>
            <a:stretch>
              <a:fillRect/>
            </a:stretch>
          </a:blip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solidFill>
                <a:schemeClr val="bg1"/>
              </a:solidFill>
            </a:endParaRPr>
          </a:p>
        </p:txBody>
      </p:sp>
      <p:grpSp>
        <p:nvGrpSpPr>
          <p:cNvPr id="82" name="Group 146"/>
          <p:cNvGrpSpPr/>
          <p:nvPr/>
        </p:nvGrpSpPr>
        <p:grpSpPr>
          <a:xfrm>
            <a:off x="9856356" y="3352519"/>
            <a:ext cx="192698" cy="948263"/>
            <a:chOff x="1690019" y="2064423"/>
            <a:chExt cx="144542" cy="711197"/>
          </a:xfrm>
        </p:grpSpPr>
        <p:cxnSp>
          <p:nvCxnSpPr>
            <p:cNvPr id="83" name="Straight Connector 147"/>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84" name="Oval 148"/>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grpSp>
      <p:sp>
        <p:nvSpPr>
          <p:cNvPr id="85" name="矩形 84"/>
          <p:cNvSpPr/>
          <p:nvPr/>
        </p:nvSpPr>
        <p:spPr>
          <a:xfrm>
            <a:off x="1304441" y="4418388"/>
            <a:ext cx="1877176" cy="430879"/>
          </a:xfrm>
          <a:prstGeom prst="rect">
            <a:avLst/>
          </a:prstGeom>
        </p:spPr>
        <p:txBody>
          <a:bodyPr wrap="none" lIns="91431" tIns="45716" rIns="91431" bIns="45716">
            <a:spAutoFit/>
          </a:bodyPr>
          <a:lstStyle/>
          <a:p>
            <a:pPr algn="ctr"/>
            <a:r>
              <a:rPr lang="zh-CN" altLang="en-US" sz="2200" b="1" dirty="0">
                <a:solidFill>
                  <a:schemeClr val="accent1"/>
                </a:solidFill>
                <a:latin typeface="微软雅黑" panose="020B0503020204020204" pitchFamily="34" charset="-122"/>
                <a:ea typeface="微软雅黑" panose="020B0503020204020204" pitchFamily="34" charset="-122"/>
              </a:rPr>
              <a:t>点击添加标题</a:t>
            </a:r>
            <a:endParaRPr lang="en-US" altLang="zh-CN" sz="2200" b="1" dirty="0">
              <a:solidFill>
                <a:schemeClr val="accent1"/>
              </a:solidFill>
              <a:latin typeface="微软雅黑" panose="020B0503020204020204" pitchFamily="34" charset="-122"/>
              <a:ea typeface="微软雅黑" panose="020B0503020204020204" pitchFamily="34" charset="-122"/>
            </a:endParaRPr>
          </a:p>
        </p:txBody>
      </p:sp>
      <p:sp>
        <p:nvSpPr>
          <p:cNvPr id="86" name="矩形 47"/>
          <p:cNvSpPr>
            <a:spLocks noChangeArrowheads="1"/>
          </p:cNvSpPr>
          <p:nvPr/>
        </p:nvSpPr>
        <p:spPr bwMode="auto">
          <a:xfrm>
            <a:off x="1129155" y="4912145"/>
            <a:ext cx="2227755"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300" dirty="0">
                <a:solidFill>
                  <a:schemeClr val="tx1">
                    <a:lumMod val="75000"/>
                    <a:lumOff val="25000"/>
                  </a:schemeClr>
                </a:solidFill>
                <a:sym typeface="微软雅黑" panose="020B0503020204020204" pitchFamily="34" charset="-122"/>
              </a:rPr>
              <a:t>在此录入上述图表的综合描述说明，在此录入上述图表的描述说明，在此录入上述图表的描述说明。</a:t>
            </a:r>
            <a:endParaRPr lang="zh-CN" altLang="en-US" sz="1300" dirty="0">
              <a:solidFill>
                <a:schemeClr val="tx1">
                  <a:lumMod val="75000"/>
                  <a:lumOff val="25000"/>
                </a:schemeClr>
              </a:solidFill>
              <a:sym typeface="微软雅黑" panose="020B0503020204020204" pitchFamily="34" charset="-122"/>
            </a:endParaRPr>
          </a:p>
        </p:txBody>
      </p:sp>
      <p:sp>
        <p:nvSpPr>
          <p:cNvPr id="87" name="矩形 86"/>
          <p:cNvSpPr/>
          <p:nvPr/>
        </p:nvSpPr>
        <p:spPr>
          <a:xfrm>
            <a:off x="9014116" y="4418388"/>
            <a:ext cx="1877176" cy="430879"/>
          </a:xfrm>
          <a:prstGeom prst="rect">
            <a:avLst/>
          </a:prstGeom>
        </p:spPr>
        <p:txBody>
          <a:bodyPr wrap="none" lIns="91431" tIns="45716" rIns="91431" bIns="45716">
            <a:spAutoFit/>
          </a:bodyPr>
          <a:lstStyle/>
          <a:p>
            <a:pPr algn="ctr"/>
            <a:r>
              <a:rPr lang="zh-CN" altLang="en-US" sz="2200" b="1" dirty="0">
                <a:solidFill>
                  <a:schemeClr val="accent2"/>
                </a:solidFill>
                <a:latin typeface="微软雅黑" panose="020B0503020204020204" pitchFamily="34" charset="-122"/>
                <a:ea typeface="微软雅黑" panose="020B0503020204020204" pitchFamily="34" charset="-122"/>
              </a:rPr>
              <a:t>点击添加标题</a:t>
            </a:r>
            <a:endParaRPr lang="en-US" altLang="zh-CN" sz="2200" b="1" dirty="0">
              <a:solidFill>
                <a:schemeClr val="accent2"/>
              </a:solidFill>
              <a:latin typeface="微软雅黑" panose="020B0503020204020204" pitchFamily="34" charset="-122"/>
              <a:ea typeface="微软雅黑" panose="020B0503020204020204" pitchFamily="34" charset="-122"/>
            </a:endParaRPr>
          </a:p>
        </p:txBody>
      </p:sp>
      <p:sp>
        <p:nvSpPr>
          <p:cNvPr id="88" name="矩形 47"/>
          <p:cNvSpPr>
            <a:spLocks noChangeArrowheads="1"/>
          </p:cNvSpPr>
          <p:nvPr/>
        </p:nvSpPr>
        <p:spPr bwMode="auto">
          <a:xfrm>
            <a:off x="8838829" y="4912145"/>
            <a:ext cx="2227755"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300" dirty="0">
                <a:solidFill>
                  <a:schemeClr val="tx1">
                    <a:lumMod val="75000"/>
                    <a:lumOff val="25000"/>
                  </a:schemeClr>
                </a:solidFill>
                <a:sym typeface="微软雅黑" panose="020B0503020204020204" pitchFamily="34" charset="-122"/>
              </a:rPr>
              <a:t>在此录入上述图表的综合描述说明，在此录入上述图表的描述说明，在此录入上述图表的描述说明。</a:t>
            </a:r>
            <a:endParaRPr lang="zh-CN" altLang="en-US" sz="1300" dirty="0">
              <a:solidFill>
                <a:schemeClr val="tx1">
                  <a:lumMod val="75000"/>
                  <a:lumOff val="25000"/>
                </a:schemeClr>
              </a:solidFill>
              <a:sym typeface="微软雅黑" panose="020B0503020204020204" pitchFamily="34" charset="-122"/>
            </a:endParaRPr>
          </a:p>
        </p:txBody>
      </p:sp>
      <p:sp>
        <p:nvSpPr>
          <p:cNvPr id="89" name="矩形 88"/>
          <p:cNvSpPr/>
          <p:nvPr/>
        </p:nvSpPr>
        <p:spPr>
          <a:xfrm>
            <a:off x="3874334" y="4418388"/>
            <a:ext cx="1877176" cy="430879"/>
          </a:xfrm>
          <a:prstGeom prst="rect">
            <a:avLst/>
          </a:prstGeom>
        </p:spPr>
        <p:txBody>
          <a:bodyPr wrap="none" lIns="91431" tIns="45716" rIns="91431" bIns="45716">
            <a:spAutoFit/>
          </a:bodyPr>
          <a:lstStyle/>
          <a:p>
            <a:pPr algn="ctr"/>
            <a:r>
              <a:rPr lang="zh-CN" altLang="en-US" sz="2200" b="1" dirty="0">
                <a:solidFill>
                  <a:schemeClr val="accent2"/>
                </a:solidFill>
                <a:latin typeface="微软雅黑" panose="020B0503020204020204" pitchFamily="34" charset="-122"/>
                <a:ea typeface="微软雅黑" panose="020B0503020204020204" pitchFamily="34" charset="-122"/>
              </a:rPr>
              <a:t>点击添加标题</a:t>
            </a:r>
            <a:endParaRPr lang="en-US" altLang="zh-CN" sz="2200" b="1" dirty="0">
              <a:solidFill>
                <a:schemeClr val="accent2"/>
              </a:solidFill>
              <a:latin typeface="微软雅黑" panose="020B0503020204020204" pitchFamily="34" charset="-122"/>
              <a:ea typeface="微软雅黑" panose="020B0503020204020204" pitchFamily="34" charset="-122"/>
            </a:endParaRPr>
          </a:p>
        </p:txBody>
      </p:sp>
      <p:sp>
        <p:nvSpPr>
          <p:cNvPr id="90" name="矩形 47"/>
          <p:cNvSpPr>
            <a:spLocks noChangeArrowheads="1"/>
          </p:cNvSpPr>
          <p:nvPr/>
        </p:nvSpPr>
        <p:spPr bwMode="auto">
          <a:xfrm>
            <a:off x="3699046" y="4912145"/>
            <a:ext cx="2227755"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300" dirty="0">
                <a:solidFill>
                  <a:schemeClr val="tx1">
                    <a:lumMod val="75000"/>
                    <a:lumOff val="25000"/>
                  </a:schemeClr>
                </a:solidFill>
                <a:sym typeface="微软雅黑" panose="020B0503020204020204" pitchFamily="34" charset="-122"/>
              </a:rPr>
              <a:t>在此录入上述图表的综合描述说明，在此录入上述图表的描述说明，在此录入上述图表的描述说明。</a:t>
            </a:r>
            <a:endParaRPr lang="zh-CN" altLang="en-US" sz="1300" dirty="0">
              <a:solidFill>
                <a:schemeClr val="tx1">
                  <a:lumMod val="75000"/>
                  <a:lumOff val="25000"/>
                </a:schemeClr>
              </a:solidFill>
              <a:sym typeface="微软雅黑" panose="020B0503020204020204" pitchFamily="34" charset="-122"/>
            </a:endParaRPr>
          </a:p>
        </p:txBody>
      </p:sp>
      <p:sp>
        <p:nvSpPr>
          <p:cNvPr id="91" name="矩形 90"/>
          <p:cNvSpPr/>
          <p:nvPr/>
        </p:nvSpPr>
        <p:spPr>
          <a:xfrm>
            <a:off x="6444225" y="4418388"/>
            <a:ext cx="1877176" cy="430879"/>
          </a:xfrm>
          <a:prstGeom prst="rect">
            <a:avLst/>
          </a:prstGeom>
        </p:spPr>
        <p:txBody>
          <a:bodyPr wrap="none" lIns="91431" tIns="45716" rIns="91431" bIns="45716">
            <a:spAutoFit/>
          </a:bodyPr>
          <a:lstStyle/>
          <a:p>
            <a:pPr algn="ctr"/>
            <a:r>
              <a:rPr lang="zh-CN" altLang="en-US" sz="2200" b="1" dirty="0">
                <a:solidFill>
                  <a:schemeClr val="accent1"/>
                </a:solidFill>
                <a:latin typeface="微软雅黑" panose="020B0503020204020204" pitchFamily="34" charset="-122"/>
                <a:ea typeface="微软雅黑" panose="020B0503020204020204" pitchFamily="34" charset="-122"/>
              </a:rPr>
              <a:t>点击添加标题</a:t>
            </a:r>
            <a:endParaRPr lang="en-US" altLang="zh-CN" sz="2200" b="1" dirty="0">
              <a:solidFill>
                <a:schemeClr val="accent1"/>
              </a:solidFill>
              <a:latin typeface="微软雅黑" panose="020B0503020204020204" pitchFamily="34" charset="-122"/>
              <a:ea typeface="微软雅黑" panose="020B0503020204020204" pitchFamily="34" charset="-122"/>
            </a:endParaRPr>
          </a:p>
        </p:txBody>
      </p:sp>
      <p:sp>
        <p:nvSpPr>
          <p:cNvPr id="92" name="矩形 91"/>
          <p:cNvSpPr>
            <a:spLocks noChangeArrowheads="1"/>
          </p:cNvSpPr>
          <p:nvPr/>
        </p:nvSpPr>
        <p:spPr bwMode="auto">
          <a:xfrm>
            <a:off x="6269744" y="4912145"/>
            <a:ext cx="2227755"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300" dirty="0">
                <a:solidFill>
                  <a:schemeClr val="tx1">
                    <a:lumMod val="75000"/>
                    <a:lumOff val="25000"/>
                  </a:schemeClr>
                </a:solidFill>
                <a:sym typeface="微软雅黑" panose="020B0503020204020204" pitchFamily="34" charset="-122"/>
              </a:rPr>
              <a:t>在此录入上述图表的综合描述说明，在此录入上述图表的描述说明，在此录入上述图表的描述说明。</a:t>
            </a:r>
            <a:endParaRPr lang="zh-CN" altLang="en-US" sz="1300" dirty="0">
              <a:solidFill>
                <a:schemeClr val="tx1">
                  <a:lumMod val="75000"/>
                  <a:lumOff val="25000"/>
                </a:schemeClr>
              </a:solidFill>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strips(upRight)">
                                      <p:cBhvr>
                                        <p:cTn id="7" dur="500"/>
                                        <p:tgtEl>
                                          <p:spTgt spid="49"/>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up)">
                                      <p:cBhvr>
                                        <p:cTn id="16" dur="500"/>
                                        <p:tgtEl>
                                          <p:spTgt spid="54"/>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85"/>
                                        </p:tgtEl>
                                        <p:attrNameLst>
                                          <p:attrName>style.visibility</p:attrName>
                                        </p:attrNameLst>
                                      </p:cBhvr>
                                      <p:to>
                                        <p:strVal val="visible"/>
                                      </p:to>
                                    </p:set>
                                    <p:anim calcmode="lin" valueType="num">
                                      <p:cBhvr additive="base">
                                        <p:cTn id="20" dur="350" fill="hold"/>
                                        <p:tgtEl>
                                          <p:spTgt spid="85"/>
                                        </p:tgtEl>
                                        <p:attrNameLst>
                                          <p:attrName>ppt_x</p:attrName>
                                        </p:attrNameLst>
                                      </p:cBhvr>
                                      <p:tavLst>
                                        <p:tav tm="0">
                                          <p:val>
                                            <p:strVal val="#ppt_x"/>
                                          </p:val>
                                        </p:tav>
                                        <p:tav tm="100000">
                                          <p:val>
                                            <p:strVal val="#ppt_x"/>
                                          </p:val>
                                        </p:tav>
                                      </p:tavLst>
                                    </p:anim>
                                    <p:anim calcmode="lin" valueType="num">
                                      <p:cBhvr additive="base">
                                        <p:cTn id="21" dur="350" fill="hold"/>
                                        <p:tgtEl>
                                          <p:spTgt spid="8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86"/>
                                        </p:tgtEl>
                                        <p:attrNameLst>
                                          <p:attrName>style.visibility</p:attrName>
                                        </p:attrNameLst>
                                      </p:cBhvr>
                                      <p:to>
                                        <p:strVal val="visible"/>
                                      </p:to>
                                    </p:set>
                                    <p:anim calcmode="lin" valueType="num">
                                      <p:cBhvr additive="base">
                                        <p:cTn id="24" dur="350" fill="hold"/>
                                        <p:tgtEl>
                                          <p:spTgt spid="86"/>
                                        </p:tgtEl>
                                        <p:attrNameLst>
                                          <p:attrName>ppt_x</p:attrName>
                                        </p:attrNameLst>
                                      </p:cBhvr>
                                      <p:tavLst>
                                        <p:tav tm="0">
                                          <p:val>
                                            <p:strVal val="#ppt_x"/>
                                          </p:val>
                                        </p:tav>
                                        <p:tav tm="100000">
                                          <p:val>
                                            <p:strVal val="#ppt_x"/>
                                          </p:val>
                                        </p:tav>
                                      </p:tavLst>
                                    </p:anim>
                                    <p:anim calcmode="lin" valueType="num">
                                      <p:cBhvr additive="base">
                                        <p:cTn id="25" dur="350" fill="hold"/>
                                        <p:tgtEl>
                                          <p:spTgt spid="86"/>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12" presetClass="entr" presetSubtype="2"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slide(fromRight)">
                                      <p:cBhvr>
                                        <p:cTn id="29" dur="500"/>
                                        <p:tgtEl>
                                          <p:spTgt spid="33"/>
                                        </p:tgtEl>
                                      </p:cBhvr>
                                    </p:animEffect>
                                  </p:childTnLst>
                                </p:cTn>
                              </p:par>
                            </p:childTnLst>
                          </p:cTn>
                        </p:par>
                        <p:par>
                          <p:cTn id="30" fill="hold">
                            <p:stCondLst>
                              <p:cond delay="2500"/>
                            </p:stCondLst>
                            <p:childTnLst>
                              <p:par>
                                <p:cTn id="31" presetID="23" presetClass="entr" presetSubtype="16" fill="hold" grpId="0" nodeType="afterEffect">
                                  <p:stCondLst>
                                    <p:cond delay="0"/>
                                  </p:stCondLst>
                                  <p:childTnLst>
                                    <p:set>
                                      <p:cBhvr>
                                        <p:cTn id="32" dur="1" fill="hold">
                                          <p:stCondLst>
                                            <p:cond delay="0"/>
                                          </p:stCondLst>
                                        </p:cTn>
                                        <p:tgtEl>
                                          <p:spTgt spid="61"/>
                                        </p:tgtEl>
                                        <p:attrNameLst>
                                          <p:attrName>style.visibility</p:attrName>
                                        </p:attrNameLst>
                                      </p:cBhvr>
                                      <p:to>
                                        <p:strVal val="visible"/>
                                      </p:to>
                                    </p:set>
                                    <p:anim calcmode="lin" valueType="num">
                                      <p:cBhvr>
                                        <p:cTn id="33" dur="500" fill="hold"/>
                                        <p:tgtEl>
                                          <p:spTgt spid="61"/>
                                        </p:tgtEl>
                                        <p:attrNameLst>
                                          <p:attrName>ppt_w</p:attrName>
                                        </p:attrNameLst>
                                      </p:cBhvr>
                                      <p:tavLst>
                                        <p:tav tm="0">
                                          <p:val>
                                            <p:fltVal val="0"/>
                                          </p:val>
                                        </p:tav>
                                        <p:tav tm="100000">
                                          <p:val>
                                            <p:strVal val="#ppt_w"/>
                                          </p:val>
                                        </p:tav>
                                      </p:tavLst>
                                    </p:anim>
                                    <p:anim calcmode="lin" valueType="num">
                                      <p:cBhvr>
                                        <p:cTn id="34" dur="500" fill="hold"/>
                                        <p:tgtEl>
                                          <p:spTgt spid="61"/>
                                        </p:tgtEl>
                                        <p:attrNameLst>
                                          <p:attrName>ppt_h</p:attrName>
                                        </p:attrNameLst>
                                      </p:cBhvr>
                                      <p:tavLst>
                                        <p:tav tm="0">
                                          <p:val>
                                            <p:fltVal val="0"/>
                                          </p:val>
                                        </p:tav>
                                        <p:tav tm="100000">
                                          <p:val>
                                            <p:strVal val="#ppt_h"/>
                                          </p:val>
                                        </p:tav>
                                      </p:tavLst>
                                    </p:anim>
                                  </p:childTnLst>
                                </p:cTn>
                              </p:par>
                            </p:childTnLst>
                          </p:cTn>
                        </p:par>
                        <p:par>
                          <p:cTn id="35" fill="hold">
                            <p:stCondLst>
                              <p:cond delay="3000"/>
                            </p:stCondLst>
                            <p:childTnLst>
                              <p:par>
                                <p:cTn id="36" presetID="22" presetClass="entr" presetSubtype="1" fill="hold" nodeType="after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wipe(up)">
                                      <p:cBhvr>
                                        <p:cTn id="38" dur="500"/>
                                        <p:tgtEl>
                                          <p:spTgt spid="62"/>
                                        </p:tgtEl>
                                      </p:cBhvr>
                                    </p:animEffect>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89"/>
                                        </p:tgtEl>
                                        <p:attrNameLst>
                                          <p:attrName>style.visibility</p:attrName>
                                        </p:attrNameLst>
                                      </p:cBhvr>
                                      <p:to>
                                        <p:strVal val="visible"/>
                                      </p:to>
                                    </p:set>
                                    <p:anim calcmode="lin" valueType="num">
                                      <p:cBhvr additive="base">
                                        <p:cTn id="42" dur="350" fill="hold"/>
                                        <p:tgtEl>
                                          <p:spTgt spid="89"/>
                                        </p:tgtEl>
                                        <p:attrNameLst>
                                          <p:attrName>ppt_x</p:attrName>
                                        </p:attrNameLst>
                                      </p:cBhvr>
                                      <p:tavLst>
                                        <p:tav tm="0">
                                          <p:val>
                                            <p:strVal val="#ppt_x"/>
                                          </p:val>
                                        </p:tav>
                                        <p:tav tm="100000">
                                          <p:val>
                                            <p:strVal val="#ppt_x"/>
                                          </p:val>
                                        </p:tav>
                                      </p:tavLst>
                                    </p:anim>
                                    <p:anim calcmode="lin" valueType="num">
                                      <p:cBhvr additive="base">
                                        <p:cTn id="43" dur="350" fill="hold"/>
                                        <p:tgtEl>
                                          <p:spTgt spid="8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90"/>
                                        </p:tgtEl>
                                        <p:attrNameLst>
                                          <p:attrName>style.visibility</p:attrName>
                                        </p:attrNameLst>
                                      </p:cBhvr>
                                      <p:to>
                                        <p:strVal val="visible"/>
                                      </p:to>
                                    </p:set>
                                    <p:anim calcmode="lin" valueType="num">
                                      <p:cBhvr additive="base">
                                        <p:cTn id="46" dur="350" fill="hold"/>
                                        <p:tgtEl>
                                          <p:spTgt spid="90"/>
                                        </p:tgtEl>
                                        <p:attrNameLst>
                                          <p:attrName>ppt_x</p:attrName>
                                        </p:attrNameLst>
                                      </p:cBhvr>
                                      <p:tavLst>
                                        <p:tav tm="0">
                                          <p:val>
                                            <p:strVal val="#ppt_x"/>
                                          </p:val>
                                        </p:tav>
                                        <p:tav tm="100000">
                                          <p:val>
                                            <p:strVal val="#ppt_x"/>
                                          </p:val>
                                        </p:tav>
                                      </p:tavLst>
                                    </p:anim>
                                    <p:anim calcmode="lin" valueType="num">
                                      <p:cBhvr additive="base">
                                        <p:cTn id="47" dur="350" fill="hold"/>
                                        <p:tgtEl>
                                          <p:spTgt spid="90"/>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12" presetClass="entr" presetSubtype="2"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slide(fromRight)">
                                      <p:cBhvr>
                                        <p:cTn id="51" dur="500"/>
                                        <p:tgtEl>
                                          <p:spTgt spid="34"/>
                                        </p:tgtEl>
                                      </p:cBhvr>
                                    </p:animEffect>
                                  </p:childTnLst>
                                </p:cTn>
                              </p:par>
                            </p:childTnLst>
                          </p:cTn>
                        </p:par>
                        <p:par>
                          <p:cTn id="52" fill="hold">
                            <p:stCondLst>
                              <p:cond delay="4500"/>
                            </p:stCondLst>
                            <p:childTnLst>
                              <p:par>
                                <p:cTn id="53" presetID="23" presetClass="entr" presetSubtype="16"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 calcmode="lin" valueType="num">
                                      <p:cBhvr>
                                        <p:cTn id="55" dur="500" fill="hold"/>
                                        <p:tgtEl>
                                          <p:spTgt spid="69"/>
                                        </p:tgtEl>
                                        <p:attrNameLst>
                                          <p:attrName>ppt_w</p:attrName>
                                        </p:attrNameLst>
                                      </p:cBhvr>
                                      <p:tavLst>
                                        <p:tav tm="0">
                                          <p:val>
                                            <p:fltVal val="0"/>
                                          </p:val>
                                        </p:tav>
                                        <p:tav tm="100000">
                                          <p:val>
                                            <p:strVal val="#ppt_w"/>
                                          </p:val>
                                        </p:tav>
                                      </p:tavLst>
                                    </p:anim>
                                    <p:anim calcmode="lin" valueType="num">
                                      <p:cBhvr>
                                        <p:cTn id="56" dur="500" fill="hold"/>
                                        <p:tgtEl>
                                          <p:spTgt spid="69"/>
                                        </p:tgtEl>
                                        <p:attrNameLst>
                                          <p:attrName>ppt_h</p:attrName>
                                        </p:attrNameLst>
                                      </p:cBhvr>
                                      <p:tavLst>
                                        <p:tav tm="0">
                                          <p:val>
                                            <p:fltVal val="0"/>
                                          </p:val>
                                        </p:tav>
                                        <p:tav tm="100000">
                                          <p:val>
                                            <p:strVal val="#ppt_h"/>
                                          </p:val>
                                        </p:tav>
                                      </p:tavLst>
                                    </p:anim>
                                  </p:childTnLst>
                                </p:cTn>
                              </p:par>
                            </p:childTnLst>
                          </p:cTn>
                        </p:par>
                        <p:par>
                          <p:cTn id="57" fill="hold">
                            <p:stCondLst>
                              <p:cond delay="5000"/>
                            </p:stCondLst>
                            <p:childTnLst>
                              <p:par>
                                <p:cTn id="58" presetID="22" presetClass="entr" presetSubtype="1" fill="hold" nodeType="after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wipe(up)">
                                      <p:cBhvr>
                                        <p:cTn id="60" dur="500"/>
                                        <p:tgtEl>
                                          <p:spTgt spid="74"/>
                                        </p:tgtEl>
                                      </p:cBhvr>
                                    </p:animEffect>
                                  </p:childTnLst>
                                </p:cTn>
                              </p:par>
                            </p:childTnLst>
                          </p:cTn>
                        </p:par>
                        <p:par>
                          <p:cTn id="61" fill="hold">
                            <p:stCondLst>
                              <p:cond delay="5500"/>
                            </p:stCondLst>
                            <p:childTnLst>
                              <p:par>
                                <p:cTn id="62" presetID="2" presetClass="entr" presetSubtype="4" fill="hold" grpId="0" nodeType="afterEffect">
                                  <p:stCondLst>
                                    <p:cond delay="0"/>
                                  </p:stCondLst>
                                  <p:childTnLst>
                                    <p:set>
                                      <p:cBhvr>
                                        <p:cTn id="63" dur="1" fill="hold">
                                          <p:stCondLst>
                                            <p:cond delay="0"/>
                                          </p:stCondLst>
                                        </p:cTn>
                                        <p:tgtEl>
                                          <p:spTgt spid="91"/>
                                        </p:tgtEl>
                                        <p:attrNameLst>
                                          <p:attrName>style.visibility</p:attrName>
                                        </p:attrNameLst>
                                      </p:cBhvr>
                                      <p:to>
                                        <p:strVal val="visible"/>
                                      </p:to>
                                    </p:set>
                                    <p:anim calcmode="lin" valueType="num">
                                      <p:cBhvr additive="base">
                                        <p:cTn id="64" dur="350" fill="hold"/>
                                        <p:tgtEl>
                                          <p:spTgt spid="91"/>
                                        </p:tgtEl>
                                        <p:attrNameLst>
                                          <p:attrName>ppt_x</p:attrName>
                                        </p:attrNameLst>
                                      </p:cBhvr>
                                      <p:tavLst>
                                        <p:tav tm="0">
                                          <p:val>
                                            <p:strVal val="#ppt_x"/>
                                          </p:val>
                                        </p:tav>
                                        <p:tav tm="100000">
                                          <p:val>
                                            <p:strVal val="#ppt_x"/>
                                          </p:val>
                                        </p:tav>
                                      </p:tavLst>
                                    </p:anim>
                                    <p:anim calcmode="lin" valueType="num">
                                      <p:cBhvr additive="base">
                                        <p:cTn id="65" dur="350" fill="hold"/>
                                        <p:tgtEl>
                                          <p:spTgt spid="91"/>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92"/>
                                        </p:tgtEl>
                                        <p:attrNameLst>
                                          <p:attrName>style.visibility</p:attrName>
                                        </p:attrNameLst>
                                      </p:cBhvr>
                                      <p:to>
                                        <p:strVal val="visible"/>
                                      </p:to>
                                    </p:set>
                                    <p:anim calcmode="lin" valueType="num">
                                      <p:cBhvr additive="base">
                                        <p:cTn id="68" dur="350" fill="hold"/>
                                        <p:tgtEl>
                                          <p:spTgt spid="92"/>
                                        </p:tgtEl>
                                        <p:attrNameLst>
                                          <p:attrName>ppt_x</p:attrName>
                                        </p:attrNameLst>
                                      </p:cBhvr>
                                      <p:tavLst>
                                        <p:tav tm="0">
                                          <p:val>
                                            <p:strVal val="#ppt_x"/>
                                          </p:val>
                                        </p:tav>
                                        <p:tav tm="100000">
                                          <p:val>
                                            <p:strVal val="#ppt_x"/>
                                          </p:val>
                                        </p:tav>
                                      </p:tavLst>
                                    </p:anim>
                                    <p:anim calcmode="lin" valueType="num">
                                      <p:cBhvr additive="base">
                                        <p:cTn id="69" dur="350" fill="hold"/>
                                        <p:tgtEl>
                                          <p:spTgt spid="92"/>
                                        </p:tgtEl>
                                        <p:attrNameLst>
                                          <p:attrName>ppt_y</p:attrName>
                                        </p:attrNameLst>
                                      </p:cBhvr>
                                      <p:tavLst>
                                        <p:tav tm="0">
                                          <p:val>
                                            <p:strVal val="1+#ppt_h/2"/>
                                          </p:val>
                                        </p:tav>
                                        <p:tav tm="100000">
                                          <p:val>
                                            <p:strVal val="#ppt_y"/>
                                          </p:val>
                                        </p:tav>
                                      </p:tavLst>
                                    </p:anim>
                                  </p:childTnLst>
                                </p:cTn>
                              </p:par>
                            </p:childTnLst>
                          </p:cTn>
                        </p:par>
                        <p:par>
                          <p:cTn id="70" fill="hold">
                            <p:stCondLst>
                              <p:cond delay="6000"/>
                            </p:stCondLst>
                            <p:childTnLst>
                              <p:par>
                                <p:cTn id="71" presetID="12" presetClass="entr" presetSubtype="2"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slide(fromRight)">
                                      <p:cBhvr>
                                        <p:cTn id="73" dur="500"/>
                                        <p:tgtEl>
                                          <p:spTgt spid="35"/>
                                        </p:tgtEl>
                                      </p:cBhvr>
                                    </p:animEffect>
                                  </p:childTnLst>
                                </p:cTn>
                              </p:par>
                            </p:childTnLst>
                          </p:cTn>
                        </p:par>
                        <p:par>
                          <p:cTn id="74" fill="hold">
                            <p:stCondLst>
                              <p:cond delay="6500"/>
                            </p:stCondLst>
                            <p:childTnLst>
                              <p:par>
                                <p:cTn id="75" presetID="23" presetClass="entr" presetSubtype="16"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 calcmode="lin" valueType="num">
                                      <p:cBhvr>
                                        <p:cTn id="77" dur="500" fill="hold"/>
                                        <p:tgtEl>
                                          <p:spTgt spid="81"/>
                                        </p:tgtEl>
                                        <p:attrNameLst>
                                          <p:attrName>ppt_w</p:attrName>
                                        </p:attrNameLst>
                                      </p:cBhvr>
                                      <p:tavLst>
                                        <p:tav tm="0">
                                          <p:val>
                                            <p:fltVal val="0"/>
                                          </p:val>
                                        </p:tav>
                                        <p:tav tm="100000">
                                          <p:val>
                                            <p:strVal val="#ppt_w"/>
                                          </p:val>
                                        </p:tav>
                                      </p:tavLst>
                                    </p:anim>
                                    <p:anim calcmode="lin" valueType="num">
                                      <p:cBhvr>
                                        <p:cTn id="78" dur="500" fill="hold"/>
                                        <p:tgtEl>
                                          <p:spTgt spid="81"/>
                                        </p:tgtEl>
                                        <p:attrNameLst>
                                          <p:attrName>ppt_h</p:attrName>
                                        </p:attrNameLst>
                                      </p:cBhvr>
                                      <p:tavLst>
                                        <p:tav tm="0">
                                          <p:val>
                                            <p:fltVal val="0"/>
                                          </p:val>
                                        </p:tav>
                                        <p:tav tm="100000">
                                          <p:val>
                                            <p:strVal val="#ppt_h"/>
                                          </p:val>
                                        </p:tav>
                                      </p:tavLst>
                                    </p:anim>
                                  </p:childTnLst>
                                </p:cTn>
                              </p:par>
                            </p:childTnLst>
                          </p:cTn>
                        </p:par>
                        <p:par>
                          <p:cTn id="79" fill="hold">
                            <p:stCondLst>
                              <p:cond delay="7000"/>
                            </p:stCondLst>
                            <p:childTnLst>
                              <p:par>
                                <p:cTn id="80" presetID="22" presetClass="entr" presetSubtype="1" fill="hold" nodeType="afterEffect">
                                  <p:stCondLst>
                                    <p:cond delay="0"/>
                                  </p:stCondLst>
                                  <p:childTnLst>
                                    <p:set>
                                      <p:cBhvr>
                                        <p:cTn id="81" dur="1" fill="hold">
                                          <p:stCondLst>
                                            <p:cond delay="0"/>
                                          </p:stCondLst>
                                        </p:cTn>
                                        <p:tgtEl>
                                          <p:spTgt spid="82"/>
                                        </p:tgtEl>
                                        <p:attrNameLst>
                                          <p:attrName>style.visibility</p:attrName>
                                        </p:attrNameLst>
                                      </p:cBhvr>
                                      <p:to>
                                        <p:strVal val="visible"/>
                                      </p:to>
                                    </p:set>
                                    <p:animEffect transition="in" filter="wipe(up)">
                                      <p:cBhvr>
                                        <p:cTn id="82" dur="500"/>
                                        <p:tgtEl>
                                          <p:spTgt spid="82"/>
                                        </p:tgtEl>
                                      </p:cBhvr>
                                    </p:animEffect>
                                  </p:childTnLst>
                                </p:cTn>
                              </p:par>
                            </p:childTnLst>
                          </p:cTn>
                        </p:par>
                        <p:par>
                          <p:cTn id="83" fill="hold">
                            <p:stCondLst>
                              <p:cond delay="7500"/>
                            </p:stCondLst>
                            <p:childTnLst>
                              <p:par>
                                <p:cTn id="84" presetID="2" presetClass="entr" presetSubtype="4" fill="hold" grpId="0" nodeType="afterEffect">
                                  <p:stCondLst>
                                    <p:cond delay="0"/>
                                  </p:stCondLst>
                                  <p:childTnLst>
                                    <p:set>
                                      <p:cBhvr>
                                        <p:cTn id="85" dur="1" fill="hold">
                                          <p:stCondLst>
                                            <p:cond delay="0"/>
                                          </p:stCondLst>
                                        </p:cTn>
                                        <p:tgtEl>
                                          <p:spTgt spid="87"/>
                                        </p:tgtEl>
                                        <p:attrNameLst>
                                          <p:attrName>style.visibility</p:attrName>
                                        </p:attrNameLst>
                                      </p:cBhvr>
                                      <p:to>
                                        <p:strVal val="visible"/>
                                      </p:to>
                                    </p:set>
                                    <p:anim calcmode="lin" valueType="num">
                                      <p:cBhvr additive="base">
                                        <p:cTn id="86" dur="350" fill="hold"/>
                                        <p:tgtEl>
                                          <p:spTgt spid="87"/>
                                        </p:tgtEl>
                                        <p:attrNameLst>
                                          <p:attrName>ppt_x</p:attrName>
                                        </p:attrNameLst>
                                      </p:cBhvr>
                                      <p:tavLst>
                                        <p:tav tm="0">
                                          <p:val>
                                            <p:strVal val="#ppt_x"/>
                                          </p:val>
                                        </p:tav>
                                        <p:tav tm="100000">
                                          <p:val>
                                            <p:strVal val="#ppt_x"/>
                                          </p:val>
                                        </p:tav>
                                      </p:tavLst>
                                    </p:anim>
                                    <p:anim calcmode="lin" valueType="num">
                                      <p:cBhvr additive="base">
                                        <p:cTn id="87" dur="350" fill="hold"/>
                                        <p:tgtEl>
                                          <p:spTgt spid="87"/>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8"/>
                                        </p:tgtEl>
                                        <p:attrNameLst>
                                          <p:attrName>style.visibility</p:attrName>
                                        </p:attrNameLst>
                                      </p:cBhvr>
                                      <p:to>
                                        <p:strVal val="visible"/>
                                      </p:to>
                                    </p:set>
                                    <p:anim calcmode="lin" valueType="num">
                                      <p:cBhvr additive="base">
                                        <p:cTn id="90" dur="350" fill="hold"/>
                                        <p:tgtEl>
                                          <p:spTgt spid="88"/>
                                        </p:tgtEl>
                                        <p:attrNameLst>
                                          <p:attrName>ppt_x</p:attrName>
                                        </p:attrNameLst>
                                      </p:cBhvr>
                                      <p:tavLst>
                                        <p:tav tm="0">
                                          <p:val>
                                            <p:strVal val="#ppt_x"/>
                                          </p:val>
                                        </p:tav>
                                        <p:tav tm="100000">
                                          <p:val>
                                            <p:strVal val="#ppt_x"/>
                                          </p:val>
                                        </p:tav>
                                      </p:tavLst>
                                    </p:anim>
                                    <p:anim calcmode="lin" valueType="num">
                                      <p:cBhvr additive="base">
                                        <p:cTn id="91" dur="350" fill="hold"/>
                                        <p:tgtEl>
                                          <p:spTgt spid="88"/>
                                        </p:tgtEl>
                                        <p:attrNameLst>
                                          <p:attrName>ppt_y</p:attrName>
                                        </p:attrNameLst>
                                      </p:cBhvr>
                                      <p:tavLst>
                                        <p:tav tm="0">
                                          <p:val>
                                            <p:strVal val="1+#ppt_h/2"/>
                                          </p:val>
                                        </p:tav>
                                        <p:tav tm="100000">
                                          <p:val>
                                            <p:strVal val="#ppt_y"/>
                                          </p:val>
                                        </p:tav>
                                      </p:tavLst>
                                    </p:anim>
                                  </p:childTnLst>
                                </p:cTn>
                              </p:par>
                            </p:childTnLst>
                          </p:cTn>
                        </p:par>
                        <p:par>
                          <p:cTn id="92" fill="hold">
                            <p:stCondLst>
                              <p:cond delay="8000"/>
                            </p:stCondLst>
                            <p:childTnLst>
                              <p:par>
                                <p:cTn id="93" presetID="12" presetClass="entr" presetSubtype="2" fill="hold" grpId="0" nodeType="after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slide(fromRight)">
                                      <p:cBhvr>
                                        <p:cTn id="9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53" grpId="0" animBg="1"/>
      <p:bldP spid="61" grpId="0" animBg="1"/>
      <p:bldP spid="69" grpId="0" animBg="1"/>
      <p:bldP spid="81" grpId="0" animBg="1"/>
      <p:bldP spid="85" grpId="0"/>
      <p:bldP spid="86" grpId="0"/>
      <p:bldP spid="87" grpId="0"/>
      <p:bldP spid="88" grpId="0"/>
      <p:bldP spid="89" grpId="0"/>
      <p:bldP spid="90" grpId="0"/>
      <p:bldP spid="91" grpId="0"/>
      <p:bldP spid="9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任意多边形 35"/>
          <p:cNvSpPr/>
          <p:nvPr/>
        </p:nvSpPr>
        <p:spPr>
          <a:xfrm>
            <a:off x="4425097" y="1633282"/>
            <a:ext cx="1670904" cy="1218656"/>
          </a:xfrm>
          <a:custGeom>
            <a:avLst/>
            <a:gdLst>
              <a:gd name="connsiteX0" fmla="*/ 1544779 w 1544780"/>
              <a:gd name="connsiteY0" fmla="*/ 0 h 1126522"/>
              <a:gd name="connsiteX1" fmla="*/ 1544780 w 1544780"/>
              <a:gd name="connsiteY1" fmla="*/ 0 h 1126522"/>
              <a:gd name="connsiteX2" fmla="*/ 1177877 w 1544780"/>
              <a:gd name="connsiteY2" fmla="*/ 1126522 h 1126522"/>
              <a:gd name="connsiteX3" fmla="*/ 0 w 1544780"/>
              <a:gd name="connsiteY3" fmla="*/ 1126514 h 1126522"/>
              <a:gd name="connsiteX4" fmla="*/ 49564 w 1544780"/>
              <a:gd name="connsiteY4" fmla="*/ 991095 h 1126522"/>
              <a:gd name="connsiteX5" fmla="*/ 1544779 w 1544780"/>
              <a:gd name="connsiteY5" fmla="*/ 0 h 112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4780" h="1126522">
                <a:moveTo>
                  <a:pt x="1544779" y="0"/>
                </a:moveTo>
                <a:lnTo>
                  <a:pt x="1544780" y="0"/>
                </a:lnTo>
                <a:lnTo>
                  <a:pt x="1177877" y="1126522"/>
                </a:lnTo>
                <a:lnTo>
                  <a:pt x="0" y="1126514"/>
                </a:lnTo>
                <a:lnTo>
                  <a:pt x="49564" y="991095"/>
                </a:lnTo>
                <a:cubicBezTo>
                  <a:pt x="295909" y="408670"/>
                  <a:pt x="872620" y="0"/>
                  <a:pt x="154477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6096004" y="1633282"/>
            <a:ext cx="1670901" cy="1218656"/>
          </a:xfrm>
          <a:custGeom>
            <a:avLst/>
            <a:gdLst>
              <a:gd name="connsiteX0" fmla="*/ 0 w 1544777"/>
              <a:gd name="connsiteY0" fmla="*/ 0 h 1126522"/>
              <a:gd name="connsiteX1" fmla="*/ 165914 w 1544777"/>
              <a:gd name="connsiteY1" fmla="*/ 8378 h 1126522"/>
              <a:gd name="connsiteX2" fmla="*/ 1495213 w 1544777"/>
              <a:gd name="connsiteY2" fmla="*/ 991095 h 1126522"/>
              <a:gd name="connsiteX3" fmla="*/ 1544777 w 1544777"/>
              <a:gd name="connsiteY3" fmla="*/ 1126514 h 1126522"/>
              <a:gd name="connsiteX4" fmla="*/ 366901 w 1544777"/>
              <a:gd name="connsiteY4" fmla="*/ 1126522 h 1126522"/>
              <a:gd name="connsiteX5" fmla="*/ 0 w 1544777"/>
              <a:gd name="connsiteY5" fmla="*/ 0 h 112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4777" h="1126522">
                <a:moveTo>
                  <a:pt x="0" y="0"/>
                </a:moveTo>
                <a:lnTo>
                  <a:pt x="165914" y="8378"/>
                </a:lnTo>
                <a:cubicBezTo>
                  <a:pt x="765982" y="69318"/>
                  <a:pt x="1269397" y="457206"/>
                  <a:pt x="1495213" y="991095"/>
                </a:cubicBezTo>
                <a:lnTo>
                  <a:pt x="1544777" y="1126514"/>
                </a:lnTo>
                <a:lnTo>
                  <a:pt x="366901" y="112652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4340774" y="2857799"/>
            <a:ext cx="1113098" cy="1947883"/>
          </a:xfrm>
          <a:custGeom>
            <a:avLst/>
            <a:gdLst>
              <a:gd name="connsiteX0" fmla="*/ 75974 w 1029078"/>
              <a:gd name="connsiteY0" fmla="*/ 0 h 1800617"/>
              <a:gd name="connsiteX1" fmla="*/ 1029078 w 1029078"/>
              <a:gd name="connsiteY1" fmla="*/ 690797 h 1800617"/>
              <a:gd name="connsiteX2" fmla="*/ 667599 w 1029078"/>
              <a:gd name="connsiteY2" fmla="*/ 1800617 h 1800617"/>
              <a:gd name="connsiteX3" fmla="*/ 590526 w 1029078"/>
              <a:gd name="connsiteY3" fmla="*/ 1742984 h 1800617"/>
              <a:gd name="connsiteX4" fmla="*/ 0 w 1029078"/>
              <a:gd name="connsiteY4" fmla="*/ 490800 h 1800617"/>
              <a:gd name="connsiteX5" fmla="*/ 72955 w 1029078"/>
              <a:gd name="connsiteY5" fmla="*/ 8248 h 1800617"/>
              <a:gd name="connsiteX6" fmla="*/ 75974 w 1029078"/>
              <a:gd name="connsiteY6" fmla="*/ 0 h 180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9078" h="1800617">
                <a:moveTo>
                  <a:pt x="75974" y="0"/>
                </a:moveTo>
                <a:lnTo>
                  <a:pt x="1029078" y="690797"/>
                </a:lnTo>
                <a:lnTo>
                  <a:pt x="667599" y="1800617"/>
                </a:lnTo>
                <a:lnTo>
                  <a:pt x="590526" y="1742984"/>
                </a:lnTo>
                <a:cubicBezTo>
                  <a:pt x="229877" y="1445350"/>
                  <a:pt x="0" y="994920"/>
                  <a:pt x="0" y="490800"/>
                </a:cubicBezTo>
                <a:cubicBezTo>
                  <a:pt x="0" y="322760"/>
                  <a:pt x="25542" y="160686"/>
                  <a:pt x="72955" y="8248"/>
                </a:cubicBezTo>
                <a:lnTo>
                  <a:pt x="75974"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6738132" y="2857798"/>
            <a:ext cx="1113097" cy="1947882"/>
          </a:xfrm>
          <a:custGeom>
            <a:avLst/>
            <a:gdLst>
              <a:gd name="connsiteX0" fmla="*/ 953103 w 1029077"/>
              <a:gd name="connsiteY0" fmla="*/ 0 h 1800616"/>
              <a:gd name="connsiteX1" fmla="*/ 956122 w 1029077"/>
              <a:gd name="connsiteY1" fmla="*/ 8247 h 1800616"/>
              <a:gd name="connsiteX2" fmla="*/ 1029077 w 1029077"/>
              <a:gd name="connsiteY2" fmla="*/ 490799 h 1800616"/>
              <a:gd name="connsiteX3" fmla="*/ 438551 w 1029077"/>
              <a:gd name="connsiteY3" fmla="*/ 1742983 h 1800616"/>
              <a:gd name="connsiteX4" fmla="*/ 361479 w 1029077"/>
              <a:gd name="connsiteY4" fmla="*/ 1800616 h 1800616"/>
              <a:gd name="connsiteX5" fmla="*/ 0 w 1029077"/>
              <a:gd name="connsiteY5" fmla="*/ 690796 h 1800616"/>
              <a:gd name="connsiteX6" fmla="*/ 953103 w 1029077"/>
              <a:gd name="connsiteY6" fmla="*/ 0 h 18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9077" h="1800616">
                <a:moveTo>
                  <a:pt x="953103" y="0"/>
                </a:moveTo>
                <a:lnTo>
                  <a:pt x="956122" y="8247"/>
                </a:lnTo>
                <a:cubicBezTo>
                  <a:pt x="1003535" y="160685"/>
                  <a:pt x="1029077" y="322759"/>
                  <a:pt x="1029077" y="490799"/>
                </a:cubicBezTo>
                <a:cubicBezTo>
                  <a:pt x="1029077" y="994919"/>
                  <a:pt x="799200" y="1445349"/>
                  <a:pt x="438551" y="1742983"/>
                </a:cubicBezTo>
                <a:lnTo>
                  <a:pt x="361479" y="1800616"/>
                </a:lnTo>
                <a:lnTo>
                  <a:pt x="0" y="690796"/>
                </a:lnTo>
                <a:lnTo>
                  <a:pt x="953103"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5072248" y="4070566"/>
            <a:ext cx="2047506" cy="1073628"/>
          </a:xfrm>
          <a:custGeom>
            <a:avLst/>
            <a:gdLst>
              <a:gd name="connsiteX0" fmla="*/ 946478 w 1892955"/>
              <a:gd name="connsiteY0" fmla="*/ 0 h 992458"/>
              <a:gd name="connsiteX1" fmla="*/ 1892955 w 1892955"/>
              <a:gd name="connsiteY1" fmla="*/ 686014 h 992458"/>
              <a:gd name="connsiteX2" fmla="*/ 1853765 w 1892955"/>
              <a:gd name="connsiteY2" fmla="*/ 715320 h 992458"/>
              <a:gd name="connsiteX3" fmla="*/ 946477 w 1892955"/>
              <a:gd name="connsiteY3" fmla="*/ 992458 h 992458"/>
              <a:gd name="connsiteX4" fmla="*/ 39189 w 1892955"/>
              <a:gd name="connsiteY4" fmla="*/ 715320 h 992458"/>
              <a:gd name="connsiteX5" fmla="*/ 0 w 1892955"/>
              <a:gd name="connsiteY5" fmla="*/ 686015 h 992458"/>
              <a:gd name="connsiteX6" fmla="*/ 946478 w 1892955"/>
              <a:gd name="connsiteY6" fmla="*/ 0 h 99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2955" h="992458">
                <a:moveTo>
                  <a:pt x="946478" y="0"/>
                </a:moveTo>
                <a:lnTo>
                  <a:pt x="1892955" y="686014"/>
                </a:lnTo>
                <a:lnTo>
                  <a:pt x="1853765" y="715320"/>
                </a:lnTo>
                <a:cubicBezTo>
                  <a:pt x="1594774" y="890291"/>
                  <a:pt x="1282557" y="992458"/>
                  <a:pt x="946477" y="992458"/>
                </a:cubicBezTo>
                <a:cubicBezTo>
                  <a:pt x="610397" y="992458"/>
                  <a:pt x="298180" y="890291"/>
                  <a:pt x="39189" y="715320"/>
                </a:cubicBezTo>
                <a:lnTo>
                  <a:pt x="0" y="686015"/>
                </a:lnTo>
                <a:lnTo>
                  <a:pt x="94647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2266419" y="1633283"/>
            <a:ext cx="1951545" cy="430879"/>
          </a:xfrm>
          <a:prstGeom prst="rect">
            <a:avLst/>
          </a:prstGeom>
        </p:spPr>
        <p:txBody>
          <a:bodyPr wrap="square" lIns="91431" tIns="45716" rIns="91431" bIns="45716">
            <a:spAutoFit/>
          </a:bodyPr>
          <a:lstStyle/>
          <a:p>
            <a:pPr algn="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矩形 47"/>
          <p:cNvSpPr>
            <a:spLocks noChangeArrowheads="1"/>
          </p:cNvSpPr>
          <p:nvPr/>
        </p:nvSpPr>
        <p:spPr bwMode="auto">
          <a:xfrm>
            <a:off x="1184862" y="2035806"/>
            <a:ext cx="3033101"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3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75000"/>
                  <a:lumOff val="25000"/>
                </a:schemeClr>
              </a:solidFill>
              <a:sym typeface="微软雅黑" panose="020B0503020204020204" pitchFamily="34" charset="-122"/>
            </a:endParaRPr>
          </a:p>
        </p:txBody>
      </p:sp>
      <p:sp>
        <p:nvSpPr>
          <p:cNvPr id="45" name="矩形 44"/>
          <p:cNvSpPr/>
          <p:nvPr/>
        </p:nvSpPr>
        <p:spPr>
          <a:xfrm>
            <a:off x="7987895" y="1633283"/>
            <a:ext cx="1951545" cy="430879"/>
          </a:xfrm>
          <a:prstGeom prst="rect">
            <a:avLst/>
          </a:prstGeom>
        </p:spPr>
        <p:txBody>
          <a:bodyPr wrap="squar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矩形 47"/>
          <p:cNvSpPr>
            <a:spLocks noChangeArrowheads="1"/>
          </p:cNvSpPr>
          <p:nvPr/>
        </p:nvSpPr>
        <p:spPr bwMode="auto">
          <a:xfrm>
            <a:off x="7987894" y="2035806"/>
            <a:ext cx="3033101"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75000"/>
                  <a:lumOff val="25000"/>
                </a:schemeClr>
              </a:solidFill>
              <a:sym typeface="微软雅黑" panose="020B0503020204020204" pitchFamily="34" charset="-122"/>
            </a:endParaRPr>
          </a:p>
        </p:txBody>
      </p:sp>
      <p:sp>
        <p:nvSpPr>
          <p:cNvPr id="47" name="矩形 46"/>
          <p:cNvSpPr/>
          <p:nvPr/>
        </p:nvSpPr>
        <p:spPr>
          <a:xfrm>
            <a:off x="2266419" y="3789553"/>
            <a:ext cx="1951545" cy="430879"/>
          </a:xfrm>
          <a:prstGeom prst="rect">
            <a:avLst/>
          </a:prstGeom>
        </p:spPr>
        <p:txBody>
          <a:bodyPr wrap="square" lIns="91431" tIns="45716" rIns="91431" bIns="45716">
            <a:spAutoFit/>
          </a:bodyPr>
          <a:lstStyle/>
          <a:p>
            <a:pPr algn="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矩形 47"/>
          <p:cNvSpPr>
            <a:spLocks noChangeArrowheads="1"/>
          </p:cNvSpPr>
          <p:nvPr/>
        </p:nvSpPr>
        <p:spPr bwMode="auto">
          <a:xfrm>
            <a:off x="1184862" y="4192074"/>
            <a:ext cx="3033101"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3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75000"/>
                  <a:lumOff val="25000"/>
                </a:schemeClr>
              </a:solidFill>
              <a:sym typeface="微软雅黑" panose="020B0503020204020204" pitchFamily="34" charset="-122"/>
            </a:endParaRPr>
          </a:p>
        </p:txBody>
      </p:sp>
      <p:sp>
        <p:nvSpPr>
          <p:cNvPr id="49" name="矩形 48"/>
          <p:cNvSpPr/>
          <p:nvPr/>
        </p:nvSpPr>
        <p:spPr>
          <a:xfrm>
            <a:off x="7987895" y="3789553"/>
            <a:ext cx="1951545" cy="430879"/>
          </a:xfrm>
          <a:prstGeom prst="rect">
            <a:avLst/>
          </a:prstGeom>
        </p:spPr>
        <p:txBody>
          <a:bodyPr wrap="squar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矩形 60"/>
          <p:cNvSpPr>
            <a:spLocks noChangeArrowheads="1"/>
          </p:cNvSpPr>
          <p:nvPr/>
        </p:nvSpPr>
        <p:spPr bwMode="auto">
          <a:xfrm>
            <a:off x="7987894" y="4192074"/>
            <a:ext cx="3033101"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75000"/>
                  <a:lumOff val="25000"/>
                </a:schemeClr>
              </a:solidFill>
              <a:sym typeface="微软雅黑" panose="020B0503020204020204" pitchFamily="34" charset="-122"/>
            </a:endParaRPr>
          </a:p>
        </p:txBody>
      </p:sp>
      <p:sp>
        <p:nvSpPr>
          <p:cNvPr id="62" name="矩形 61"/>
          <p:cNvSpPr/>
          <p:nvPr/>
        </p:nvSpPr>
        <p:spPr>
          <a:xfrm>
            <a:off x="5120230" y="5259029"/>
            <a:ext cx="1951545" cy="430879"/>
          </a:xfrm>
          <a:prstGeom prst="rect">
            <a:avLst/>
          </a:prstGeom>
        </p:spPr>
        <p:txBody>
          <a:bodyPr wrap="square" lIns="91431" tIns="45716" rIns="91431" bIns="45716">
            <a:spAutoFit/>
          </a:bodyPr>
          <a:lstStyle/>
          <a:p>
            <a:pPr algn="ct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矩形 62"/>
          <p:cNvSpPr>
            <a:spLocks noChangeArrowheads="1"/>
          </p:cNvSpPr>
          <p:nvPr/>
        </p:nvSpPr>
        <p:spPr bwMode="auto">
          <a:xfrm>
            <a:off x="3682323" y="5675404"/>
            <a:ext cx="4827356" cy="65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75000"/>
                  <a:lumOff val="25000"/>
                </a:schemeClr>
              </a:solidFill>
              <a:sym typeface="微软雅黑" panose="020B0503020204020204" pitchFamily="34" charset="-122"/>
            </a:endParaRPr>
          </a:p>
        </p:txBody>
      </p:sp>
      <p:sp>
        <p:nvSpPr>
          <p:cNvPr id="64" name="矩形 63"/>
          <p:cNvSpPr/>
          <p:nvPr/>
        </p:nvSpPr>
        <p:spPr>
          <a:xfrm>
            <a:off x="5134082" y="2849931"/>
            <a:ext cx="1951545" cy="954099"/>
          </a:xfrm>
          <a:prstGeom prst="rect">
            <a:avLst/>
          </a:prstGeom>
        </p:spPr>
        <p:txBody>
          <a:bodyPr wrap="square" lIns="91431" tIns="45716" rIns="91431" bIns="45716">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3200" b="1" dirty="0">
                <a:solidFill>
                  <a:schemeClr val="accent1"/>
                </a:solidFill>
                <a:latin typeface="微软雅黑" panose="020B0503020204020204" pitchFamily="34" charset="-122"/>
                <a:ea typeface="微软雅黑" panose="020B0503020204020204" pitchFamily="34" charset="-122"/>
              </a:rPr>
              <a:t>关键词</a:t>
            </a:r>
            <a:endParaRPr lang="en-US" altLang="zh-CN" sz="3200" b="1" dirty="0">
              <a:solidFill>
                <a:schemeClr val="accent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14:presetBounceEnd="48000">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14:bounceEnd="48000">
                                          <p:cBhvr additive="base">
                                            <p:cTn id="7" dur="500" fill="hold"/>
                                            <p:tgtEl>
                                              <p:spTgt spid="36"/>
                                            </p:tgtEl>
                                            <p:attrNameLst>
                                              <p:attrName>ppt_x</p:attrName>
                                            </p:attrNameLst>
                                          </p:cBhvr>
                                          <p:tavLst>
                                            <p:tav tm="0">
                                              <p:val>
                                                <p:strVal val="0-#ppt_w/2"/>
                                              </p:val>
                                            </p:tav>
                                            <p:tav tm="100000">
                                              <p:val>
                                                <p:strVal val="#ppt_x"/>
                                              </p:val>
                                            </p:tav>
                                          </p:tavLst>
                                        </p:anim>
                                        <p:anim calcmode="lin" valueType="num" p14:bounceEnd="48000">
                                          <p:cBhvr additive="base">
                                            <p:cTn id="8" dur="500" fill="hold"/>
                                            <p:tgtEl>
                                              <p:spTgt spid="3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14:presetBounceEnd="48000">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14:bounceEnd="48000">
                                          <p:cBhvr additive="base">
                                            <p:cTn id="11" dur="500" fill="hold"/>
                                            <p:tgtEl>
                                              <p:spTgt spid="39"/>
                                            </p:tgtEl>
                                            <p:attrNameLst>
                                              <p:attrName>ppt_x</p:attrName>
                                            </p:attrNameLst>
                                          </p:cBhvr>
                                          <p:tavLst>
                                            <p:tav tm="0">
                                              <p:val>
                                                <p:strVal val="1+#ppt_w/2"/>
                                              </p:val>
                                            </p:tav>
                                            <p:tav tm="100000">
                                              <p:val>
                                                <p:strVal val="#ppt_x"/>
                                              </p:val>
                                            </p:tav>
                                          </p:tavLst>
                                        </p:anim>
                                        <p:anim calcmode="lin" valueType="num" p14:bounceEnd="48000">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3" fill="hold" grpId="0" nodeType="withEffect" p14:presetBounceEnd="48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48000">
                                          <p:cBhvr additive="base">
                                            <p:cTn id="15" dur="500" fill="hold"/>
                                            <p:tgtEl>
                                              <p:spTgt spid="37"/>
                                            </p:tgtEl>
                                            <p:attrNameLst>
                                              <p:attrName>ppt_x</p:attrName>
                                            </p:attrNameLst>
                                          </p:cBhvr>
                                          <p:tavLst>
                                            <p:tav tm="0">
                                              <p:val>
                                                <p:strVal val="1+#ppt_w/2"/>
                                              </p:val>
                                            </p:tav>
                                            <p:tav tm="100000">
                                              <p:val>
                                                <p:strVal val="#ppt_x"/>
                                              </p:val>
                                            </p:tav>
                                          </p:tavLst>
                                        </p:anim>
                                        <p:anim calcmode="lin" valueType="num" p14:bounceEnd="48000">
                                          <p:cBhvr additive="base">
                                            <p:cTn id="16" dur="500" fill="hold"/>
                                            <p:tgtEl>
                                              <p:spTgt spid="37"/>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14:presetBounceEnd="48000">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14:bounceEnd="48000">
                                          <p:cBhvr additive="base">
                                            <p:cTn id="19" dur="500" fill="hold"/>
                                            <p:tgtEl>
                                              <p:spTgt spid="38"/>
                                            </p:tgtEl>
                                            <p:attrNameLst>
                                              <p:attrName>ppt_x</p:attrName>
                                            </p:attrNameLst>
                                          </p:cBhvr>
                                          <p:tavLst>
                                            <p:tav tm="0">
                                              <p:val>
                                                <p:strVal val="0-#ppt_w/2"/>
                                              </p:val>
                                            </p:tav>
                                            <p:tav tm="100000">
                                              <p:val>
                                                <p:strVal val="#ppt_x"/>
                                              </p:val>
                                            </p:tav>
                                          </p:tavLst>
                                        </p:anim>
                                        <p:anim calcmode="lin" valueType="num" p14:bounceEnd="48000">
                                          <p:cBhvr additive="base">
                                            <p:cTn id="20" dur="5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48000">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14:bounceEnd="48000">
                                          <p:cBhvr additive="base">
                                            <p:cTn id="23" dur="500" fill="hold"/>
                                            <p:tgtEl>
                                              <p:spTgt spid="40"/>
                                            </p:tgtEl>
                                            <p:attrNameLst>
                                              <p:attrName>ppt_x</p:attrName>
                                            </p:attrNameLst>
                                          </p:cBhvr>
                                          <p:tavLst>
                                            <p:tav tm="0">
                                              <p:val>
                                                <p:strVal val="#ppt_x"/>
                                              </p:val>
                                            </p:tav>
                                            <p:tav tm="100000">
                                              <p:val>
                                                <p:strVal val="#ppt_x"/>
                                              </p:val>
                                            </p:tav>
                                          </p:tavLst>
                                        </p:anim>
                                        <p:anim calcmode="lin" valueType="num" p14:bounceEnd="48000">
                                          <p:cBhvr additive="base">
                                            <p:cTn id="24" dur="500" fill="hold"/>
                                            <p:tgtEl>
                                              <p:spTgt spid="40"/>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randombar(horizontal)">
                                          <p:cBhvr>
                                            <p:cTn id="28" dur="400"/>
                                            <p:tgtEl>
                                              <p:spTgt spid="4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randombar(horizontal)">
                                          <p:cBhvr>
                                            <p:cTn id="31" dur="400"/>
                                            <p:tgtEl>
                                              <p:spTgt spid="42"/>
                                            </p:tgtEl>
                                          </p:cBhvr>
                                        </p:animEffect>
                                      </p:childTnLst>
                                    </p:cTn>
                                  </p:par>
                                </p:childTnLst>
                              </p:cTn>
                            </p:par>
                            <p:par>
                              <p:cTn id="32" fill="hold">
                                <p:stCondLst>
                                  <p:cond delay="1000"/>
                                </p:stCondLst>
                                <p:childTnLst>
                                  <p:par>
                                    <p:cTn id="33" presetID="14" presetClass="entr" presetSubtype="1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randombar(horizontal)">
                                          <p:cBhvr>
                                            <p:cTn id="35" dur="400"/>
                                            <p:tgtEl>
                                              <p:spTgt spid="45"/>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randombar(horizontal)">
                                          <p:cBhvr>
                                            <p:cTn id="38" dur="400"/>
                                            <p:tgtEl>
                                              <p:spTgt spid="46"/>
                                            </p:tgtEl>
                                          </p:cBhvr>
                                        </p:animEffect>
                                      </p:childTnLst>
                                    </p:cTn>
                                  </p:par>
                                </p:childTnLst>
                              </p:cTn>
                            </p:par>
                            <p:par>
                              <p:cTn id="39" fill="hold">
                                <p:stCondLst>
                                  <p:cond delay="1500"/>
                                </p:stCondLst>
                                <p:childTnLst>
                                  <p:par>
                                    <p:cTn id="40" presetID="14" presetClass="entr" presetSubtype="10"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randombar(horizontal)">
                                          <p:cBhvr>
                                            <p:cTn id="42" dur="400"/>
                                            <p:tgtEl>
                                              <p:spTgt spid="47"/>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randombar(horizontal)">
                                          <p:cBhvr>
                                            <p:cTn id="45" dur="400"/>
                                            <p:tgtEl>
                                              <p:spTgt spid="48"/>
                                            </p:tgtEl>
                                          </p:cBhvr>
                                        </p:animEffect>
                                      </p:childTnLst>
                                    </p:cTn>
                                  </p:par>
                                </p:childTnLst>
                              </p:cTn>
                            </p:par>
                            <p:par>
                              <p:cTn id="46" fill="hold">
                                <p:stCondLst>
                                  <p:cond delay="2000"/>
                                </p:stCondLst>
                                <p:childTnLst>
                                  <p:par>
                                    <p:cTn id="47" presetID="14" presetClass="entr" presetSubtype="10"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randombar(horizontal)">
                                          <p:cBhvr>
                                            <p:cTn id="49" dur="400"/>
                                            <p:tgtEl>
                                              <p:spTgt spid="49"/>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randombar(horizontal)">
                                          <p:cBhvr>
                                            <p:cTn id="52" dur="400"/>
                                            <p:tgtEl>
                                              <p:spTgt spid="61"/>
                                            </p:tgtEl>
                                          </p:cBhvr>
                                        </p:animEffect>
                                      </p:childTnLst>
                                    </p:cTn>
                                  </p:par>
                                </p:childTnLst>
                              </p:cTn>
                            </p:par>
                            <p:par>
                              <p:cTn id="53" fill="hold">
                                <p:stCondLst>
                                  <p:cond delay="2500"/>
                                </p:stCondLst>
                                <p:childTnLst>
                                  <p:par>
                                    <p:cTn id="54" presetID="14" presetClass="entr" presetSubtype="10"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randombar(horizontal)">
                                          <p:cBhvr>
                                            <p:cTn id="56" dur="400"/>
                                            <p:tgtEl>
                                              <p:spTgt spid="62"/>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randombar(horizontal)">
                                          <p:cBhvr>
                                            <p:cTn id="59" dur="400"/>
                                            <p:tgtEl>
                                              <p:spTgt spid="63"/>
                                            </p:tgtEl>
                                          </p:cBhvr>
                                        </p:animEffect>
                                      </p:childTnLst>
                                    </p:cTn>
                                  </p:par>
                                </p:childTnLst>
                              </p:cTn>
                            </p:par>
                            <p:par>
                              <p:cTn id="60" fill="hold">
                                <p:stCondLst>
                                  <p:cond delay="3000"/>
                                </p:stCondLst>
                                <p:childTnLst>
                                  <p:par>
                                    <p:cTn id="61" presetID="45" presetClass="entr" presetSubtype="0" fill="hold" grpId="0" nodeType="afterEffect">
                                      <p:stCondLst>
                                        <p:cond delay="0"/>
                                      </p:stCondLst>
                                      <p:iterate type="lt">
                                        <p:tmPct val="10000"/>
                                      </p:iterate>
                                      <p:childTnLst>
                                        <p:set>
                                          <p:cBhvr>
                                            <p:cTn id="62" dur="1" fill="hold">
                                              <p:stCondLst>
                                                <p:cond delay="0"/>
                                              </p:stCondLst>
                                            </p:cTn>
                                            <p:tgtEl>
                                              <p:spTgt spid="64"/>
                                            </p:tgtEl>
                                            <p:attrNameLst>
                                              <p:attrName>style.visibility</p:attrName>
                                            </p:attrNameLst>
                                          </p:cBhvr>
                                          <p:to>
                                            <p:strVal val="visible"/>
                                          </p:to>
                                        </p:set>
                                        <p:animEffect transition="in" filter="fade">
                                          <p:cBhvr>
                                            <p:cTn id="63" dur="1000"/>
                                            <p:tgtEl>
                                              <p:spTgt spid="64"/>
                                            </p:tgtEl>
                                          </p:cBhvr>
                                        </p:animEffect>
                                        <p:anim calcmode="lin" valueType="num">
                                          <p:cBhvr>
                                            <p:cTn id="64" dur="1000" fill="hold"/>
                                            <p:tgtEl>
                                              <p:spTgt spid="64"/>
                                            </p:tgtEl>
                                            <p:attrNameLst>
                                              <p:attrName>ppt_w</p:attrName>
                                            </p:attrNameLst>
                                          </p:cBhvr>
                                          <p:tavLst>
                                            <p:tav tm="0" fmla="#ppt_w*sin(2.5*pi*$)">
                                              <p:val>
                                                <p:fltVal val="0"/>
                                              </p:val>
                                            </p:tav>
                                            <p:tav tm="100000">
                                              <p:val>
                                                <p:fltVal val="1"/>
                                              </p:val>
                                            </p:tav>
                                          </p:tavLst>
                                        </p:anim>
                                        <p:anim calcmode="lin" valueType="num">
                                          <p:cBhvr>
                                            <p:cTn id="65" dur="1000" fill="hold"/>
                                            <p:tgtEl>
                                              <p:spTgt spid="6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p:bldP spid="42" grpId="0"/>
          <p:bldP spid="45" grpId="0"/>
          <p:bldP spid="46" grpId="0"/>
          <p:bldP spid="47" grpId="0"/>
          <p:bldP spid="48" grpId="0"/>
          <p:bldP spid="49" grpId="0"/>
          <p:bldP spid="61" grpId="0"/>
          <p:bldP spid="62" grpId="0"/>
          <p:bldP spid="63" grpId="0"/>
          <p:bldP spid="6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1+#ppt_w/2"/>
                                              </p:val>
                                            </p:tav>
                                            <p:tav tm="100000">
                                              <p:val>
                                                <p:strVal val="#ppt_x"/>
                                              </p:val>
                                            </p:tav>
                                          </p:tavLst>
                                        </p:anim>
                                        <p:anim calcmode="lin" valueType="num">
                                          <p:cBhvr additive="base">
                                            <p:cTn id="16" dur="500" fill="hold"/>
                                            <p:tgtEl>
                                              <p:spTgt spid="37"/>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randombar(horizontal)">
                                          <p:cBhvr>
                                            <p:cTn id="28" dur="400"/>
                                            <p:tgtEl>
                                              <p:spTgt spid="4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randombar(horizontal)">
                                          <p:cBhvr>
                                            <p:cTn id="31" dur="400"/>
                                            <p:tgtEl>
                                              <p:spTgt spid="42"/>
                                            </p:tgtEl>
                                          </p:cBhvr>
                                        </p:animEffect>
                                      </p:childTnLst>
                                    </p:cTn>
                                  </p:par>
                                </p:childTnLst>
                              </p:cTn>
                            </p:par>
                            <p:par>
                              <p:cTn id="32" fill="hold">
                                <p:stCondLst>
                                  <p:cond delay="1000"/>
                                </p:stCondLst>
                                <p:childTnLst>
                                  <p:par>
                                    <p:cTn id="33" presetID="14" presetClass="entr" presetSubtype="1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randombar(horizontal)">
                                          <p:cBhvr>
                                            <p:cTn id="35" dur="400"/>
                                            <p:tgtEl>
                                              <p:spTgt spid="45"/>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randombar(horizontal)">
                                          <p:cBhvr>
                                            <p:cTn id="38" dur="400"/>
                                            <p:tgtEl>
                                              <p:spTgt spid="46"/>
                                            </p:tgtEl>
                                          </p:cBhvr>
                                        </p:animEffect>
                                      </p:childTnLst>
                                    </p:cTn>
                                  </p:par>
                                </p:childTnLst>
                              </p:cTn>
                            </p:par>
                            <p:par>
                              <p:cTn id="39" fill="hold">
                                <p:stCondLst>
                                  <p:cond delay="1500"/>
                                </p:stCondLst>
                                <p:childTnLst>
                                  <p:par>
                                    <p:cTn id="40" presetID="14" presetClass="entr" presetSubtype="10"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randombar(horizontal)">
                                          <p:cBhvr>
                                            <p:cTn id="42" dur="400"/>
                                            <p:tgtEl>
                                              <p:spTgt spid="47"/>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randombar(horizontal)">
                                          <p:cBhvr>
                                            <p:cTn id="45" dur="400"/>
                                            <p:tgtEl>
                                              <p:spTgt spid="48"/>
                                            </p:tgtEl>
                                          </p:cBhvr>
                                        </p:animEffect>
                                      </p:childTnLst>
                                    </p:cTn>
                                  </p:par>
                                </p:childTnLst>
                              </p:cTn>
                            </p:par>
                            <p:par>
                              <p:cTn id="46" fill="hold">
                                <p:stCondLst>
                                  <p:cond delay="2000"/>
                                </p:stCondLst>
                                <p:childTnLst>
                                  <p:par>
                                    <p:cTn id="47" presetID="14" presetClass="entr" presetSubtype="10"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randombar(horizontal)">
                                          <p:cBhvr>
                                            <p:cTn id="49" dur="400"/>
                                            <p:tgtEl>
                                              <p:spTgt spid="49"/>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randombar(horizontal)">
                                          <p:cBhvr>
                                            <p:cTn id="52" dur="400"/>
                                            <p:tgtEl>
                                              <p:spTgt spid="61"/>
                                            </p:tgtEl>
                                          </p:cBhvr>
                                        </p:animEffect>
                                      </p:childTnLst>
                                    </p:cTn>
                                  </p:par>
                                </p:childTnLst>
                              </p:cTn>
                            </p:par>
                            <p:par>
                              <p:cTn id="53" fill="hold">
                                <p:stCondLst>
                                  <p:cond delay="2500"/>
                                </p:stCondLst>
                                <p:childTnLst>
                                  <p:par>
                                    <p:cTn id="54" presetID="14" presetClass="entr" presetSubtype="10"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randombar(horizontal)">
                                          <p:cBhvr>
                                            <p:cTn id="56" dur="400"/>
                                            <p:tgtEl>
                                              <p:spTgt spid="62"/>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randombar(horizontal)">
                                          <p:cBhvr>
                                            <p:cTn id="59" dur="400"/>
                                            <p:tgtEl>
                                              <p:spTgt spid="63"/>
                                            </p:tgtEl>
                                          </p:cBhvr>
                                        </p:animEffect>
                                      </p:childTnLst>
                                    </p:cTn>
                                  </p:par>
                                </p:childTnLst>
                              </p:cTn>
                            </p:par>
                            <p:par>
                              <p:cTn id="60" fill="hold">
                                <p:stCondLst>
                                  <p:cond delay="3000"/>
                                </p:stCondLst>
                                <p:childTnLst>
                                  <p:par>
                                    <p:cTn id="61" presetID="45" presetClass="entr" presetSubtype="0" fill="hold" grpId="0" nodeType="afterEffect">
                                      <p:stCondLst>
                                        <p:cond delay="0"/>
                                      </p:stCondLst>
                                      <p:iterate type="lt">
                                        <p:tmPct val="10000"/>
                                      </p:iterate>
                                      <p:childTnLst>
                                        <p:set>
                                          <p:cBhvr>
                                            <p:cTn id="62" dur="1" fill="hold">
                                              <p:stCondLst>
                                                <p:cond delay="0"/>
                                              </p:stCondLst>
                                            </p:cTn>
                                            <p:tgtEl>
                                              <p:spTgt spid="64"/>
                                            </p:tgtEl>
                                            <p:attrNameLst>
                                              <p:attrName>style.visibility</p:attrName>
                                            </p:attrNameLst>
                                          </p:cBhvr>
                                          <p:to>
                                            <p:strVal val="visible"/>
                                          </p:to>
                                        </p:set>
                                        <p:animEffect transition="in" filter="fade">
                                          <p:cBhvr>
                                            <p:cTn id="63" dur="1000"/>
                                            <p:tgtEl>
                                              <p:spTgt spid="64"/>
                                            </p:tgtEl>
                                          </p:cBhvr>
                                        </p:animEffect>
                                        <p:anim calcmode="lin" valueType="num">
                                          <p:cBhvr>
                                            <p:cTn id="64" dur="1000" fill="hold"/>
                                            <p:tgtEl>
                                              <p:spTgt spid="64"/>
                                            </p:tgtEl>
                                            <p:attrNameLst>
                                              <p:attrName>ppt_w</p:attrName>
                                            </p:attrNameLst>
                                          </p:cBhvr>
                                          <p:tavLst>
                                            <p:tav tm="0" fmla="#ppt_w*sin(2.5*pi*$)">
                                              <p:val>
                                                <p:fltVal val="0"/>
                                              </p:val>
                                            </p:tav>
                                            <p:tav tm="100000">
                                              <p:val>
                                                <p:fltVal val="1"/>
                                              </p:val>
                                            </p:tav>
                                          </p:tavLst>
                                        </p:anim>
                                        <p:anim calcmode="lin" valueType="num">
                                          <p:cBhvr>
                                            <p:cTn id="65" dur="1000" fill="hold"/>
                                            <p:tgtEl>
                                              <p:spTgt spid="6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p:bldP spid="42" grpId="0"/>
          <p:bldP spid="45" grpId="0"/>
          <p:bldP spid="46" grpId="0"/>
          <p:bldP spid="47" grpId="0"/>
          <p:bldP spid="48" grpId="0"/>
          <p:bldP spid="49" grpId="0"/>
          <p:bldP spid="61" grpId="0"/>
          <p:bldP spid="62" grpId="0"/>
          <p:bldP spid="63" grpId="0"/>
          <p:bldP spid="64"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60"/>
          <p:cNvGrpSpPr/>
          <p:nvPr/>
        </p:nvGrpSpPr>
        <p:grpSpPr>
          <a:xfrm>
            <a:off x="8637595" y="2670950"/>
            <a:ext cx="2557370" cy="3642617"/>
            <a:chOff x="6478443" y="1016361"/>
            <a:chExt cx="1918277" cy="2731963"/>
          </a:xfrm>
        </p:grpSpPr>
        <p:sp>
          <p:nvSpPr>
            <p:cNvPr id="49" name="Rounded Rectangle 53"/>
            <p:cNvSpPr/>
            <p:nvPr/>
          </p:nvSpPr>
          <p:spPr>
            <a:xfrm>
              <a:off x="6478443" y="1016361"/>
              <a:ext cx="1918277" cy="2731963"/>
            </a:xfrm>
            <a:prstGeom prst="roundRect">
              <a:avLst>
                <a:gd name="adj" fmla="val 112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56" name="Oval 37"/>
            <p:cNvSpPr/>
            <p:nvPr/>
          </p:nvSpPr>
          <p:spPr>
            <a:xfrm>
              <a:off x="6911081" y="1319774"/>
              <a:ext cx="1053000" cy="1053000"/>
            </a:xfrm>
            <a:prstGeom prst="ellipse">
              <a:avLst/>
            </a:prstGeom>
            <a:blipFill>
              <a:blip r:embed="rId1" cstate="print"/>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2"/>
                </a:solidFill>
                <a:latin typeface="FontAwesome" pitchFamily="2" charset="0"/>
              </a:endParaRPr>
            </a:p>
          </p:txBody>
        </p:sp>
      </p:grpSp>
      <p:grpSp>
        <p:nvGrpSpPr>
          <p:cNvPr id="57" name="Group 59"/>
          <p:cNvGrpSpPr/>
          <p:nvPr/>
        </p:nvGrpSpPr>
        <p:grpSpPr>
          <a:xfrm>
            <a:off x="6087470" y="2670950"/>
            <a:ext cx="2864567" cy="3642617"/>
            <a:chOff x="4565600" y="1016361"/>
            <a:chExt cx="2148705" cy="2731963"/>
          </a:xfrm>
        </p:grpSpPr>
        <p:grpSp>
          <p:nvGrpSpPr>
            <p:cNvPr id="58" name="Group 56"/>
            <p:cNvGrpSpPr/>
            <p:nvPr/>
          </p:nvGrpSpPr>
          <p:grpSpPr>
            <a:xfrm>
              <a:off x="4565600" y="1016361"/>
              <a:ext cx="2148705" cy="2731963"/>
              <a:chOff x="4565600" y="1016361"/>
              <a:chExt cx="2148705" cy="2731963"/>
            </a:xfrm>
          </p:grpSpPr>
          <p:sp>
            <p:nvSpPr>
              <p:cNvPr id="64" name="Rounded Rectangle 51"/>
              <p:cNvSpPr/>
              <p:nvPr/>
            </p:nvSpPr>
            <p:spPr>
              <a:xfrm>
                <a:off x="4565600" y="1016361"/>
                <a:ext cx="1918277" cy="2731963"/>
              </a:xfrm>
              <a:prstGeom prst="roundRect">
                <a:avLst>
                  <a:gd name="adj" fmla="val 112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accent1"/>
                  </a:solidFill>
                </a:endParaRPr>
              </a:p>
            </p:txBody>
          </p:sp>
          <p:sp>
            <p:nvSpPr>
              <p:cNvPr id="65" name="Isosceles Triangle 47"/>
              <p:cNvSpPr/>
              <p:nvPr/>
            </p:nvSpPr>
            <p:spPr>
              <a:xfrm rot="5400000">
                <a:off x="6351188" y="2267128"/>
                <a:ext cx="495806" cy="230428"/>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sp>
          <p:nvSpPr>
            <p:cNvPr id="63" name="Oval 43"/>
            <p:cNvSpPr/>
            <p:nvPr/>
          </p:nvSpPr>
          <p:spPr>
            <a:xfrm>
              <a:off x="4998238" y="1319774"/>
              <a:ext cx="1053000" cy="1053000"/>
            </a:xfrm>
            <a:prstGeom prst="ellipse">
              <a:avLst/>
            </a:prstGeom>
            <a:blipFill>
              <a:blip r:embed="rId2" cstate="print"/>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3"/>
                </a:solidFill>
                <a:latin typeface="FontAwesome" pitchFamily="2" charset="0"/>
              </a:endParaRPr>
            </a:p>
          </p:txBody>
        </p:sp>
      </p:grpSp>
      <p:cxnSp>
        <p:nvCxnSpPr>
          <p:cNvPr id="68" name="Straight Connector 25"/>
          <p:cNvCxnSpPr/>
          <p:nvPr/>
        </p:nvCxnSpPr>
        <p:spPr>
          <a:xfrm>
            <a:off x="1043633" y="2514191"/>
            <a:ext cx="10104736" cy="0"/>
          </a:xfrm>
          <a:prstGeom prst="line">
            <a:avLst/>
          </a:prstGeom>
          <a:ln w="19050">
            <a:solidFill>
              <a:schemeClr val="bg1">
                <a:lumMod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69" name="Group 58"/>
          <p:cNvGrpSpPr/>
          <p:nvPr/>
        </p:nvGrpSpPr>
        <p:grpSpPr>
          <a:xfrm>
            <a:off x="3537720" y="2670950"/>
            <a:ext cx="2864567" cy="3642617"/>
            <a:chOff x="2653038" y="1016361"/>
            <a:chExt cx="2148705" cy="2731963"/>
          </a:xfrm>
        </p:grpSpPr>
        <p:grpSp>
          <p:nvGrpSpPr>
            <p:cNvPr id="70" name="Group 55"/>
            <p:cNvGrpSpPr/>
            <p:nvPr/>
          </p:nvGrpSpPr>
          <p:grpSpPr>
            <a:xfrm>
              <a:off x="2653038" y="1016361"/>
              <a:ext cx="2148705" cy="2731963"/>
              <a:chOff x="2653038" y="1016361"/>
              <a:chExt cx="2148705" cy="2731963"/>
            </a:xfrm>
          </p:grpSpPr>
          <p:sp>
            <p:nvSpPr>
              <p:cNvPr id="78" name="Rounded Rectangle 50"/>
              <p:cNvSpPr/>
              <p:nvPr/>
            </p:nvSpPr>
            <p:spPr>
              <a:xfrm>
                <a:off x="2653038" y="1016361"/>
                <a:ext cx="1918277" cy="2731963"/>
              </a:xfrm>
              <a:prstGeom prst="roundRect">
                <a:avLst>
                  <a:gd name="adj" fmla="val 112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79" name="Isosceles Triangle 46"/>
              <p:cNvSpPr/>
              <p:nvPr/>
            </p:nvSpPr>
            <p:spPr>
              <a:xfrm rot="5400000">
                <a:off x="4438626" y="2267128"/>
                <a:ext cx="495806" cy="230428"/>
              </a:xfrm>
              <a:prstGeom prst="triangle">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sp>
          <p:nvSpPr>
            <p:cNvPr id="76" name="Oval 33"/>
            <p:cNvSpPr/>
            <p:nvPr/>
          </p:nvSpPr>
          <p:spPr>
            <a:xfrm>
              <a:off x="3085676" y="1319774"/>
              <a:ext cx="1053000" cy="1053000"/>
            </a:xfrm>
            <a:prstGeom prst="ellipse">
              <a:avLst/>
            </a:prstGeom>
            <a:blipFill>
              <a:blip r:embed="rId3" cstate="print"/>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bg2"/>
                </a:solidFill>
                <a:latin typeface="FontAwesome" pitchFamily="2" charset="0"/>
              </a:endParaRPr>
            </a:p>
          </p:txBody>
        </p:sp>
      </p:grpSp>
      <p:grpSp>
        <p:nvGrpSpPr>
          <p:cNvPr id="80" name="Group 57"/>
          <p:cNvGrpSpPr/>
          <p:nvPr/>
        </p:nvGrpSpPr>
        <p:grpSpPr>
          <a:xfrm>
            <a:off x="989150" y="2670950"/>
            <a:ext cx="2864568" cy="3642617"/>
            <a:chOff x="741363" y="1016361"/>
            <a:chExt cx="2148706" cy="2731963"/>
          </a:xfrm>
        </p:grpSpPr>
        <p:grpSp>
          <p:nvGrpSpPr>
            <p:cNvPr id="81" name="Group 54"/>
            <p:cNvGrpSpPr/>
            <p:nvPr/>
          </p:nvGrpSpPr>
          <p:grpSpPr>
            <a:xfrm>
              <a:off x="741363" y="1016361"/>
              <a:ext cx="2148706" cy="2731963"/>
              <a:chOff x="741363" y="1016361"/>
              <a:chExt cx="2148706" cy="2731963"/>
            </a:xfrm>
          </p:grpSpPr>
          <p:sp>
            <p:nvSpPr>
              <p:cNvPr id="85" name="Rounded Rectangle 49"/>
              <p:cNvSpPr/>
              <p:nvPr/>
            </p:nvSpPr>
            <p:spPr>
              <a:xfrm>
                <a:off x="741363" y="1016361"/>
                <a:ext cx="1918277" cy="2731963"/>
              </a:xfrm>
              <a:prstGeom prst="roundRect">
                <a:avLst>
                  <a:gd name="adj" fmla="val 112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86" name="Isosceles Triangle 45"/>
              <p:cNvSpPr/>
              <p:nvPr/>
            </p:nvSpPr>
            <p:spPr>
              <a:xfrm rot="5400000">
                <a:off x="2526952" y="2267128"/>
                <a:ext cx="495806" cy="230428"/>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sp>
          <p:nvSpPr>
            <p:cNvPr id="84" name="Oval 40"/>
            <p:cNvSpPr/>
            <p:nvPr/>
          </p:nvSpPr>
          <p:spPr>
            <a:xfrm>
              <a:off x="1174001" y="1319774"/>
              <a:ext cx="1053000" cy="1053000"/>
            </a:xfrm>
            <a:prstGeom prst="ellipse">
              <a:avLst/>
            </a:prstGeom>
            <a:blipFill>
              <a:blip r:embed="rId4" cstate="print"/>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tx2">
                    <a:lumMod val="75000"/>
                  </a:schemeClr>
                </a:solidFill>
                <a:latin typeface="FontAwesome" pitchFamily="2" charset="0"/>
              </a:endParaRPr>
            </a:p>
          </p:txBody>
        </p:sp>
      </p:grpSp>
      <p:sp>
        <p:nvSpPr>
          <p:cNvPr id="88" name="矩形 87"/>
          <p:cNvSpPr>
            <a:spLocks noChangeArrowheads="1"/>
          </p:cNvSpPr>
          <p:nvPr/>
        </p:nvSpPr>
        <p:spPr bwMode="auto">
          <a:xfrm>
            <a:off x="989151" y="1478379"/>
            <a:ext cx="10159219"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描述说明，在此录入上述图表的综合描述说明，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89" name="矩形 88"/>
          <p:cNvSpPr/>
          <p:nvPr/>
        </p:nvSpPr>
        <p:spPr>
          <a:xfrm>
            <a:off x="1747983" y="4689730"/>
            <a:ext cx="1030900" cy="430879"/>
          </a:xfrm>
          <a:prstGeom prst="rect">
            <a:avLst/>
          </a:prstGeom>
        </p:spPr>
        <p:txBody>
          <a:bodyPr wrap="none" lIns="91431" tIns="45716" rIns="91431" bIns="45716">
            <a:spAutoFit/>
          </a:bodyPr>
          <a:lstStyle/>
          <a:p>
            <a:pPr algn="ctr"/>
            <a:r>
              <a:rPr lang="zh-CN" altLang="en-US" sz="2200" b="1" dirty="0">
                <a:solidFill>
                  <a:schemeClr val="bg1">
                    <a:lumMod val="95000"/>
                  </a:schemeClr>
                </a:solidFill>
                <a:latin typeface="微软雅黑" panose="020B0503020204020204" pitchFamily="34" charset="-122"/>
                <a:ea typeface="微软雅黑" panose="020B0503020204020204" pitchFamily="34" charset="-122"/>
              </a:rPr>
              <a:t>季度一</a:t>
            </a:r>
            <a:endParaRPr lang="en-US" altLang="zh-CN" sz="2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0" name="矩形 47"/>
          <p:cNvSpPr>
            <a:spLocks noChangeArrowheads="1"/>
          </p:cNvSpPr>
          <p:nvPr/>
        </p:nvSpPr>
        <p:spPr bwMode="auto">
          <a:xfrm>
            <a:off x="1149558" y="5183487"/>
            <a:ext cx="2227755"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300" dirty="0">
                <a:solidFill>
                  <a:schemeClr val="bg1">
                    <a:lumMod val="95000"/>
                  </a:schemeClr>
                </a:solidFill>
                <a:sym typeface="微软雅黑" panose="020B0503020204020204" pitchFamily="34" charset="-122"/>
              </a:rPr>
              <a:t>在此录入上述图表的综合描述说明，在此录入上述图表的综合描述说明。</a:t>
            </a:r>
            <a:endParaRPr lang="zh-CN" altLang="en-US" sz="1300" dirty="0">
              <a:solidFill>
                <a:schemeClr val="bg1">
                  <a:lumMod val="95000"/>
                </a:schemeClr>
              </a:solidFill>
              <a:sym typeface="微软雅黑" panose="020B0503020204020204" pitchFamily="34" charset="-122"/>
            </a:endParaRPr>
          </a:p>
        </p:txBody>
      </p:sp>
      <p:sp>
        <p:nvSpPr>
          <p:cNvPr id="91" name="矩形 90"/>
          <p:cNvSpPr/>
          <p:nvPr/>
        </p:nvSpPr>
        <p:spPr>
          <a:xfrm>
            <a:off x="4300139" y="4689730"/>
            <a:ext cx="1030900" cy="430879"/>
          </a:xfrm>
          <a:prstGeom prst="rect">
            <a:avLst/>
          </a:prstGeom>
        </p:spPr>
        <p:txBody>
          <a:bodyPr wrap="none" lIns="91431" tIns="45716" rIns="91431" bIns="45716">
            <a:spAutoFit/>
          </a:bodyPr>
          <a:lstStyle/>
          <a:p>
            <a:pPr algn="ctr"/>
            <a:r>
              <a:rPr lang="zh-CN" altLang="en-US" sz="2200" b="1" dirty="0">
                <a:solidFill>
                  <a:schemeClr val="bg1">
                    <a:lumMod val="95000"/>
                  </a:schemeClr>
                </a:solidFill>
                <a:latin typeface="微软雅黑" panose="020B0503020204020204" pitchFamily="34" charset="-122"/>
                <a:ea typeface="微软雅黑" panose="020B0503020204020204" pitchFamily="34" charset="-122"/>
              </a:rPr>
              <a:t>季度二</a:t>
            </a:r>
            <a:endParaRPr lang="en-US" altLang="zh-CN" sz="2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2" name="矩形 47"/>
          <p:cNvSpPr>
            <a:spLocks noChangeArrowheads="1"/>
          </p:cNvSpPr>
          <p:nvPr/>
        </p:nvSpPr>
        <p:spPr bwMode="auto">
          <a:xfrm>
            <a:off x="3701714" y="5183487"/>
            <a:ext cx="2227755"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300" dirty="0">
                <a:solidFill>
                  <a:schemeClr val="bg1">
                    <a:lumMod val="95000"/>
                  </a:schemeClr>
                </a:solidFill>
                <a:sym typeface="微软雅黑" panose="020B0503020204020204" pitchFamily="34" charset="-122"/>
              </a:rPr>
              <a:t>在此录入上述图表的综合描述说明，在此录入上述图表的综合描述说明。</a:t>
            </a:r>
            <a:endParaRPr lang="zh-CN" altLang="en-US" sz="1300" dirty="0">
              <a:solidFill>
                <a:schemeClr val="bg1">
                  <a:lumMod val="95000"/>
                </a:schemeClr>
              </a:solidFill>
              <a:sym typeface="微软雅黑" panose="020B0503020204020204" pitchFamily="34" charset="-122"/>
            </a:endParaRPr>
          </a:p>
        </p:txBody>
      </p:sp>
      <p:sp>
        <p:nvSpPr>
          <p:cNvPr id="93" name="矩形 92"/>
          <p:cNvSpPr/>
          <p:nvPr/>
        </p:nvSpPr>
        <p:spPr>
          <a:xfrm>
            <a:off x="9404451" y="4689730"/>
            <a:ext cx="1030900" cy="430879"/>
          </a:xfrm>
          <a:prstGeom prst="rect">
            <a:avLst/>
          </a:prstGeom>
        </p:spPr>
        <p:txBody>
          <a:bodyPr wrap="none" lIns="91431" tIns="45716" rIns="91431" bIns="45716">
            <a:spAutoFit/>
          </a:bodyPr>
          <a:lstStyle/>
          <a:p>
            <a:pPr algn="ctr"/>
            <a:r>
              <a:rPr lang="zh-CN" altLang="en-US" sz="2200" b="1" dirty="0">
                <a:solidFill>
                  <a:schemeClr val="bg1">
                    <a:lumMod val="95000"/>
                  </a:schemeClr>
                </a:solidFill>
                <a:latin typeface="微软雅黑" panose="020B0503020204020204" pitchFamily="34" charset="-122"/>
                <a:ea typeface="微软雅黑" panose="020B0503020204020204" pitchFamily="34" charset="-122"/>
              </a:rPr>
              <a:t>季度四</a:t>
            </a:r>
            <a:endParaRPr lang="en-US" altLang="zh-CN" sz="2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4" name="矩形 47"/>
          <p:cNvSpPr>
            <a:spLocks noChangeArrowheads="1"/>
          </p:cNvSpPr>
          <p:nvPr/>
        </p:nvSpPr>
        <p:spPr bwMode="auto">
          <a:xfrm>
            <a:off x="8806025" y="5183487"/>
            <a:ext cx="2227755"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300" dirty="0">
                <a:solidFill>
                  <a:schemeClr val="bg1">
                    <a:lumMod val="95000"/>
                  </a:schemeClr>
                </a:solidFill>
                <a:sym typeface="微软雅黑" panose="020B0503020204020204" pitchFamily="34" charset="-122"/>
              </a:rPr>
              <a:t>在此录入上述图表的综合描述说明，在此录入上述图表的综合描述说明。</a:t>
            </a:r>
            <a:endParaRPr lang="zh-CN" altLang="en-US" sz="1300" dirty="0">
              <a:solidFill>
                <a:schemeClr val="bg1">
                  <a:lumMod val="95000"/>
                </a:schemeClr>
              </a:solidFill>
              <a:sym typeface="微软雅黑" panose="020B0503020204020204" pitchFamily="34" charset="-122"/>
            </a:endParaRPr>
          </a:p>
        </p:txBody>
      </p:sp>
      <p:sp>
        <p:nvSpPr>
          <p:cNvPr id="95" name="矩形 94"/>
          <p:cNvSpPr/>
          <p:nvPr/>
        </p:nvSpPr>
        <p:spPr>
          <a:xfrm>
            <a:off x="6852295" y="4689730"/>
            <a:ext cx="1030900" cy="430879"/>
          </a:xfrm>
          <a:prstGeom prst="rect">
            <a:avLst/>
          </a:prstGeom>
        </p:spPr>
        <p:txBody>
          <a:bodyPr wrap="none" lIns="91431" tIns="45716" rIns="91431" bIns="45716">
            <a:spAutoFit/>
          </a:bodyPr>
          <a:lstStyle/>
          <a:p>
            <a:pPr algn="ctr"/>
            <a:r>
              <a:rPr lang="zh-CN" altLang="en-US" sz="2200" b="1" dirty="0">
                <a:solidFill>
                  <a:schemeClr val="bg1">
                    <a:lumMod val="95000"/>
                  </a:schemeClr>
                </a:solidFill>
                <a:latin typeface="微软雅黑" panose="020B0503020204020204" pitchFamily="34" charset="-122"/>
                <a:ea typeface="微软雅黑" panose="020B0503020204020204" pitchFamily="34" charset="-122"/>
              </a:rPr>
              <a:t>季度三</a:t>
            </a:r>
            <a:endParaRPr lang="en-US" altLang="zh-CN" sz="2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6" name="矩形 47"/>
          <p:cNvSpPr>
            <a:spLocks noChangeArrowheads="1"/>
          </p:cNvSpPr>
          <p:nvPr/>
        </p:nvSpPr>
        <p:spPr bwMode="auto">
          <a:xfrm>
            <a:off x="6253869" y="5183487"/>
            <a:ext cx="2227755"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300" dirty="0">
                <a:solidFill>
                  <a:schemeClr val="bg1">
                    <a:lumMod val="95000"/>
                  </a:schemeClr>
                </a:solidFill>
                <a:sym typeface="微软雅黑" panose="020B0503020204020204" pitchFamily="34" charset="-122"/>
              </a:rPr>
              <a:t>在此录入上述图表的综合描述说明，在此录入上述图表的综合描述说明。</a:t>
            </a:r>
            <a:endParaRPr lang="zh-CN" altLang="en-US" sz="1300" dirty="0">
              <a:solidFill>
                <a:schemeClr val="bg1">
                  <a:lumMod val="95000"/>
                </a:schemeClr>
              </a:solidFill>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outVertical)">
                                      <p:cBhvr>
                                        <p:cTn id="7" dur="500"/>
                                        <p:tgtEl>
                                          <p:spTgt spid="88"/>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strips(upRight)">
                                      <p:cBhvr>
                                        <p:cTn id="11" dur="500"/>
                                        <p:tgtEl>
                                          <p:spTgt spid="68"/>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500" fill="hold"/>
                                        <p:tgtEl>
                                          <p:spTgt spid="80"/>
                                        </p:tgtEl>
                                        <p:attrNameLst>
                                          <p:attrName>ppt_x</p:attrName>
                                        </p:attrNameLst>
                                      </p:cBhvr>
                                      <p:tavLst>
                                        <p:tav tm="0">
                                          <p:val>
                                            <p:strVal val="#ppt_x"/>
                                          </p:val>
                                        </p:tav>
                                        <p:tav tm="100000">
                                          <p:val>
                                            <p:strVal val="#ppt_x"/>
                                          </p:val>
                                        </p:tav>
                                      </p:tavLst>
                                    </p:anim>
                                    <p:anim calcmode="lin" valueType="num">
                                      <p:cBhvr additive="base">
                                        <p:cTn id="16" dur="500" fill="hold"/>
                                        <p:tgtEl>
                                          <p:spTgt spid="8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randombar(horizontal)">
                                      <p:cBhvr>
                                        <p:cTn id="20" dur="500"/>
                                        <p:tgtEl>
                                          <p:spTgt spid="8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randombar(horizontal)">
                                      <p:cBhvr>
                                        <p:cTn id="23" dur="500"/>
                                        <p:tgtEl>
                                          <p:spTgt spid="90"/>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400"/>
                                        <p:tgtEl>
                                          <p:spTgt spid="69"/>
                                        </p:tgtEl>
                                        <p:attrNameLst>
                                          <p:attrName>ppt_x</p:attrName>
                                        </p:attrNameLst>
                                      </p:cBhvr>
                                      <p:tavLst>
                                        <p:tav tm="0">
                                          <p:val>
                                            <p:strVal val="#ppt_x-#ppt_w*1.125000"/>
                                          </p:val>
                                        </p:tav>
                                        <p:tav tm="100000">
                                          <p:val>
                                            <p:strVal val="#ppt_x"/>
                                          </p:val>
                                        </p:tav>
                                      </p:tavLst>
                                    </p:anim>
                                    <p:animEffect transition="in" filter="wipe(right)">
                                      <p:cBhvr>
                                        <p:cTn id="28" dur="400"/>
                                        <p:tgtEl>
                                          <p:spTgt spid="69"/>
                                        </p:tgtEl>
                                      </p:cBhvr>
                                    </p:animEffect>
                                  </p:childTnLst>
                                </p:cTn>
                              </p:par>
                            </p:childTnLst>
                          </p:cTn>
                        </p:par>
                        <p:par>
                          <p:cTn id="29" fill="hold">
                            <p:stCondLst>
                              <p:cond delay="2500"/>
                            </p:stCondLst>
                            <p:childTnLst>
                              <p:par>
                                <p:cTn id="30" presetID="14" presetClass="entr" presetSubtype="1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Effect transition="in" filter="randombar(horizontal)">
                                      <p:cBhvr>
                                        <p:cTn id="32" dur="500"/>
                                        <p:tgtEl>
                                          <p:spTgt spid="91"/>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randombar(horizontal)">
                                      <p:cBhvr>
                                        <p:cTn id="35" dur="500"/>
                                        <p:tgtEl>
                                          <p:spTgt spid="92"/>
                                        </p:tgtEl>
                                      </p:cBhvr>
                                    </p:animEffect>
                                  </p:childTnLst>
                                </p:cTn>
                              </p:par>
                            </p:childTnLst>
                          </p:cTn>
                        </p:par>
                        <p:par>
                          <p:cTn id="36" fill="hold">
                            <p:stCondLst>
                              <p:cond delay="3000"/>
                            </p:stCondLst>
                            <p:childTnLst>
                              <p:par>
                                <p:cTn id="37" presetID="12" presetClass="entr" presetSubtype="8" fill="hold" nodeType="after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additive="base">
                                        <p:cTn id="39" dur="400"/>
                                        <p:tgtEl>
                                          <p:spTgt spid="57"/>
                                        </p:tgtEl>
                                        <p:attrNameLst>
                                          <p:attrName>ppt_x</p:attrName>
                                        </p:attrNameLst>
                                      </p:cBhvr>
                                      <p:tavLst>
                                        <p:tav tm="0">
                                          <p:val>
                                            <p:strVal val="#ppt_x-#ppt_w*1.125000"/>
                                          </p:val>
                                        </p:tav>
                                        <p:tav tm="100000">
                                          <p:val>
                                            <p:strVal val="#ppt_x"/>
                                          </p:val>
                                        </p:tav>
                                      </p:tavLst>
                                    </p:anim>
                                    <p:animEffect transition="in" filter="wipe(right)">
                                      <p:cBhvr>
                                        <p:cTn id="40" dur="400"/>
                                        <p:tgtEl>
                                          <p:spTgt spid="57"/>
                                        </p:tgtEl>
                                      </p:cBhvr>
                                    </p:animEffect>
                                  </p:childTnLst>
                                </p:cTn>
                              </p:par>
                            </p:childTnLst>
                          </p:cTn>
                        </p:par>
                        <p:par>
                          <p:cTn id="41" fill="hold">
                            <p:stCondLst>
                              <p:cond delay="3500"/>
                            </p:stCondLst>
                            <p:childTnLst>
                              <p:par>
                                <p:cTn id="42" presetID="14" presetClass="entr" presetSubtype="10" fill="hold" grpId="0" nodeType="afterEffect">
                                  <p:stCondLst>
                                    <p:cond delay="0"/>
                                  </p:stCondLst>
                                  <p:childTnLst>
                                    <p:set>
                                      <p:cBhvr>
                                        <p:cTn id="43" dur="1" fill="hold">
                                          <p:stCondLst>
                                            <p:cond delay="0"/>
                                          </p:stCondLst>
                                        </p:cTn>
                                        <p:tgtEl>
                                          <p:spTgt spid="95"/>
                                        </p:tgtEl>
                                        <p:attrNameLst>
                                          <p:attrName>style.visibility</p:attrName>
                                        </p:attrNameLst>
                                      </p:cBhvr>
                                      <p:to>
                                        <p:strVal val="visible"/>
                                      </p:to>
                                    </p:set>
                                    <p:animEffect transition="in" filter="randombar(horizontal)">
                                      <p:cBhvr>
                                        <p:cTn id="44" dur="500"/>
                                        <p:tgtEl>
                                          <p:spTgt spid="95"/>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96"/>
                                        </p:tgtEl>
                                        <p:attrNameLst>
                                          <p:attrName>style.visibility</p:attrName>
                                        </p:attrNameLst>
                                      </p:cBhvr>
                                      <p:to>
                                        <p:strVal val="visible"/>
                                      </p:to>
                                    </p:set>
                                    <p:animEffect transition="in" filter="randombar(horizontal)">
                                      <p:cBhvr>
                                        <p:cTn id="47" dur="500"/>
                                        <p:tgtEl>
                                          <p:spTgt spid="96"/>
                                        </p:tgtEl>
                                      </p:cBhvr>
                                    </p:animEffect>
                                  </p:childTnLst>
                                </p:cTn>
                              </p:par>
                            </p:childTnLst>
                          </p:cTn>
                        </p:par>
                        <p:par>
                          <p:cTn id="48" fill="hold">
                            <p:stCondLst>
                              <p:cond delay="4000"/>
                            </p:stCondLst>
                            <p:childTnLst>
                              <p:par>
                                <p:cTn id="49" presetID="2" presetClass="entr" presetSubtype="2" accel="50000" decel="50000" fill="hold"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1+#ppt_w/2"/>
                                          </p:val>
                                        </p:tav>
                                        <p:tav tm="100000">
                                          <p:val>
                                            <p:strVal val="#ppt_x"/>
                                          </p:val>
                                        </p:tav>
                                      </p:tavLst>
                                    </p:anim>
                                    <p:anim calcmode="lin" valueType="num">
                                      <p:cBhvr additive="base">
                                        <p:cTn id="52" dur="500" fill="hold"/>
                                        <p:tgtEl>
                                          <p:spTgt spid="48"/>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14" presetClass="entr" presetSubtype="10"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Effect transition="in" filter="randombar(horizontal)">
                                      <p:cBhvr>
                                        <p:cTn id="56" dur="500"/>
                                        <p:tgtEl>
                                          <p:spTgt spid="93"/>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94"/>
                                        </p:tgtEl>
                                        <p:attrNameLst>
                                          <p:attrName>style.visibility</p:attrName>
                                        </p:attrNameLst>
                                      </p:cBhvr>
                                      <p:to>
                                        <p:strVal val="visible"/>
                                      </p:to>
                                    </p:set>
                                    <p:animEffect transition="in" filter="randombar(horizontal)">
                                      <p:cBhvr>
                                        <p:cTn id="59"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更多模板请关注：亮亮图文旗舰店https://liangliangtuwen.tmall.com">
  <a:themeElements>
    <a:clrScheme name="自定义 85">
      <a:dk1>
        <a:srgbClr val="000000"/>
      </a:dk1>
      <a:lt1>
        <a:srgbClr val="FFFFFF"/>
      </a:lt1>
      <a:dk2>
        <a:srgbClr val="0089D2"/>
      </a:dk2>
      <a:lt2>
        <a:srgbClr val="F8F8F8"/>
      </a:lt2>
      <a:accent1>
        <a:srgbClr val="0089D2"/>
      </a:accent1>
      <a:accent2>
        <a:srgbClr val="039BE6"/>
      </a:accent2>
      <a:accent3>
        <a:srgbClr val="00A7F3"/>
      </a:accent3>
      <a:accent4>
        <a:srgbClr val="28B5F4"/>
      </a:accent4>
      <a:accent5>
        <a:srgbClr val="4FC2F9"/>
      </a:accent5>
      <a:accent6>
        <a:srgbClr val="80D5F9"/>
      </a:accent6>
      <a:hlink>
        <a:srgbClr val="0070C0"/>
      </a:hlink>
      <a:folHlink>
        <a:srgbClr val="0089D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7660</Words>
  <Application>WPS 演示</Application>
  <PresentationFormat>宽屏</PresentationFormat>
  <Paragraphs>784</Paragraphs>
  <Slides>38</Slides>
  <Notes>25</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38</vt:i4>
      </vt:variant>
    </vt:vector>
  </HeadingPairs>
  <TitlesOfParts>
    <vt:vector size="54" baseType="lpstr">
      <vt:lpstr>Arial</vt:lpstr>
      <vt:lpstr>宋体</vt:lpstr>
      <vt:lpstr>Wingdings</vt:lpstr>
      <vt:lpstr>微软雅黑</vt:lpstr>
      <vt:lpstr>Impact</vt:lpstr>
      <vt:lpstr>Calibri</vt:lpstr>
      <vt:lpstr>FontAwesome</vt:lpstr>
      <vt:lpstr>Arial Unicode MS</vt:lpstr>
      <vt:lpstr>Arial Black</vt:lpstr>
      <vt:lpstr>方正兰亭黑简体</vt:lpstr>
      <vt:lpstr>Broadway</vt:lpstr>
      <vt:lpstr>幼圆</vt:lpstr>
      <vt:lpstr>Calibri</vt:lpstr>
      <vt:lpstr>Segoe Print</vt:lpstr>
      <vt:lpstr>黑体</vt:lpstr>
      <vt:lpstr>更多模板请关注：亮亮图文旗舰店https://liangliangtuwen.tmall.com</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更多模版：亮亮图文旗舰店https://liangliangtuwen.tmall.com</dc:subject>
  <dc:creator/>
  <cp:keywords>更多模版：亮亮图文旗舰店https:/liangliangtuwen.tmall.com</cp:keywords>
  <dc:description>更多模版：亮亮图文旗舰店https://liangliangtuwen.tmall.com</dc:description>
  <dcterms:created xsi:type="dcterms:W3CDTF">2015-05-05T08:02:00Z</dcterms:created>
  <dcterms:modified xsi:type="dcterms:W3CDTF">2017-12-08T05:46:56Z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