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8"/>
  </p:handoutMasterIdLst>
  <p:sldIdLst>
    <p:sldId id="256" r:id="rId3"/>
    <p:sldId id="257" r:id="rId5"/>
    <p:sldId id="258" r:id="rId6"/>
    <p:sldId id="259" r:id="rId7"/>
    <p:sldId id="286" r:id="rId8"/>
    <p:sldId id="282" r:id="rId9"/>
    <p:sldId id="260" r:id="rId10"/>
    <p:sldId id="261" r:id="rId11"/>
    <p:sldId id="262" r:id="rId12"/>
    <p:sldId id="263" r:id="rId13"/>
    <p:sldId id="264" r:id="rId14"/>
    <p:sldId id="266" r:id="rId15"/>
    <p:sldId id="265" r:id="rId16"/>
    <p:sldId id="267" r:id="rId17"/>
    <p:sldId id="283" r:id="rId18"/>
    <p:sldId id="268" r:id="rId19"/>
    <p:sldId id="269" r:id="rId20"/>
    <p:sldId id="270" r:id="rId21"/>
    <p:sldId id="271" r:id="rId22"/>
    <p:sldId id="284" r:id="rId23"/>
    <p:sldId id="272" r:id="rId24"/>
    <p:sldId id="273" r:id="rId25"/>
    <p:sldId id="274" r:id="rId26"/>
    <p:sldId id="275" r:id="rId27"/>
    <p:sldId id="287" r:id="rId28"/>
    <p:sldId id="276" r:id="rId29"/>
    <p:sldId id="277" r:id="rId30"/>
    <p:sldId id="278" r:id="rId31"/>
    <p:sldId id="279" r:id="rId32"/>
    <p:sldId id="285" r:id="rId33"/>
    <p:sldId id="280" r:id="rId34"/>
    <p:sldId id="281" r:id="rId35"/>
    <p:sldId id="288" r:id="rId36"/>
    <p:sldId id="318"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B0CD"/>
    <a:srgbClr val="0E647C"/>
    <a:srgbClr val="03C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80" d="100"/>
          <a:sy n="80" d="100"/>
        </p:scale>
        <p:origin x="-1074" y="-7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0B8B4-6091-4D72-81C7-9E213DC205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5DD97-3D19-4033-B061-4359E9868A0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A5DD97-3D19-4033-B061-4359E9868A0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hdphoto1.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12.emf"/><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t="12846" b="30776"/>
          <a:stretch>
            <a:fillRect/>
          </a:stretch>
        </p:blipFill>
        <p:spPr>
          <a:xfrm>
            <a:off x="0" y="0"/>
            <a:ext cx="12192000" cy="4586450"/>
          </a:xfrm>
          <a:prstGeom prst="rect">
            <a:avLst/>
          </a:prstGeom>
        </p:spPr>
      </p:pic>
      <p:sp>
        <p:nvSpPr>
          <p:cNvPr id="10" name="Rectangle 3"/>
          <p:cNvSpPr txBox="1">
            <a:spLocks noChangeArrowheads="1"/>
          </p:cNvSpPr>
          <p:nvPr/>
        </p:nvSpPr>
        <p:spPr bwMode="auto">
          <a:xfrm>
            <a:off x="422170" y="5454890"/>
            <a:ext cx="919018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8000" b="1" dirty="0" smtClean="0">
                <a:solidFill>
                  <a:schemeClr val="accent1">
                    <a:lumMod val="50000"/>
                  </a:schemeClr>
                </a:solidFill>
                <a:latin typeface="微软雅黑" panose="020B0503020204020204" pitchFamily="34" charset="-122"/>
                <a:ea typeface="微软雅黑" panose="020B0503020204020204" pitchFamily="34" charset="-122"/>
              </a:rPr>
              <a:t>医院手术团队</a:t>
            </a:r>
            <a:r>
              <a:rPr lang="en-US" altLang="zh-CN" sz="8000" b="1" dirty="0" smtClean="0">
                <a:solidFill>
                  <a:schemeClr val="accent1">
                    <a:lumMod val="50000"/>
                  </a:schemeClr>
                </a:solidFill>
                <a:latin typeface="微软雅黑" panose="020B0503020204020204" pitchFamily="34" charset="-122"/>
                <a:ea typeface="微软雅黑" panose="020B0503020204020204" pitchFamily="34" charset="-122"/>
              </a:rPr>
              <a:t>PPT</a:t>
            </a:r>
            <a:endParaRPr lang="zh-CN" sz="80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1" name="Rectangle 4"/>
          <p:cNvSpPr txBox="1">
            <a:spLocks noChangeArrowheads="1"/>
          </p:cNvSpPr>
          <p:nvPr/>
        </p:nvSpPr>
        <p:spPr bwMode="auto">
          <a:xfrm>
            <a:off x="462849" y="4874351"/>
            <a:ext cx="5521276"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b="0" dirty="0">
                <a:solidFill>
                  <a:schemeClr val="tx1"/>
                </a:solidFill>
                <a:latin typeface="微软雅黑" panose="020B0503020204020204" pitchFamily="34" charset="-122"/>
                <a:ea typeface="微软雅黑" panose="020B0503020204020204" pitchFamily="34" charset="-122"/>
              </a:rPr>
              <a:t>请在</a:t>
            </a:r>
            <a:r>
              <a:rPr lang="zh-CN" altLang="en-US" sz="2800" b="0" dirty="0" smtClean="0">
                <a:solidFill>
                  <a:schemeClr val="tx1"/>
                </a:solidFill>
                <a:latin typeface="微软雅黑" panose="020B0503020204020204" pitchFamily="34" charset="-122"/>
                <a:ea typeface="微软雅黑" panose="020B0503020204020204" pitchFamily="34" charset="-122"/>
              </a:rPr>
              <a:t>此处</a:t>
            </a:r>
            <a:r>
              <a:rPr lang="zh-CN" altLang="en-US" sz="2800" b="0" dirty="0">
                <a:solidFill>
                  <a:schemeClr val="tx1"/>
                </a:solidFill>
                <a:latin typeface="微软雅黑" panose="020B0503020204020204" pitchFamily="34" charset="-122"/>
                <a:ea typeface="微软雅黑" panose="020B0503020204020204" pitchFamily="34" charset="-122"/>
              </a:rPr>
              <a:t>输入</a:t>
            </a:r>
            <a:r>
              <a:rPr lang="zh-CN" altLang="en-US" sz="2800" b="0" dirty="0" smtClean="0">
                <a:solidFill>
                  <a:schemeClr val="tx1"/>
                </a:solidFill>
                <a:latin typeface="微软雅黑" panose="020B0503020204020204" pitchFamily="34" charset="-122"/>
                <a:ea typeface="微软雅黑" panose="020B0503020204020204" pitchFamily="34" charset="-122"/>
              </a:rPr>
              <a:t>您的医院名称</a:t>
            </a:r>
            <a:endParaRPr lang="zh-CN" altLang="zh-CN" sz="2800" b="0" dirty="0">
              <a:solidFill>
                <a:schemeClr val="tx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flipH="1">
            <a:off x="0" y="4586449"/>
            <a:ext cx="12192000" cy="56671"/>
            <a:chOff x="142958" y="4586449"/>
            <a:chExt cx="9664945" cy="81520"/>
          </a:xfrm>
        </p:grpSpPr>
        <p:sp>
          <p:nvSpPr>
            <p:cNvPr id="13" name="Rectangle 5"/>
            <p:cNvSpPr>
              <a:spLocks noChangeArrowheads="1"/>
            </p:cNvSpPr>
            <p:nvPr/>
          </p:nvSpPr>
          <p:spPr bwMode="auto">
            <a:xfrm>
              <a:off x="142958" y="4586449"/>
              <a:ext cx="7145631" cy="81520"/>
            </a:xfrm>
            <a:prstGeom prst="rect">
              <a:avLst/>
            </a:prstGeom>
            <a:solidFill>
              <a:schemeClr val="tx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Rectangle 6"/>
            <p:cNvSpPr>
              <a:spLocks noChangeArrowheads="1"/>
            </p:cNvSpPr>
            <p:nvPr/>
          </p:nvSpPr>
          <p:spPr bwMode="auto">
            <a:xfrm>
              <a:off x="7276047" y="4586449"/>
              <a:ext cx="1266711" cy="81520"/>
            </a:xfrm>
            <a:prstGeom prst="rect">
              <a:avLst/>
            </a:prstGeom>
            <a:solidFill>
              <a:srgbClr val="00B0F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Rectangle 7"/>
            <p:cNvSpPr>
              <a:spLocks noChangeArrowheads="1"/>
            </p:cNvSpPr>
            <p:nvPr/>
          </p:nvSpPr>
          <p:spPr bwMode="auto">
            <a:xfrm>
              <a:off x="8542759" y="4586449"/>
              <a:ext cx="1265144" cy="81520"/>
            </a:xfrm>
            <a:prstGeom prst="rect">
              <a:avLst/>
            </a:prstGeom>
            <a:solidFill>
              <a:srgbClr val="17436D"/>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6" name="Freeform 7"/>
          <p:cNvSpPr/>
          <p:nvPr/>
        </p:nvSpPr>
        <p:spPr bwMode="auto">
          <a:xfrm>
            <a:off x="10537268" y="5065388"/>
            <a:ext cx="1318104" cy="1319545"/>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rgbClr val="93B8D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17" name="α·Pav - 春~旅人~ - 钢琴版纯音乐.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7098126" y="-111529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36"/>
    </mc:Choice>
    <mc:Fallback>
      <p:transition spd="slow" advTm="5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7"/>
                                        </p:tgtEl>
                                      </p:cBhvr>
                                    </p:cmd>
                                  </p:childTnLst>
                                </p:cTn>
                              </p:par>
                              <p:par>
                                <p:cTn id="7" presetID="22"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500"/>
                                        <p:tgtEl>
                                          <p:spTgt spid="4"/>
                                        </p:tgtEl>
                                      </p:cBhvr>
                                    </p:animEffect>
                                  </p:childTnLst>
                                </p:cTn>
                              </p:par>
                            </p:childTnLst>
                          </p:cTn>
                        </p:par>
                        <p:par>
                          <p:cTn id="10" fill="hold">
                            <p:stCondLst>
                              <p:cond delay="0"/>
                            </p:stCondLst>
                            <p:childTnLst>
                              <p:par>
                                <p:cTn id="11" presetID="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1"/>
                                        </p:tgtEl>
                                      </p:cBhvr>
                                    </p:animEffect>
                                  </p:childTnLst>
                                </p:cTn>
                              </p:par>
                            </p:childTnLst>
                          </p:cTn>
                        </p:par>
                        <p:par>
                          <p:cTn id="23" fill="hold">
                            <p:stCondLst>
                              <p:cond delay="1549"/>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300"/>
                                        <p:tgtEl>
                                          <p:spTgt spid="10"/>
                                        </p:tgtEl>
                                      </p:cBhvr>
                                    </p:animEffect>
                                  </p:childTnLst>
                                </p:cTn>
                              </p:par>
                            </p:childTnLst>
                          </p:cTn>
                        </p:par>
                        <p:par>
                          <p:cTn id="27" fill="hold">
                            <p:stCondLst>
                              <p:cond delay="3049"/>
                            </p:stCondLst>
                            <p:childTnLst>
                              <p:par>
                                <p:cTn id="28" presetID="1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down)">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2" repeatCount="indefinite" fill="hold" display="0">
                  <p:stCondLst>
                    <p:cond delay="indefinite"/>
                  </p:stCondLst>
                  <p:endCondLst>
                    <p:cond evt="onStopAudio" delay="0">
                      <p:tgtEl>
                        <p:sldTgt/>
                      </p:tgtEl>
                    </p:cond>
                  </p:endCondLst>
                </p:cTn>
                <p:tgtEl>
                  <p:spTgt spid="17"/>
                </p:tgtEl>
              </p:cMediaNode>
            </p:audio>
          </p:childTnLst>
        </p:cTn>
      </p:par>
    </p:tnLst>
    <p:bldLst>
      <p:bldP spid="10" grpId="0"/>
      <p:bldP spid="11"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6" name="组合 5"/>
          <p:cNvGrpSpPr/>
          <p:nvPr/>
        </p:nvGrpSpPr>
        <p:grpSpPr>
          <a:xfrm>
            <a:off x="1049010" y="2782347"/>
            <a:ext cx="5926643" cy="835983"/>
            <a:chOff x="669540" y="2255926"/>
            <a:chExt cx="4446354" cy="627181"/>
          </a:xfrm>
        </p:grpSpPr>
        <p:sp>
          <p:nvSpPr>
            <p:cNvPr id="7" name="矩形 6"/>
            <p:cNvSpPr/>
            <p:nvPr/>
          </p:nvSpPr>
          <p:spPr>
            <a:xfrm>
              <a:off x="720388" y="2636578"/>
              <a:ext cx="3496656" cy="246529"/>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文本框 12"/>
            <p:cNvSpPr txBox="1"/>
            <p:nvPr/>
          </p:nvSpPr>
          <p:spPr>
            <a:xfrm>
              <a:off x="669540" y="2255926"/>
              <a:ext cx="1452703" cy="346260"/>
            </a:xfrm>
            <a:prstGeom prst="rect">
              <a:avLst/>
            </a:prstGeom>
            <a:noFill/>
          </p:spPr>
          <p:txBody>
            <a:bodyPr wrap="square" rtlCol="0">
              <a:spAutoFit/>
            </a:bodyPr>
            <a:lstStyle/>
            <a:p>
              <a:r>
                <a:rPr lang="zh-CN" altLang="en-US" sz="2400" b="1" dirty="0">
                  <a:solidFill>
                    <a:srgbClr val="0E647C"/>
                  </a:solidFill>
                  <a:latin typeface="微软雅黑" panose="020B0503020204020204" pitchFamily="34" charset="-122"/>
                  <a:ea typeface="微软雅黑" panose="020B0503020204020204" pitchFamily="34" charset="-122"/>
                </a:rPr>
                <a:t>第二季度</a:t>
              </a:r>
              <a:endParaRPr lang="zh-CN" altLang="en-US" sz="2400" b="1" dirty="0">
                <a:solidFill>
                  <a:srgbClr val="0E647C"/>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049010" y="3798033"/>
            <a:ext cx="5926643" cy="823438"/>
            <a:chOff x="669540" y="3085713"/>
            <a:chExt cx="4446354" cy="617769"/>
          </a:xfrm>
        </p:grpSpPr>
        <p:sp>
          <p:nvSpPr>
            <p:cNvPr id="11" name="矩形 10"/>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3"/>
            <p:cNvSpPr txBox="1"/>
            <p:nvPr/>
          </p:nvSpPr>
          <p:spPr>
            <a:xfrm>
              <a:off x="669540" y="3085713"/>
              <a:ext cx="1452703" cy="346260"/>
            </a:xfrm>
            <a:prstGeom prst="rect">
              <a:avLst/>
            </a:prstGeom>
            <a:noFill/>
          </p:spPr>
          <p:txBody>
            <a:bodyPr wrap="square" rtlCol="0">
              <a:spAutoFit/>
            </a:bodyPr>
            <a:lstStyle/>
            <a:p>
              <a:r>
                <a:rPr lang="zh-CN" altLang="en-US" sz="2400" b="1" dirty="0">
                  <a:solidFill>
                    <a:schemeClr val="accent3"/>
                  </a:solidFill>
                  <a:latin typeface="微软雅黑" panose="020B0503020204020204" pitchFamily="34" charset="-122"/>
                  <a:ea typeface="微软雅黑" panose="020B0503020204020204" pitchFamily="34" charset="-122"/>
                </a:rPr>
                <a:t>第三季度</a:t>
              </a:r>
              <a:endParaRPr lang="zh-CN" altLang="en-US" sz="2400" b="1" dirty="0">
                <a:solidFill>
                  <a:schemeClr val="accent3"/>
                </a:solidFill>
                <a:latin typeface="微软雅黑" panose="020B0503020204020204" pitchFamily="34" charset="-122"/>
                <a:ea typeface="微软雅黑" panose="020B0503020204020204" pitchFamily="34" charset="-122"/>
              </a:endParaRPr>
            </a:p>
          </p:txBody>
        </p:sp>
        <p:sp>
          <p:nvSpPr>
            <p:cNvPr id="13" name="矩形 12"/>
            <p:cNvSpPr/>
            <p:nvPr/>
          </p:nvSpPr>
          <p:spPr>
            <a:xfrm>
              <a:off x="720388" y="3456952"/>
              <a:ext cx="2346513" cy="246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 name="组合 13"/>
          <p:cNvGrpSpPr/>
          <p:nvPr/>
        </p:nvGrpSpPr>
        <p:grpSpPr>
          <a:xfrm>
            <a:off x="1049010" y="4904072"/>
            <a:ext cx="5926643" cy="816760"/>
            <a:chOff x="669540" y="3915498"/>
            <a:chExt cx="4446354" cy="612759"/>
          </a:xfrm>
        </p:grpSpPr>
        <p:sp>
          <p:nvSpPr>
            <p:cNvPr id="15" name="文本框 14"/>
            <p:cNvSpPr txBox="1"/>
            <p:nvPr/>
          </p:nvSpPr>
          <p:spPr>
            <a:xfrm>
              <a:off x="669540" y="3915498"/>
              <a:ext cx="1452703" cy="346260"/>
            </a:xfrm>
            <a:prstGeom prst="rect">
              <a:avLst/>
            </a:prstGeom>
            <a:noFill/>
          </p:spPr>
          <p:txBody>
            <a:bodyPr wrap="square" rtlCol="0">
              <a:spAutoFit/>
            </a:bodyPr>
            <a:lstStyle/>
            <a:p>
              <a:r>
                <a:rPr lang="zh-CN" altLang="en-US" sz="2400" b="1" dirty="0">
                  <a:solidFill>
                    <a:srgbClr val="03B0CD"/>
                  </a:solidFill>
                  <a:latin typeface="微软雅黑" panose="020B0503020204020204" pitchFamily="34" charset="-122"/>
                  <a:ea typeface="微软雅黑" panose="020B0503020204020204" pitchFamily="34" charset="-122"/>
                </a:rPr>
                <a:t>第四季度</a:t>
              </a:r>
              <a:endParaRPr lang="zh-CN" altLang="en-US" sz="2400" b="1" dirty="0">
                <a:solidFill>
                  <a:srgbClr val="03B0CD"/>
                </a:solidFill>
                <a:latin typeface="微软雅黑" panose="020B0503020204020204" pitchFamily="34" charset="-122"/>
                <a:ea typeface="微软雅黑" panose="020B0503020204020204" pitchFamily="34" charset="-122"/>
              </a:endParaRPr>
            </a:p>
          </p:txBody>
        </p:sp>
        <p:sp>
          <p:nvSpPr>
            <p:cNvPr id="16" name="矩形 15"/>
            <p:cNvSpPr/>
            <p:nvPr/>
          </p:nvSpPr>
          <p:spPr>
            <a:xfrm>
              <a:off x="720387" y="4281728"/>
              <a:ext cx="3938308" cy="246529"/>
            </a:xfrm>
            <a:prstGeom prst="rect">
              <a:avLst/>
            </a:pr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6085378" y="4764305"/>
            <a:ext cx="594033" cy="611543"/>
            <a:chOff x="5939521" y="4572770"/>
            <a:chExt cx="594216" cy="550559"/>
          </a:xfrm>
        </p:grpSpPr>
        <p:grpSp>
          <p:nvGrpSpPr>
            <p:cNvPr id="19" name="组合 18"/>
            <p:cNvGrpSpPr/>
            <p:nvPr/>
          </p:nvGrpSpPr>
          <p:grpSpPr>
            <a:xfrm>
              <a:off x="5942984" y="4572770"/>
              <a:ext cx="541778" cy="550559"/>
              <a:chOff x="6511364" y="4028283"/>
              <a:chExt cx="830997" cy="844465"/>
            </a:xfrm>
          </p:grpSpPr>
          <p:sp>
            <p:nvSpPr>
              <p:cNvPr id="21" name="椭圆 20"/>
              <p:cNvSpPr/>
              <p:nvPr/>
            </p:nvSpPr>
            <p:spPr>
              <a:xfrm>
                <a:off x="6511364" y="4028283"/>
                <a:ext cx="830997" cy="760871"/>
              </a:xfrm>
              <a:prstGeom prst="ellipse">
                <a:avLst/>
              </a:pr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等腰三角形 21"/>
              <p:cNvSpPr/>
              <p:nvPr/>
            </p:nvSpPr>
            <p:spPr>
              <a:xfrm rot="10800000">
                <a:off x="6746646" y="4562030"/>
                <a:ext cx="360433" cy="310718"/>
              </a:xfrm>
              <a:prstGeom prst="triangle">
                <a:avLst/>
              </a:pr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20" name="文本框 17"/>
            <p:cNvSpPr txBox="1"/>
            <p:nvPr/>
          </p:nvSpPr>
          <p:spPr>
            <a:xfrm>
              <a:off x="5939521" y="4603249"/>
              <a:ext cx="594216" cy="378625"/>
            </a:xfrm>
            <a:prstGeom prst="rect">
              <a:avLst/>
            </a:prstGeom>
            <a:noFill/>
          </p:spPr>
          <p:txBody>
            <a:bodyPr wrap="square" rtlCol="0">
              <a:spAutoFit/>
            </a:bodyPr>
            <a:lstStyle/>
            <a:p>
              <a:r>
                <a:rPr lang="en-US" altLang="zh-CN" sz="2135" dirty="0">
                  <a:solidFill>
                    <a:schemeClr val="bg1"/>
                  </a:solidFill>
                  <a:latin typeface="微软雅黑" panose="020B0503020204020204" pitchFamily="34" charset="-122"/>
                  <a:ea typeface="微软雅黑" panose="020B0503020204020204" pitchFamily="34" charset="-122"/>
                </a:rPr>
                <a:t>95</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561951" y="2803012"/>
            <a:ext cx="508618" cy="473385"/>
            <a:chOff x="5564037" y="3542535"/>
            <a:chExt cx="508775" cy="426178"/>
          </a:xfrm>
        </p:grpSpPr>
        <p:grpSp>
          <p:nvGrpSpPr>
            <p:cNvPr id="24" name="组合 23"/>
            <p:cNvGrpSpPr/>
            <p:nvPr/>
          </p:nvGrpSpPr>
          <p:grpSpPr>
            <a:xfrm>
              <a:off x="5570386" y="3542535"/>
              <a:ext cx="414733" cy="426178"/>
              <a:chOff x="6511364" y="4018820"/>
              <a:chExt cx="830997" cy="853928"/>
            </a:xfrm>
            <a:solidFill>
              <a:srgbClr val="E74C2E"/>
            </a:solidFill>
          </p:grpSpPr>
          <p:sp>
            <p:nvSpPr>
              <p:cNvPr id="26" name="椭圆 25"/>
              <p:cNvSpPr/>
              <p:nvPr/>
            </p:nvSpPr>
            <p:spPr>
              <a:xfrm>
                <a:off x="6511364" y="4018820"/>
                <a:ext cx="830997" cy="770333"/>
              </a:xfrm>
              <a:prstGeom prst="ellipse">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等腰三角形 26"/>
              <p:cNvSpPr/>
              <p:nvPr/>
            </p:nvSpPr>
            <p:spPr>
              <a:xfrm rot="10800000">
                <a:off x="6746646" y="4562030"/>
                <a:ext cx="360433" cy="310718"/>
              </a:xfrm>
              <a:prstGeom prst="triangle">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25" name="文本框 50"/>
            <p:cNvSpPr txBox="1"/>
            <p:nvPr/>
          </p:nvSpPr>
          <p:spPr>
            <a:xfrm>
              <a:off x="5564037" y="3595874"/>
              <a:ext cx="508775" cy="267791"/>
            </a:xfrm>
            <a:prstGeom prst="rect">
              <a:avLst/>
            </a:prstGeom>
            <a:noFill/>
          </p:spPr>
          <p:txBody>
            <a:bodyPr wrap="square" rtlCol="0">
              <a:spAutoFit/>
            </a:bodyPr>
            <a:lstStyle/>
            <a:p>
              <a:r>
                <a:rPr lang="en-US" altLang="zh-CN" sz="1335" dirty="0">
                  <a:solidFill>
                    <a:schemeClr val="bg1"/>
                  </a:solidFill>
                  <a:latin typeface="微软雅黑" panose="020B0503020204020204" pitchFamily="34" charset="-122"/>
                  <a:ea typeface="微软雅黑" panose="020B0503020204020204" pitchFamily="34" charset="-122"/>
                </a:rPr>
                <a:t>85</a:t>
              </a:r>
              <a:endParaRPr lang="zh-CN" altLang="en-US" sz="1335"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915664" y="3798034"/>
            <a:ext cx="600305" cy="482676"/>
            <a:chOff x="5448813" y="3534170"/>
            <a:chExt cx="600490" cy="434542"/>
          </a:xfrm>
        </p:grpSpPr>
        <p:grpSp>
          <p:nvGrpSpPr>
            <p:cNvPr id="29" name="组合 28"/>
            <p:cNvGrpSpPr/>
            <p:nvPr/>
          </p:nvGrpSpPr>
          <p:grpSpPr>
            <a:xfrm>
              <a:off x="5570386" y="3534170"/>
              <a:ext cx="414733" cy="434542"/>
              <a:chOff x="6511364" y="4002061"/>
              <a:chExt cx="830997" cy="870687"/>
            </a:xfrm>
            <a:solidFill>
              <a:srgbClr val="E74C2E"/>
            </a:solidFill>
          </p:grpSpPr>
          <p:sp>
            <p:nvSpPr>
              <p:cNvPr id="31" name="椭圆 30"/>
              <p:cNvSpPr/>
              <p:nvPr/>
            </p:nvSpPr>
            <p:spPr>
              <a:xfrm>
                <a:off x="6511364" y="4002061"/>
                <a:ext cx="830997" cy="787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等腰三角形 31"/>
              <p:cNvSpPr/>
              <p:nvPr/>
            </p:nvSpPr>
            <p:spPr>
              <a:xfrm rot="10800000">
                <a:off x="6746646" y="4562030"/>
                <a:ext cx="360433" cy="31071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30" name="文本框 55"/>
            <p:cNvSpPr txBox="1"/>
            <p:nvPr/>
          </p:nvSpPr>
          <p:spPr>
            <a:xfrm>
              <a:off x="5448813" y="3585481"/>
              <a:ext cx="600490" cy="267791"/>
            </a:xfrm>
            <a:prstGeom prst="rect">
              <a:avLst/>
            </a:prstGeom>
            <a:noFill/>
          </p:spPr>
          <p:txBody>
            <a:bodyPr wrap="square" rtlCol="0">
              <a:spAutoFit/>
            </a:bodyPr>
            <a:lstStyle/>
            <a:p>
              <a:pPr algn="ctr"/>
              <a:r>
                <a:rPr lang="en-US" altLang="zh-CN" sz="1335" dirty="0">
                  <a:solidFill>
                    <a:schemeClr val="bg1"/>
                  </a:solidFill>
                  <a:latin typeface="微软雅黑" panose="020B0503020204020204" pitchFamily="34" charset="-122"/>
                  <a:ea typeface="微软雅黑" panose="020B0503020204020204" pitchFamily="34" charset="-122"/>
                </a:rPr>
                <a:t>65</a:t>
              </a:r>
              <a:endParaRPr lang="zh-CN" altLang="en-US" sz="1335"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618510" y="1778032"/>
            <a:ext cx="519329" cy="470981"/>
            <a:chOff x="5551177" y="3544696"/>
            <a:chExt cx="519489" cy="424014"/>
          </a:xfrm>
        </p:grpSpPr>
        <p:grpSp>
          <p:nvGrpSpPr>
            <p:cNvPr id="34" name="组合 33"/>
            <p:cNvGrpSpPr/>
            <p:nvPr/>
          </p:nvGrpSpPr>
          <p:grpSpPr>
            <a:xfrm>
              <a:off x="5570386" y="3544696"/>
              <a:ext cx="414733" cy="424014"/>
              <a:chOff x="6511364" y="4023155"/>
              <a:chExt cx="830997" cy="849593"/>
            </a:xfrm>
            <a:solidFill>
              <a:srgbClr val="E74C2E"/>
            </a:solidFill>
          </p:grpSpPr>
          <p:sp>
            <p:nvSpPr>
              <p:cNvPr id="36" name="椭圆 35"/>
              <p:cNvSpPr/>
              <p:nvPr/>
            </p:nvSpPr>
            <p:spPr>
              <a:xfrm>
                <a:off x="6511364" y="4023155"/>
                <a:ext cx="830997" cy="765998"/>
              </a:xfrm>
              <a:prstGeom prst="ellipse">
                <a:avLst/>
              </a:pr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等腰三角形 36"/>
              <p:cNvSpPr/>
              <p:nvPr/>
            </p:nvSpPr>
            <p:spPr>
              <a:xfrm rot="10800000">
                <a:off x="6746646" y="4562030"/>
                <a:ext cx="360433" cy="310718"/>
              </a:xfrm>
              <a:prstGeom prst="triangle">
                <a:avLst/>
              </a:pr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35" name="文本框 10"/>
            <p:cNvSpPr txBox="1"/>
            <p:nvPr/>
          </p:nvSpPr>
          <p:spPr>
            <a:xfrm>
              <a:off x="5551177" y="3598038"/>
              <a:ext cx="519489" cy="267791"/>
            </a:xfrm>
            <a:prstGeom prst="rect">
              <a:avLst/>
            </a:prstGeom>
            <a:noFill/>
          </p:spPr>
          <p:txBody>
            <a:bodyPr wrap="square" rtlCol="0">
              <a:spAutoFit/>
            </a:bodyPr>
            <a:lstStyle/>
            <a:p>
              <a:r>
                <a:rPr lang="en-US" altLang="zh-CN" sz="1335" dirty="0">
                  <a:solidFill>
                    <a:schemeClr val="bg1"/>
                  </a:solidFill>
                  <a:latin typeface="微软雅黑" panose="020B0503020204020204" pitchFamily="34" charset="-122"/>
                  <a:ea typeface="微软雅黑" panose="020B0503020204020204" pitchFamily="34" charset="-122"/>
                </a:rPr>
                <a:t>70</a:t>
              </a:r>
              <a:endParaRPr lang="zh-CN" altLang="en-US" sz="1335"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049010" y="1702333"/>
            <a:ext cx="5926643" cy="900361"/>
            <a:chOff x="669540" y="1381284"/>
            <a:chExt cx="4446354" cy="675479"/>
          </a:xfrm>
        </p:grpSpPr>
        <p:sp>
          <p:nvSpPr>
            <p:cNvPr id="39" name="矩形 38"/>
            <p:cNvSpPr/>
            <p:nvPr/>
          </p:nvSpPr>
          <p:spPr>
            <a:xfrm>
              <a:off x="720388" y="1810234"/>
              <a:ext cx="2803712" cy="246529"/>
            </a:xfrm>
            <a:prstGeom prst="rect">
              <a:avLst/>
            </a:pr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文本框 11"/>
            <p:cNvSpPr txBox="1"/>
            <p:nvPr/>
          </p:nvSpPr>
          <p:spPr>
            <a:xfrm>
              <a:off x="669540" y="1381284"/>
              <a:ext cx="1452703" cy="346260"/>
            </a:xfrm>
            <a:prstGeom prst="rect">
              <a:avLst/>
            </a:prstGeom>
            <a:noFill/>
          </p:spPr>
          <p:txBody>
            <a:bodyPr wrap="square" rtlCol="0">
              <a:spAutoFit/>
            </a:bodyPr>
            <a:lstStyle/>
            <a:p>
              <a:r>
                <a:rPr lang="zh-CN" altLang="en-US" sz="2400" b="1" dirty="0">
                  <a:solidFill>
                    <a:srgbClr val="03B0CD"/>
                  </a:solidFill>
                  <a:latin typeface="微软雅黑" panose="020B0503020204020204" pitchFamily="34" charset="-122"/>
                  <a:ea typeface="微软雅黑" panose="020B0503020204020204" pitchFamily="34" charset="-122"/>
                </a:rPr>
                <a:t>第一季度</a:t>
              </a:r>
              <a:endParaRPr lang="zh-CN" altLang="en-US" sz="2400" b="1" dirty="0">
                <a:solidFill>
                  <a:srgbClr val="03B0CD"/>
                </a:solidFill>
                <a:latin typeface="微软雅黑" panose="020B0503020204020204" pitchFamily="34" charset="-122"/>
                <a:ea typeface="微软雅黑" panose="020B0503020204020204" pitchFamily="34" charset="-122"/>
              </a:endParaRPr>
            </a:p>
          </p:txBody>
        </p:sp>
        <p:sp>
          <p:nvSpPr>
            <p:cNvPr id="41" name="矩形 40"/>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2" name="TextBox 22"/>
          <p:cNvSpPr txBox="1"/>
          <p:nvPr/>
        </p:nvSpPr>
        <p:spPr>
          <a:xfrm>
            <a:off x="7572136" y="2591040"/>
            <a:ext cx="3999492" cy="1220962"/>
          </a:xfrm>
          <a:prstGeom prst="rect">
            <a:avLst/>
          </a:prstGeom>
          <a:noFill/>
        </p:spPr>
        <p:txBody>
          <a:bodyPr wrap="square" lIns="87744" tIns="43872" rIns="87744" bIns="43872"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defRPr/>
            </a:pPr>
            <a:r>
              <a:rPr lang="zh-CN" altLang="en-US" sz="1535" kern="0" noProof="1">
                <a:solidFill>
                  <a:schemeClr val="bg1">
                    <a:lumMod val="50000"/>
                  </a:schemeClr>
                </a:solidFill>
              </a:rPr>
              <a:t>您的内容打在这里，或者通过复制您的文本后，在此框中选择粘贴，并选择只保留文字您的内容打在这里，或者通过复制您的文本后，在此框中选择粘贴，并选择只保留文字。</a:t>
            </a:r>
            <a:endParaRPr lang="en-US" altLang="zh-CN" sz="1535" kern="0" noProof="1">
              <a:solidFill>
                <a:schemeClr val="bg1">
                  <a:lumMod val="50000"/>
                </a:schemeClr>
              </a:solidFill>
            </a:endParaRPr>
          </a:p>
        </p:txBody>
      </p:sp>
      <p:sp>
        <p:nvSpPr>
          <p:cNvPr id="43" name="TextBox 42"/>
          <p:cNvSpPr txBox="1"/>
          <p:nvPr/>
        </p:nvSpPr>
        <p:spPr>
          <a:xfrm>
            <a:off x="7572136" y="1976770"/>
            <a:ext cx="3961177" cy="461622"/>
          </a:xfrm>
          <a:prstGeom prst="rect">
            <a:avLst/>
          </a:prstGeom>
          <a:noFill/>
        </p:spPr>
        <p:txBody>
          <a:bodyPr wrap="square" lIns="91400" tIns="45699" rIns="91400" bIns="45699" rtlCol="0">
            <a:sp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点击添加标题文字</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470567" y="4239937"/>
            <a:ext cx="3961177" cy="502531"/>
          </a:xfrm>
          <a:prstGeom prst="rect">
            <a:avLst/>
          </a:prstGeom>
          <a:noFill/>
        </p:spPr>
        <p:txBody>
          <a:bodyPr wrap="square" lIns="91400" tIns="45699" rIns="91400" bIns="45699" rtlCol="0">
            <a:spAutoFit/>
          </a:bodyPr>
          <a:lstStyle/>
          <a:p>
            <a:pPr algn="l"/>
            <a:r>
              <a:rPr lang="zh-CN" altLang="en-US" sz="2665" dirty="0">
                <a:solidFill>
                  <a:srgbClr val="0E647C"/>
                </a:solidFill>
                <a:latin typeface="微软雅黑" panose="020B0503020204020204" pitchFamily="34" charset="-122"/>
                <a:ea typeface="微软雅黑" panose="020B0503020204020204" pitchFamily="34" charset="-122"/>
              </a:rPr>
              <a:t>全年总额：</a:t>
            </a:r>
            <a:endParaRPr lang="zh-CN" altLang="en-US" sz="2665" dirty="0">
              <a:solidFill>
                <a:srgbClr val="0E647C"/>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470567" y="4711510"/>
            <a:ext cx="3961177" cy="1117956"/>
          </a:xfrm>
          <a:prstGeom prst="rect">
            <a:avLst/>
          </a:prstGeom>
          <a:noFill/>
        </p:spPr>
        <p:txBody>
          <a:bodyPr wrap="square" lIns="91400" tIns="45699" rIns="91400" bIns="45699" rtlCol="0">
            <a:spAutoFit/>
          </a:bodyPr>
          <a:lstStyle/>
          <a:p>
            <a:pPr algn="l"/>
            <a:r>
              <a:rPr lang="en-US" altLang="zh-CN" sz="6665" dirty="0">
                <a:solidFill>
                  <a:srgbClr val="0E647C"/>
                </a:solidFill>
                <a:latin typeface="Impact" panose="020B0806030902050204" pitchFamily="34" charset="0"/>
                <a:ea typeface="微软雅黑" panose="020B0503020204020204" pitchFamily="34" charset="-122"/>
              </a:rPr>
              <a:t>23,812,969</a:t>
            </a:r>
            <a:endParaRPr lang="zh-CN" altLang="en-US" sz="6665" dirty="0">
              <a:solidFill>
                <a:srgbClr val="0E647C"/>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268"/>
    </mc:Choice>
    <mc:Fallback>
      <p:transition spd="slow" advTm="3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anim calcmode="lin" valueType="num">
                                      <p:cBhvr>
                                        <p:cTn id="35" dur="500" fill="hold"/>
                                        <p:tgtEl>
                                          <p:spTgt spid="28"/>
                                        </p:tgtEl>
                                        <p:attrNameLst>
                                          <p:attrName>ppt_x</p:attrName>
                                        </p:attrNameLst>
                                      </p:cBhvr>
                                      <p:tavLst>
                                        <p:tav tm="0">
                                          <p:val>
                                            <p:strVal val="#ppt_x"/>
                                          </p:val>
                                        </p:tav>
                                        <p:tav tm="100000">
                                          <p:val>
                                            <p:strVal val="#ppt_x"/>
                                          </p:val>
                                        </p:tav>
                                      </p:tavLst>
                                    </p:anim>
                                    <p:anim calcmode="lin" valueType="num">
                                      <p:cBhvr>
                                        <p:cTn id="36" dur="5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anim calcmode="lin" valueType="num">
                                      <p:cBhvr>
                                        <p:cTn id="46" dur="500" fill="hold"/>
                                        <p:tgtEl>
                                          <p:spTgt spid="18"/>
                                        </p:tgtEl>
                                        <p:attrNameLst>
                                          <p:attrName>ppt_x</p:attrName>
                                        </p:attrNameLst>
                                      </p:cBhvr>
                                      <p:tavLst>
                                        <p:tav tm="0">
                                          <p:val>
                                            <p:strVal val="#ppt_x"/>
                                          </p:val>
                                        </p:tav>
                                        <p:tav tm="100000">
                                          <p:val>
                                            <p:strVal val="#ppt_x"/>
                                          </p:val>
                                        </p:tav>
                                      </p:tavLst>
                                    </p:anim>
                                    <p:anim calcmode="lin" valueType="num">
                                      <p:cBhvr>
                                        <p:cTn id="47" dur="5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4500"/>
                            </p:stCondLst>
                            <p:childTnLst>
                              <p:par>
                                <p:cTn id="53" presetID="16" presetClass="entr" presetSubtype="21"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inVertical)">
                                      <p:cBhvr>
                                        <p:cTn id="55" dur="500"/>
                                        <p:tgtEl>
                                          <p:spTgt spid="42"/>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3" presetClass="entr" presetSubtype="16" fill="hold" grpId="0" nodeType="afterEffect">
                                  <p:stCondLst>
                                    <p:cond delay="0"/>
                                  </p:stCondLst>
                                  <p:iterate type="lt">
                                    <p:tmPct val="15000"/>
                                  </p:iterate>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rgbClr val="0E6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11" name="TextBox 10"/>
          <p:cNvSpPr txBox="1"/>
          <p:nvPr/>
        </p:nvSpPr>
        <p:spPr>
          <a:xfrm>
            <a:off x="1815799" y="2882970"/>
            <a:ext cx="817853" cy="1600438"/>
          </a:xfrm>
          <a:prstGeom prst="rect">
            <a:avLst/>
          </a:prstGeom>
          <a:noFill/>
        </p:spPr>
        <p:txBody>
          <a:bodyPr wrap="none" rtlCol="0">
            <a:spAutoFit/>
          </a:bodyPr>
          <a:lstStyle/>
          <a:p>
            <a:r>
              <a:rPr lang="en-US" altLang="zh-CN" sz="9800" b="1" dirty="0">
                <a:solidFill>
                  <a:schemeClr val="bg1"/>
                </a:solidFill>
                <a:latin typeface="+mj-ea"/>
                <a:ea typeface="+mj-ea"/>
              </a:rPr>
              <a:t>2</a:t>
            </a:r>
            <a:endParaRPr lang="zh-CN" altLang="en-US" sz="9800" b="1" dirty="0">
              <a:solidFill>
                <a:schemeClr val="bg1"/>
              </a:solidFill>
              <a:latin typeface="+mj-ea"/>
              <a:ea typeface="+mj-ea"/>
            </a:endParaRPr>
          </a:p>
        </p:txBody>
      </p:sp>
      <p:sp>
        <p:nvSpPr>
          <p:cNvPr id="12" name="TextBox 11"/>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818"/>
    </mc:Choice>
    <mc:Fallback>
      <p:transition spd="slow" advTm="2818"/>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14:presetBounceEnd="4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圆角矩形 5"/>
          <p:cNvSpPr/>
          <p:nvPr/>
        </p:nvSpPr>
        <p:spPr>
          <a:xfrm>
            <a:off x="3381333" y="1892738"/>
            <a:ext cx="7705779" cy="1628094"/>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grpSp>
        <p:nvGrpSpPr>
          <p:cNvPr id="7" name="组合 6"/>
          <p:cNvGrpSpPr/>
          <p:nvPr/>
        </p:nvGrpSpPr>
        <p:grpSpPr bwMode="auto">
          <a:xfrm>
            <a:off x="2210967" y="2388153"/>
            <a:ext cx="1936499" cy="637265"/>
            <a:chOff x="1677848" y="1867118"/>
            <a:chExt cx="1453992" cy="477352"/>
          </a:xfrm>
        </p:grpSpPr>
        <p:sp>
          <p:nvSpPr>
            <p:cNvPr id="8" name="圆角矩形 7"/>
            <p:cNvSpPr/>
            <p:nvPr/>
          </p:nvSpPr>
          <p:spPr>
            <a:xfrm>
              <a:off x="1677848" y="1867118"/>
              <a:ext cx="1453992" cy="477352"/>
            </a:xfrm>
            <a:prstGeom prst="roundRect">
              <a:avLst>
                <a:gd name="adj" fmla="val 24877"/>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35"/>
            <p:cNvSpPr>
              <a:spLocks noChangeArrowheads="1"/>
            </p:cNvSpPr>
            <p:nvPr/>
          </p:nvSpPr>
          <p:spPr bwMode="auto">
            <a:xfrm>
              <a:off x="2164746" y="1921128"/>
              <a:ext cx="890580" cy="311234"/>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endParaRPr>
            </a:p>
          </p:txBody>
        </p:sp>
      </p:grpSp>
      <p:cxnSp>
        <p:nvCxnSpPr>
          <p:cNvPr id="10" name="直接连接符 9"/>
          <p:cNvCxnSpPr/>
          <p:nvPr/>
        </p:nvCxnSpPr>
        <p:spPr>
          <a:xfrm>
            <a:off x="8185540" y="226324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361199" y="226324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3374982" y="4001427"/>
            <a:ext cx="7705781" cy="1625976"/>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cxnSp>
        <p:nvCxnSpPr>
          <p:cNvPr id="13" name="直接连接符 12"/>
          <p:cNvCxnSpPr/>
          <p:nvPr/>
        </p:nvCxnSpPr>
        <p:spPr>
          <a:xfrm>
            <a:off x="8179190" y="436981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354851" y="436981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bwMode="auto">
          <a:xfrm>
            <a:off x="2204618" y="4494725"/>
            <a:ext cx="1938614" cy="637264"/>
            <a:chOff x="1673457" y="3447102"/>
            <a:chExt cx="1453992" cy="477352"/>
          </a:xfrm>
        </p:grpSpPr>
        <p:sp>
          <p:nvSpPr>
            <p:cNvPr id="16" name="圆角矩形 15"/>
            <p:cNvSpPr/>
            <p:nvPr/>
          </p:nvSpPr>
          <p:spPr>
            <a:xfrm>
              <a:off x="1673457" y="3447102"/>
              <a:ext cx="1453992" cy="477352"/>
            </a:xfrm>
            <a:prstGeom prst="roundRect">
              <a:avLst>
                <a:gd name="adj" fmla="val 24877"/>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78"/>
            <p:cNvSpPr>
              <a:spLocks noChangeArrowheads="1"/>
            </p:cNvSpPr>
            <p:nvPr/>
          </p:nvSpPr>
          <p:spPr bwMode="auto">
            <a:xfrm>
              <a:off x="2106095" y="3501111"/>
              <a:ext cx="890580" cy="311235"/>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18" name="Group 71"/>
          <p:cNvGrpSpPr>
            <a:grpSpLocks noChangeAspect="1"/>
          </p:cNvGrpSpPr>
          <p:nvPr/>
        </p:nvGrpSpPr>
        <p:grpSpPr>
          <a:xfrm>
            <a:off x="4469092" y="2313869"/>
            <a:ext cx="303667" cy="792183"/>
            <a:chOff x="2323306" y="2203133"/>
            <a:chExt cx="979488" cy="2554287"/>
          </a:xfrm>
          <a:solidFill>
            <a:srgbClr val="23B9D6"/>
          </a:solidFill>
        </p:grpSpPr>
        <p:sp>
          <p:nvSpPr>
            <p:cNvPr id="1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1" name="Group 72"/>
          <p:cNvGrpSpPr>
            <a:grpSpLocks noChangeAspect="1"/>
          </p:cNvGrpSpPr>
          <p:nvPr/>
        </p:nvGrpSpPr>
        <p:grpSpPr>
          <a:xfrm>
            <a:off x="4932999" y="2313869"/>
            <a:ext cx="303667" cy="792183"/>
            <a:chOff x="2323306" y="2203133"/>
            <a:chExt cx="979488" cy="2554287"/>
          </a:xfrm>
          <a:solidFill>
            <a:srgbClr val="23B9D6"/>
          </a:solidFill>
        </p:grpSpPr>
        <p:sp>
          <p:nvSpPr>
            <p:cNvPr id="2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4" name="Group 73"/>
          <p:cNvGrpSpPr>
            <a:grpSpLocks noChangeAspect="1"/>
          </p:cNvGrpSpPr>
          <p:nvPr/>
        </p:nvGrpSpPr>
        <p:grpSpPr>
          <a:xfrm>
            <a:off x="5396907" y="2313869"/>
            <a:ext cx="303667" cy="792183"/>
            <a:chOff x="2323306" y="2203133"/>
            <a:chExt cx="979488" cy="2554287"/>
          </a:xfrm>
          <a:solidFill>
            <a:srgbClr val="23B9D6"/>
          </a:solidFill>
        </p:grpSpPr>
        <p:sp>
          <p:nvSpPr>
            <p:cNvPr id="2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7" name="Group 74"/>
          <p:cNvGrpSpPr>
            <a:grpSpLocks noChangeAspect="1"/>
          </p:cNvGrpSpPr>
          <p:nvPr/>
        </p:nvGrpSpPr>
        <p:grpSpPr>
          <a:xfrm>
            <a:off x="6324719" y="2313869"/>
            <a:ext cx="303667" cy="792183"/>
            <a:chOff x="2323306" y="2203133"/>
            <a:chExt cx="979488" cy="2554287"/>
          </a:xfrm>
          <a:solidFill>
            <a:schemeClr val="tx1">
              <a:lumMod val="65000"/>
              <a:lumOff val="35000"/>
            </a:schemeClr>
          </a:solidFill>
        </p:grpSpPr>
        <p:sp>
          <p:nvSpPr>
            <p:cNvPr id="2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0" name="Group 169"/>
          <p:cNvGrpSpPr>
            <a:grpSpLocks noChangeAspect="1"/>
          </p:cNvGrpSpPr>
          <p:nvPr/>
        </p:nvGrpSpPr>
        <p:grpSpPr>
          <a:xfrm>
            <a:off x="4434514" y="4449074"/>
            <a:ext cx="357195" cy="814178"/>
            <a:chOff x="3672681" y="1899920"/>
            <a:chExt cx="1293813" cy="2947988"/>
          </a:xfrm>
          <a:solidFill>
            <a:srgbClr val="2A9AA6"/>
          </a:solidFill>
        </p:grpSpPr>
        <p:sp>
          <p:nvSpPr>
            <p:cNvPr id="3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3" name="Group 170"/>
          <p:cNvGrpSpPr>
            <a:grpSpLocks noChangeAspect="1"/>
          </p:cNvGrpSpPr>
          <p:nvPr/>
        </p:nvGrpSpPr>
        <p:grpSpPr>
          <a:xfrm>
            <a:off x="4898608" y="4445389"/>
            <a:ext cx="357195" cy="814178"/>
            <a:chOff x="3672681" y="1899920"/>
            <a:chExt cx="1293813" cy="2947988"/>
          </a:xfrm>
          <a:solidFill>
            <a:srgbClr val="2A9AA6"/>
          </a:solidFill>
        </p:grpSpPr>
        <p:sp>
          <p:nvSpPr>
            <p:cNvPr id="3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6" name="Group 171"/>
          <p:cNvGrpSpPr>
            <a:grpSpLocks noChangeAspect="1"/>
          </p:cNvGrpSpPr>
          <p:nvPr/>
        </p:nvGrpSpPr>
        <p:grpSpPr>
          <a:xfrm>
            <a:off x="5362702" y="4445389"/>
            <a:ext cx="357195" cy="814178"/>
            <a:chOff x="3672681" y="1899920"/>
            <a:chExt cx="1293813" cy="2947988"/>
          </a:xfrm>
          <a:solidFill>
            <a:srgbClr val="2A9AA6"/>
          </a:solidFill>
        </p:grpSpPr>
        <p:sp>
          <p:nvSpPr>
            <p:cNvPr id="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9" name="Group 172"/>
          <p:cNvGrpSpPr>
            <a:grpSpLocks noChangeAspect="1"/>
          </p:cNvGrpSpPr>
          <p:nvPr/>
        </p:nvGrpSpPr>
        <p:grpSpPr>
          <a:xfrm>
            <a:off x="5826797" y="4445389"/>
            <a:ext cx="357195" cy="814178"/>
            <a:chOff x="3672681" y="1899920"/>
            <a:chExt cx="1293813" cy="2947988"/>
          </a:xfrm>
          <a:solidFill>
            <a:schemeClr val="tx1">
              <a:lumMod val="65000"/>
              <a:lumOff val="35000"/>
            </a:schemeClr>
          </a:solidFill>
        </p:grpSpPr>
        <p:sp>
          <p:nvSpPr>
            <p:cNvPr id="4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2" name="Group 173"/>
          <p:cNvGrpSpPr>
            <a:grpSpLocks noChangeAspect="1"/>
          </p:cNvGrpSpPr>
          <p:nvPr/>
        </p:nvGrpSpPr>
        <p:grpSpPr>
          <a:xfrm>
            <a:off x="6290890" y="4450814"/>
            <a:ext cx="357195" cy="814178"/>
            <a:chOff x="3672681" y="1899920"/>
            <a:chExt cx="1293813" cy="2947988"/>
          </a:xfrm>
          <a:solidFill>
            <a:schemeClr val="tx1">
              <a:lumMod val="65000"/>
              <a:lumOff val="35000"/>
            </a:schemeClr>
          </a:solidFill>
        </p:grpSpPr>
        <p:sp>
          <p:nvSpPr>
            <p:cNvPr id="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5" name="Group 74"/>
          <p:cNvGrpSpPr>
            <a:grpSpLocks noChangeAspect="1"/>
          </p:cNvGrpSpPr>
          <p:nvPr/>
        </p:nvGrpSpPr>
        <p:grpSpPr>
          <a:xfrm>
            <a:off x="5860814" y="2313869"/>
            <a:ext cx="303667" cy="792183"/>
            <a:chOff x="2323306" y="2203133"/>
            <a:chExt cx="979488" cy="2554287"/>
          </a:xfrm>
          <a:solidFill>
            <a:srgbClr val="23B9D6"/>
          </a:solidFill>
        </p:grpSpPr>
        <p:sp>
          <p:nvSpPr>
            <p:cNvPr id="4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8" name="组合 47"/>
          <p:cNvGrpSpPr/>
          <p:nvPr/>
        </p:nvGrpSpPr>
        <p:grpSpPr>
          <a:xfrm>
            <a:off x="1076483" y="1893267"/>
            <a:ext cx="1626380" cy="1626969"/>
            <a:chOff x="755576" y="1419622"/>
            <a:chExt cx="1219944" cy="1219944"/>
          </a:xfrm>
        </p:grpSpPr>
        <p:sp>
          <p:nvSpPr>
            <p:cNvPr id="49" name="Oval 25"/>
            <p:cNvSpPr/>
            <p:nvPr/>
          </p:nvSpPr>
          <p:spPr>
            <a:xfrm>
              <a:off x="755576" y="1419622"/>
              <a:ext cx="1219944" cy="1219944"/>
            </a:xfrm>
            <a:prstGeom prst="ellipse">
              <a:avLst/>
            </a:prstGeom>
            <a:solidFill>
              <a:srgbClr val="23B9D6"/>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50" name="Group 71"/>
            <p:cNvGrpSpPr>
              <a:grpSpLocks noChangeAspect="1"/>
            </p:cNvGrpSpPr>
            <p:nvPr/>
          </p:nvGrpSpPr>
          <p:grpSpPr>
            <a:xfrm>
              <a:off x="1205157" y="1600664"/>
              <a:ext cx="328962" cy="857860"/>
              <a:chOff x="2323306" y="2203133"/>
              <a:chExt cx="979488" cy="2554287"/>
            </a:xfrm>
            <a:solidFill>
              <a:schemeClr val="bg1"/>
            </a:solidFill>
          </p:grpSpPr>
          <p:sp>
            <p:nvSpPr>
              <p:cNvPr id="5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5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grpSp>
        <p:nvGrpSpPr>
          <p:cNvPr id="53" name="组合 52"/>
          <p:cNvGrpSpPr/>
          <p:nvPr/>
        </p:nvGrpSpPr>
        <p:grpSpPr>
          <a:xfrm>
            <a:off x="1076581" y="4000366"/>
            <a:ext cx="1625388" cy="1625976"/>
            <a:chOff x="755650" y="4219575"/>
            <a:chExt cx="1219200" cy="1219200"/>
          </a:xfrm>
        </p:grpSpPr>
        <p:sp>
          <p:nvSpPr>
            <p:cNvPr id="54" name="Oval 25"/>
            <p:cNvSpPr/>
            <p:nvPr/>
          </p:nvSpPr>
          <p:spPr bwMode="auto">
            <a:xfrm>
              <a:off x="755650" y="4219575"/>
              <a:ext cx="1219200" cy="1219200"/>
            </a:xfrm>
            <a:prstGeom prst="ellipse">
              <a:avLst/>
            </a:prstGeom>
            <a:solidFill>
              <a:srgbClr val="2A9AA6"/>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55" name="Group 169"/>
            <p:cNvGrpSpPr>
              <a:grpSpLocks noChangeAspect="1"/>
            </p:cNvGrpSpPr>
            <p:nvPr/>
          </p:nvGrpSpPr>
          <p:grpSpPr>
            <a:xfrm>
              <a:off x="1163370" y="4369183"/>
              <a:ext cx="403760" cy="919984"/>
              <a:chOff x="3672681" y="1899920"/>
              <a:chExt cx="1293813" cy="2947988"/>
            </a:xfrm>
            <a:solidFill>
              <a:schemeClr val="bg1"/>
            </a:solidFill>
          </p:grpSpPr>
          <p:sp>
            <p:nvSpPr>
              <p:cNvPr id="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sp>
        <p:nvSpPr>
          <p:cNvPr id="58" name="TextBox 57"/>
          <p:cNvSpPr txBox="1"/>
          <p:nvPr/>
        </p:nvSpPr>
        <p:spPr>
          <a:xfrm>
            <a:off x="6838639" y="2408264"/>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838639" y="4556631"/>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690"/>
    </mc:Choice>
    <mc:Fallback>
      <p:transition spd="slow" advTm="4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
                                        <p:tgtEl>
                                          <p:spTgt spid="48"/>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100" fill="hold"/>
                                        <p:tgtEl>
                                          <p:spTgt spid="48"/>
                                        </p:tgtEl>
                                      </p:cBhvr>
                                      <p:by x="105000" y="105000"/>
                                    </p:animScale>
                                  </p:childTnLst>
                                </p:cTn>
                              </p:par>
                            </p:childTnLst>
                          </p:cTn>
                        </p:par>
                        <p:par>
                          <p:cTn id="11" fill="hold">
                            <p:stCondLst>
                              <p:cond delay="1000"/>
                            </p:stCondLst>
                            <p:childTnLst>
                              <p:par>
                                <p:cTn id="12" presetID="6" presetClass="emph" presetSubtype="0" fill="hold" nodeType="afterEffect">
                                  <p:stCondLst>
                                    <p:cond delay="0"/>
                                  </p:stCondLst>
                                  <p:childTnLst>
                                    <p:animScale>
                                      <p:cBhvr>
                                        <p:cTn id="13" dur="100" fill="hold"/>
                                        <p:tgtEl>
                                          <p:spTgt spid="48"/>
                                        </p:tgtEl>
                                      </p:cBhvr>
                                      <p:by x="95000" y="95000"/>
                                    </p:animScale>
                                  </p:childTnLst>
                                </p:cTn>
                              </p:par>
                            </p:childTnLst>
                          </p:cTn>
                        </p:par>
                        <p:par>
                          <p:cTn id="14" fill="hold">
                            <p:stCondLst>
                              <p:cond delay="1500"/>
                            </p:stCondLst>
                            <p:childTnLst>
                              <p:par>
                                <p:cTn id="15" presetID="6" presetClass="emph" presetSubtype="0" fill="hold" nodeType="afterEffect">
                                  <p:stCondLst>
                                    <p:cond delay="0"/>
                                  </p:stCondLst>
                                  <p:childTnLst>
                                    <p:animScale>
                                      <p:cBhvr>
                                        <p:cTn id="16" dur="100" fill="hold"/>
                                        <p:tgtEl>
                                          <p:spTgt spid="48"/>
                                        </p:tgtEl>
                                      </p:cBhvr>
                                      <p:by x="105000" y="105000"/>
                                    </p:animScale>
                                  </p:childTnLst>
                                </p:cTn>
                              </p:par>
                            </p:childTnLst>
                          </p:cTn>
                        </p:par>
                        <p:par>
                          <p:cTn id="17" fill="hold">
                            <p:stCondLst>
                              <p:cond delay="2000"/>
                            </p:stCondLst>
                            <p:childTnLst>
                              <p:par>
                                <p:cTn id="18" presetID="6" presetClass="emph" presetSubtype="0" fill="hold" nodeType="afterEffect">
                                  <p:stCondLst>
                                    <p:cond delay="0"/>
                                  </p:stCondLst>
                                  <p:childTnLst>
                                    <p:animScale>
                                      <p:cBhvr>
                                        <p:cTn id="19" dur="100" fill="hold"/>
                                        <p:tgtEl>
                                          <p:spTgt spid="48"/>
                                        </p:tgtEl>
                                      </p:cBhvr>
                                      <p:by x="95000" y="95000"/>
                                    </p:animScale>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
                                        <p:tgtEl>
                                          <p:spTgt spid="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00" fill="hold"/>
                                        <p:tgtEl>
                                          <p:spTgt spid="6"/>
                                        </p:tgtEl>
                                        <p:attrNameLst>
                                          <p:attrName>ppt_x</p:attrName>
                                        </p:attrNameLst>
                                      </p:cBhvr>
                                      <p:tavLst>
                                        <p:tav tm="0">
                                          <p:val>
                                            <p:strVal val="0-#ppt_w/2"/>
                                          </p:val>
                                        </p:tav>
                                        <p:tav tm="100000">
                                          <p:val>
                                            <p:strVal val="#ppt_x"/>
                                          </p:val>
                                        </p:tav>
                                      </p:tavLst>
                                    </p:anim>
                                    <p:anim calcmode="lin" valueType="num">
                                      <p:cBhvr additive="base">
                                        <p:cTn id="28" dur="3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300"/>
                                        <p:tgtEl>
                                          <p:spTgt spid="18"/>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300"/>
                                        <p:tgtEl>
                                          <p:spTgt spid="21"/>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300"/>
                                        <p:tgtEl>
                                          <p:spTgt spid="24"/>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300"/>
                                        <p:tgtEl>
                                          <p:spTgt spid="45"/>
                                        </p:tgtEl>
                                      </p:cBhvr>
                                    </p:animEffect>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300"/>
                                        <p:tgtEl>
                                          <p:spTgt spid="2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300"/>
                                        <p:tgtEl>
                                          <p:spTgt spid="58"/>
                                        </p:tgtEl>
                                      </p:cBhvr>
                                    </p:animEffect>
                                  </p:childTnLst>
                                </p:cTn>
                              </p:par>
                            </p:childTnLst>
                          </p:cTn>
                        </p:par>
                        <p:par>
                          <p:cTn id="53" fill="hold">
                            <p:stCondLst>
                              <p:cond delay="6500"/>
                            </p:stCondLst>
                            <p:childTnLst>
                              <p:par>
                                <p:cTn id="54" presetID="22" presetClass="entr" presetSubtype="1"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up)">
                                      <p:cBhvr>
                                        <p:cTn id="56" dur="300"/>
                                        <p:tgtEl>
                                          <p:spTgt spid="10"/>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300"/>
                                        <p:tgtEl>
                                          <p:spTgt spid="11"/>
                                        </p:tgtEl>
                                      </p:cBhvr>
                                    </p:animEffect>
                                    <p:anim calcmode="lin" valueType="num">
                                      <p:cBhvr>
                                        <p:cTn id="61" dur="300" fill="hold"/>
                                        <p:tgtEl>
                                          <p:spTgt spid="11"/>
                                        </p:tgtEl>
                                        <p:attrNameLst>
                                          <p:attrName>ppt_x</p:attrName>
                                        </p:attrNameLst>
                                      </p:cBhvr>
                                      <p:tavLst>
                                        <p:tav tm="0">
                                          <p:val>
                                            <p:strVal val="#ppt_x"/>
                                          </p:val>
                                        </p:tav>
                                        <p:tav tm="100000">
                                          <p:val>
                                            <p:strVal val="#ppt_x"/>
                                          </p:val>
                                        </p:tav>
                                      </p:tavLst>
                                    </p:anim>
                                    <p:anim calcmode="lin" valueType="num">
                                      <p:cBhvr>
                                        <p:cTn id="62" dur="300" fill="hold"/>
                                        <p:tgtEl>
                                          <p:spTgt spid="11"/>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
                                        <p:tgtEl>
                                          <p:spTgt spid="53"/>
                                        </p:tgtEl>
                                      </p:cBhvr>
                                    </p:animEffect>
                                  </p:childTnLst>
                                </p:cTn>
                              </p:par>
                            </p:childTnLst>
                          </p:cTn>
                        </p:par>
                        <p:par>
                          <p:cTn id="67" fill="hold">
                            <p:stCondLst>
                              <p:cond delay="8000"/>
                            </p:stCondLst>
                            <p:childTnLst>
                              <p:par>
                                <p:cTn id="68" presetID="6" presetClass="emph" presetSubtype="0" fill="hold" nodeType="afterEffect">
                                  <p:stCondLst>
                                    <p:cond delay="0"/>
                                  </p:stCondLst>
                                  <p:childTnLst>
                                    <p:animScale>
                                      <p:cBhvr>
                                        <p:cTn id="69" dur="100" fill="hold"/>
                                        <p:tgtEl>
                                          <p:spTgt spid="53"/>
                                        </p:tgtEl>
                                      </p:cBhvr>
                                      <p:by x="105000" y="105000"/>
                                    </p:animScale>
                                  </p:childTnLst>
                                </p:cTn>
                              </p:par>
                            </p:childTnLst>
                          </p:cTn>
                        </p:par>
                        <p:par>
                          <p:cTn id="70" fill="hold">
                            <p:stCondLst>
                              <p:cond delay="8500"/>
                            </p:stCondLst>
                            <p:childTnLst>
                              <p:par>
                                <p:cTn id="71" presetID="6" presetClass="emph" presetSubtype="0" fill="hold" nodeType="afterEffect">
                                  <p:stCondLst>
                                    <p:cond delay="0"/>
                                  </p:stCondLst>
                                  <p:childTnLst>
                                    <p:animScale>
                                      <p:cBhvr>
                                        <p:cTn id="72" dur="100" fill="hold"/>
                                        <p:tgtEl>
                                          <p:spTgt spid="53"/>
                                        </p:tgtEl>
                                      </p:cBhvr>
                                      <p:by x="95000" y="95000"/>
                                    </p:animScale>
                                  </p:childTnLst>
                                </p:cTn>
                              </p:par>
                            </p:childTnLst>
                          </p:cTn>
                        </p:par>
                        <p:par>
                          <p:cTn id="73" fill="hold">
                            <p:stCondLst>
                              <p:cond delay="9000"/>
                            </p:stCondLst>
                            <p:childTnLst>
                              <p:par>
                                <p:cTn id="74" presetID="6" presetClass="emph" presetSubtype="0" fill="hold" nodeType="afterEffect">
                                  <p:stCondLst>
                                    <p:cond delay="0"/>
                                  </p:stCondLst>
                                  <p:childTnLst>
                                    <p:animScale>
                                      <p:cBhvr>
                                        <p:cTn id="75" dur="100" fill="hold"/>
                                        <p:tgtEl>
                                          <p:spTgt spid="53"/>
                                        </p:tgtEl>
                                      </p:cBhvr>
                                      <p:by x="105000" y="105000"/>
                                    </p:animScale>
                                  </p:childTnLst>
                                </p:cTn>
                              </p:par>
                            </p:childTnLst>
                          </p:cTn>
                        </p:par>
                        <p:par>
                          <p:cTn id="76" fill="hold">
                            <p:stCondLst>
                              <p:cond delay="9500"/>
                            </p:stCondLst>
                            <p:childTnLst>
                              <p:par>
                                <p:cTn id="77" presetID="6" presetClass="emph" presetSubtype="0" fill="hold" nodeType="afterEffect">
                                  <p:stCondLst>
                                    <p:cond delay="0"/>
                                  </p:stCondLst>
                                  <p:childTnLst>
                                    <p:animScale>
                                      <p:cBhvr>
                                        <p:cTn id="78" dur="100" fill="hold"/>
                                        <p:tgtEl>
                                          <p:spTgt spid="53"/>
                                        </p:tgtEl>
                                      </p:cBhvr>
                                      <p:by x="95000" y="95000"/>
                                    </p:animScale>
                                  </p:childTnLst>
                                </p:cTn>
                              </p:par>
                            </p:childTnLst>
                          </p:cTn>
                        </p:par>
                        <p:par>
                          <p:cTn id="79" fill="hold">
                            <p:stCondLst>
                              <p:cond delay="10000"/>
                            </p:stCondLst>
                            <p:childTnLst>
                              <p:par>
                                <p:cTn id="80" presetID="22" presetClass="entr" presetSubtype="8"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200"/>
                                        <p:tgtEl>
                                          <p:spTgt spid="15"/>
                                        </p:tgtEl>
                                      </p:cBhvr>
                                    </p:animEffect>
                                  </p:childTnLst>
                                </p:cTn>
                              </p:par>
                            </p:childTnLst>
                          </p:cTn>
                        </p:par>
                        <p:par>
                          <p:cTn id="83" fill="hold">
                            <p:stCondLst>
                              <p:cond delay="10500"/>
                            </p:stCondLst>
                            <p:childTnLst>
                              <p:par>
                                <p:cTn id="84" presetID="2" presetClass="entr" presetSubtype="8"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300" fill="hold"/>
                                        <p:tgtEl>
                                          <p:spTgt spid="12"/>
                                        </p:tgtEl>
                                        <p:attrNameLst>
                                          <p:attrName>ppt_x</p:attrName>
                                        </p:attrNameLst>
                                      </p:cBhvr>
                                      <p:tavLst>
                                        <p:tav tm="0">
                                          <p:val>
                                            <p:strVal val="0-#ppt_w/2"/>
                                          </p:val>
                                        </p:tav>
                                        <p:tav tm="100000">
                                          <p:val>
                                            <p:strVal val="#ppt_x"/>
                                          </p:val>
                                        </p:tav>
                                      </p:tavLst>
                                    </p:anim>
                                    <p:anim calcmode="lin" valueType="num">
                                      <p:cBhvr additive="base">
                                        <p:cTn id="87" dur="300" fill="hold"/>
                                        <p:tgtEl>
                                          <p:spTgt spid="12"/>
                                        </p:tgtEl>
                                        <p:attrNameLst>
                                          <p:attrName>ppt_y</p:attrName>
                                        </p:attrNameLst>
                                      </p:cBhvr>
                                      <p:tavLst>
                                        <p:tav tm="0">
                                          <p:val>
                                            <p:strVal val="#ppt_y"/>
                                          </p:val>
                                        </p:tav>
                                        <p:tav tm="100000">
                                          <p:val>
                                            <p:strVal val="#ppt_y"/>
                                          </p:val>
                                        </p:tav>
                                      </p:tavLst>
                                    </p:anim>
                                  </p:childTnLst>
                                </p:cTn>
                              </p:par>
                            </p:childTnLst>
                          </p:cTn>
                        </p:par>
                        <p:par>
                          <p:cTn id="88" fill="hold">
                            <p:stCondLst>
                              <p:cond delay="11000"/>
                            </p:stCondLst>
                            <p:childTnLst>
                              <p:par>
                                <p:cTn id="89" presetID="10"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300"/>
                                        <p:tgtEl>
                                          <p:spTgt spid="30"/>
                                        </p:tgtEl>
                                      </p:cBhvr>
                                    </p:animEffec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300"/>
                                        <p:tgtEl>
                                          <p:spTgt spid="33"/>
                                        </p:tgtEl>
                                      </p:cBhvr>
                                    </p:animEffect>
                                  </p:childTnLst>
                                </p:cTn>
                              </p:par>
                            </p:childTnLst>
                          </p:cTn>
                        </p:par>
                        <p:par>
                          <p:cTn id="96" fill="hold">
                            <p:stCondLst>
                              <p:cond delay="12000"/>
                            </p:stCondLst>
                            <p:childTnLst>
                              <p:par>
                                <p:cTn id="97" presetID="10" presetClass="entr" presetSubtype="0" fill="hold"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300"/>
                                        <p:tgtEl>
                                          <p:spTgt spid="36"/>
                                        </p:tgtEl>
                                      </p:cBhvr>
                                    </p:animEffect>
                                  </p:childTnLst>
                                </p:cTn>
                              </p:par>
                            </p:childTnLst>
                          </p:cTn>
                        </p:par>
                        <p:par>
                          <p:cTn id="100" fill="hold">
                            <p:stCondLst>
                              <p:cond delay="12500"/>
                            </p:stCondLst>
                            <p:childTnLst>
                              <p:par>
                                <p:cTn id="101" presetID="10" presetClass="entr" presetSubtype="0"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300"/>
                                        <p:tgtEl>
                                          <p:spTgt spid="39"/>
                                        </p:tgtEl>
                                      </p:cBhvr>
                                    </p:animEffect>
                                  </p:childTnLst>
                                </p:cTn>
                              </p:par>
                            </p:childTnLst>
                          </p:cTn>
                        </p:par>
                        <p:par>
                          <p:cTn id="104" fill="hold">
                            <p:stCondLst>
                              <p:cond delay="13000"/>
                            </p:stCondLst>
                            <p:childTnLst>
                              <p:par>
                                <p:cTn id="105" presetID="10" presetClass="entr" presetSubtype="0"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300"/>
                                        <p:tgtEl>
                                          <p:spTgt spid="42"/>
                                        </p:tgtEl>
                                      </p:cBhvr>
                                    </p:animEffect>
                                  </p:childTnLst>
                                </p:cTn>
                              </p:par>
                            </p:childTnLst>
                          </p:cTn>
                        </p:par>
                        <p:par>
                          <p:cTn id="108" fill="hold">
                            <p:stCondLst>
                              <p:cond delay="13500"/>
                            </p:stCondLst>
                            <p:childTnLst>
                              <p:par>
                                <p:cTn id="109" presetID="10" presetClass="entr" presetSubtype="0" fill="hold" grpId="0" nodeType="after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300"/>
                                        <p:tgtEl>
                                          <p:spTgt spid="59"/>
                                        </p:tgtEl>
                                      </p:cBhvr>
                                    </p:animEffect>
                                  </p:childTnLst>
                                </p:cTn>
                              </p:par>
                            </p:childTnLst>
                          </p:cTn>
                        </p:par>
                        <p:par>
                          <p:cTn id="112" fill="hold">
                            <p:stCondLst>
                              <p:cond delay="14000"/>
                            </p:stCondLst>
                            <p:childTnLst>
                              <p:par>
                                <p:cTn id="113" presetID="22" presetClass="entr" presetSubtype="1" fill="hold"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wipe(up)">
                                      <p:cBhvr>
                                        <p:cTn id="115" dur="300"/>
                                        <p:tgtEl>
                                          <p:spTgt spid="13"/>
                                        </p:tgtEl>
                                      </p:cBhvr>
                                    </p:animEffect>
                                  </p:childTnLst>
                                </p:cTn>
                              </p:par>
                            </p:childTnLst>
                          </p:cTn>
                        </p:par>
                        <p:par>
                          <p:cTn id="116" fill="hold">
                            <p:stCondLst>
                              <p:cond delay="14500"/>
                            </p:stCondLst>
                            <p:childTnLst>
                              <p:par>
                                <p:cTn id="117" presetID="42" presetClass="entr" presetSubtype="0"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300"/>
                                        <p:tgtEl>
                                          <p:spTgt spid="14"/>
                                        </p:tgtEl>
                                      </p:cBhvr>
                                    </p:animEffect>
                                    <p:anim calcmode="lin" valueType="num">
                                      <p:cBhvr>
                                        <p:cTn id="120" dur="300" fill="hold"/>
                                        <p:tgtEl>
                                          <p:spTgt spid="14"/>
                                        </p:tgtEl>
                                        <p:attrNameLst>
                                          <p:attrName>ppt_x</p:attrName>
                                        </p:attrNameLst>
                                      </p:cBhvr>
                                      <p:tavLst>
                                        <p:tav tm="0">
                                          <p:val>
                                            <p:strVal val="#ppt_x"/>
                                          </p:val>
                                        </p:tav>
                                        <p:tav tm="100000">
                                          <p:val>
                                            <p:strVal val="#ppt_x"/>
                                          </p:val>
                                        </p:tav>
                                      </p:tavLst>
                                    </p:anim>
                                    <p:anim calcmode="lin" valueType="num">
                                      <p:cBhvr>
                                        <p:cTn id="121"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P spid="14"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矩形 5"/>
          <p:cNvSpPr/>
          <p:nvPr/>
        </p:nvSpPr>
        <p:spPr>
          <a:xfrm>
            <a:off x="6585064" y="1175543"/>
            <a:ext cx="5603233" cy="4676188"/>
          </a:xfrm>
          <a:prstGeom prst="rect">
            <a:avLst/>
          </a:prstGeom>
          <a:blipFill dpi="0" rotWithShape="1">
            <a:blip r:embed="rId1"/>
            <a:srcRect/>
            <a:stretch>
              <a:fillRect r="-18364"/>
            </a:stretch>
          </a:blipFill>
          <a:ln w="25400" cap="flat" cmpd="sng" algn="ctr">
            <a:noFill/>
            <a:prstDash val="solid"/>
          </a:ln>
          <a:effectLst/>
        </p:spPr>
        <p:txBody>
          <a:bodyPr lIns="121615" tIns="60808" rIns="121615" bIns="60808" rtlCol="0" anchor="ctr"/>
          <a:lstStyle/>
          <a:p>
            <a:pPr defTabSz="1216025">
              <a:defRPr/>
            </a:pPr>
            <a:endParaRPr lang="zh-CN" altLang="en-US" sz="2400" kern="0">
              <a:solidFill>
                <a:prstClr val="white"/>
              </a:solidFill>
              <a:latin typeface="Calibri" panose="020F0502020204030204"/>
              <a:ea typeface="宋体" panose="02010600030101010101" pitchFamily="2" charset="-122"/>
            </a:endParaRPr>
          </a:p>
        </p:txBody>
      </p:sp>
      <p:sp>
        <p:nvSpPr>
          <p:cNvPr id="7" name="矩形 6"/>
          <p:cNvSpPr/>
          <p:nvPr/>
        </p:nvSpPr>
        <p:spPr>
          <a:xfrm>
            <a:off x="6585065" y="5856954"/>
            <a:ext cx="5603232" cy="128210"/>
          </a:xfrm>
          <a:prstGeom prst="rect">
            <a:avLst/>
          </a:prstGeom>
          <a:solidFill>
            <a:srgbClr val="2A9AA6"/>
          </a:solidFill>
          <a:ln>
            <a:noFill/>
          </a:ln>
        </p:spPr>
        <p:txBody>
          <a:bodyPr vert="horz" wrap="square" lIns="91211" tIns="45606" rIns="91211" bIns="45606" numCol="1" anchor="t" anchorCtr="0" compatLnSpc="1"/>
          <a:lstStyle/>
          <a:p>
            <a:endParaRPr lang="zh-CN" altLang="en-US" b="0">
              <a:solidFill>
                <a:prstClr val="black"/>
              </a:solidFill>
              <a:latin typeface="Calibri" panose="020F0502020204030204"/>
              <a:ea typeface="宋体" panose="02010600030101010101" pitchFamily="2" charset="-122"/>
            </a:endParaRPr>
          </a:p>
        </p:txBody>
      </p:sp>
      <p:sp>
        <p:nvSpPr>
          <p:cNvPr id="8" name="矩形 7"/>
          <p:cNvSpPr/>
          <p:nvPr/>
        </p:nvSpPr>
        <p:spPr>
          <a:xfrm>
            <a:off x="605183" y="1654300"/>
            <a:ext cx="507843" cy="504843"/>
          </a:xfrm>
          <a:prstGeom prst="rect">
            <a:avLst/>
          </a:prstGeom>
          <a:solidFill>
            <a:srgbClr val="2A9AA6"/>
          </a:solidFill>
          <a:ln>
            <a:noFill/>
          </a:ln>
        </p:spPr>
        <p:txBody>
          <a:bodyPr vert="horz" wrap="square" lIns="121615" tIns="60808" rIns="121615" bIns="60808" numCol="1" anchor="t" anchorCtr="0" compatLnSpc="1"/>
          <a:lstStyle/>
          <a:p>
            <a:endParaRPr lang="zh-CN" altLang="en-US" b="0">
              <a:solidFill>
                <a:prstClr val="black"/>
              </a:solidFill>
              <a:latin typeface="Calibri" panose="020F0502020204030204"/>
              <a:ea typeface="宋体" panose="02010600030101010101" pitchFamily="2" charset="-122"/>
            </a:endParaRPr>
          </a:p>
        </p:txBody>
      </p:sp>
      <p:sp>
        <p:nvSpPr>
          <p:cNvPr id="9" name="TextBox 8"/>
          <p:cNvSpPr txBox="1"/>
          <p:nvPr/>
        </p:nvSpPr>
        <p:spPr>
          <a:xfrm>
            <a:off x="3562167" y="1104292"/>
            <a:ext cx="2707611" cy="489385"/>
          </a:xfrm>
          <a:prstGeom prst="rect">
            <a:avLst/>
          </a:prstGeom>
          <a:noFill/>
        </p:spPr>
        <p:txBody>
          <a:bodyPr wrap="none" lIns="121615" tIns="60808" rIns="121615" bIns="60808" rtlCol="0">
            <a:spAutoFit/>
          </a:bodyPr>
          <a:lstStyle/>
          <a:p>
            <a:pPr algn="r"/>
            <a:r>
              <a:rPr lang="zh-CN" altLang="en-US" sz="2400" dirty="0">
                <a:solidFill>
                  <a:prstClr val="black">
                    <a:lumMod val="75000"/>
                  </a:prstClr>
                </a:solidFill>
                <a:latin typeface="微软雅黑" panose="020B0503020204020204" pitchFamily="34" charset="-122"/>
                <a:ea typeface="微软雅黑" panose="020B0503020204020204" pitchFamily="34" charset="-122"/>
              </a:rPr>
              <a:t>您的标题写在这里</a:t>
            </a:r>
            <a:endParaRPr lang="zh-CN" altLang="en-US" sz="2400" dirty="0">
              <a:solidFill>
                <a:prstClr val="black">
                  <a:lumMod val="75000"/>
                </a:prst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859104" y="1906722"/>
            <a:ext cx="5336613" cy="1677681"/>
            <a:chOff x="644524" y="1501774"/>
            <a:chExt cx="4098926" cy="1333499"/>
          </a:xfrm>
        </p:grpSpPr>
        <p:sp>
          <p:nvSpPr>
            <p:cNvPr id="11" name="矩形 10"/>
            <p:cNvSpPr/>
            <p:nvPr/>
          </p:nvSpPr>
          <p:spPr>
            <a:xfrm>
              <a:off x="644524" y="1501774"/>
              <a:ext cx="4098926" cy="1333499"/>
            </a:xfrm>
            <a:prstGeom prst="rect">
              <a:avLst/>
            </a:prstGeom>
            <a:solidFill>
              <a:sysClr val="window" lastClr="FFFFFF"/>
            </a:solidFill>
            <a:ln w="19050" cap="flat" cmpd="sng" algn="ctr">
              <a:solidFill>
                <a:srgbClr val="2A9AA6"/>
              </a:solidFill>
              <a:prstDash val="solid"/>
            </a:ln>
            <a:effectLst/>
          </p:spPr>
          <p:txBody>
            <a:bodyPr rtlCol="0" anchor="ctr"/>
            <a:lstStyle/>
            <a:p>
              <a:pPr defTabSz="1216025">
                <a:defRPr/>
              </a:pPr>
              <a:endParaRPr lang="zh-CN" altLang="en-US" sz="2400" kern="0">
                <a:solidFill>
                  <a:prstClr val="white"/>
                </a:solidFill>
                <a:latin typeface="Calibri" panose="020F0502020204030204"/>
                <a:ea typeface="宋体" panose="02010600030101010101" pitchFamily="2" charset="-122"/>
              </a:endParaRPr>
            </a:p>
          </p:txBody>
        </p:sp>
        <p:sp>
          <p:nvSpPr>
            <p:cNvPr id="12" name="TextBox 11"/>
            <p:cNvSpPr txBox="1"/>
            <p:nvPr/>
          </p:nvSpPr>
          <p:spPr>
            <a:xfrm>
              <a:off x="709651" y="1573187"/>
              <a:ext cx="3947016" cy="1091072"/>
            </a:xfrm>
            <a:prstGeom prst="rect">
              <a:avLst/>
            </a:prstGeom>
            <a:noFill/>
          </p:spPr>
          <p:txBody>
            <a:bodyPr wrap="square" rtlCol="0">
              <a:spAutoFit/>
            </a:bodyPr>
            <a:lstStyle/>
            <a:p>
              <a:pPr algn="just" defTabSz="1216025">
                <a:lnSpc>
                  <a:spcPct val="130000"/>
                </a:lnSpc>
                <a:defRPr/>
              </a:pPr>
              <a:r>
                <a:rPr lang="zh-CN" altLang="en-US" sz="1600" kern="0" dirty="0">
                  <a:solidFill>
                    <a:prstClr val="black">
                      <a:lumMod val="7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kern="0" dirty="0">
                <a:solidFill>
                  <a:prstClr val="black">
                    <a:lumMod val="75000"/>
                  </a:prstClr>
                </a:solidFill>
                <a:latin typeface="微软雅黑" panose="020B0503020204020204" pitchFamily="34" charset="-122"/>
                <a:ea typeface="微软雅黑" panose="020B0503020204020204" pitchFamily="34" charset="-122"/>
              </a:endParaRPr>
            </a:p>
          </p:txBody>
        </p:sp>
      </p:grpSp>
      <p:sp>
        <p:nvSpPr>
          <p:cNvPr id="13" name="矩形 12"/>
          <p:cNvSpPr/>
          <p:nvPr/>
        </p:nvSpPr>
        <p:spPr>
          <a:xfrm>
            <a:off x="605183" y="4059932"/>
            <a:ext cx="507843" cy="504843"/>
          </a:xfrm>
          <a:prstGeom prst="rect">
            <a:avLst/>
          </a:prstGeom>
          <a:solidFill>
            <a:srgbClr val="23B9D6"/>
          </a:solidFill>
          <a:ln>
            <a:noFill/>
          </a:ln>
        </p:spPr>
        <p:txBody>
          <a:bodyPr vert="horz" wrap="square" lIns="91211" tIns="45606" rIns="91211" bIns="45606" numCol="1" anchor="t" anchorCtr="0" compatLnSpc="1"/>
          <a:lstStyle/>
          <a:p>
            <a:endParaRPr lang="zh-CN" altLang="en-US" b="0">
              <a:solidFill>
                <a:prstClr val="black"/>
              </a:solidFill>
              <a:latin typeface="Calibri" panose="020F0502020204030204"/>
              <a:ea typeface="宋体" panose="02010600030101010101" pitchFamily="2" charset="-122"/>
            </a:endParaRPr>
          </a:p>
        </p:txBody>
      </p:sp>
      <p:grpSp>
        <p:nvGrpSpPr>
          <p:cNvPr id="14" name="组合 13"/>
          <p:cNvGrpSpPr/>
          <p:nvPr/>
        </p:nvGrpSpPr>
        <p:grpSpPr>
          <a:xfrm>
            <a:off x="859104" y="4312355"/>
            <a:ext cx="5336613" cy="1556474"/>
            <a:chOff x="644524" y="3327397"/>
            <a:chExt cx="4098926" cy="1333499"/>
          </a:xfrm>
        </p:grpSpPr>
        <p:sp>
          <p:nvSpPr>
            <p:cNvPr id="15" name="矩形 14"/>
            <p:cNvSpPr/>
            <p:nvPr/>
          </p:nvSpPr>
          <p:spPr>
            <a:xfrm>
              <a:off x="644524" y="3327397"/>
              <a:ext cx="4098926" cy="1333499"/>
            </a:xfrm>
            <a:prstGeom prst="rect">
              <a:avLst/>
            </a:prstGeom>
            <a:solidFill>
              <a:sysClr val="window" lastClr="FFFFFF"/>
            </a:solidFill>
            <a:ln w="19050" cap="flat" cmpd="sng" algn="ctr">
              <a:solidFill>
                <a:srgbClr val="23B9D6"/>
              </a:solidFill>
              <a:prstDash val="solid"/>
            </a:ln>
            <a:effectLst/>
          </p:spPr>
          <p:txBody>
            <a:bodyPr rtlCol="0" anchor="ctr"/>
            <a:lstStyle/>
            <a:p>
              <a:pPr defTabSz="1216025">
                <a:defRPr/>
              </a:pPr>
              <a:endParaRPr lang="zh-CN" altLang="en-US" sz="2400" kern="0">
                <a:solidFill>
                  <a:prstClr val="white"/>
                </a:solidFill>
                <a:latin typeface="Calibri" panose="020F0502020204030204"/>
                <a:ea typeface="宋体" panose="02010600030101010101" pitchFamily="2" charset="-122"/>
              </a:endParaRPr>
            </a:p>
          </p:txBody>
        </p:sp>
        <p:sp>
          <p:nvSpPr>
            <p:cNvPr id="16" name="TextBox 15"/>
            <p:cNvSpPr txBox="1"/>
            <p:nvPr/>
          </p:nvSpPr>
          <p:spPr>
            <a:xfrm>
              <a:off x="709651" y="3398810"/>
              <a:ext cx="3947016" cy="1176037"/>
            </a:xfrm>
            <a:prstGeom prst="rect">
              <a:avLst/>
            </a:prstGeom>
            <a:noFill/>
          </p:spPr>
          <p:txBody>
            <a:bodyPr wrap="square" rtlCol="0">
              <a:spAutoFit/>
            </a:bodyPr>
            <a:lstStyle/>
            <a:p>
              <a:pPr algn="just" defTabSz="1216025">
                <a:lnSpc>
                  <a:spcPct val="130000"/>
                </a:lnSpc>
                <a:defRPr/>
              </a:pPr>
              <a:r>
                <a:rPr lang="zh-CN" altLang="en-US" sz="1600" kern="0" dirty="0">
                  <a:solidFill>
                    <a:prstClr val="black">
                      <a:lumMod val="7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kern="0" dirty="0">
                <a:solidFill>
                  <a:prstClr val="black">
                    <a:lumMod val="7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640"/>
    </mc:Choice>
    <mc:Fallback>
      <p:transition spd="slow" advTm="2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6" name="Group 75"/>
          <p:cNvGrpSpPr/>
          <p:nvPr/>
        </p:nvGrpSpPr>
        <p:grpSpPr>
          <a:xfrm>
            <a:off x="5394125" y="2756599"/>
            <a:ext cx="1405160" cy="3514221"/>
            <a:chOff x="4053537" y="2080367"/>
            <a:chExt cx="1054190" cy="2652135"/>
          </a:xfrm>
        </p:grpSpPr>
        <p:sp>
          <p:nvSpPr>
            <p:cNvPr id="7" name="Rectangle 6"/>
            <p:cNvSpPr>
              <a:spLocks noChangeArrowheads="1"/>
            </p:cNvSpPr>
            <p:nvPr/>
          </p:nvSpPr>
          <p:spPr bwMode="auto">
            <a:xfrm>
              <a:off x="4335748" y="2616678"/>
              <a:ext cx="532981" cy="576285"/>
            </a:xfrm>
            <a:prstGeom prst="rect">
              <a:avLst/>
            </a:prstGeom>
            <a:solidFill>
              <a:srgbClr val="03B0CD"/>
            </a:solidFill>
            <a:ln w="9525">
              <a:noFill/>
              <a:miter lim="800000"/>
            </a:ln>
          </p:spPr>
          <p:txBody>
            <a:bodyPr vert="horz" wrap="square" lIns="91440" tIns="45720" rIns="91440" bIns="45720" numCol="1" anchor="t" anchorCtr="0" compatLnSpc="1"/>
            <a:lstStyle/>
            <a:p>
              <a:endParaRPr lang="en-US"/>
            </a:p>
          </p:txBody>
        </p:sp>
        <p:sp>
          <p:nvSpPr>
            <p:cNvPr id="8" name="Freeform 7"/>
            <p:cNvSpPr/>
            <p:nvPr/>
          </p:nvSpPr>
          <p:spPr bwMode="auto">
            <a:xfrm>
              <a:off x="4335749" y="2616679"/>
              <a:ext cx="529650" cy="572954"/>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91440" tIns="45720" rIns="91440" bIns="45720" numCol="1" anchor="t" anchorCtr="0" compatLnSpc="1"/>
            <a:lstStyle/>
            <a:p>
              <a:endParaRPr lang="en-US"/>
            </a:p>
          </p:txBody>
        </p:sp>
        <p:sp>
          <p:nvSpPr>
            <p:cNvPr id="9" name="Freeform 8"/>
            <p:cNvSpPr/>
            <p:nvPr/>
          </p:nvSpPr>
          <p:spPr bwMode="auto">
            <a:xfrm>
              <a:off x="4335749" y="3975780"/>
              <a:ext cx="532981" cy="651236"/>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0E647C"/>
            </a:solidFill>
            <a:ln w="9525">
              <a:noFill/>
              <a:round/>
            </a:ln>
          </p:spPr>
          <p:txBody>
            <a:bodyPr vert="horz" wrap="square" lIns="91440" tIns="45720" rIns="91440" bIns="45720" numCol="1" anchor="t" anchorCtr="0" compatLnSpc="1"/>
            <a:lstStyle/>
            <a:p>
              <a:endParaRPr lang="en-US"/>
            </a:p>
          </p:txBody>
        </p:sp>
        <p:sp>
          <p:nvSpPr>
            <p:cNvPr id="10" name="Rectangle 9"/>
            <p:cNvSpPr>
              <a:spLocks noChangeArrowheads="1"/>
            </p:cNvSpPr>
            <p:nvPr/>
          </p:nvSpPr>
          <p:spPr bwMode="auto">
            <a:xfrm>
              <a:off x="4335749" y="3461120"/>
              <a:ext cx="532981" cy="534647"/>
            </a:xfrm>
            <a:prstGeom prst="rect">
              <a:avLst/>
            </a:prstGeom>
            <a:solidFill>
              <a:srgbClr val="03B0CD"/>
            </a:solidFill>
            <a:ln w="9525">
              <a:noFill/>
              <a:miter lim="800000"/>
            </a:ln>
          </p:spPr>
          <p:txBody>
            <a:bodyPr vert="horz" wrap="square" lIns="91440" tIns="45720" rIns="91440" bIns="45720" numCol="1" anchor="t" anchorCtr="0" compatLnSpc="1"/>
            <a:lstStyle/>
            <a:p>
              <a:endParaRPr lang="en-US"/>
            </a:p>
          </p:txBody>
        </p:sp>
        <p:sp>
          <p:nvSpPr>
            <p:cNvPr id="11" name="Rectangle 10"/>
            <p:cNvSpPr>
              <a:spLocks noChangeArrowheads="1"/>
            </p:cNvSpPr>
            <p:nvPr/>
          </p:nvSpPr>
          <p:spPr bwMode="auto">
            <a:xfrm>
              <a:off x="4335750" y="3192964"/>
              <a:ext cx="532980" cy="268156"/>
            </a:xfrm>
            <a:prstGeom prst="rect">
              <a:avLst/>
            </a:prstGeom>
            <a:solidFill>
              <a:srgbClr val="0E647C"/>
            </a:solidFill>
            <a:ln w="9525">
              <a:noFill/>
              <a:miter lim="800000"/>
            </a:ln>
          </p:spPr>
          <p:txBody>
            <a:bodyPr vert="horz" wrap="square" lIns="91440" tIns="45720" rIns="91440" bIns="45720" numCol="1" anchor="t" anchorCtr="0" compatLnSpc="1"/>
            <a:lstStyle/>
            <a:p>
              <a:endParaRPr lang="en-US"/>
            </a:p>
          </p:txBody>
        </p:sp>
        <p:sp>
          <p:nvSpPr>
            <p:cNvPr id="12" name="Oval 11"/>
            <p:cNvSpPr>
              <a:spLocks noChangeArrowheads="1"/>
            </p:cNvSpPr>
            <p:nvPr/>
          </p:nvSpPr>
          <p:spPr bwMode="auto">
            <a:xfrm>
              <a:off x="4335749" y="2588364"/>
              <a:ext cx="532981" cy="51633"/>
            </a:xfrm>
            <a:prstGeom prst="ellipse">
              <a:avLst/>
            </a:prstGeom>
            <a:solidFill>
              <a:srgbClr val="469BDC"/>
            </a:solidFill>
            <a:ln w="9525">
              <a:noFill/>
              <a:round/>
            </a:ln>
          </p:spPr>
          <p:txBody>
            <a:bodyPr vert="horz" wrap="square" lIns="91440" tIns="45720" rIns="91440" bIns="45720" numCol="1" anchor="t" anchorCtr="0" compatLnSpc="1"/>
            <a:lstStyle/>
            <a:p>
              <a:endParaRPr lang="en-US"/>
            </a:p>
          </p:txBody>
        </p:sp>
        <p:grpSp>
          <p:nvGrpSpPr>
            <p:cNvPr id="13" name="Group 26"/>
            <p:cNvGrpSpPr/>
            <p:nvPr/>
          </p:nvGrpSpPr>
          <p:grpSpPr>
            <a:xfrm>
              <a:off x="4053537" y="2080367"/>
              <a:ext cx="1054190" cy="2652135"/>
              <a:chOff x="5381376" y="1311276"/>
              <a:chExt cx="1004780" cy="2527830"/>
            </a:xfrm>
          </p:grpSpPr>
          <p:sp>
            <p:nvSpPr>
              <p:cNvPr id="14" name="Arc 14"/>
              <p:cNvSpPr/>
              <p:nvPr/>
            </p:nvSpPr>
            <p:spPr>
              <a:xfrm rot="5400000">
                <a:off x="5562231" y="3168259"/>
                <a:ext cx="660399" cy="681296"/>
              </a:xfrm>
              <a:prstGeom prst="arc">
                <a:avLst>
                  <a:gd name="adj1" fmla="val 16200000"/>
                  <a:gd name="adj2" fmla="val 5582293"/>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6"/>
              <p:cNvCxnSpPr/>
              <p:nvPr/>
            </p:nvCxnSpPr>
            <p:spPr>
              <a:xfrm flipH="1" flipV="1">
                <a:off x="5551319" y="1599574"/>
                <a:ext cx="464" cy="1898973"/>
              </a:xfrm>
              <a:prstGeom prst="line">
                <a:avLst/>
              </a:prstGeom>
              <a:ln w="28575" cap="sq">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7"/>
              <p:cNvCxnSpPr/>
              <p:nvPr/>
            </p:nvCxnSpPr>
            <p:spPr>
              <a:xfrm flipH="1" flipV="1">
                <a:off x="6232615" y="1601956"/>
                <a:ext cx="464" cy="1916474"/>
              </a:xfrm>
              <a:prstGeom prst="line">
                <a:avLst/>
              </a:prstGeom>
              <a:ln w="28575" cap="sq">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Arc 21"/>
              <p:cNvSpPr/>
              <p:nvPr/>
            </p:nvSpPr>
            <p:spPr>
              <a:xfrm>
                <a:off x="6098121" y="1311276"/>
                <a:ext cx="288035" cy="288035"/>
              </a:xfrm>
              <a:prstGeom prst="arc">
                <a:avLst>
                  <a:gd name="adj1" fmla="val 16200000"/>
                  <a:gd name="adj2" fmla="val 5619728"/>
                </a:avLst>
              </a:prstGeom>
              <a:ln w="28575" cap="sq">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23"/>
              <p:cNvCxnSpPr>
                <a:stCxn id="17" idx="0"/>
              </p:cNvCxnSpPr>
              <p:nvPr/>
            </p:nvCxnSpPr>
            <p:spPr>
              <a:xfrm flipH="1">
                <a:off x="5525394" y="1311276"/>
                <a:ext cx="716745" cy="0"/>
              </a:xfrm>
              <a:prstGeom prst="line">
                <a:avLst/>
              </a:prstGeom>
              <a:ln w="28575" cap="sq">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Arc 25"/>
              <p:cNvSpPr/>
              <p:nvPr/>
            </p:nvSpPr>
            <p:spPr>
              <a:xfrm flipH="1">
                <a:off x="5381376" y="1311276"/>
                <a:ext cx="288035" cy="288035"/>
              </a:xfrm>
              <a:prstGeom prst="arc">
                <a:avLst>
                  <a:gd name="adj1" fmla="val 16200000"/>
                  <a:gd name="adj2" fmla="val 5619728"/>
                </a:avLst>
              </a:prstGeom>
              <a:ln w="28575" cap="sq">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 name="Group 76"/>
          <p:cNvGrpSpPr/>
          <p:nvPr/>
        </p:nvGrpSpPr>
        <p:grpSpPr>
          <a:xfrm>
            <a:off x="7279524" y="3467239"/>
            <a:ext cx="1136012" cy="2841098"/>
            <a:chOff x="5470827" y="2616678"/>
            <a:chExt cx="852268" cy="2144138"/>
          </a:xfrm>
        </p:grpSpPr>
        <p:sp>
          <p:nvSpPr>
            <p:cNvPr id="21" name="Rectangle 6"/>
            <p:cNvSpPr>
              <a:spLocks noChangeArrowheads="1"/>
            </p:cNvSpPr>
            <p:nvPr/>
          </p:nvSpPr>
          <p:spPr bwMode="auto">
            <a:xfrm>
              <a:off x="5698984" y="3050262"/>
              <a:ext cx="430892" cy="465902"/>
            </a:xfrm>
            <a:prstGeom prst="rect">
              <a:avLst/>
            </a:prstGeom>
            <a:solidFill>
              <a:srgbClr val="03B0CD"/>
            </a:solidFill>
            <a:ln w="9525">
              <a:noFill/>
              <a:miter lim="800000"/>
            </a:ln>
          </p:spPr>
          <p:txBody>
            <a:bodyPr vert="horz" wrap="square" lIns="91440" tIns="45720" rIns="91440" bIns="45720" numCol="1" anchor="t" anchorCtr="0" compatLnSpc="1"/>
            <a:lstStyle/>
            <a:p>
              <a:endParaRPr lang="en-US"/>
            </a:p>
          </p:txBody>
        </p:sp>
        <p:sp>
          <p:nvSpPr>
            <p:cNvPr id="22" name="Freeform 7"/>
            <p:cNvSpPr/>
            <p:nvPr/>
          </p:nvSpPr>
          <p:spPr bwMode="auto">
            <a:xfrm>
              <a:off x="5698984"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91440" tIns="45720" rIns="91440" bIns="45720" numCol="1" anchor="t" anchorCtr="0" compatLnSpc="1"/>
            <a:lstStyle/>
            <a:p>
              <a:endParaRPr lang="en-US"/>
            </a:p>
          </p:txBody>
        </p:sp>
        <p:sp>
          <p:nvSpPr>
            <p:cNvPr id="23" name="Freeform 8"/>
            <p:cNvSpPr/>
            <p:nvPr/>
          </p:nvSpPr>
          <p:spPr bwMode="auto">
            <a:xfrm>
              <a:off x="5698984"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3484C9"/>
            </a:solidFill>
            <a:ln w="9525">
              <a:noFill/>
              <a:round/>
            </a:ln>
          </p:spPr>
          <p:txBody>
            <a:bodyPr vert="horz" wrap="square" lIns="91440" tIns="45720" rIns="91440" bIns="45720" numCol="1" anchor="t" anchorCtr="0" compatLnSpc="1"/>
            <a:lstStyle/>
            <a:p>
              <a:endParaRPr lang="en-US"/>
            </a:p>
          </p:txBody>
        </p:sp>
        <p:sp>
          <p:nvSpPr>
            <p:cNvPr id="24" name="Rectangle 9"/>
            <p:cNvSpPr>
              <a:spLocks noChangeArrowheads="1"/>
            </p:cNvSpPr>
            <p:nvPr/>
          </p:nvSpPr>
          <p:spPr bwMode="auto">
            <a:xfrm>
              <a:off x="5698984" y="3732958"/>
              <a:ext cx="430892" cy="432239"/>
            </a:xfrm>
            <a:prstGeom prst="rect">
              <a:avLst/>
            </a:prstGeom>
            <a:solidFill>
              <a:srgbClr val="03B0CD"/>
            </a:solidFill>
            <a:ln w="9525">
              <a:noFill/>
              <a:miter lim="800000"/>
            </a:ln>
          </p:spPr>
          <p:txBody>
            <a:bodyPr vert="horz" wrap="square" lIns="91440" tIns="45720" rIns="91440" bIns="45720" numCol="1" anchor="t" anchorCtr="0" compatLnSpc="1"/>
            <a:lstStyle/>
            <a:p>
              <a:endParaRPr lang="en-US"/>
            </a:p>
          </p:txBody>
        </p:sp>
        <p:sp>
          <p:nvSpPr>
            <p:cNvPr id="25" name="Rectangle 10"/>
            <p:cNvSpPr>
              <a:spLocks noChangeArrowheads="1"/>
            </p:cNvSpPr>
            <p:nvPr/>
          </p:nvSpPr>
          <p:spPr bwMode="auto">
            <a:xfrm>
              <a:off x="5698984" y="3516165"/>
              <a:ext cx="430892" cy="216793"/>
            </a:xfrm>
            <a:prstGeom prst="rect">
              <a:avLst/>
            </a:prstGeom>
            <a:solidFill>
              <a:srgbClr val="469BDC"/>
            </a:solidFill>
            <a:ln w="9525">
              <a:noFill/>
              <a:miter lim="800000"/>
            </a:ln>
          </p:spPr>
          <p:txBody>
            <a:bodyPr vert="horz" wrap="square" lIns="91440" tIns="45720" rIns="91440" bIns="45720" numCol="1" anchor="t" anchorCtr="0" compatLnSpc="1"/>
            <a:lstStyle/>
            <a:p>
              <a:endParaRPr lang="en-US"/>
            </a:p>
          </p:txBody>
        </p:sp>
        <p:sp>
          <p:nvSpPr>
            <p:cNvPr id="26" name="Oval 11"/>
            <p:cNvSpPr>
              <a:spLocks noChangeArrowheads="1"/>
            </p:cNvSpPr>
            <p:nvPr/>
          </p:nvSpPr>
          <p:spPr bwMode="auto">
            <a:xfrm>
              <a:off x="5698984" y="3027372"/>
              <a:ext cx="430892" cy="41743"/>
            </a:xfrm>
            <a:prstGeom prst="ellipse">
              <a:avLst/>
            </a:prstGeom>
            <a:solidFill>
              <a:srgbClr val="3484C9"/>
            </a:solidFill>
            <a:ln w="9525">
              <a:noFill/>
              <a:round/>
            </a:ln>
          </p:spPr>
          <p:txBody>
            <a:bodyPr vert="horz" wrap="square" lIns="91440" tIns="45720" rIns="91440" bIns="45720" numCol="1" anchor="t" anchorCtr="0" compatLnSpc="1"/>
            <a:lstStyle/>
            <a:p>
              <a:endParaRPr lang="en-US"/>
            </a:p>
          </p:txBody>
        </p:sp>
        <p:grpSp>
          <p:nvGrpSpPr>
            <p:cNvPr id="27" name="Group 36"/>
            <p:cNvGrpSpPr/>
            <p:nvPr/>
          </p:nvGrpSpPr>
          <p:grpSpPr>
            <a:xfrm>
              <a:off x="5470827" y="2616678"/>
              <a:ext cx="852268" cy="2144138"/>
              <a:chOff x="5381376" y="1311276"/>
              <a:chExt cx="1004780" cy="2527830"/>
            </a:xfrm>
          </p:grpSpPr>
          <p:sp>
            <p:nvSpPr>
              <p:cNvPr id="28" name="Arc 37"/>
              <p:cNvSpPr/>
              <p:nvPr/>
            </p:nvSpPr>
            <p:spPr>
              <a:xfrm rot="5400000">
                <a:off x="5562231" y="3168259"/>
                <a:ext cx="660399" cy="681296"/>
              </a:xfrm>
              <a:prstGeom prst="arc">
                <a:avLst>
                  <a:gd name="adj1" fmla="val 16200000"/>
                  <a:gd name="adj2" fmla="val 5582293"/>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38"/>
              <p:cNvCxnSpPr/>
              <p:nvPr/>
            </p:nvCxnSpPr>
            <p:spPr>
              <a:xfrm flipH="1" flipV="1">
                <a:off x="5551319" y="1599574"/>
                <a:ext cx="464" cy="1898973"/>
              </a:xfrm>
              <a:prstGeom prst="line">
                <a:avLst/>
              </a:prstGeom>
              <a:ln w="28575"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9"/>
              <p:cNvCxnSpPr/>
              <p:nvPr/>
            </p:nvCxnSpPr>
            <p:spPr>
              <a:xfrm flipH="1" flipV="1">
                <a:off x="6232615" y="1601956"/>
                <a:ext cx="464" cy="1916474"/>
              </a:xfrm>
              <a:prstGeom prst="line">
                <a:avLst/>
              </a:prstGeom>
              <a:ln w="28575"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Arc 40"/>
              <p:cNvSpPr/>
              <p:nvPr/>
            </p:nvSpPr>
            <p:spPr>
              <a:xfrm>
                <a:off x="6098121" y="1311276"/>
                <a:ext cx="288035" cy="288035"/>
              </a:xfrm>
              <a:prstGeom prst="arc">
                <a:avLst>
                  <a:gd name="adj1" fmla="val 16200000"/>
                  <a:gd name="adj2" fmla="val 5619728"/>
                </a:avLst>
              </a:prstGeom>
              <a:ln w="28575"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41"/>
              <p:cNvCxnSpPr>
                <a:stCxn id="31" idx="0"/>
              </p:cNvCxnSpPr>
              <p:nvPr/>
            </p:nvCxnSpPr>
            <p:spPr>
              <a:xfrm flipH="1">
                <a:off x="5525394" y="1311276"/>
                <a:ext cx="716745" cy="0"/>
              </a:xfrm>
              <a:prstGeom prst="line">
                <a:avLst/>
              </a:prstGeom>
              <a:ln w="28575"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Arc 42"/>
              <p:cNvSpPr/>
              <p:nvPr/>
            </p:nvSpPr>
            <p:spPr>
              <a:xfrm flipH="1">
                <a:off x="5381376" y="1311276"/>
                <a:ext cx="288035" cy="288035"/>
              </a:xfrm>
              <a:prstGeom prst="arc">
                <a:avLst>
                  <a:gd name="adj1" fmla="val 16200000"/>
                  <a:gd name="adj2" fmla="val 5619728"/>
                </a:avLst>
              </a:prstGeom>
              <a:ln w="28575"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4" name="Group 77"/>
          <p:cNvGrpSpPr/>
          <p:nvPr/>
        </p:nvGrpSpPr>
        <p:grpSpPr>
          <a:xfrm>
            <a:off x="3777872" y="3467239"/>
            <a:ext cx="1136012" cy="2841098"/>
            <a:chOff x="2843790" y="2616678"/>
            <a:chExt cx="852268" cy="2144138"/>
          </a:xfrm>
        </p:grpSpPr>
        <p:sp>
          <p:nvSpPr>
            <p:cNvPr id="35" name="Rectangle 6"/>
            <p:cNvSpPr>
              <a:spLocks noChangeArrowheads="1"/>
            </p:cNvSpPr>
            <p:nvPr/>
          </p:nvSpPr>
          <p:spPr bwMode="auto">
            <a:xfrm>
              <a:off x="3071947" y="3050262"/>
              <a:ext cx="430892" cy="465902"/>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sp>
          <p:nvSpPr>
            <p:cNvPr id="36" name="Freeform 7"/>
            <p:cNvSpPr/>
            <p:nvPr/>
          </p:nvSpPr>
          <p:spPr bwMode="auto">
            <a:xfrm>
              <a:off x="3071947"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91440" tIns="45720" rIns="91440" bIns="45720" numCol="1" anchor="t" anchorCtr="0" compatLnSpc="1"/>
            <a:lstStyle/>
            <a:p>
              <a:endParaRPr lang="en-US"/>
            </a:p>
          </p:txBody>
        </p:sp>
        <p:sp>
          <p:nvSpPr>
            <p:cNvPr id="37" name="Freeform 8"/>
            <p:cNvSpPr/>
            <p:nvPr/>
          </p:nvSpPr>
          <p:spPr bwMode="auto">
            <a:xfrm>
              <a:off x="3071947"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38" name="Rectangle 9"/>
            <p:cNvSpPr>
              <a:spLocks noChangeArrowheads="1"/>
            </p:cNvSpPr>
            <p:nvPr/>
          </p:nvSpPr>
          <p:spPr bwMode="auto">
            <a:xfrm>
              <a:off x="3071947" y="3732958"/>
              <a:ext cx="430892" cy="432239"/>
            </a:xfrm>
            <a:prstGeom prst="rect">
              <a:avLst/>
            </a:prstGeom>
            <a:solidFill>
              <a:srgbClr val="03B0CD"/>
            </a:solidFill>
            <a:ln w="9525">
              <a:noFill/>
              <a:miter lim="800000"/>
            </a:ln>
          </p:spPr>
          <p:txBody>
            <a:bodyPr vert="horz" wrap="square" lIns="91440" tIns="45720" rIns="91440" bIns="45720" numCol="1" anchor="t" anchorCtr="0" compatLnSpc="1"/>
            <a:lstStyle/>
            <a:p>
              <a:endParaRPr lang="en-US"/>
            </a:p>
          </p:txBody>
        </p:sp>
        <p:sp>
          <p:nvSpPr>
            <p:cNvPr id="39" name="Rectangle 10"/>
            <p:cNvSpPr>
              <a:spLocks noChangeArrowheads="1"/>
            </p:cNvSpPr>
            <p:nvPr/>
          </p:nvSpPr>
          <p:spPr bwMode="auto">
            <a:xfrm>
              <a:off x="3071947" y="3516165"/>
              <a:ext cx="430892" cy="216793"/>
            </a:xfrm>
            <a:prstGeom prst="rect">
              <a:avLst/>
            </a:prstGeom>
            <a:solidFill>
              <a:schemeClr val="accent1">
                <a:lumMod val="60000"/>
                <a:lumOff val="40000"/>
              </a:schemeClr>
            </a:solidFill>
            <a:ln w="9525">
              <a:noFill/>
              <a:miter lim="800000"/>
            </a:ln>
          </p:spPr>
          <p:txBody>
            <a:bodyPr vert="horz" wrap="square" lIns="91440" tIns="45720" rIns="91440" bIns="45720" numCol="1" anchor="t" anchorCtr="0" compatLnSpc="1"/>
            <a:lstStyle/>
            <a:p>
              <a:endParaRPr lang="en-US"/>
            </a:p>
          </p:txBody>
        </p:sp>
        <p:sp>
          <p:nvSpPr>
            <p:cNvPr id="40" name="Oval 11"/>
            <p:cNvSpPr>
              <a:spLocks noChangeArrowheads="1"/>
            </p:cNvSpPr>
            <p:nvPr/>
          </p:nvSpPr>
          <p:spPr bwMode="auto">
            <a:xfrm>
              <a:off x="3071947" y="3027372"/>
              <a:ext cx="430892" cy="41743"/>
            </a:xfrm>
            <a:prstGeom prst="ellipse">
              <a:avLst/>
            </a:prstGeom>
            <a:solidFill>
              <a:schemeClr val="accent1">
                <a:lumMod val="40000"/>
                <a:lumOff val="60000"/>
              </a:schemeClr>
            </a:solidFill>
            <a:ln w="9525">
              <a:noFill/>
              <a:round/>
            </a:ln>
          </p:spPr>
          <p:txBody>
            <a:bodyPr vert="horz" wrap="square" lIns="91440" tIns="45720" rIns="91440" bIns="45720" numCol="1" anchor="t" anchorCtr="0" compatLnSpc="1"/>
            <a:lstStyle/>
            <a:p>
              <a:endParaRPr lang="en-US"/>
            </a:p>
          </p:txBody>
        </p:sp>
        <p:grpSp>
          <p:nvGrpSpPr>
            <p:cNvPr id="41" name="Group 50"/>
            <p:cNvGrpSpPr/>
            <p:nvPr/>
          </p:nvGrpSpPr>
          <p:grpSpPr>
            <a:xfrm>
              <a:off x="2843790" y="2616678"/>
              <a:ext cx="852268" cy="2144138"/>
              <a:chOff x="5381376" y="1311276"/>
              <a:chExt cx="1004780" cy="2527830"/>
            </a:xfrm>
          </p:grpSpPr>
          <p:sp>
            <p:nvSpPr>
              <p:cNvPr id="42" name="Arc 51"/>
              <p:cNvSpPr/>
              <p:nvPr/>
            </p:nvSpPr>
            <p:spPr>
              <a:xfrm rot="5400000">
                <a:off x="5562231" y="3168259"/>
                <a:ext cx="660399" cy="681296"/>
              </a:xfrm>
              <a:prstGeom prst="arc">
                <a:avLst>
                  <a:gd name="adj1" fmla="val 16200000"/>
                  <a:gd name="adj2" fmla="val 558229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52"/>
              <p:cNvCxnSpPr/>
              <p:nvPr/>
            </p:nvCxnSpPr>
            <p:spPr>
              <a:xfrm flipH="1" flipV="1">
                <a:off x="5551319" y="1599574"/>
                <a:ext cx="464" cy="1898973"/>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53"/>
              <p:cNvCxnSpPr/>
              <p:nvPr/>
            </p:nvCxnSpPr>
            <p:spPr>
              <a:xfrm flipH="1" flipV="1">
                <a:off x="6232615" y="1601956"/>
                <a:ext cx="464" cy="1916474"/>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54"/>
              <p:cNvSpPr/>
              <p:nvPr/>
            </p:nvSpPr>
            <p:spPr>
              <a:xfrm>
                <a:off x="6098121"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Connector 55"/>
              <p:cNvCxnSpPr>
                <a:stCxn id="45" idx="0"/>
              </p:cNvCxnSpPr>
              <p:nvPr/>
            </p:nvCxnSpPr>
            <p:spPr>
              <a:xfrm flipH="1">
                <a:off x="5525394" y="1311276"/>
                <a:ext cx="716745"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Arc 56"/>
              <p:cNvSpPr/>
              <p:nvPr/>
            </p:nvSpPr>
            <p:spPr>
              <a:xfrm flipH="1">
                <a:off x="5381376"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48" name="Elbow Connector 58"/>
          <p:cNvCxnSpPr/>
          <p:nvPr/>
        </p:nvCxnSpPr>
        <p:spPr>
          <a:xfrm>
            <a:off x="2651474" y="2621938"/>
            <a:ext cx="1689292" cy="785769"/>
          </a:xfrm>
          <a:prstGeom prst="bentConnector3">
            <a:avLst>
              <a:gd name="adj1" fmla="val 100355"/>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Elbow Connector 62"/>
          <p:cNvCxnSpPr/>
          <p:nvPr/>
        </p:nvCxnSpPr>
        <p:spPr>
          <a:xfrm flipH="1">
            <a:off x="7860226" y="2621938"/>
            <a:ext cx="1689292" cy="785769"/>
          </a:xfrm>
          <a:prstGeom prst="bentConnector3">
            <a:avLst>
              <a:gd name="adj1" fmla="val 100355"/>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0" name="Group 29"/>
          <p:cNvGrpSpPr/>
          <p:nvPr/>
        </p:nvGrpSpPr>
        <p:grpSpPr>
          <a:xfrm>
            <a:off x="417298" y="2438648"/>
            <a:ext cx="2237803" cy="1280613"/>
            <a:chOff x="515204" y="1676216"/>
            <a:chExt cx="926019" cy="966461"/>
          </a:xfrm>
        </p:grpSpPr>
        <p:sp>
          <p:nvSpPr>
            <p:cNvPr id="51" name="Text Placeholder 3"/>
            <p:cNvSpPr txBox="1"/>
            <p:nvPr/>
          </p:nvSpPr>
          <p:spPr>
            <a:xfrm>
              <a:off x="681031" y="1676216"/>
              <a:ext cx="594348" cy="16259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2" name="Text Placeholder 3"/>
            <p:cNvSpPr txBox="1"/>
            <p:nvPr/>
          </p:nvSpPr>
          <p:spPr>
            <a:xfrm>
              <a:off x="515204" y="1973725"/>
              <a:ext cx="926019" cy="6689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dirty="0">
                  <a:solidFill>
                    <a:srgbClr val="565E5D"/>
                  </a:solidFill>
                  <a:ea typeface="微软雅黑" panose="020B0503020204020204" pitchFamily="34" charset="-122"/>
                </a:rPr>
                <a:t>您的内容打在这里，或通过复制您的文本后在此框中选择粘贴。</a:t>
              </a:r>
              <a:endParaRPr lang="zh-CN" altLang="en-US" dirty="0">
                <a:solidFill>
                  <a:srgbClr val="565E5D"/>
                </a:solidFill>
                <a:ea typeface="微软雅黑" panose="020B0503020204020204" pitchFamily="34" charset="-122"/>
              </a:endParaRPr>
            </a:p>
          </p:txBody>
        </p:sp>
      </p:grpSp>
      <p:grpSp>
        <p:nvGrpSpPr>
          <p:cNvPr id="53" name="Group 29"/>
          <p:cNvGrpSpPr/>
          <p:nvPr/>
        </p:nvGrpSpPr>
        <p:grpSpPr>
          <a:xfrm>
            <a:off x="9661387" y="2486295"/>
            <a:ext cx="2146024" cy="1318476"/>
            <a:chOff x="972353" y="1704791"/>
            <a:chExt cx="888040" cy="995036"/>
          </a:xfrm>
        </p:grpSpPr>
        <p:sp>
          <p:nvSpPr>
            <p:cNvPr id="54" name="Text Placeholder 3"/>
            <p:cNvSpPr txBox="1"/>
            <p:nvPr/>
          </p:nvSpPr>
          <p:spPr>
            <a:xfrm>
              <a:off x="1078379" y="1704791"/>
              <a:ext cx="594347" cy="16259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5" name="Text Placeholder 3"/>
            <p:cNvSpPr txBox="1"/>
            <p:nvPr/>
          </p:nvSpPr>
          <p:spPr>
            <a:xfrm>
              <a:off x="972353" y="2030875"/>
              <a:ext cx="888040" cy="6689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dirty="0">
                  <a:solidFill>
                    <a:srgbClr val="565E5D"/>
                  </a:solidFill>
                  <a:ea typeface="微软雅黑" panose="020B0503020204020204" pitchFamily="34" charset="-122"/>
                </a:rPr>
                <a:t>您的内容打在这里，或通过复制您的文本后在此框中选择粘贴。</a:t>
              </a:r>
              <a:endParaRPr lang="zh-CN" altLang="en-US" dirty="0">
                <a:solidFill>
                  <a:srgbClr val="565E5D"/>
                </a:solidFill>
                <a:ea typeface="微软雅黑" panose="020B0503020204020204" pitchFamily="34" charset="-122"/>
              </a:endParaRPr>
            </a:p>
          </p:txBody>
        </p:sp>
      </p:grpSp>
      <p:grpSp>
        <p:nvGrpSpPr>
          <p:cNvPr id="56" name="Group 29"/>
          <p:cNvGrpSpPr/>
          <p:nvPr/>
        </p:nvGrpSpPr>
        <p:grpSpPr>
          <a:xfrm>
            <a:off x="5095932" y="1270401"/>
            <a:ext cx="2376258" cy="1275107"/>
            <a:chOff x="798970" y="1704791"/>
            <a:chExt cx="983316" cy="962306"/>
          </a:xfrm>
        </p:grpSpPr>
        <p:sp>
          <p:nvSpPr>
            <p:cNvPr id="57" name="Text Placeholder 3"/>
            <p:cNvSpPr txBox="1"/>
            <p:nvPr/>
          </p:nvSpPr>
          <p:spPr>
            <a:xfrm>
              <a:off x="914867" y="1704791"/>
              <a:ext cx="594350" cy="16259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8" name="Text Placeholder 3"/>
            <p:cNvSpPr txBox="1"/>
            <p:nvPr/>
          </p:nvSpPr>
          <p:spPr>
            <a:xfrm>
              <a:off x="798970" y="2002300"/>
              <a:ext cx="983316" cy="6647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dirty="0">
                  <a:solidFill>
                    <a:srgbClr val="565E5D"/>
                  </a:solidFill>
                  <a:ea typeface="微软雅黑" panose="020B0503020204020204" pitchFamily="34" charset="-122"/>
                </a:rPr>
                <a:t>您的内容打在这里，或通过复制您的文本后在此框中选择粘贴。</a:t>
              </a:r>
              <a:endParaRPr lang="zh-CN" altLang="en-US" dirty="0">
                <a:solidFill>
                  <a:srgbClr val="565E5D"/>
                </a:solidFill>
                <a:ea typeface="微软雅黑" panose="020B0503020204020204" pitchFamily="34" charset="-122"/>
              </a:endParaRPr>
            </a:p>
          </p:txBody>
        </p:sp>
      </p:grpSp>
      <p:grpSp>
        <p:nvGrpSpPr>
          <p:cNvPr id="59" name="Group 129"/>
          <p:cNvGrpSpPr/>
          <p:nvPr/>
        </p:nvGrpSpPr>
        <p:grpSpPr>
          <a:xfrm>
            <a:off x="6151178" y="5137522"/>
            <a:ext cx="864403" cy="860015"/>
            <a:chOff x="2779491" y="2517212"/>
            <a:chExt cx="648499" cy="649042"/>
          </a:xfrm>
        </p:grpSpPr>
        <p:sp>
          <p:nvSpPr>
            <p:cNvPr id="60" name="Oval 79"/>
            <p:cNvSpPr>
              <a:spLocks noChangeAspect="1"/>
            </p:cNvSpPr>
            <p:nvPr/>
          </p:nvSpPr>
          <p:spPr>
            <a:xfrm>
              <a:off x="2779491" y="2517212"/>
              <a:ext cx="648499" cy="649042"/>
            </a:xfrm>
            <a:prstGeom prst="ellipse">
              <a:avLst/>
            </a:prstGeom>
            <a:solidFill>
              <a:srgbClr val="72B9E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61" name="Oval 80"/>
            <p:cNvSpPr>
              <a:spLocks noChangeAspect="1"/>
            </p:cNvSpPr>
            <p:nvPr/>
          </p:nvSpPr>
          <p:spPr>
            <a:xfrm>
              <a:off x="2854318" y="2592102"/>
              <a:ext cx="498845" cy="499263"/>
            </a:xfrm>
            <a:prstGeom prst="ellipse">
              <a:avLst/>
            </a:prstGeom>
            <a:solidFill>
              <a:srgbClr val="3484C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62" name="Group 130"/>
          <p:cNvGrpSpPr/>
          <p:nvPr/>
        </p:nvGrpSpPr>
        <p:grpSpPr>
          <a:xfrm>
            <a:off x="7822138" y="5137522"/>
            <a:ext cx="864403" cy="860015"/>
            <a:chOff x="3287425" y="3613920"/>
            <a:chExt cx="648499" cy="649042"/>
          </a:xfrm>
        </p:grpSpPr>
        <p:sp>
          <p:nvSpPr>
            <p:cNvPr id="63" name="Oval 82"/>
            <p:cNvSpPr>
              <a:spLocks noChangeAspect="1"/>
            </p:cNvSpPr>
            <p:nvPr/>
          </p:nvSpPr>
          <p:spPr>
            <a:xfrm>
              <a:off x="3287425" y="3613920"/>
              <a:ext cx="648499" cy="649042"/>
            </a:xfrm>
            <a:prstGeom prst="ellipse">
              <a:avLst/>
            </a:prstGeom>
            <a:solidFill>
              <a:srgbClr val="72B9E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64" name="Oval 83"/>
            <p:cNvSpPr>
              <a:spLocks noChangeAspect="1"/>
            </p:cNvSpPr>
            <p:nvPr/>
          </p:nvSpPr>
          <p:spPr>
            <a:xfrm>
              <a:off x="3362252" y="3688810"/>
              <a:ext cx="498845" cy="499263"/>
            </a:xfrm>
            <a:prstGeom prst="ellipse">
              <a:avLst/>
            </a:prstGeom>
            <a:solidFill>
              <a:srgbClr val="03B0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65" name="Group 134"/>
          <p:cNvGrpSpPr/>
          <p:nvPr/>
        </p:nvGrpSpPr>
        <p:grpSpPr>
          <a:xfrm>
            <a:off x="4318856" y="5137522"/>
            <a:ext cx="864403" cy="860015"/>
            <a:chOff x="3287425" y="1417883"/>
            <a:chExt cx="648499" cy="649042"/>
          </a:xfrm>
        </p:grpSpPr>
        <p:sp>
          <p:nvSpPr>
            <p:cNvPr id="66" name="Oval 85"/>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67" name="Oval 86"/>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00" b="1" dirty="0">
                <a:solidFill>
                  <a:schemeClr val="bg1"/>
                </a:solidFill>
                <a:latin typeface="+mj-lt"/>
              </a:endParaRPr>
            </a:p>
          </p:txBody>
        </p:sp>
      </p:grpSp>
      <p:grpSp>
        <p:nvGrpSpPr>
          <p:cNvPr id="68" name="Group 87"/>
          <p:cNvGrpSpPr/>
          <p:nvPr/>
        </p:nvGrpSpPr>
        <p:grpSpPr>
          <a:xfrm>
            <a:off x="4097657" y="3440167"/>
            <a:ext cx="537557" cy="578199"/>
            <a:chOff x="758036" y="1904963"/>
            <a:chExt cx="403290" cy="436359"/>
          </a:xfrm>
          <a:solidFill>
            <a:srgbClr val="03B0CD"/>
          </a:solidFill>
        </p:grpSpPr>
        <p:sp>
          <p:nvSpPr>
            <p:cNvPr id="69" name="Oval 88"/>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89"/>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90"/>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91"/>
          <p:cNvGrpSpPr/>
          <p:nvPr/>
        </p:nvGrpSpPr>
        <p:grpSpPr>
          <a:xfrm>
            <a:off x="5902425" y="2593293"/>
            <a:ext cx="494051" cy="656784"/>
            <a:chOff x="802535" y="1904963"/>
            <a:chExt cx="370651" cy="495666"/>
          </a:xfrm>
          <a:solidFill>
            <a:srgbClr val="03B0CD"/>
          </a:solidFill>
        </p:grpSpPr>
        <p:sp>
          <p:nvSpPr>
            <p:cNvPr id="7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95"/>
          <p:cNvGrpSpPr/>
          <p:nvPr/>
        </p:nvGrpSpPr>
        <p:grpSpPr>
          <a:xfrm>
            <a:off x="7591448" y="3396727"/>
            <a:ext cx="537557" cy="578199"/>
            <a:chOff x="758036" y="1904963"/>
            <a:chExt cx="403290" cy="436359"/>
          </a:xfrm>
          <a:solidFill>
            <a:srgbClr val="03B0CD"/>
          </a:solidFill>
        </p:grpSpPr>
        <p:sp>
          <p:nvSpPr>
            <p:cNvPr id="77" name="Oval 96"/>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97"/>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98"/>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2000" advTm="3377"/>
    </mc:Choice>
    <mc:Fallback>
      <p:transition spd="slow" advTm="3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anim calcmode="lin" valueType="num">
                                      <p:cBhvr>
                                        <p:cTn id="13" dur="500" fill="hold"/>
                                        <p:tgtEl>
                                          <p:spTgt spid="68"/>
                                        </p:tgtEl>
                                        <p:attrNameLst>
                                          <p:attrName>ppt_x</p:attrName>
                                        </p:attrNameLst>
                                      </p:cBhvr>
                                      <p:tavLst>
                                        <p:tav tm="0">
                                          <p:val>
                                            <p:strVal val="#ppt_x"/>
                                          </p:val>
                                        </p:tav>
                                        <p:tav tm="100000">
                                          <p:val>
                                            <p:strVal val="#ppt_x"/>
                                          </p:val>
                                        </p:tav>
                                      </p:tavLst>
                                    </p:anim>
                                    <p:anim calcmode="lin" valueType="num">
                                      <p:cBhvr>
                                        <p:cTn id="14" dur="500" fill="hold"/>
                                        <p:tgtEl>
                                          <p:spTgt spid="6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childTnLst>
                          </p:cTn>
                        </p:par>
                        <p:par>
                          <p:cTn id="21" fill="hold">
                            <p:stCondLst>
                              <p:cond delay="1500"/>
                            </p:stCondLst>
                            <p:childTnLst>
                              <p:par>
                                <p:cTn id="22" presetID="18" presetClass="entr" presetSubtype="9"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strips(upLeft)">
                                      <p:cBhvr>
                                        <p:cTn id="24" dur="500"/>
                                        <p:tgtEl>
                                          <p:spTgt spid="48"/>
                                        </p:tgtEl>
                                      </p:cBhvr>
                                    </p:animEffect>
                                  </p:childTnLst>
                                </p:cTn>
                              </p:par>
                              <p:par>
                                <p:cTn id="25" presetID="2" presetClass="entr" presetSubtype="8" accel="50000" decel="5000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0-#ppt_w/2"/>
                                          </p:val>
                                        </p:tav>
                                        <p:tav tm="100000">
                                          <p:val>
                                            <p:strVal val="#ppt_x"/>
                                          </p:val>
                                        </p:tav>
                                      </p:tavLst>
                                    </p:anim>
                                    <p:anim calcmode="lin" valueType="num">
                                      <p:cBhvr additive="base">
                                        <p:cTn id="28" dur="500" fill="hold"/>
                                        <p:tgtEl>
                                          <p:spTgt spid="5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4" accel="50000" decel="5000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anim calcmode="lin" valueType="num">
                                      <p:cBhvr>
                                        <p:cTn id="38" dur="500" fill="hold"/>
                                        <p:tgtEl>
                                          <p:spTgt spid="72"/>
                                        </p:tgtEl>
                                        <p:attrNameLst>
                                          <p:attrName>ppt_x</p:attrName>
                                        </p:attrNameLst>
                                      </p:cBhvr>
                                      <p:tavLst>
                                        <p:tav tm="0">
                                          <p:val>
                                            <p:strVal val="#ppt_x"/>
                                          </p:val>
                                        </p:tav>
                                        <p:tav tm="100000">
                                          <p:val>
                                            <p:strVal val="#ppt_x"/>
                                          </p:val>
                                        </p:tav>
                                      </p:tavLst>
                                    </p:anim>
                                    <p:anim calcmode="lin" valueType="num">
                                      <p:cBhvr>
                                        <p:cTn id="39" dur="5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3500"/>
                            </p:stCondLst>
                            <p:childTnLst>
                              <p:par>
                                <p:cTn id="47" presetID="2" presetClass="entr" presetSubtype="1" accel="50000" decel="50000"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ppt_x"/>
                                          </p:val>
                                        </p:tav>
                                        <p:tav tm="100000">
                                          <p:val>
                                            <p:strVal val="#ppt_x"/>
                                          </p:val>
                                        </p:tav>
                                      </p:tavLst>
                                    </p:anim>
                                    <p:anim calcmode="lin" valueType="num">
                                      <p:cBhvr additive="base">
                                        <p:cTn id="50" dur="500" fill="hold"/>
                                        <p:tgtEl>
                                          <p:spTgt spid="56"/>
                                        </p:tgtEl>
                                        <p:attrNameLst>
                                          <p:attrName>ppt_y</p:attrName>
                                        </p:attrNameLst>
                                      </p:cBhvr>
                                      <p:tavLst>
                                        <p:tav tm="0">
                                          <p:val>
                                            <p:strVal val="0-#ppt_h/2"/>
                                          </p:val>
                                        </p:tav>
                                        <p:tav tm="100000">
                                          <p:val>
                                            <p:strVal val="#ppt_y"/>
                                          </p:val>
                                        </p:tav>
                                      </p:tavLst>
                                    </p:anim>
                                  </p:childTnLst>
                                </p:cTn>
                              </p:par>
                            </p:childTnLst>
                          </p:cTn>
                        </p:par>
                        <p:par>
                          <p:cTn id="51" fill="hold">
                            <p:stCondLst>
                              <p:cond delay="4000"/>
                            </p:stCondLst>
                            <p:childTnLst>
                              <p:par>
                                <p:cTn id="52" presetID="2" presetClass="entr" presetSubtype="4" accel="50000" decel="5000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strVal val="#ppt_x"/>
                                          </p:val>
                                        </p:tav>
                                        <p:tav tm="100000">
                                          <p:val>
                                            <p:strVal val="#ppt_x"/>
                                          </p:val>
                                        </p:tav>
                                      </p:tavLst>
                                    </p:anim>
                                    <p:anim calcmode="lin" valueType="num">
                                      <p:cBhvr>
                                        <p:cTn id="61" dur="500" fill="hold"/>
                                        <p:tgtEl>
                                          <p:spTgt spid="7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childTnLst>
                          </p:cTn>
                        </p:par>
                        <p:par>
                          <p:cTn id="68" fill="hold">
                            <p:stCondLst>
                              <p:cond delay="5500"/>
                            </p:stCondLst>
                            <p:childTnLst>
                              <p:par>
                                <p:cTn id="69" presetID="18" presetClass="entr" presetSubtype="3"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strips(upRight)">
                                      <p:cBhvr>
                                        <p:cTn id="71" dur="500"/>
                                        <p:tgtEl>
                                          <p:spTgt spid="49"/>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1+#ppt_w/2"/>
                                          </p:val>
                                        </p:tav>
                                        <p:tav tm="100000">
                                          <p:val>
                                            <p:strVal val="#ppt_x"/>
                                          </p:val>
                                        </p:tav>
                                      </p:tavLst>
                                    </p:anim>
                                    <p:anim calcmode="lin" valueType="num">
                                      <p:cBhvr additive="base">
                                        <p:cTn id="75"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矩形 50"/>
          <p:cNvSpPr>
            <a:spLocks noChangeArrowheads="1"/>
          </p:cNvSpPr>
          <p:nvPr/>
        </p:nvSpPr>
        <p:spPr bwMode="auto">
          <a:xfrm>
            <a:off x="1358900" y="2809875"/>
            <a:ext cx="300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rgbClr val="404040"/>
                </a:solidFill>
                <a:latin typeface="微软雅黑" panose="020B0503020204020204" pitchFamily="34" charset="-122"/>
                <a:ea typeface="微软雅黑" panose="020B0503020204020204" pitchFamily="34" charset="-122"/>
                <a:sym typeface="方正兰亭黑_GBK" panose="02000000000000000000" pitchFamily="2" charset="-122"/>
              </a:rPr>
              <a:t>专注专业 </a:t>
            </a:r>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7" name="矩形 17"/>
          <p:cNvSpPr>
            <a:spLocks noChangeArrowheads="1"/>
          </p:cNvSpPr>
          <p:nvPr/>
        </p:nvSpPr>
        <p:spPr bwMode="auto">
          <a:xfrm>
            <a:off x="1814513" y="4435475"/>
            <a:ext cx="2139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在此录入上述图片的综合分析说明，在此录入上述图片的综合分析说明，在此录入上述图片的综合分析说明。</a:t>
            </a:r>
            <a:endParaRPr lang="zh-CN" altLang="en-US" sz="1800">
              <a:solidFill>
                <a:srgbClr val="404040"/>
              </a:solidFill>
              <a:latin typeface="微软雅黑" panose="020B0503020204020204" pitchFamily="34" charset="-122"/>
              <a:ea typeface="微软雅黑" panose="020B0503020204020204" pitchFamily="34" charset="-122"/>
            </a:endParaRPr>
          </a:p>
        </p:txBody>
      </p:sp>
      <p:sp>
        <p:nvSpPr>
          <p:cNvPr id="8" name="矩形 59"/>
          <p:cNvSpPr>
            <a:spLocks noChangeArrowheads="1"/>
          </p:cNvSpPr>
          <p:nvPr/>
        </p:nvSpPr>
        <p:spPr bwMode="auto">
          <a:xfrm>
            <a:off x="4591050" y="2809875"/>
            <a:ext cx="300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rgbClr val="404040"/>
                </a:solidFill>
                <a:latin typeface="微软雅黑" panose="020B0503020204020204" pitchFamily="34" charset="-122"/>
                <a:ea typeface="微软雅黑" panose="020B0503020204020204" pitchFamily="34" charset="-122"/>
                <a:sym typeface="方正兰亭黑_GBK" panose="02000000000000000000" pitchFamily="2" charset="-122"/>
              </a:rPr>
              <a:t>精诚协作</a:t>
            </a:r>
            <a:endParaRPr lang="zh-CN" altLang="en-US" b="1">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矩形 62"/>
          <p:cNvSpPr>
            <a:spLocks noChangeArrowheads="1"/>
          </p:cNvSpPr>
          <p:nvPr/>
        </p:nvSpPr>
        <p:spPr bwMode="auto">
          <a:xfrm>
            <a:off x="7823200" y="2809875"/>
            <a:ext cx="300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rgbClr val="404040"/>
                </a:solidFill>
                <a:latin typeface="微软雅黑" panose="020B0503020204020204" pitchFamily="34" charset="-122"/>
                <a:ea typeface="微软雅黑" panose="020B0503020204020204" pitchFamily="34" charset="-122"/>
                <a:sym typeface="方正兰亭黑_GBK" panose="02000000000000000000" pitchFamily="2" charset="-122"/>
              </a:rPr>
              <a:t>开放成长</a:t>
            </a:r>
            <a:endParaRPr lang="zh-CN" altLang="en-US" b="1">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矩形 17"/>
          <p:cNvSpPr>
            <a:spLocks noChangeArrowheads="1"/>
          </p:cNvSpPr>
          <p:nvPr/>
        </p:nvSpPr>
        <p:spPr bwMode="auto">
          <a:xfrm>
            <a:off x="5016500" y="4435475"/>
            <a:ext cx="215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在此录入上述图片的综合分析说明，在此录入上述图片的综合分析说明，在此录入上述图片的综合分析说明。</a:t>
            </a:r>
            <a:endParaRPr lang="zh-CN" altLang="en-US" sz="1800">
              <a:solidFill>
                <a:srgbClr val="404040"/>
              </a:solidFill>
              <a:latin typeface="微软雅黑" panose="020B0503020204020204" pitchFamily="34" charset="-122"/>
              <a:ea typeface="微软雅黑" panose="020B0503020204020204" pitchFamily="34" charset="-122"/>
            </a:endParaRPr>
          </a:p>
        </p:txBody>
      </p:sp>
      <p:sp>
        <p:nvSpPr>
          <p:cNvPr id="11" name="矩形 17"/>
          <p:cNvSpPr>
            <a:spLocks noChangeArrowheads="1"/>
          </p:cNvSpPr>
          <p:nvPr/>
        </p:nvSpPr>
        <p:spPr bwMode="auto">
          <a:xfrm>
            <a:off x="8181975" y="4435475"/>
            <a:ext cx="22558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在此录入上述图片的综合分析说明，在此录入上述图片的综合分析说明，在此录入上述图片的综合分析说明。</a:t>
            </a:r>
            <a:endParaRPr lang="zh-CN" altLang="en-US" sz="1800">
              <a:solidFill>
                <a:srgbClr val="404040"/>
              </a:solidFill>
              <a:latin typeface="微软雅黑" panose="020B0503020204020204" pitchFamily="34" charset="-122"/>
              <a:ea typeface="微软雅黑" panose="020B0503020204020204" pitchFamily="34" charset="-122"/>
            </a:endParaRPr>
          </a:p>
        </p:txBody>
      </p:sp>
      <p:grpSp>
        <p:nvGrpSpPr>
          <p:cNvPr id="12" name="组合 40"/>
          <p:cNvGrpSpPr/>
          <p:nvPr/>
        </p:nvGrpSpPr>
        <p:grpSpPr bwMode="auto">
          <a:xfrm>
            <a:off x="4946650" y="1862138"/>
            <a:ext cx="2298700" cy="2289175"/>
            <a:chOff x="0" y="0"/>
            <a:chExt cx="2882188" cy="2872143"/>
          </a:xfrm>
          <a:solidFill>
            <a:schemeClr val="accent2"/>
          </a:solidFill>
        </p:grpSpPr>
        <p:sp>
          <p:nvSpPr>
            <p:cNvPr id="13" name="新月形 41"/>
            <p:cNvSpPr>
              <a:spLocks noChangeArrowheads="1"/>
            </p:cNvSpPr>
            <p:nvPr/>
          </p:nvSpPr>
          <p:spPr bwMode="auto">
            <a:xfrm rot="-848703">
              <a:off x="0" y="201607"/>
              <a:ext cx="1331655" cy="2663312"/>
            </a:xfrm>
            <a:prstGeom prst="moon">
              <a:avLst>
                <a:gd name="adj" fmla="val 15190"/>
              </a:avLst>
            </a:prstGeom>
            <a:solidFill>
              <a:srgbClr val="03B0CD"/>
            </a:solid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新月形 42"/>
            <p:cNvSpPr>
              <a:spLocks noChangeArrowheads="1"/>
            </p:cNvSpPr>
            <p:nvPr/>
          </p:nvSpPr>
          <p:spPr bwMode="auto">
            <a:xfrm rot="4551297">
              <a:off x="681991" y="-665827"/>
              <a:ext cx="1331655" cy="2663310"/>
            </a:xfrm>
            <a:prstGeom prst="moon">
              <a:avLst>
                <a:gd name="adj" fmla="val 15190"/>
              </a:avLst>
            </a:prstGeom>
            <a:solidFill>
              <a:srgbClr val="03B0CD"/>
            </a:solid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新月形 43"/>
            <p:cNvSpPr>
              <a:spLocks noChangeArrowheads="1"/>
            </p:cNvSpPr>
            <p:nvPr/>
          </p:nvSpPr>
          <p:spPr bwMode="auto">
            <a:xfrm rot="9951297">
              <a:off x="1550533" y="16873"/>
              <a:ext cx="1331655" cy="2663311"/>
            </a:xfrm>
            <a:prstGeom prst="moon">
              <a:avLst>
                <a:gd name="adj" fmla="val 15190"/>
              </a:avLst>
            </a:prstGeom>
            <a:solidFill>
              <a:srgbClr val="03B0CD"/>
            </a:solid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新月形 44"/>
            <p:cNvSpPr>
              <a:spLocks noChangeArrowheads="1"/>
            </p:cNvSpPr>
            <p:nvPr/>
          </p:nvSpPr>
          <p:spPr bwMode="auto">
            <a:xfrm rot="-6248703">
              <a:off x="879962" y="874661"/>
              <a:ext cx="1331655" cy="2663310"/>
            </a:xfrm>
            <a:prstGeom prst="moon">
              <a:avLst>
                <a:gd name="adj" fmla="val 15190"/>
              </a:avLst>
            </a:prstGeom>
            <a:solidFill>
              <a:srgbClr val="03B0CD"/>
            </a:solid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7" name="组合 45"/>
          <p:cNvGrpSpPr/>
          <p:nvPr/>
        </p:nvGrpSpPr>
        <p:grpSpPr bwMode="auto">
          <a:xfrm>
            <a:off x="1736725" y="1862138"/>
            <a:ext cx="2297113" cy="2289175"/>
            <a:chOff x="0" y="0"/>
            <a:chExt cx="2882188" cy="2872143"/>
          </a:xfrm>
          <a:solidFill>
            <a:schemeClr val="accent1"/>
          </a:solidFill>
        </p:grpSpPr>
        <p:sp>
          <p:nvSpPr>
            <p:cNvPr id="18" name="新月形 46"/>
            <p:cNvSpPr>
              <a:spLocks noChangeArrowheads="1"/>
            </p:cNvSpPr>
            <p:nvPr/>
          </p:nvSpPr>
          <p:spPr bwMode="auto">
            <a:xfrm rot="-848703">
              <a:off x="0" y="201607"/>
              <a:ext cx="1331655" cy="2663312"/>
            </a:xfrm>
            <a:prstGeom prst="moon">
              <a:avLst>
                <a:gd name="adj" fmla="val 15190"/>
              </a:avLst>
            </a:prstGeom>
            <a:solidFill>
              <a:srgbClr val="0E647C"/>
            </a:solid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新月形 47"/>
            <p:cNvSpPr>
              <a:spLocks noChangeArrowheads="1"/>
            </p:cNvSpPr>
            <p:nvPr/>
          </p:nvSpPr>
          <p:spPr bwMode="auto">
            <a:xfrm rot="4551297">
              <a:off x="681991" y="-665827"/>
              <a:ext cx="1331655" cy="2663310"/>
            </a:xfrm>
            <a:prstGeom prst="moon">
              <a:avLst>
                <a:gd name="adj" fmla="val 15190"/>
              </a:avLst>
            </a:prstGeom>
            <a:solidFill>
              <a:srgbClr val="0E647C"/>
            </a:solid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新月形 48"/>
            <p:cNvSpPr>
              <a:spLocks noChangeArrowheads="1"/>
            </p:cNvSpPr>
            <p:nvPr/>
          </p:nvSpPr>
          <p:spPr bwMode="auto">
            <a:xfrm rot="9951297">
              <a:off x="1550533" y="16873"/>
              <a:ext cx="1331655" cy="2663311"/>
            </a:xfrm>
            <a:prstGeom prst="moon">
              <a:avLst>
                <a:gd name="adj" fmla="val 15190"/>
              </a:avLst>
            </a:prstGeom>
            <a:solidFill>
              <a:srgbClr val="0E647C"/>
            </a:solid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 name="新月形 49"/>
            <p:cNvSpPr>
              <a:spLocks noChangeArrowheads="1"/>
            </p:cNvSpPr>
            <p:nvPr/>
          </p:nvSpPr>
          <p:spPr bwMode="auto">
            <a:xfrm rot="-6248703">
              <a:off x="879962" y="874661"/>
              <a:ext cx="1331655" cy="2663310"/>
            </a:xfrm>
            <a:prstGeom prst="moon">
              <a:avLst>
                <a:gd name="adj" fmla="val 15190"/>
              </a:avLst>
            </a:prstGeom>
            <a:solidFill>
              <a:srgbClr val="0E647C"/>
            </a:solid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2" name="组合 50"/>
          <p:cNvGrpSpPr/>
          <p:nvPr/>
        </p:nvGrpSpPr>
        <p:grpSpPr bwMode="auto">
          <a:xfrm>
            <a:off x="8159750" y="1862138"/>
            <a:ext cx="2298700" cy="2289175"/>
            <a:chOff x="0" y="0"/>
            <a:chExt cx="2882188" cy="2872143"/>
          </a:xfrm>
          <a:solidFill>
            <a:schemeClr val="accent3"/>
          </a:solidFill>
        </p:grpSpPr>
        <p:sp>
          <p:nvSpPr>
            <p:cNvPr id="23" name="新月形 51"/>
            <p:cNvSpPr>
              <a:spLocks noChangeArrowheads="1"/>
            </p:cNvSpPr>
            <p:nvPr/>
          </p:nvSpPr>
          <p:spPr bwMode="auto">
            <a:xfrm rot="-848703">
              <a:off x="0" y="201607"/>
              <a:ext cx="1331655" cy="2663312"/>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新月形 52"/>
            <p:cNvSpPr>
              <a:spLocks noChangeArrowheads="1"/>
            </p:cNvSpPr>
            <p:nvPr/>
          </p:nvSpPr>
          <p:spPr bwMode="auto">
            <a:xfrm rot="4551297">
              <a:off x="681991" y="-665827"/>
              <a:ext cx="1331655" cy="2663310"/>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新月形 53"/>
            <p:cNvSpPr>
              <a:spLocks noChangeArrowheads="1"/>
            </p:cNvSpPr>
            <p:nvPr/>
          </p:nvSpPr>
          <p:spPr bwMode="auto">
            <a:xfrm rot="9951297">
              <a:off x="1550533" y="16873"/>
              <a:ext cx="1331655" cy="2663311"/>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新月形 54"/>
            <p:cNvSpPr>
              <a:spLocks noChangeArrowheads="1"/>
            </p:cNvSpPr>
            <p:nvPr/>
          </p:nvSpPr>
          <p:spPr bwMode="auto">
            <a:xfrm rot="-6248703">
              <a:off x="879962" y="874661"/>
              <a:ext cx="1331655" cy="2663310"/>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752"/>
    </mc:Choice>
    <mc:Fallback>
      <p:transition spd="slow" advTm="2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000" fill="hold"/>
                                        <p:tgtEl>
                                          <p:spTgt spid="12"/>
                                        </p:tgtEl>
                                        <p:attrNameLst>
                                          <p:attrName>r</p:attrName>
                                        </p:attrNameLst>
                                      </p:cBhvr>
                                    </p:animRo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1+#ppt_w/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childTnLst>
                                </p:cTn>
                              </p:par>
                              <p:par>
                                <p:cTn id="17" presetID="8" presetClass="emph" presetSubtype="0" repeatCount="indefinite" fill="hold" nodeType="withEffect">
                                  <p:stCondLst>
                                    <p:cond delay="0"/>
                                  </p:stCondLst>
                                  <p:childTnLst>
                                    <p:animRot by="21600000">
                                      <p:cBhvr>
                                        <p:cTn id="18" dur="2000" fill="hold"/>
                                        <p:tgtEl>
                                          <p:spTgt spid="17"/>
                                        </p:tgtEl>
                                        <p:attrNameLst>
                                          <p:attrName>r</p:attrName>
                                        </p:attrNameLst>
                                      </p:cBhvr>
                                    </p:animRot>
                                  </p:childTnLst>
                                </p:cTn>
                              </p:par>
                              <p:par>
                                <p:cTn id="19" presetID="2" presetClass="entr" presetSubtype="8"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ppt_x</p:attrName>
                                        </p:attrNameLst>
                                      </p:cBhvr>
                                      <p:tavLst>
                                        <p:tav tm="0">
                                          <p:val>
                                            <p:strVal val="0-#ppt_w/2"/>
                                          </p:val>
                                        </p:tav>
                                        <p:tav tm="100000">
                                          <p:val>
                                            <p:strVal val="#ppt_x"/>
                                          </p:val>
                                        </p:tav>
                                      </p:tavLst>
                                    </p:anim>
                                    <p:anim calcmode="lin" valueType="num">
                                      <p:cBhvr>
                                        <p:cTn id="22" dur="1000" fill="hold"/>
                                        <p:tgtEl>
                                          <p:spTgt spid="22"/>
                                        </p:tgtEl>
                                        <p:attrNameLst>
                                          <p:attrName>ppt_y</p:attrName>
                                        </p:attrNameLst>
                                      </p:cBhvr>
                                      <p:tavLst>
                                        <p:tav tm="0">
                                          <p:val>
                                            <p:strVal val="#ppt_y"/>
                                          </p:val>
                                        </p:tav>
                                        <p:tav tm="100000">
                                          <p:val>
                                            <p:strVal val="#ppt_y"/>
                                          </p:val>
                                        </p:tav>
                                      </p:tavLst>
                                    </p:anim>
                                  </p:childTnLst>
                                </p:cTn>
                              </p:par>
                              <p:par>
                                <p:cTn id="23" presetID="8" presetClass="emph" presetSubtype="0" repeatCount="indefinite" fill="hold" nodeType="withEffect">
                                  <p:stCondLst>
                                    <p:cond delay="0"/>
                                  </p:stCondLst>
                                  <p:childTnLst>
                                    <p:animRot by="21600000">
                                      <p:cBhvr>
                                        <p:cTn id="24" dur="2000" fill="hold"/>
                                        <p:tgtEl>
                                          <p:spTgt spid="22"/>
                                        </p:tgtEl>
                                        <p:attrNameLst>
                                          <p:attrName>r</p:attrName>
                                        </p:attrNameLst>
                                      </p:cBhvr>
                                    </p:animRo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p:cBhvr>
                                        <p:cTn id="33" dur="750"/>
                                        <p:tgtEl>
                                          <p:spTgt spid="7"/>
                                        </p:tgtEl>
                                      </p:cBhvr>
                                    </p:animEffect>
                                    <p:anim calcmode="lin" valueType="num">
                                      <p:cBhvr>
                                        <p:cTn id="34" dur="750" fill="hold"/>
                                        <p:tgtEl>
                                          <p:spTgt spid="7"/>
                                        </p:tgtEl>
                                        <p:attrNameLst>
                                          <p:attrName>ppt_x</p:attrName>
                                        </p:attrNameLst>
                                      </p:cBhvr>
                                      <p:tavLst>
                                        <p:tav tm="0">
                                          <p:val>
                                            <p:strVal val="#ppt_x"/>
                                          </p:val>
                                        </p:tav>
                                        <p:tav tm="100000">
                                          <p:val>
                                            <p:strVal val="#ppt_x"/>
                                          </p:val>
                                        </p:tav>
                                      </p:tavLst>
                                    </p:anim>
                                    <p:anim calcmode="lin" valueType="num">
                                      <p:cBhvr>
                                        <p:cTn id="35" dur="75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p:cBhvr>
                                        <p:cTn id="39" dur="750"/>
                                        <p:tgtEl>
                                          <p:spTgt spid="8"/>
                                        </p:tgtEl>
                                      </p:cBhvr>
                                    </p:animEffect>
                                    <p:anim calcmode="lin" valueType="num">
                                      <p:cBhvr>
                                        <p:cTn id="40" dur="750" fill="hold"/>
                                        <p:tgtEl>
                                          <p:spTgt spid="8"/>
                                        </p:tgtEl>
                                        <p:attrNameLst>
                                          <p:attrName>ppt_x</p:attrName>
                                        </p:attrNameLst>
                                      </p:cBhvr>
                                      <p:tavLst>
                                        <p:tav tm="0">
                                          <p:val>
                                            <p:strVal val="#ppt_x"/>
                                          </p:val>
                                        </p:tav>
                                        <p:tav tm="100000">
                                          <p:val>
                                            <p:strVal val="#ppt_x"/>
                                          </p:val>
                                        </p:tav>
                                      </p:tavLst>
                                    </p:anim>
                                    <p:anim calcmode="lin" valueType="num">
                                      <p:cBhvr>
                                        <p:cTn id="41" dur="75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p:cBhvr>
                                        <p:cTn id="44" dur="750"/>
                                        <p:tgtEl>
                                          <p:spTgt spid="10"/>
                                        </p:tgtEl>
                                      </p:cBhvr>
                                    </p:animEffect>
                                    <p:anim calcmode="lin" valueType="num">
                                      <p:cBhvr>
                                        <p:cTn id="45" dur="750" fill="hold"/>
                                        <p:tgtEl>
                                          <p:spTgt spid="10"/>
                                        </p:tgtEl>
                                        <p:attrNameLst>
                                          <p:attrName>ppt_x</p:attrName>
                                        </p:attrNameLst>
                                      </p:cBhvr>
                                      <p:tavLst>
                                        <p:tav tm="0">
                                          <p:val>
                                            <p:strVal val="#ppt_x"/>
                                          </p:val>
                                        </p:tav>
                                        <p:tav tm="100000">
                                          <p:val>
                                            <p:strVal val="#ppt_x"/>
                                          </p:val>
                                        </p:tav>
                                      </p:tavLst>
                                    </p:anim>
                                    <p:anim calcmode="lin" valueType="num">
                                      <p:cBhvr>
                                        <p:cTn id="46" dur="75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p:cBhvr>
                                        <p:cTn id="50" dur="750"/>
                                        <p:tgtEl>
                                          <p:spTgt spid="9"/>
                                        </p:tgtEl>
                                      </p:cBhvr>
                                    </p:animEffect>
                                    <p:anim calcmode="lin" valueType="num">
                                      <p:cBhvr>
                                        <p:cTn id="51" dur="750" fill="hold"/>
                                        <p:tgtEl>
                                          <p:spTgt spid="9"/>
                                        </p:tgtEl>
                                        <p:attrNameLst>
                                          <p:attrName>ppt_x</p:attrName>
                                        </p:attrNameLst>
                                      </p:cBhvr>
                                      <p:tavLst>
                                        <p:tav tm="0">
                                          <p:val>
                                            <p:strVal val="#ppt_x"/>
                                          </p:val>
                                        </p:tav>
                                        <p:tav tm="100000">
                                          <p:val>
                                            <p:strVal val="#ppt_x"/>
                                          </p:val>
                                        </p:tav>
                                      </p:tavLst>
                                    </p:anim>
                                    <p:anim calcmode="lin" valueType="num">
                                      <p:cBhvr>
                                        <p:cTn id="52" dur="75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p:cBhvr>
                                        <p:cTn id="55" dur="750"/>
                                        <p:tgtEl>
                                          <p:spTgt spid="11"/>
                                        </p:tgtEl>
                                      </p:cBhvr>
                                    </p:animEffect>
                                    <p:anim calcmode="lin" valueType="num">
                                      <p:cBhvr>
                                        <p:cTn id="56" dur="750" fill="hold"/>
                                        <p:tgtEl>
                                          <p:spTgt spid="11"/>
                                        </p:tgtEl>
                                        <p:attrNameLst>
                                          <p:attrName>ppt_x</p:attrName>
                                        </p:attrNameLst>
                                      </p:cBhvr>
                                      <p:tavLst>
                                        <p:tav tm="0">
                                          <p:val>
                                            <p:strVal val="#ppt_x"/>
                                          </p:val>
                                        </p:tav>
                                        <p:tav tm="100000">
                                          <p:val>
                                            <p:strVal val="#ppt_x"/>
                                          </p:val>
                                        </p:tav>
                                      </p:tavLst>
                                    </p:anim>
                                    <p:anim calcmode="lin" valueType="num">
                                      <p:cBhvr>
                                        <p:cTn id="57"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9" grpId="0" bldLvl="0" autoUpdateAnimBg="0"/>
      <p:bldP spid="10" grpId="0" bldLvl="0" autoUpdateAnimBg="0"/>
      <p:bldP spid="11"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圆角矩形 6"/>
          <p:cNvSpPr/>
          <p:nvPr/>
        </p:nvSpPr>
        <p:spPr>
          <a:xfrm>
            <a:off x="3291136" y="1411266"/>
            <a:ext cx="5609728" cy="1515576"/>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E647C"/>
          </a:solidFill>
          <a:ln w="285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燕尾形 6"/>
          <p:cNvSpPr/>
          <p:nvPr/>
        </p:nvSpPr>
        <p:spPr>
          <a:xfrm>
            <a:off x="4514747" y="1846543"/>
            <a:ext cx="324340" cy="324340"/>
          </a:xfrm>
          <a:prstGeom prst="chevron">
            <a:avLst/>
          </a:prstGeom>
          <a:solidFill>
            <a:srgbClr val="0E647C"/>
          </a:solidFill>
          <a:ln w="285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lang="zh-CN" altLang="en-US">
              <a:latin typeface="微软雅黑" panose="020B0503020204020204" pitchFamily="34" charset="-122"/>
              <a:ea typeface="微软雅黑" panose="020B0503020204020204" pitchFamily="34" charset="-122"/>
            </a:endParaRPr>
          </a:p>
        </p:txBody>
      </p:sp>
      <p:sp>
        <p:nvSpPr>
          <p:cNvPr id="8" name="燕尾形 7"/>
          <p:cNvSpPr/>
          <p:nvPr/>
        </p:nvSpPr>
        <p:spPr>
          <a:xfrm>
            <a:off x="4760711" y="1846543"/>
            <a:ext cx="324340" cy="324340"/>
          </a:xfrm>
          <a:prstGeom prst="chevron">
            <a:avLst/>
          </a:prstGeom>
          <a:solidFill>
            <a:schemeClr val="bg1">
              <a:lumMod val="50000"/>
            </a:schemeClr>
          </a:solidFill>
          <a:ln w="285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3715170" y="2131579"/>
            <a:ext cx="673251" cy="6331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200" dirty="0" smtClean="0">
                <a:solidFill>
                  <a:schemeClr val="bg1">
                    <a:lumMod val="50000"/>
                  </a:schemeClr>
                </a:solidFill>
                <a:latin typeface="微软雅黑" panose="020B0503020204020204" pitchFamily="34" charset="-122"/>
                <a:ea typeface="微软雅黑" panose="020B0503020204020204" pitchFamily="34" charset="-122"/>
                <a:cs typeface="+mn-ea"/>
              </a:rPr>
              <a:t>01</a:t>
            </a:r>
            <a:endParaRPr lang="zh-CN" altLang="en-US" sz="3200" dirty="0">
              <a:solidFill>
                <a:schemeClr val="bg1">
                  <a:lumMod val="50000"/>
                </a:schemeClr>
              </a:solidFill>
              <a:latin typeface="微软雅黑" panose="020B0503020204020204" pitchFamily="34" charset="-122"/>
              <a:ea typeface="微软雅黑" panose="020B0503020204020204" pitchFamily="34" charset="-122"/>
              <a:cs typeface="+mn-ea"/>
            </a:endParaRPr>
          </a:p>
        </p:txBody>
      </p:sp>
      <p:sp>
        <p:nvSpPr>
          <p:cNvPr id="10" name="矩形 9"/>
          <p:cNvSpPr/>
          <p:nvPr/>
        </p:nvSpPr>
        <p:spPr>
          <a:xfrm>
            <a:off x="5205754" y="1790489"/>
            <a:ext cx="3238809"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11" name="圆角矩形 6"/>
          <p:cNvSpPr/>
          <p:nvPr/>
        </p:nvSpPr>
        <p:spPr>
          <a:xfrm>
            <a:off x="3291136" y="3140068"/>
            <a:ext cx="5609728" cy="1515576"/>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3B0CD"/>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燕尾形 11"/>
          <p:cNvSpPr/>
          <p:nvPr/>
        </p:nvSpPr>
        <p:spPr>
          <a:xfrm>
            <a:off x="4514747" y="3577715"/>
            <a:ext cx="324340" cy="324340"/>
          </a:xfrm>
          <a:prstGeom prst="chevron">
            <a:avLst/>
          </a:prstGeom>
          <a:solidFill>
            <a:schemeClr val="bg1">
              <a:lumMod val="50000"/>
            </a:schemeClr>
          </a:solidFill>
          <a:ln w="285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lang="zh-CN" altLang="en-US">
              <a:latin typeface="微软雅黑" panose="020B0503020204020204" pitchFamily="34" charset="-122"/>
              <a:ea typeface="微软雅黑" panose="020B0503020204020204" pitchFamily="34" charset="-122"/>
            </a:endParaRPr>
          </a:p>
        </p:txBody>
      </p:sp>
      <p:sp>
        <p:nvSpPr>
          <p:cNvPr id="13" name="燕尾形 12"/>
          <p:cNvSpPr/>
          <p:nvPr/>
        </p:nvSpPr>
        <p:spPr>
          <a:xfrm>
            <a:off x="4760711" y="3577715"/>
            <a:ext cx="324340" cy="324340"/>
          </a:xfrm>
          <a:prstGeom prst="chevron">
            <a:avLst/>
          </a:prstGeom>
          <a:solidFill>
            <a:srgbClr val="03B0CD"/>
          </a:solidFill>
          <a:ln w="285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3715170" y="3821735"/>
            <a:ext cx="673251" cy="6331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200" dirty="0" smtClean="0">
                <a:solidFill>
                  <a:schemeClr val="bg1">
                    <a:lumMod val="50000"/>
                  </a:schemeClr>
                </a:solidFill>
                <a:latin typeface="微软雅黑" panose="020B0503020204020204" pitchFamily="34" charset="-122"/>
                <a:ea typeface="微软雅黑" panose="020B0503020204020204" pitchFamily="34" charset="-122"/>
                <a:cs typeface="+mn-ea"/>
              </a:rPr>
              <a:t>02</a:t>
            </a:r>
            <a:endParaRPr lang="zh-CN" altLang="en-US" sz="3200" dirty="0">
              <a:solidFill>
                <a:schemeClr val="bg1">
                  <a:lumMod val="50000"/>
                </a:schemeClr>
              </a:solidFill>
              <a:latin typeface="微软雅黑" panose="020B0503020204020204" pitchFamily="34" charset="-122"/>
              <a:ea typeface="微软雅黑" panose="020B0503020204020204" pitchFamily="34" charset="-122"/>
              <a:cs typeface="+mn-ea"/>
            </a:endParaRPr>
          </a:p>
        </p:txBody>
      </p:sp>
      <p:sp>
        <p:nvSpPr>
          <p:cNvPr id="15" name="矩形 14"/>
          <p:cNvSpPr/>
          <p:nvPr/>
        </p:nvSpPr>
        <p:spPr>
          <a:xfrm>
            <a:off x="5205754" y="3519291"/>
            <a:ext cx="3238809"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16" name="圆角矩形 6"/>
          <p:cNvSpPr/>
          <p:nvPr/>
        </p:nvSpPr>
        <p:spPr>
          <a:xfrm>
            <a:off x="3291136" y="4868870"/>
            <a:ext cx="5609728" cy="1515576"/>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3C4E4"/>
          </a:solidFill>
          <a:ln w="285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燕尾形 16"/>
          <p:cNvSpPr/>
          <p:nvPr/>
        </p:nvSpPr>
        <p:spPr>
          <a:xfrm>
            <a:off x="4514747" y="5308888"/>
            <a:ext cx="324340" cy="324340"/>
          </a:xfrm>
          <a:prstGeom prst="chevron">
            <a:avLst/>
          </a:prstGeom>
          <a:solidFill>
            <a:srgbClr val="03C4E4"/>
          </a:solidFill>
          <a:ln w="285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lang="zh-CN" altLang="en-US">
              <a:latin typeface="微软雅黑" panose="020B0503020204020204" pitchFamily="34" charset="-122"/>
              <a:ea typeface="微软雅黑" panose="020B0503020204020204" pitchFamily="34" charset="-122"/>
            </a:endParaRPr>
          </a:p>
        </p:txBody>
      </p:sp>
      <p:sp>
        <p:nvSpPr>
          <p:cNvPr id="18" name="燕尾形 17"/>
          <p:cNvSpPr/>
          <p:nvPr/>
        </p:nvSpPr>
        <p:spPr>
          <a:xfrm>
            <a:off x="4760711" y="5308888"/>
            <a:ext cx="324340" cy="324340"/>
          </a:xfrm>
          <a:prstGeom prst="chevron">
            <a:avLst/>
          </a:prstGeom>
          <a:solidFill>
            <a:schemeClr val="bg1">
              <a:lumMod val="50000"/>
            </a:schemeClr>
          </a:solidFill>
          <a:ln w="285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3715170" y="5553398"/>
            <a:ext cx="673251" cy="6331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200" dirty="0" smtClean="0">
                <a:solidFill>
                  <a:schemeClr val="bg1">
                    <a:lumMod val="50000"/>
                  </a:schemeClr>
                </a:solidFill>
                <a:latin typeface="微软雅黑" panose="020B0503020204020204" pitchFamily="34" charset="-122"/>
                <a:ea typeface="微软雅黑" panose="020B0503020204020204" pitchFamily="34" charset="-122"/>
                <a:cs typeface="+mn-ea"/>
              </a:rPr>
              <a:t>03</a:t>
            </a:r>
            <a:endParaRPr lang="zh-CN" altLang="en-US" sz="3200" dirty="0">
              <a:solidFill>
                <a:schemeClr val="bg1">
                  <a:lumMod val="50000"/>
                </a:schemeClr>
              </a:solidFill>
              <a:latin typeface="微软雅黑" panose="020B0503020204020204" pitchFamily="34" charset="-122"/>
              <a:ea typeface="微软雅黑" panose="020B0503020204020204" pitchFamily="34" charset="-122"/>
              <a:cs typeface="+mn-ea"/>
            </a:endParaRPr>
          </a:p>
        </p:txBody>
      </p:sp>
      <p:sp>
        <p:nvSpPr>
          <p:cNvPr id="20" name="矩形 19"/>
          <p:cNvSpPr/>
          <p:nvPr/>
        </p:nvSpPr>
        <p:spPr>
          <a:xfrm>
            <a:off x="5205754" y="5248093"/>
            <a:ext cx="3238809"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735"/>
    </mc:Choice>
    <mc:Fallback>
      <p:transition spd="slow" advTm="3735"/>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6000" fill="hold" grpId="0" nodeType="afterEffect" p14:presetBounceEnd="6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8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8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36000" fill="hold" grpId="0" nodeType="afterEffect" p14:presetBounceEnd="68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8000">
                                          <p:cBhvr additive="base">
                                            <p:cTn id="12" dur="500" fill="hold"/>
                                            <p:tgtEl>
                                              <p:spTgt spid="11"/>
                                            </p:tgtEl>
                                            <p:attrNameLst>
                                              <p:attrName>ppt_x</p:attrName>
                                            </p:attrNameLst>
                                          </p:cBhvr>
                                          <p:tavLst>
                                            <p:tav tm="0">
                                              <p:val>
                                                <p:strVal val="0-#ppt_w/2"/>
                                              </p:val>
                                            </p:tav>
                                            <p:tav tm="100000">
                                              <p:val>
                                                <p:strVal val="#ppt_x"/>
                                              </p:val>
                                            </p:tav>
                                          </p:tavLst>
                                        </p:anim>
                                        <p:anim calcmode="lin" valueType="num" p14:bounceEnd="68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36000" fill="hold" grpId="0" nodeType="afterEffect" p14:presetBounceEnd="68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68000">
                                          <p:cBhvr additive="base">
                                            <p:cTn id="17" dur="500" fill="hold"/>
                                            <p:tgtEl>
                                              <p:spTgt spid="16"/>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ppt_x</p:attrName>
                                            </p:attrNameLst>
                                          </p:cBhvr>
                                          <p:tavLst>
                                            <p:tav tm="0">
                                              <p:val>
                                                <p:strVal val="#ppt_x-#ppt_w*1.125000"/>
                                              </p:val>
                                            </p:tav>
                                            <p:tav tm="100000">
                                              <p:val>
                                                <p:strVal val="#ppt_x"/>
                                              </p:val>
                                            </p:tav>
                                          </p:tavLst>
                                        </p:anim>
                                        <p:animEffect transition="in" filter="wipe(right)">
                                          <p:cBhvr>
                                            <p:cTn id="27" dur="500"/>
                                            <p:tgtEl>
                                              <p:spTgt spid="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ppt_x</p:attrName>
                                            </p:attrNameLst>
                                          </p:cBhvr>
                                          <p:tavLst>
                                            <p:tav tm="0">
                                              <p:val>
                                                <p:strVal val="#ppt_x-#ppt_w*1.125000"/>
                                              </p:val>
                                            </p:tav>
                                            <p:tav tm="100000">
                                              <p:val>
                                                <p:strVal val="#ppt_x"/>
                                              </p:val>
                                            </p:tav>
                                          </p:tavLst>
                                        </p:anim>
                                        <p:animEffect transition="in" filter="wipe(right)">
                                          <p:cBhvr>
                                            <p:cTn id="31" dur="500"/>
                                            <p:tgtEl>
                                              <p:spTgt spid="8"/>
                                            </p:tgtEl>
                                          </p:cBhvr>
                                        </p:animEffect>
                                      </p:childTnLst>
                                    </p:cTn>
                                  </p:par>
                                </p:childTnLst>
                              </p:cTn>
                            </p:par>
                            <p:par>
                              <p:cTn id="32" fill="hold">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par>
                              <p:cTn id="44" fill="hold">
                                <p:stCondLst>
                                  <p:cond delay="4500"/>
                                </p:stCondLst>
                                <p:childTnLst>
                                  <p:par>
                                    <p:cTn id="45" presetID="1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ppt_x</p:attrName>
                                            </p:attrNameLst>
                                          </p:cBhvr>
                                          <p:tavLst>
                                            <p:tav tm="0">
                                              <p:val>
                                                <p:strVal val="#ppt_x-#ppt_w*1.125000"/>
                                              </p:val>
                                            </p:tav>
                                            <p:tav tm="100000">
                                              <p:val>
                                                <p:strVal val="#ppt_x"/>
                                              </p:val>
                                            </p:tav>
                                          </p:tavLst>
                                        </p:anim>
                                        <p:animEffect transition="in" filter="wipe(right)">
                                          <p:cBhvr>
                                            <p:cTn id="48" dur="500"/>
                                            <p:tgtEl>
                                              <p:spTgt spid="12"/>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p:tgtEl>
                                              <p:spTgt spid="13"/>
                                            </p:tgtEl>
                                            <p:attrNameLst>
                                              <p:attrName>ppt_x</p:attrName>
                                            </p:attrNameLst>
                                          </p:cBhvr>
                                          <p:tavLst>
                                            <p:tav tm="0">
                                              <p:val>
                                                <p:strVal val="#ppt_x-#ppt_w*1.125000"/>
                                              </p:val>
                                            </p:tav>
                                            <p:tav tm="100000">
                                              <p:val>
                                                <p:strVal val="#ppt_x"/>
                                              </p:val>
                                            </p:tav>
                                          </p:tavLst>
                                        </p:anim>
                                        <p:animEffect transition="in" filter="wipe(right)">
                                          <p:cBhvr>
                                            <p:cTn id="52" dur="500"/>
                                            <p:tgtEl>
                                              <p:spTgt spid="13"/>
                                            </p:tgtEl>
                                          </p:cBhvr>
                                        </p:animEffect>
                                      </p:childTnLst>
                                    </p:cTn>
                                  </p:par>
                                </p:childTnLst>
                              </p:cTn>
                            </p:par>
                            <p:par>
                              <p:cTn id="53" fill="hold">
                                <p:stCondLst>
                                  <p:cond delay="5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5"/>
                                            </p:tgtEl>
                                            <p:attrNameLst>
                                              <p:attrName>ppt_y</p:attrName>
                                            </p:attrNameLst>
                                          </p:cBhvr>
                                          <p:tavLst>
                                            <p:tav tm="0">
                                              <p:val>
                                                <p:strVal val="#ppt_y"/>
                                              </p:val>
                                            </p:tav>
                                            <p:tav tm="100000">
                                              <p:val>
                                                <p:strVal val="#ppt_y"/>
                                              </p:val>
                                            </p:tav>
                                          </p:tavLst>
                                        </p:anim>
                                        <p:anim calcmode="lin" valueType="num">
                                          <p:cBhvr>
                                            <p:cTn id="5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5"/>
                                            </p:tgtEl>
                                          </p:cBhvr>
                                        </p:animEffect>
                                      </p:childTnLst>
                                    </p:cTn>
                                  </p:par>
                                </p:childTnLst>
                              </p:cTn>
                            </p:par>
                            <p:par>
                              <p:cTn id="61" fill="hold">
                                <p:stCondLst>
                                  <p:cond delay="6500"/>
                                </p:stCondLst>
                                <p:childTnLst>
                                  <p:par>
                                    <p:cTn id="62" presetID="22" presetClass="entr" presetSubtype="4"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par>
                              <p:cTn id="65" fill="hold">
                                <p:stCondLst>
                                  <p:cond delay="7000"/>
                                </p:stCondLst>
                                <p:childTnLst>
                                  <p:par>
                                    <p:cTn id="66" presetID="12" presetClass="entr" presetSubtype="8"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p:tgtEl>
                                              <p:spTgt spid="17"/>
                                            </p:tgtEl>
                                            <p:attrNameLst>
                                              <p:attrName>ppt_x</p:attrName>
                                            </p:attrNameLst>
                                          </p:cBhvr>
                                          <p:tavLst>
                                            <p:tav tm="0">
                                              <p:val>
                                                <p:strVal val="#ppt_x-#ppt_w*1.125000"/>
                                              </p:val>
                                            </p:tav>
                                            <p:tav tm="100000">
                                              <p:val>
                                                <p:strVal val="#ppt_x"/>
                                              </p:val>
                                            </p:tav>
                                          </p:tavLst>
                                        </p:anim>
                                        <p:animEffect transition="in" filter="wipe(right)">
                                          <p:cBhvr>
                                            <p:cTn id="69" dur="500"/>
                                            <p:tgtEl>
                                              <p:spTgt spid="17"/>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childTnLst>
                              </p:cTn>
                            </p:par>
                            <p:par>
                              <p:cTn id="74" fill="hold">
                                <p:stCondLst>
                                  <p:cond delay="7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20"/>
                                            </p:tgtEl>
                                            <p:attrNameLst>
                                              <p:attrName>ppt_y</p:attrName>
                                            </p:attrNameLst>
                                          </p:cBhvr>
                                          <p:tavLst>
                                            <p:tav tm="0">
                                              <p:val>
                                                <p:strVal val="#ppt_y"/>
                                              </p:val>
                                            </p:tav>
                                            <p:tav tm="100000">
                                              <p:val>
                                                <p:strVal val="#ppt_y"/>
                                              </p:val>
                                            </p:tav>
                                          </p:tavLst>
                                        </p:anim>
                                        <p:anim calcmode="lin" valueType="num">
                                          <p:cBhvr>
                                            <p:cTn id="7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animBg="1"/>
          <p:bldP spid="13" grpId="0" animBg="1"/>
          <p:bldP spid="14" grpId="0"/>
          <p:bldP spid="15" grpId="0"/>
          <p:bldP spid="16" grpId="0" animBg="1"/>
          <p:bldP spid="17" grpId="0" animBg="1"/>
          <p:bldP spid="18" grpId="0" animBg="1"/>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6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36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36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ppt_x</p:attrName>
                                            </p:attrNameLst>
                                          </p:cBhvr>
                                          <p:tavLst>
                                            <p:tav tm="0">
                                              <p:val>
                                                <p:strVal val="#ppt_x-#ppt_w*1.125000"/>
                                              </p:val>
                                            </p:tav>
                                            <p:tav tm="100000">
                                              <p:val>
                                                <p:strVal val="#ppt_x"/>
                                              </p:val>
                                            </p:tav>
                                          </p:tavLst>
                                        </p:anim>
                                        <p:animEffect transition="in" filter="wipe(right)">
                                          <p:cBhvr>
                                            <p:cTn id="27" dur="500"/>
                                            <p:tgtEl>
                                              <p:spTgt spid="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ppt_x</p:attrName>
                                            </p:attrNameLst>
                                          </p:cBhvr>
                                          <p:tavLst>
                                            <p:tav tm="0">
                                              <p:val>
                                                <p:strVal val="#ppt_x-#ppt_w*1.125000"/>
                                              </p:val>
                                            </p:tav>
                                            <p:tav tm="100000">
                                              <p:val>
                                                <p:strVal val="#ppt_x"/>
                                              </p:val>
                                            </p:tav>
                                          </p:tavLst>
                                        </p:anim>
                                        <p:animEffect transition="in" filter="wipe(right)">
                                          <p:cBhvr>
                                            <p:cTn id="31" dur="500"/>
                                            <p:tgtEl>
                                              <p:spTgt spid="8"/>
                                            </p:tgtEl>
                                          </p:cBhvr>
                                        </p:animEffect>
                                      </p:childTnLst>
                                    </p:cTn>
                                  </p:par>
                                </p:childTnLst>
                              </p:cTn>
                            </p:par>
                            <p:par>
                              <p:cTn id="32" fill="hold">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par>
                              <p:cTn id="44" fill="hold">
                                <p:stCondLst>
                                  <p:cond delay="4500"/>
                                </p:stCondLst>
                                <p:childTnLst>
                                  <p:par>
                                    <p:cTn id="45" presetID="1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ppt_x</p:attrName>
                                            </p:attrNameLst>
                                          </p:cBhvr>
                                          <p:tavLst>
                                            <p:tav tm="0">
                                              <p:val>
                                                <p:strVal val="#ppt_x-#ppt_w*1.125000"/>
                                              </p:val>
                                            </p:tav>
                                            <p:tav tm="100000">
                                              <p:val>
                                                <p:strVal val="#ppt_x"/>
                                              </p:val>
                                            </p:tav>
                                          </p:tavLst>
                                        </p:anim>
                                        <p:animEffect transition="in" filter="wipe(right)">
                                          <p:cBhvr>
                                            <p:cTn id="48" dur="500"/>
                                            <p:tgtEl>
                                              <p:spTgt spid="12"/>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p:tgtEl>
                                              <p:spTgt spid="13"/>
                                            </p:tgtEl>
                                            <p:attrNameLst>
                                              <p:attrName>ppt_x</p:attrName>
                                            </p:attrNameLst>
                                          </p:cBhvr>
                                          <p:tavLst>
                                            <p:tav tm="0">
                                              <p:val>
                                                <p:strVal val="#ppt_x-#ppt_w*1.125000"/>
                                              </p:val>
                                            </p:tav>
                                            <p:tav tm="100000">
                                              <p:val>
                                                <p:strVal val="#ppt_x"/>
                                              </p:val>
                                            </p:tav>
                                          </p:tavLst>
                                        </p:anim>
                                        <p:animEffect transition="in" filter="wipe(right)">
                                          <p:cBhvr>
                                            <p:cTn id="52" dur="500"/>
                                            <p:tgtEl>
                                              <p:spTgt spid="13"/>
                                            </p:tgtEl>
                                          </p:cBhvr>
                                        </p:animEffect>
                                      </p:childTnLst>
                                    </p:cTn>
                                  </p:par>
                                </p:childTnLst>
                              </p:cTn>
                            </p:par>
                            <p:par>
                              <p:cTn id="53" fill="hold">
                                <p:stCondLst>
                                  <p:cond delay="5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5"/>
                                            </p:tgtEl>
                                            <p:attrNameLst>
                                              <p:attrName>ppt_y</p:attrName>
                                            </p:attrNameLst>
                                          </p:cBhvr>
                                          <p:tavLst>
                                            <p:tav tm="0">
                                              <p:val>
                                                <p:strVal val="#ppt_y"/>
                                              </p:val>
                                            </p:tav>
                                            <p:tav tm="100000">
                                              <p:val>
                                                <p:strVal val="#ppt_y"/>
                                              </p:val>
                                            </p:tav>
                                          </p:tavLst>
                                        </p:anim>
                                        <p:anim calcmode="lin" valueType="num">
                                          <p:cBhvr>
                                            <p:cTn id="5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5"/>
                                            </p:tgtEl>
                                          </p:cBhvr>
                                        </p:animEffect>
                                      </p:childTnLst>
                                    </p:cTn>
                                  </p:par>
                                </p:childTnLst>
                              </p:cTn>
                            </p:par>
                            <p:par>
                              <p:cTn id="61" fill="hold">
                                <p:stCondLst>
                                  <p:cond delay="6500"/>
                                </p:stCondLst>
                                <p:childTnLst>
                                  <p:par>
                                    <p:cTn id="62" presetID="22" presetClass="entr" presetSubtype="4"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par>
                              <p:cTn id="65" fill="hold">
                                <p:stCondLst>
                                  <p:cond delay="7000"/>
                                </p:stCondLst>
                                <p:childTnLst>
                                  <p:par>
                                    <p:cTn id="66" presetID="12" presetClass="entr" presetSubtype="8"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p:tgtEl>
                                              <p:spTgt spid="17"/>
                                            </p:tgtEl>
                                            <p:attrNameLst>
                                              <p:attrName>ppt_x</p:attrName>
                                            </p:attrNameLst>
                                          </p:cBhvr>
                                          <p:tavLst>
                                            <p:tav tm="0">
                                              <p:val>
                                                <p:strVal val="#ppt_x-#ppt_w*1.125000"/>
                                              </p:val>
                                            </p:tav>
                                            <p:tav tm="100000">
                                              <p:val>
                                                <p:strVal val="#ppt_x"/>
                                              </p:val>
                                            </p:tav>
                                          </p:tavLst>
                                        </p:anim>
                                        <p:animEffect transition="in" filter="wipe(right)">
                                          <p:cBhvr>
                                            <p:cTn id="69" dur="500"/>
                                            <p:tgtEl>
                                              <p:spTgt spid="17"/>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childTnLst>
                              </p:cTn>
                            </p:par>
                            <p:par>
                              <p:cTn id="74" fill="hold">
                                <p:stCondLst>
                                  <p:cond delay="7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20"/>
                                            </p:tgtEl>
                                            <p:attrNameLst>
                                              <p:attrName>ppt_y</p:attrName>
                                            </p:attrNameLst>
                                          </p:cBhvr>
                                          <p:tavLst>
                                            <p:tav tm="0">
                                              <p:val>
                                                <p:strVal val="#ppt_y"/>
                                              </p:val>
                                            </p:tav>
                                            <p:tav tm="100000">
                                              <p:val>
                                                <p:strVal val="#ppt_y"/>
                                              </p:val>
                                            </p:tav>
                                          </p:tavLst>
                                        </p:anim>
                                        <p:anim calcmode="lin" valueType="num">
                                          <p:cBhvr>
                                            <p:cTn id="7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animBg="1"/>
          <p:bldP spid="13" grpId="0" animBg="1"/>
          <p:bldP spid="14" grpId="0"/>
          <p:bldP spid="15" grpId="0"/>
          <p:bldP spid="16" grpId="0" animBg="1"/>
          <p:bldP spid="17" grpId="0" animBg="1"/>
          <p:bldP spid="18" grpId="0" animBg="1"/>
          <p:bldP spid="19" grpId="0"/>
          <p:bldP spid="2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平行四边形 5"/>
          <p:cNvSpPr/>
          <p:nvPr/>
        </p:nvSpPr>
        <p:spPr>
          <a:xfrm>
            <a:off x="1331848" y="1692284"/>
            <a:ext cx="2534033" cy="1817444"/>
          </a:xfrm>
          <a:prstGeom prst="parallelogram">
            <a:avLst/>
          </a:prstGeom>
          <a:blipFill>
            <a:blip r:embed="rId1"/>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zh-CN" altLang="en-US"/>
          </a:p>
        </p:txBody>
      </p:sp>
      <p:sp>
        <p:nvSpPr>
          <p:cNvPr id="7" name="平行四边形 6"/>
          <p:cNvSpPr/>
          <p:nvPr/>
        </p:nvSpPr>
        <p:spPr>
          <a:xfrm>
            <a:off x="3662743" y="1692284"/>
            <a:ext cx="2534033" cy="1817444"/>
          </a:xfrm>
          <a:prstGeom prst="parallelogram">
            <a:avLst/>
          </a:prstGeom>
          <a:blipFill>
            <a:blip r:embed="rId2"/>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zh-CN" altLang="en-US"/>
          </a:p>
        </p:txBody>
      </p:sp>
      <p:sp>
        <p:nvSpPr>
          <p:cNvPr id="8" name="平行四边形 7"/>
          <p:cNvSpPr/>
          <p:nvPr/>
        </p:nvSpPr>
        <p:spPr>
          <a:xfrm>
            <a:off x="5998833" y="1692284"/>
            <a:ext cx="2534033" cy="1817444"/>
          </a:xfrm>
          <a:prstGeom prst="parallelogram">
            <a:avLst/>
          </a:prstGeom>
          <a:blipFill>
            <a:blip r:embed="rId3"/>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zh-CN" altLang="en-US"/>
          </a:p>
        </p:txBody>
      </p:sp>
      <p:sp>
        <p:nvSpPr>
          <p:cNvPr id="9" name="平行四边形 8"/>
          <p:cNvSpPr/>
          <p:nvPr/>
        </p:nvSpPr>
        <p:spPr>
          <a:xfrm>
            <a:off x="8334923" y="1692284"/>
            <a:ext cx="2534033" cy="1817444"/>
          </a:xfrm>
          <a:prstGeom prst="parallelogram">
            <a:avLst/>
          </a:prstGeom>
          <a:blipFill>
            <a:blip r:embed="rId4"/>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zh-CN" altLang="en-US"/>
          </a:p>
        </p:txBody>
      </p:sp>
      <p:sp>
        <p:nvSpPr>
          <p:cNvPr id="10" name="矩形 9"/>
          <p:cNvSpPr>
            <a:spLocks noChangeArrowheads="1"/>
          </p:cNvSpPr>
          <p:nvPr/>
        </p:nvSpPr>
        <p:spPr bwMode="auto">
          <a:xfrm>
            <a:off x="8736004" y="3784457"/>
            <a:ext cx="1540273"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9" tIns="45599" rIns="91199" bIns="45599">
            <a:spAutoFit/>
          </a:bodyPr>
          <a:lstStyle/>
          <a:p>
            <a:pPr algn="ctr"/>
            <a:r>
              <a:rPr lang="zh-CN" altLang="en-US" b="1" dirty="0" smtClean="0">
                <a:solidFill>
                  <a:srgbClr val="0E647C"/>
                </a:solidFill>
                <a:latin typeface="微软雅黑" panose="020B0503020204020204" pitchFamily="34" charset="-122"/>
                <a:ea typeface="微软雅黑" panose="020B0503020204020204" pitchFamily="34" charset="-122"/>
              </a:rPr>
              <a:t>项目一</a:t>
            </a:r>
            <a:endParaRPr lang="zh-CN" altLang="en-US" b="1" dirty="0">
              <a:solidFill>
                <a:srgbClr val="0E647C"/>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634435" y="4238044"/>
            <a:ext cx="1641842" cy="336439"/>
            <a:chOff x="6401594" y="3274594"/>
            <a:chExt cx="1231756" cy="253906"/>
          </a:xfrm>
        </p:grpSpPr>
        <p:sp>
          <p:nvSpPr>
            <p:cNvPr id="12" name="圆角矩形 11"/>
            <p:cNvSpPr/>
            <p:nvPr/>
          </p:nvSpPr>
          <p:spPr>
            <a:xfrm>
              <a:off x="6401594" y="3274594"/>
              <a:ext cx="1231756" cy="253906"/>
            </a:xfrm>
            <a:prstGeom prst="roundRect">
              <a:avLst>
                <a:gd name="adj" fmla="val 41676"/>
              </a:avLst>
            </a:pr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9"/>
            <p:cNvSpPr>
              <a:spLocks noChangeArrowheads="1"/>
            </p:cNvSpPr>
            <p:nvPr/>
          </p:nvSpPr>
          <p:spPr bwMode="auto">
            <a:xfrm>
              <a:off x="6477794" y="3274594"/>
              <a:ext cx="1155556" cy="23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添加详细文字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4" name="矩形 1"/>
          <p:cNvSpPr>
            <a:spLocks noChangeArrowheads="1"/>
          </p:cNvSpPr>
          <p:nvPr/>
        </p:nvSpPr>
        <p:spPr bwMode="auto">
          <a:xfrm>
            <a:off x="8476175" y="4647930"/>
            <a:ext cx="2096459" cy="129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15" tIns="60808" rIns="121615" bIns="6080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您的内容打在这里，或通过复制您的文本后在此框中选择粘贴并选择只保留文字</a:t>
            </a:r>
            <a:endParaRPr lang="zh-CN" altLang="en-US" sz="1600" dirty="0">
              <a:solidFill>
                <a:srgbClr val="565E5D"/>
              </a:solidFill>
              <a:ea typeface="微软雅黑" panose="020B0503020204020204" pitchFamily="34" charset="-122"/>
            </a:endParaRPr>
          </a:p>
        </p:txBody>
      </p:sp>
      <p:sp>
        <p:nvSpPr>
          <p:cNvPr id="15" name="矩形 9"/>
          <p:cNvSpPr>
            <a:spLocks noChangeArrowheads="1"/>
          </p:cNvSpPr>
          <p:nvPr/>
        </p:nvSpPr>
        <p:spPr bwMode="auto">
          <a:xfrm>
            <a:off x="6298348" y="3784457"/>
            <a:ext cx="1540273"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9" tIns="45599" rIns="91199" bIns="45599">
            <a:spAutoFit/>
          </a:bodyPr>
          <a:lstStyle/>
          <a:p>
            <a:pPr algn="ctr"/>
            <a:r>
              <a:rPr lang="zh-CN" altLang="en-US" b="1" dirty="0" smtClean="0">
                <a:solidFill>
                  <a:srgbClr val="0E647C"/>
                </a:solidFill>
                <a:latin typeface="微软雅黑" panose="020B0503020204020204" pitchFamily="34" charset="-122"/>
                <a:ea typeface="微软雅黑" panose="020B0503020204020204" pitchFamily="34" charset="-122"/>
              </a:rPr>
              <a:t>项目二</a:t>
            </a:r>
            <a:endParaRPr lang="zh-CN" altLang="en-US" b="1" dirty="0">
              <a:solidFill>
                <a:srgbClr val="0E647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196779" y="4238044"/>
            <a:ext cx="1641842" cy="336439"/>
            <a:chOff x="6401594" y="3274594"/>
            <a:chExt cx="1231756" cy="253906"/>
          </a:xfrm>
        </p:grpSpPr>
        <p:sp>
          <p:nvSpPr>
            <p:cNvPr id="17" name="圆角矩形 16"/>
            <p:cNvSpPr/>
            <p:nvPr/>
          </p:nvSpPr>
          <p:spPr>
            <a:xfrm>
              <a:off x="6401594" y="3274594"/>
              <a:ext cx="1231756" cy="253906"/>
            </a:xfrm>
            <a:prstGeom prst="roundRect">
              <a:avLst>
                <a:gd name="adj" fmla="val 41676"/>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9"/>
            <p:cNvSpPr>
              <a:spLocks noChangeArrowheads="1"/>
            </p:cNvSpPr>
            <p:nvPr/>
          </p:nvSpPr>
          <p:spPr bwMode="auto">
            <a:xfrm>
              <a:off x="6477794" y="3274594"/>
              <a:ext cx="1155556" cy="23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添加详细文字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9" name="矩形 1"/>
          <p:cNvSpPr>
            <a:spLocks noChangeArrowheads="1"/>
          </p:cNvSpPr>
          <p:nvPr/>
        </p:nvSpPr>
        <p:spPr bwMode="auto">
          <a:xfrm>
            <a:off x="6038518" y="4647930"/>
            <a:ext cx="2096459" cy="129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15" tIns="60808" rIns="121615" bIns="6080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您的内容打在这里，或通过复制您的文本后在此框中选择粘贴并选择只保留文字</a:t>
            </a:r>
            <a:endParaRPr lang="zh-CN" altLang="en-US" sz="1600" dirty="0">
              <a:solidFill>
                <a:srgbClr val="565E5D"/>
              </a:solidFill>
              <a:ea typeface="微软雅黑" panose="020B0503020204020204" pitchFamily="34" charset="-122"/>
            </a:endParaRPr>
          </a:p>
        </p:txBody>
      </p:sp>
      <p:sp>
        <p:nvSpPr>
          <p:cNvPr id="20" name="矩形 9"/>
          <p:cNvSpPr>
            <a:spLocks noChangeArrowheads="1"/>
          </p:cNvSpPr>
          <p:nvPr/>
        </p:nvSpPr>
        <p:spPr bwMode="auto">
          <a:xfrm>
            <a:off x="3860686" y="3784457"/>
            <a:ext cx="1540273"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9" tIns="45599" rIns="91199" bIns="45599">
            <a:spAutoFit/>
          </a:bodyPr>
          <a:lstStyle/>
          <a:p>
            <a:pPr algn="ctr"/>
            <a:r>
              <a:rPr lang="zh-CN" altLang="en-US" b="1" dirty="0" smtClean="0">
                <a:solidFill>
                  <a:srgbClr val="0E647C"/>
                </a:solidFill>
                <a:latin typeface="微软雅黑" panose="020B0503020204020204" pitchFamily="34" charset="-122"/>
                <a:ea typeface="微软雅黑" panose="020B0503020204020204" pitchFamily="34" charset="-122"/>
              </a:rPr>
              <a:t>项目三</a:t>
            </a:r>
            <a:endParaRPr lang="zh-CN" altLang="en-US" b="1" dirty="0">
              <a:solidFill>
                <a:srgbClr val="0E647C"/>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3759117" y="4238044"/>
            <a:ext cx="1641842" cy="336439"/>
            <a:chOff x="6401594" y="3274594"/>
            <a:chExt cx="1231756" cy="253906"/>
          </a:xfrm>
        </p:grpSpPr>
        <p:sp>
          <p:nvSpPr>
            <p:cNvPr id="22" name="圆角矩形 21"/>
            <p:cNvSpPr/>
            <p:nvPr/>
          </p:nvSpPr>
          <p:spPr>
            <a:xfrm>
              <a:off x="6401594" y="3274594"/>
              <a:ext cx="1231756" cy="253906"/>
            </a:xfrm>
            <a:prstGeom prst="roundRect">
              <a:avLst>
                <a:gd name="adj" fmla="val 41676"/>
              </a:avLst>
            </a:pr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
            <p:cNvSpPr>
              <a:spLocks noChangeArrowheads="1"/>
            </p:cNvSpPr>
            <p:nvPr/>
          </p:nvSpPr>
          <p:spPr bwMode="auto">
            <a:xfrm>
              <a:off x="6477794" y="3274594"/>
              <a:ext cx="1155556" cy="23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添加详细文字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4" name="矩形 1"/>
          <p:cNvSpPr>
            <a:spLocks noChangeArrowheads="1"/>
          </p:cNvSpPr>
          <p:nvPr/>
        </p:nvSpPr>
        <p:spPr bwMode="auto">
          <a:xfrm>
            <a:off x="3600856" y="4647930"/>
            <a:ext cx="2096459" cy="129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15" tIns="60808" rIns="121615" bIns="6080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您的内容打在这里，或通过复制您的文本后在此框中选择粘贴并选择只保留文字</a:t>
            </a:r>
            <a:endParaRPr lang="zh-CN" altLang="en-US" sz="1600" dirty="0">
              <a:solidFill>
                <a:srgbClr val="565E5D"/>
              </a:solidFill>
              <a:ea typeface="微软雅黑" panose="020B0503020204020204" pitchFamily="34" charset="-122"/>
            </a:endParaRPr>
          </a:p>
        </p:txBody>
      </p:sp>
      <p:sp>
        <p:nvSpPr>
          <p:cNvPr id="25" name="矩形 9"/>
          <p:cNvSpPr>
            <a:spLocks noChangeArrowheads="1"/>
          </p:cNvSpPr>
          <p:nvPr/>
        </p:nvSpPr>
        <p:spPr bwMode="auto">
          <a:xfrm>
            <a:off x="1524598" y="3784457"/>
            <a:ext cx="1540273"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9" tIns="45599" rIns="91199" bIns="45599">
            <a:spAutoFit/>
          </a:bodyPr>
          <a:lstStyle/>
          <a:p>
            <a:pPr algn="ctr"/>
            <a:r>
              <a:rPr lang="zh-CN" altLang="en-US" b="1" dirty="0" smtClean="0">
                <a:solidFill>
                  <a:srgbClr val="0E647C"/>
                </a:solidFill>
                <a:latin typeface="微软雅黑" panose="020B0503020204020204" pitchFamily="34" charset="-122"/>
                <a:ea typeface="微软雅黑" panose="020B0503020204020204" pitchFamily="34" charset="-122"/>
              </a:rPr>
              <a:t>项目四</a:t>
            </a:r>
            <a:endParaRPr lang="zh-CN" altLang="en-US" b="1" dirty="0">
              <a:solidFill>
                <a:srgbClr val="0E647C"/>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423029" y="4238044"/>
            <a:ext cx="1641842" cy="336439"/>
            <a:chOff x="6401594" y="3274594"/>
            <a:chExt cx="1231756" cy="253906"/>
          </a:xfrm>
        </p:grpSpPr>
        <p:sp>
          <p:nvSpPr>
            <p:cNvPr id="27" name="圆角矩形 26"/>
            <p:cNvSpPr/>
            <p:nvPr/>
          </p:nvSpPr>
          <p:spPr>
            <a:xfrm>
              <a:off x="6401594" y="3274594"/>
              <a:ext cx="1231756" cy="253906"/>
            </a:xfrm>
            <a:prstGeom prst="roundRect">
              <a:avLst>
                <a:gd name="adj" fmla="val 41676"/>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9"/>
            <p:cNvSpPr>
              <a:spLocks noChangeArrowheads="1"/>
            </p:cNvSpPr>
            <p:nvPr/>
          </p:nvSpPr>
          <p:spPr bwMode="auto">
            <a:xfrm>
              <a:off x="6477794" y="3274594"/>
              <a:ext cx="1155556" cy="23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添加详细文字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9" name="矩形 1"/>
          <p:cNvSpPr>
            <a:spLocks noChangeArrowheads="1"/>
          </p:cNvSpPr>
          <p:nvPr/>
        </p:nvSpPr>
        <p:spPr bwMode="auto">
          <a:xfrm>
            <a:off x="1264769" y="4647930"/>
            <a:ext cx="2096459" cy="129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15" tIns="60808" rIns="121615" bIns="6080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您的内容打在这里，或通过复制您的文本后在此框中选择粘贴并选择只保留文字</a:t>
            </a:r>
            <a:endParaRPr lang="zh-CN" altLang="en-US" sz="1600" dirty="0">
              <a:solidFill>
                <a:srgbClr val="565E5D"/>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765"/>
    </mc:Choice>
    <mc:Fallback>
      <p:transition spd="slow" advTm="3765"/>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34000">
                                          <p:cBhvr additive="base">
                                            <p:cTn id="7" dur="500" fill="hold"/>
                                            <p:tgtEl>
                                              <p:spTgt spid="9"/>
                                            </p:tgtEl>
                                            <p:attrNameLst>
                                              <p:attrName>ppt_x</p:attrName>
                                            </p:attrNameLst>
                                          </p:cBhvr>
                                          <p:tavLst>
                                            <p:tav tm="0">
                                              <p:val>
                                                <p:strVal val="0-#ppt_w/2"/>
                                              </p:val>
                                            </p:tav>
                                            <p:tav tm="100000">
                                              <p:val>
                                                <p:strVal val="#ppt_x"/>
                                              </p:val>
                                            </p:tav>
                                          </p:tavLst>
                                        </p:anim>
                                        <p:anim calcmode="lin" valueType="num" p14:bounceEnd="34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34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34000">
                                          <p:cBhvr additive="base">
                                            <p:cTn id="11" dur="500" fill="hold"/>
                                            <p:tgtEl>
                                              <p:spTgt spid="8"/>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14:bounceEnd="34000">
                                          <p:cBhvr additive="base">
                                            <p:cTn id="15" dur="500" fill="hold"/>
                                            <p:tgtEl>
                                              <p:spTgt spid="7"/>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700"/>
                                      </p:stCondLst>
                                      <p:childTnLst>
                                        <p:set>
                                          <p:cBhvr>
                                            <p:cTn id="18" dur="1" fill="hold">
                                              <p:stCondLst>
                                                <p:cond delay="0"/>
                                              </p:stCondLst>
                                            </p:cTn>
                                            <p:tgtEl>
                                              <p:spTgt spid="6"/>
                                            </p:tgtEl>
                                            <p:attrNameLst>
                                              <p:attrName>style.visibility</p:attrName>
                                            </p:attrNameLst>
                                          </p:cBhvr>
                                          <p:to>
                                            <p:strVal val="visible"/>
                                          </p:to>
                                        </p:set>
                                        <p:anim calcmode="lin" valueType="num" p14:bounceEnd="34000">
                                          <p:cBhvr additive="base">
                                            <p:cTn id="19" dur="500" fill="hold"/>
                                            <p:tgtEl>
                                              <p:spTgt spid="6"/>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par>
                              <p:cTn id="42" fill="hold">
                                <p:stCondLst>
                                  <p:cond delay="2000"/>
                                </p:stCondLst>
                                <p:childTnLst>
                                  <p:par>
                                    <p:cTn id="43" presetID="16" presetClass="entr" presetSubtype="2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3000"/>
                                </p:stCondLst>
                                <p:childTnLst>
                                  <p:par>
                                    <p:cTn id="58" presetID="16" presetClass="entr" presetSubtype="21"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4000"/>
                                </p:stCondLst>
                                <p:childTnLst>
                                  <p:par>
                                    <p:cTn id="73" presetID="16" presetClass="entr" presetSubtype="21"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inVertical)">
                                          <p:cBhvr>
                                            <p:cTn id="75" dur="500"/>
                                            <p:tgtEl>
                                              <p:spTgt spid="26"/>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4" grpId="0"/>
          <p:bldP spid="15" grpId="0"/>
          <p:bldP spid="19" grpId="0"/>
          <p:bldP spid="20" grpId="0"/>
          <p:bldP spid="24" grpId="0"/>
          <p:bldP spid="25"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par>
                              <p:cTn id="42" fill="hold">
                                <p:stCondLst>
                                  <p:cond delay="2000"/>
                                </p:stCondLst>
                                <p:childTnLst>
                                  <p:par>
                                    <p:cTn id="43" presetID="16" presetClass="entr" presetSubtype="2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3000"/>
                                </p:stCondLst>
                                <p:childTnLst>
                                  <p:par>
                                    <p:cTn id="58" presetID="16" presetClass="entr" presetSubtype="21"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4000"/>
                                </p:stCondLst>
                                <p:childTnLst>
                                  <p:par>
                                    <p:cTn id="73" presetID="16" presetClass="entr" presetSubtype="21"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inVertical)">
                                          <p:cBhvr>
                                            <p:cTn id="75" dur="500"/>
                                            <p:tgtEl>
                                              <p:spTgt spid="26"/>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4" grpId="0"/>
          <p:bldP spid="15" grpId="0"/>
          <p:bldP spid="19" grpId="0"/>
          <p:bldP spid="20" grpId="0"/>
          <p:bldP spid="24" grpId="0"/>
          <p:bldP spid="25" grpId="0"/>
          <p:bldP spid="2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rgbClr val="0E6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11" name="TextBox 10"/>
          <p:cNvSpPr txBox="1"/>
          <p:nvPr/>
        </p:nvSpPr>
        <p:spPr>
          <a:xfrm>
            <a:off x="1815799" y="2882970"/>
            <a:ext cx="817853" cy="1600438"/>
          </a:xfrm>
          <a:prstGeom prst="rect">
            <a:avLst/>
          </a:prstGeom>
          <a:noFill/>
        </p:spPr>
        <p:txBody>
          <a:bodyPr wrap="none" rtlCol="0">
            <a:spAutoFit/>
          </a:bodyPr>
          <a:lstStyle/>
          <a:p>
            <a:r>
              <a:rPr lang="en-US" altLang="zh-CN" sz="9800" b="1" dirty="0" smtClean="0">
                <a:solidFill>
                  <a:schemeClr val="bg1"/>
                </a:solidFill>
                <a:latin typeface="+mj-ea"/>
                <a:ea typeface="+mj-ea"/>
              </a:rPr>
              <a:t>3</a:t>
            </a:r>
            <a:endParaRPr lang="zh-CN" altLang="en-US" sz="9800" b="1" dirty="0">
              <a:solidFill>
                <a:schemeClr val="bg1"/>
              </a:solidFill>
              <a:latin typeface="+mj-ea"/>
              <a:ea typeface="+mj-ea"/>
            </a:endParaRPr>
          </a:p>
        </p:txBody>
      </p:sp>
      <p:sp>
        <p:nvSpPr>
          <p:cNvPr id="12" name="TextBox 11"/>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71"/>
    </mc:Choice>
    <mc:Fallback>
      <p:transition spd="slow" advTm="3071"/>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14:presetBounceEnd="4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Freeform 239"/>
          <p:cNvSpPr>
            <a:spLocks noEditPoints="1"/>
          </p:cNvSpPr>
          <p:nvPr/>
        </p:nvSpPr>
        <p:spPr bwMode="auto">
          <a:xfrm>
            <a:off x="4858707" y="1996350"/>
            <a:ext cx="2940181" cy="293863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3B0CD"/>
          </a:solidFill>
          <a:ln>
            <a:noFill/>
          </a:ln>
        </p:spPr>
        <p:txBody>
          <a:bodyPr vert="horz" wrap="square" lIns="100755" tIns="50377" rIns="100755" bIns="50377" numCol="1" anchor="t" anchorCtr="0" compatLnSpc="1"/>
          <a:lstStyle/>
          <a:p>
            <a:pPr defTabSz="1218565" fontAlgn="base">
              <a:spcBef>
                <a:spcPct val="0"/>
              </a:spcBef>
              <a:spcAft>
                <a:spcPct val="0"/>
              </a:spcAft>
            </a:pPr>
            <a:endParaRPr lang="id-ID" sz="2400">
              <a:solidFill>
                <a:prstClr val="black"/>
              </a:solidFill>
              <a:latin typeface="微软雅黑" panose="020B0503020204020204" pitchFamily="34" charset="-122"/>
              <a:ea typeface="微软雅黑" panose="020B0503020204020204" pitchFamily="34" charset="-122"/>
            </a:endParaRPr>
          </a:p>
        </p:txBody>
      </p:sp>
      <p:sp>
        <p:nvSpPr>
          <p:cNvPr id="7" name="Freeform 240"/>
          <p:cNvSpPr>
            <a:spLocks noEditPoints="1"/>
          </p:cNvSpPr>
          <p:nvPr/>
        </p:nvSpPr>
        <p:spPr bwMode="auto">
          <a:xfrm>
            <a:off x="2702574" y="3369711"/>
            <a:ext cx="2556909" cy="255556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0E647C"/>
          </a:solidFill>
          <a:ln>
            <a:noFill/>
          </a:ln>
        </p:spPr>
        <p:txBody>
          <a:bodyPr vert="horz" wrap="square" lIns="100755" tIns="50377" rIns="100755" bIns="50377" numCol="1" anchor="t" anchorCtr="0" compatLnSpc="1"/>
          <a:lstStyle/>
          <a:p>
            <a:pPr defTabSz="1218565" fontAlgn="base">
              <a:spcBef>
                <a:spcPct val="0"/>
              </a:spcBef>
              <a:spcAft>
                <a:spcPct val="0"/>
              </a:spcAft>
            </a:pPr>
            <a:endParaRPr lang="id-ID" sz="2400">
              <a:solidFill>
                <a:prstClr val="black"/>
              </a:solidFill>
              <a:latin typeface="微软雅黑" panose="020B0503020204020204" pitchFamily="34" charset="-122"/>
              <a:ea typeface="微软雅黑" panose="020B0503020204020204" pitchFamily="34" charset="-122"/>
            </a:endParaRPr>
          </a:p>
        </p:txBody>
      </p:sp>
      <p:sp>
        <p:nvSpPr>
          <p:cNvPr id="8" name="Freeform 241"/>
          <p:cNvSpPr>
            <a:spLocks noEditPoints="1"/>
          </p:cNvSpPr>
          <p:nvPr/>
        </p:nvSpPr>
        <p:spPr bwMode="auto">
          <a:xfrm>
            <a:off x="1087905" y="2829983"/>
            <a:ext cx="1855116" cy="1854141"/>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03B0CD"/>
          </a:solidFill>
          <a:ln>
            <a:noFill/>
          </a:ln>
        </p:spPr>
        <p:txBody>
          <a:bodyPr vert="horz" wrap="square" lIns="100755" tIns="50377" rIns="100755" bIns="50377" numCol="1" anchor="t" anchorCtr="0" compatLnSpc="1"/>
          <a:lstStyle/>
          <a:p>
            <a:pPr defTabSz="1218565" fontAlgn="base">
              <a:spcBef>
                <a:spcPct val="0"/>
              </a:spcBef>
              <a:spcAft>
                <a:spcPct val="0"/>
              </a:spcAft>
            </a:pPr>
            <a:endParaRPr lang="id-ID" sz="2400">
              <a:solidFill>
                <a:prstClr val="black"/>
              </a:solidFill>
              <a:latin typeface="微软雅黑" panose="020B0503020204020204" pitchFamily="34" charset="-122"/>
              <a:ea typeface="微软雅黑" panose="020B0503020204020204" pitchFamily="34" charset="-122"/>
            </a:endParaRPr>
          </a:p>
        </p:txBody>
      </p:sp>
      <p:sp>
        <p:nvSpPr>
          <p:cNvPr id="9" name="Freeform 247"/>
          <p:cNvSpPr>
            <a:spLocks noEditPoints="1"/>
          </p:cNvSpPr>
          <p:nvPr/>
        </p:nvSpPr>
        <p:spPr bwMode="auto">
          <a:xfrm>
            <a:off x="3633633" y="4302027"/>
            <a:ext cx="694793" cy="69268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0E647C"/>
          </a:solidFill>
          <a:ln>
            <a:noFill/>
          </a:ln>
        </p:spPr>
        <p:txBody>
          <a:bodyPr vert="horz" wrap="square" lIns="100755" tIns="50377" rIns="100755" bIns="50377" numCol="1" anchor="t" anchorCtr="0" compatLnSpc="1"/>
          <a:lstStyle/>
          <a:p>
            <a:pPr defTabSz="1218565" fontAlgn="base">
              <a:spcBef>
                <a:spcPct val="0"/>
              </a:spcBef>
              <a:spcAft>
                <a:spcPct val="0"/>
              </a:spcAft>
            </a:pPr>
            <a:endParaRPr lang="id-ID" sz="2400">
              <a:solidFill>
                <a:prstClr val="black"/>
              </a:solidFill>
              <a:latin typeface="微软雅黑" panose="020B0503020204020204" pitchFamily="34" charset="-122"/>
              <a:ea typeface="微软雅黑" panose="020B0503020204020204" pitchFamily="34" charset="-122"/>
            </a:endParaRPr>
          </a:p>
        </p:txBody>
      </p:sp>
      <p:sp>
        <p:nvSpPr>
          <p:cNvPr id="10" name="Freeform 248"/>
          <p:cNvSpPr>
            <a:spLocks noEditPoints="1"/>
          </p:cNvSpPr>
          <p:nvPr/>
        </p:nvSpPr>
        <p:spPr bwMode="auto">
          <a:xfrm>
            <a:off x="5945523" y="3066852"/>
            <a:ext cx="796300" cy="799379"/>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03B0CD"/>
          </a:solidFill>
          <a:ln>
            <a:noFill/>
          </a:ln>
        </p:spPr>
        <p:txBody>
          <a:bodyPr vert="horz" wrap="square" lIns="100755" tIns="50377" rIns="100755" bIns="50377" numCol="1" anchor="t" anchorCtr="0" compatLnSpc="1"/>
          <a:lstStyle/>
          <a:p>
            <a:pPr defTabSz="1218565" fontAlgn="base">
              <a:spcBef>
                <a:spcPct val="0"/>
              </a:spcBef>
              <a:spcAft>
                <a:spcPct val="0"/>
              </a:spcAft>
            </a:pPr>
            <a:endParaRPr lang="id-ID" sz="2400">
              <a:solidFill>
                <a:prstClr val="black"/>
              </a:solidFill>
              <a:latin typeface="微软雅黑" panose="020B0503020204020204" pitchFamily="34" charset="-122"/>
              <a:ea typeface="微软雅黑" panose="020B0503020204020204" pitchFamily="34" charset="-122"/>
            </a:endParaRPr>
          </a:p>
        </p:txBody>
      </p:sp>
      <p:sp>
        <p:nvSpPr>
          <p:cNvPr id="11" name="Freeform 249"/>
          <p:cNvSpPr>
            <a:spLocks noEditPoints="1"/>
          </p:cNvSpPr>
          <p:nvPr/>
        </p:nvSpPr>
        <p:spPr bwMode="auto">
          <a:xfrm>
            <a:off x="1765197" y="3508670"/>
            <a:ext cx="504032" cy="503765"/>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03B0CD"/>
          </a:solidFill>
          <a:ln>
            <a:noFill/>
          </a:ln>
        </p:spPr>
        <p:txBody>
          <a:bodyPr vert="horz" wrap="square" lIns="100755" tIns="50377" rIns="100755" bIns="50377" numCol="1" anchor="t" anchorCtr="0" compatLnSpc="1"/>
          <a:lstStyle/>
          <a:p>
            <a:pPr defTabSz="1218565" fontAlgn="base">
              <a:spcBef>
                <a:spcPct val="0"/>
              </a:spcBef>
              <a:spcAft>
                <a:spcPct val="0"/>
              </a:spcAft>
            </a:pPr>
            <a:endParaRPr lang="id-ID" sz="2400">
              <a:solidFill>
                <a:prstClr val="black"/>
              </a:solidFill>
              <a:latin typeface="微软雅黑" panose="020B0503020204020204" pitchFamily="34" charset="-122"/>
              <a:ea typeface="微软雅黑" panose="020B0503020204020204" pitchFamily="34" charset="-122"/>
            </a:endParaRPr>
          </a:p>
        </p:txBody>
      </p:sp>
      <p:grpSp>
        <p:nvGrpSpPr>
          <p:cNvPr id="12" name="Group 9"/>
          <p:cNvGrpSpPr/>
          <p:nvPr/>
        </p:nvGrpSpPr>
        <p:grpSpPr>
          <a:xfrm>
            <a:off x="872290" y="2565431"/>
            <a:ext cx="1517604" cy="2512284"/>
            <a:chOff x="1498443" y="3296141"/>
            <a:chExt cx="1376598" cy="2280056"/>
          </a:xfrm>
          <a:solidFill>
            <a:schemeClr val="bg1">
              <a:lumMod val="85000"/>
            </a:schemeClr>
          </a:solidFill>
        </p:grpSpPr>
        <p:grpSp>
          <p:nvGrpSpPr>
            <p:cNvPr id="13" name="Group 10"/>
            <p:cNvGrpSpPr/>
            <p:nvPr/>
          </p:nvGrpSpPr>
          <p:grpSpPr>
            <a:xfrm rot="20700000">
              <a:off x="1498443" y="3464825"/>
              <a:ext cx="1055686" cy="2111372"/>
              <a:chOff x="1480457" y="3328209"/>
              <a:chExt cx="1055686" cy="2111372"/>
            </a:xfrm>
            <a:grpFill/>
          </p:grpSpPr>
          <p:sp>
            <p:nvSpPr>
              <p:cNvPr id="16"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121920" tIns="60960" rIns="121920" bIns="60960" numCol="1" anchor="t" anchorCtr="0" compatLnSpc="1"/>
              <a:lstStyle/>
              <a:p>
                <a:pPr defTabSz="1218565" fontAlgn="base">
                  <a:spcBef>
                    <a:spcPct val="0"/>
                  </a:spcBef>
                  <a:spcAft>
                    <a:spcPct val="0"/>
                  </a:spcAft>
                </a:pPr>
                <a:endParaRPr lang="id-ID" sz="2400">
                  <a:solidFill>
                    <a:prstClr val="black"/>
                  </a:solidFill>
                  <a:latin typeface="微软雅黑" panose="020B0503020204020204" pitchFamily="34" charset="-122"/>
                  <a:ea typeface="微软雅黑" panose="020B0503020204020204" pitchFamily="34" charset="-122"/>
                </a:endParaRPr>
              </a:p>
            </p:txBody>
          </p:sp>
          <p:sp>
            <p:nvSpPr>
              <p:cNvPr id="17"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121920" tIns="60960" rIns="121920" bIns="60960" numCol="1" anchor="t" anchorCtr="0" compatLnSpc="1"/>
              <a:lstStyle/>
              <a:p>
                <a:pPr defTabSz="1218565" fontAlgn="base">
                  <a:spcBef>
                    <a:spcPct val="0"/>
                  </a:spcBef>
                  <a:spcAft>
                    <a:spcPct val="0"/>
                  </a:spcAft>
                </a:pPr>
                <a:endParaRPr lang="id-ID" sz="2400">
                  <a:solidFill>
                    <a:prstClr val="black"/>
                  </a:solidFill>
                  <a:latin typeface="微软雅黑" panose="020B0503020204020204" pitchFamily="34" charset="-122"/>
                  <a:ea typeface="微软雅黑" panose="020B0503020204020204" pitchFamily="34" charset="-122"/>
                </a:endParaRPr>
              </a:p>
            </p:txBody>
          </p:sp>
        </p:grpSp>
        <p:sp>
          <p:nvSpPr>
            <p:cNvPr id="14" name="Oval 11"/>
            <p:cNvSpPr/>
            <p:nvPr/>
          </p:nvSpPr>
          <p:spPr>
            <a:xfrm>
              <a:off x="2221301" y="3296141"/>
              <a:ext cx="174172" cy="174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id-ID" sz="2400">
                <a:solidFill>
                  <a:prstClr val="white"/>
                </a:solidFill>
                <a:latin typeface="微软雅黑" panose="020B0503020204020204" pitchFamily="34" charset="-122"/>
                <a:ea typeface="微软雅黑" panose="020B0503020204020204" pitchFamily="34" charset="-122"/>
              </a:endParaRPr>
            </a:p>
          </p:txBody>
        </p:sp>
        <p:sp>
          <p:nvSpPr>
            <p:cNvPr id="15" name="Oval 12"/>
            <p:cNvSpPr/>
            <p:nvPr/>
          </p:nvSpPr>
          <p:spPr>
            <a:xfrm>
              <a:off x="2700869" y="5282871"/>
              <a:ext cx="174172" cy="174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id-ID" sz="2400">
                <a:solidFill>
                  <a:prstClr val="white"/>
                </a:solidFill>
                <a:latin typeface="微软雅黑" panose="020B0503020204020204" pitchFamily="34" charset="-122"/>
                <a:ea typeface="微软雅黑" panose="020B0503020204020204" pitchFamily="34" charset="-122"/>
              </a:endParaRPr>
            </a:p>
          </p:txBody>
        </p:sp>
      </p:grpSp>
      <p:sp>
        <p:nvSpPr>
          <p:cNvPr id="18" name="TextBox 17"/>
          <p:cNvSpPr txBox="1"/>
          <p:nvPr/>
        </p:nvSpPr>
        <p:spPr>
          <a:xfrm>
            <a:off x="828793" y="1516829"/>
            <a:ext cx="1434584" cy="471070"/>
          </a:xfrm>
          <a:prstGeom prst="rect">
            <a:avLst/>
          </a:prstGeom>
          <a:noFill/>
        </p:spPr>
        <p:txBody>
          <a:bodyPr wrap="none" lIns="100755" tIns="50377" rIns="100755" bIns="50377" rtlCol="0">
            <a:spAutoFit/>
          </a:bodyPr>
          <a:lstStyle/>
          <a:p>
            <a:pPr defTabSz="1218565" fontAlgn="base">
              <a:spcBef>
                <a:spcPct val="0"/>
              </a:spcBef>
              <a:spcAft>
                <a:spcPct val="0"/>
              </a:spcAft>
            </a:pPr>
            <a:r>
              <a:rPr lang="zh-CN" altLang="en-US" sz="2400" b="1" dirty="0">
                <a:solidFill>
                  <a:schemeClr val="accent1"/>
                </a:solidFill>
                <a:latin typeface="微软雅黑" panose="020B0503020204020204" pitchFamily="34" charset="-122"/>
                <a:ea typeface="微软雅黑" panose="020B0503020204020204" pitchFamily="34" charset="-122"/>
              </a:rPr>
              <a:t>填加标题</a:t>
            </a:r>
            <a:endParaRPr lang="id-ID" sz="2400" b="1" dirty="0">
              <a:solidFill>
                <a:schemeClr val="accent1"/>
              </a:solidFill>
              <a:latin typeface="微软雅黑" panose="020B0503020204020204" pitchFamily="34" charset="-122"/>
              <a:ea typeface="微软雅黑" panose="020B0503020204020204" pitchFamily="34" charset="-122"/>
            </a:endParaRPr>
          </a:p>
        </p:txBody>
      </p:sp>
      <p:sp>
        <p:nvSpPr>
          <p:cNvPr id="19" name="TextBox 20"/>
          <p:cNvSpPr txBox="1"/>
          <p:nvPr/>
        </p:nvSpPr>
        <p:spPr>
          <a:xfrm>
            <a:off x="828794" y="1941421"/>
            <a:ext cx="2970721" cy="594437"/>
          </a:xfrm>
          <a:prstGeom prst="rect">
            <a:avLst/>
          </a:prstGeom>
          <a:noFill/>
        </p:spPr>
        <p:txBody>
          <a:bodyPr wrap="square" lIns="100755" tIns="50377" rIns="100755" bIns="50377" rtlCol="0">
            <a:spAutoFit/>
          </a:bodyPr>
          <a:lstStyle/>
          <a:p>
            <a:pPr defTabSz="1218565" fontAlgn="base">
              <a:lnSpc>
                <a:spcPct val="150000"/>
              </a:lnSpc>
              <a:spcBef>
                <a:spcPct val="0"/>
              </a:spcBef>
              <a:spcAft>
                <a:spcPct val="0"/>
              </a:spcAft>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20" name="Group 17"/>
          <p:cNvGrpSpPr/>
          <p:nvPr/>
        </p:nvGrpSpPr>
        <p:grpSpPr>
          <a:xfrm>
            <a:off x="8016214" y="1813559"/>
            <a:ext cx="2970721" cy="1009625"/>
            <a:chOff x="8198838" y="2976912"/>
            <a:chExt cx="2694701" cy="916298"/>
          </a:xfrm>
        </p:grpSpPr>
        <p:sp>
          <p:nvSpPr>
            <p:cNvPr id="21" name="TextBox 22"/>
            <p:cNvSpPr txBox="1"/>
            <p:nvPr/>
          </p:nvSpPr>
          <p:spPr>
            <a:xfrm>
              <a:off x="8198838" y="2976912"/>
              <a:ext cx="1284228" cy="418990"/>
            </a:xfrm>
            <a:prstGeom prst="rect">
              <a:avLst/>
            </a:prstGeom>
            <a:noFill/>
          </p:spPr>
          <p:txBody>
            <a:bodyPr wrap="none" rtlCol="0">
              <a:spAutoFit/>
            </a:bodyPr>
            <a:lstStyle/>
            <a:p>
              <a:pPr defTabSz="1218565" fontAlgn="base">
                <a:spcBef>
                  <a:spcPct val="0"/>
                </a:spcBef>
                <a:spcAft>
                  <a:spcPct val="0"/>
                </a:spcAft>
              </a:pPr>
              <a:r>
                <a:rPr lang="zh-CN" altLang="en-US" sz="2400" b="1" dirty="0">
                  <a:solidFill>
                    <a:srgbClr val="0E647C"/>
                  </a:solidFill>
                  <a:latin typeface="微软雅黑" panose="020B0503020204020204" pitchFamily="34" charset="-122"/>
                  <a:ea typeface="微软雅黑" panose="020B0503020204020204" pitchFamily="34" charset="-122"/>
                </a:rPr>
                <a:t>填加标题</a:t>
              </a:r>
              <a:endParaRPr lang="id-ID" altLang="zh-CN" sz="2400" b="1" dirty="0">
                <a:solidFill>
                  <a:srgbClr val="0E647C"/>
                </a:solidFill>
                <a:latin typeface="微软雅黑" panose="020B0503020204020204" pitchFamily="34" charset="-122"/>
                <a:ea typeface="微软雅黑" panose="020B0503020204020204" pitchFamily="34" charset="-122"/>
              </a:endParaRPr>
            </a:p>
          </p:txBody>
        </p:sp>
        <p:sp>
          <p:nvSpPr>
            <p:cNvPr id="22" name="TextBox 23"/>
            <p:cNvSpPr txBox="1"/>
            <p:nvPr/>
          </p:nvSpPr>
          <p:spPr>
            <a:xfrm>
              <a:off x="8198838" y="3362257"/>
              <a:ext cx="2694701" cy="530953"/>
            </a:xfrm>
            <a:prstGeom prst="rect">
              <a:avLst/>
            </a:prstGeom>
            <a:noFill/>
          </p:spPr>
          <p:txBody>
            <a:bodyPr wrap="square" rtlCol="0">
              <a:spAutoFit/>
            </a:bodyPr>
            <a:lstStyle/>
            <a:p>
              <a:pPr defTabSz="1218565" fontAlgn="base">
                <a:lnSpc>
                  <a:spcPct val="150000"/>
                </a:lnSpc>
                <a:spcBef>
                  <a:spcPct val="0"/>
                </a:spcBef>
                <a:spcAft>
                  <a:spcPct val="0"/>
                </a:spcAft>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23" name="Group 20"/>
          <p:cNvGrpSpPr/>
          <p:nvPr/>
        </p:nvGrpSpPr>
        <p:grpSpPr>
          <a:xfrm>
            <a:off x="8016214" y="4773152"/>
            <a:ext cx="2970721" cy="1009625"/>
            <a:chOff x="8198838" y="3752829"/>
            <a:chExt cx="2694701" cy="916298"/>
          </a:xfrm>
        </p:grpSpPr>
        <p:sp>
          <p:nvSpPr>
            <p:cNvPr id="24" name="TextBox 25"/>
            <p:cNvSpPr txBox="1"/>
            <p:nvPr/>
          </p:nvSpPr>
          <p:spPr>
            <a:xfrm>
              <a:off x="8198838" y="3752829"/>
              <a:ext cx="1284228" cy="418990"/>
            </a:xfrm>
            <a:prstGeom prst="rect">
              <a:avLst/>
            </a:prstGeom>
            <a:noFill/>
          </p:spPr>
          <p:txBody>
            <a:bodyPr wrap="none" rtlCol="0">
              <a:spAutoFit/>
            </a:bodyPr>
            <a:lstStyle/>
            <a:p>
              <a:pPr defTabSz="1218565" fontAlgn="base">
                <a:spcBef>
                  <a:spcPct val="0"/>
                </a:spcBef>
                <a:spcAft>
                  <a:spcPct val="0"/>
                </a:spcAft>
              </a:pPr>
              <a:r>
                <a:rPr lang="zh-CN" altLang="en-US" sz="2400" b="1" dirty="0">
                  <a:solidFill>
                    <a:srgbClr val="0E647C"/>
                  </a:solidFill>
                  <a:latin typeface="微软雅黑" panose="020B0503020204020204" pitchFamily="34" charset="-122"/>
                  <a:ea typeface="微软雅黑" panose="020B0503020204020204" pitchFamily="34" charset="-122"/>
                </a:rPr>
                <a:t>填加标题</a:t>
              </a:r>
              <a:endParaRPr lang="id-ID" altLang="zh-CN" sz="2400" b="1" dirty="0">
                <a:solidFill>
                  <a:srgbClr val="0E647C"/>
                </a:solidFill>
                <a:latin typeface="微软雅黑" panose="020B0503020204020204" pitchFamily="34" charset="-122"/>
                <a:ea typeface="微软雅黑" panose="020B0503020204020204" pitchFamily="34" charset="-122"/>
              </a:endParaRPr>
            </a:p>
          </p:txBody>
        </p:sp>
        <p:sp>
          <p:nvSpPr>
            <p:cNvPr id="25" name="TextBox 26"/>
            <p:cNvSpPr txBox="1"/>
            <p:nvPr/>
          </p:nvSpPr>
          <p:spPr>
            <a:xfrm>
              <a:off x="8198838" y="4138174"/>
              <a:ext cx="2694701" cy="530953"/>
            </a:xfrm>
            <a:prstGeom prst="rect">
              <a:avLst/>
            </a:prstGeom>
            <a:noFill/>
          </p:spPr>
          <p:txBody>
            <a:bodyPr wrap="square" rtlCol="0">
              <a:spAutoFit/>
            </a:bodyPr>
            <a:lstStyle/>
            <a:p>
              <a:pPr defTabSz="1218565" fontAlgn="base">
                <a:lnSpc>
                  <a:spcPct val="150000"/>
                </a:lnSpc>
                <a:spcBef>
                  <a:spcPct val="0"/>
                </a:spcBef>
                <a:spcAft>
                  <a:spcPct val="0"/>
                </a:spcAft>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26" name="TextBox 27"/>
          <p:cNvSpPr txBox="1"/>
          <p:nvPr/>
        </p:nvSpPr>
        <p:spPr>
          <a:xfrm>
            <a:off x="8027456" y="3001979"/>
            <a:ext cx="3904219" cy="1640301"/>
          </a:xfrm>
          <a:prstGeom prst="rect">
            <a:avLst/>
          </a:prstGeom>
          <a:noFill/>
        </p:spPr>
        <p:txBody>
          <a:bodyPr wrap="square" lIns="100755" tIns="50377" rIns="100755" bIns="50377" rtlCol="0">
            <a:spAutoFit/>
          </a:bodyPr>
          <a:lstStyle/>
          <a:p>
            <a:pPr defTabSz="1218565" fontAlgn="base">
              <a:lnSpc>
                <a:spcPct val="15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335" b="1" dirty="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此处添加详细文本描述，并符合整体语言风格，语言描述尽量简洁生动。</a:t>
            </a:r>
            <a:endParaRPr lang="id-ID" sz="1335" dirty="0">
              <a:solidFill>
                <a:prstClr val="black">
                  <a:lumMod val="65000"/>
                  <a:lumOff val="35000"/>
                </a:prstClr>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endParaRPr lang="id-ID"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27" name="Straight Connector 24"/>
          <p:cNvCxnSpPr/>
          <p:nvPr/>
        </p:nvCxnSpPr>
        <p:spPr>
          <a:xfrm>
            <a:off x="5364255" y="5450500"/>
            <a:ext cx="2623668" cy="0"/>
          </a:xfrm>
          <a:prstGeom prst="line">
            <a:avLst/>
          </a:prstGeom>
          <a:ln w="2857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5417"/>
    </mc:Choice>
    <mc:Fallback>
      <p:transition spd="slow" advTm="5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8" presetClass="emph" presetSubtype="0" fill="hold" grpId="0" nodeType="withEffect">
                                  <p:stCondLst>
                                    <p:cond delay="0"/>
                                  </p:stCondLst>
                                  <p:childTnLst>
                                    <p:animRot by="21600000">
                                      <p:cBhvr>
                                        <p:cTn id="36" dur="5750" fill="hold"/>
                                        <p:tgtEl>
                                          <p:spTgt spid="7"/>
                                        </p:tgtEl>
                                        <p:attrNameLst>
                                          <p:attrName>r</p:attrName>
                                        </p:attrNameLst>
                                      </p:cBhvr>
                                    </p:animRot>
                                  </p:childTnLst>
                                </p:cTn>
                              </p:par>
                              <p:par>
                                <p:cTn id="37" presetID="8" presetClass="emph" presetSubtype="0" fill="hold" grpId="0" nodeType="withEffect">
                                  <p:stCondLst>
                                    <p:cond delay="0"/>
                                  </p:stCondLst>
                                  <p:childTnLst>
                                    <p:animRot by="-21600000">
                                      <p:cBhvr>
                                        <p:cTn id="38" dur="5750" fill="hold"/>
                                        <p:tgtEl>
                                          <p:spTgt spid="8"/>
                                        </p:tgtEl>
                                        <p:attrNameLst>
                                          <p:attrName>r</p:attrName>
                                        </p:attrNameLst>
                                      </p:cBhvr>
                                    </p:animRot>
                                  </p:childTnLst>
                                </p:cTn>
                              </p:par>
                              <p:par>
                                <p:cTn id="39" presetID="8" presetClass="emph" presetSubtype="0" fill="hold" grpId="0" nodeType="withEffect">
                                  <p:stCondLst>
                                    <p:cond delay="0"/>
                                  </p:stCondLst>
                                  <p:childTnLst>
                                    <p:animRot by="-21600000">
                                      <p:cBhvr>
                                        <p:cTn id="40" dur="5750" fill="hold"/>
                                        <p:tgtEl>
                                          <p:spTgt spid="6"/>
                                        </p:tgtEl>
                                        <p:attrNameLst>
                                          <p:attrName>r</p:attrName>
                                        </p:attrNameLst>
                                      </p:cBhvr>
                                    </p:animRot>
                                  </p:childTnLst>
                                </p:cTn>
                              </p:par>
                              <p:par>
                                <p:cTn id="41" presetID="22" presetClass="entr" presetSubtype="4" fill="hold" nodeType="with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30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22" presetClass="entr" presetSubtype="8" fill="hold" nodeType="withEffect">
                                  <p:stCondLst>
                                    <p:cond delay="400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par>
                                <p:cTn id="59" presetID="10" presetClass="entr" presetSubtype="0" fill="hold" nodeType="withEffect">
                                  <p:stCondLst>
                                    <p:cond delay="45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animBg="1"/>
      <p:bldP spid="11" grpId="0" animBg="1"/>
      <p:bldP spid="18" grpId="0"/>
      <p:bldP spid="19"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rotWithShape="1">
          <a:blip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t="14744" b="44563"/>
          <a:stretch>
            <a:fillRect/>
          </a:stretch>
        </p:blipFill>
        <p:spPr>
          <a:xfrm>
            <a:off x="0" y="3"/>
            <a:ext cx="12192000" cy="3310525"/>
          </a:xfrm>
          <a:prstGeom prst="rect">
            <a:avLst/>
          </a:prstGeom>
        </p:spPr>
      </p:pic>
      <p:grpSp>
        <p:nvGrpSpPr>
          <p:cNvPr id="71" name="组合 70"/>
          <p:cNvGrpSpPr/>
          <p:nvPr/>
        </p:nvGrpSpPr>
        <p:grpSpPr>
          <a:xfrm flipH="1">
            <a:off x="0" y="3315824"/>
            <a:ext cx="12192000" cy="56671"/>
            <a:chOff x="142958" y="4586449"/>
            <a:chExt cx="9664945" cy="81520"/>
          </a:xfrm>
        </p:grpSpPr>
        <p:sp>
          <p:nvSpPr>
            <p:cNvPr id="72" name="Rectangle 5"/>
            <p:cNvSpPr>
              <a:spLocks noChangeArrowheads="1"/>
            </p:cNvSpPr>
            <p:nvPr/>
          </p:nvSpPr>
          <p:spPr bwMode="auto">
            <a:xfrm>
              <a:off x="142958" y="4586449"/>
              <a:ext cx="7145631" cy="81520"/>
            </a:xfrm>
            <a:prstGeom prst="rect">
              <a:avLst/>
            </a:prstGeom>
            <a:solidFill>
              <a:schemeClr val="tx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Rectangle 6"/>
            <p:cNvSpPr>
              <a:spLocks noChangeArrowheads="1"/>
            </p:cNvSpPr>
            <p:nvPr/>
          </p:nvSpPr>
          <p:spPr bwMode="auto">
            <a:xfrm>
              <a:off x="7276047" y="4586449"/>
              <a:ext cx="1266711" cy="81520"/>
            </a:xfrm>
            <a:prstGeom prst="rect">
              <a:avLst/>
            </a:prstGeom>
            <a:solidFill>
              <a:srgbClr val="00B0F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Rectangle 7"/>
            <p:cNvSpPr>
              <a:spLocks noChangeArrowheads="1"/>
            </p:cNvSpPr>
            <p:nvPr/>
          </p:nvSpPr>
          <p:spPr bwMode="auto">
            <a:xfrm>
              <a:off x="8542759" y="4586449"/>
              <a:ext cx="1265144" cy="81520"/>
            </a:xfrm>
            <a:prstGeom prst="rect">
              <a:avLst/>
            </a:prstGeom>
            <a:solidFill>
              <a:srgbClr val="17436D"/>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99" name="文本框 9"/>
          <p:cNvSpPr txBox="1"/>
          <p:nvPr/>
        </p:nvSpPr>
        <p:spPr>
          <a:xfrm>
            <a:off x="957048" y="5413882"/>
            <a:ext cx="1703944" cy="507829"/>
          </a:xfrm>
          <a:prstGeom prst="rect">
            <a:avLst/>
          </a:prstGeom>
          <a:noFill/>
        </p:spPr>
        <p:txBody>
          <a:bodyPr wrap="square" lIns="91438" tIns="45719" rIns="91438" bIns="45719" rtlCol="0">
            <a:spAutoFit/>
          </a:bodyPr>
          <a:lstStyle/>
          <a:p>
            <a:pPr marL="0" lvl="1" algn="ctr" fontAlgn="base">
              <a:spcBef>
                <a:spcPct val="0"/>
              </a:spcBef>
              <a:spcAft>
                <a:spcPct val="0"/>
              </a:spcAft>
            </a:pPr>
            <a:r>
              <a:rPr lang="zh-CN" altLang="en-US" sz="2700" b="1" dirty="0" smtClean="0">
                <a:solidFill>
                  <a:schemeClr val="tx1">
                    <a:lumMod val="85000"/>
                    <a:lumOff val="15000"/>
                  </a:schemeClr>
                </a:solidFill>
                <a:latin typeface="微软雅黑" panose="020B0503020204020204" pitchFamily="34" charset="-122"/>
                <a:ea typeface="微软雅黑" panose="020B0503020204020204" pitchFamily="34" charset="-122"/>
              </a:rPr>
              <a:t>工作概述</a:t>
            </a:r>
            <a:endParaRPr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1" name="Freeform 5"/>
          <p:cNvSpPr/>
          <p:nvPr/>
        </p:nvSpPr>
        <p:spPr bwMode="auto">
          <a:xfrm>
            <a:off x="1199656" y="4119367"/>
            <a:ext cx="1260329" cy="1136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p:spPr>
        <p:txBody>
          <a:bodyPr vert="horz" wrap="square" lIns="121917" tIns="60958" rIns="121917" bIns="60958" numCol="1" anchor="t" anchorCtr="0" compatLnSpc="1"/>
          <a:lstStyle/>
          <a:p>
            <a:pPr fontAlgn="base">
              <a:spcBef>
                <a:spcPct val="0"/>
              </a:spcBef>
              <a:spcAft>
                <a:spcPct val="0"/>
              </a:spcAft>
              <a:defRPr/>
            </a:pPr>
            <a:endParaRPr lang="zh-CN" altLang="en-US" kern="0">
              <a:solidFill>
                <a:prstClr val="black"/>
              </a:solidFill>
            </a:endParaRPr>
          </a:p>
        </p:txBody>
      </p:sp>
      <p:sp>
        <p:nvSpPr>
          <p:cNvPr id="102" name="KSO_Shape"/>
          <p:cNvSpPr/>
          <p:nvPr/>
        </p:nvSpPr>
        <p:spPr bwMode="auto">
          <a:xfrm>
            <a:off x="1424161" y="4409083"/>
            <a:ext cx="811316" cy="55730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ysClr val="window" lastClr="FFFFFF"/>
          </a:solidFill>
          <a:ln>
            <a:noFill/>
          </a:ln>
        </p:spPr>
        <p:txBody>
          <a:bodyPr lIns="121917" tIns="60958" rIns="121917" bIns="60958" anchor="ctr">
            <a:scene3d>
              <a:camera prst="orthographicFront"/>
              <a:lightRig rig="threePt" dir="t"/>
            </a:scene3d>
            <a:sp3d contourW="12700">
              <a:contourClr>
                <a:srgbClr val="FFFFFF"/>
              </a:contourClr>
            </a:sp3d>
          </a:bodyPr>
          <a:lstStyle/>
          <a:p>
            <a:pPr algn="ctr" fontAlgn="base">
              <a:spcBef>
                <a:spcPct val="0"/>
              </a:spcBef>
              <a:spcAft>
                <a:spcPct val="0"/>
              </a:spcAft>
              <a:defRPr/>
            </a:pPr>
            <a:endParaRPr lang="zh-CN" altLang="en-US" kern="0">
              <a:solidFill>
                <a:srgbClr val="FFFFFF"/>
              </a:solidFill>
            </a:endParaRPr>
          </a:p>
        </p:txBody>
      </p:sp>
      <p:sp>
        <p:nvSpPr>
          <p:cNvPr id="103" name="Freeform 5"/>
          <p:cNvSpPr/>
          <p:nvPr/>
        </p:nvSpPr>
        <p:spPr bwMode="auto">
          <a:xfrm>
            <a:off x="3329351" y="4119367"/>
            <a:ext cx="1260329" cy="1136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3B0CD"/>
          </a:solidFill>
          <a:ln w="9525" cap="flat">
            <a:noFill/>
            <a:prstDash val="solid"/>
            <a:miter lim="800000"/>
          </a:ln>
        </p:spPr>
        <p:txBody>
          <a:bodyPr vert="horz" wrap="square" lIns="121917" tIns="60958" rIns="121917" bIns="60958" numCol="1" anchor="t" anchorCtr="0" compatLnSpc="1"/>
          <a:lstStyle/>
          <a:p>
            <a:pPr fontAlgn="base">
              <a:spcBef>
                <a:spcPct val="0"/>
              </a:spcBef>
              <a:spcAft>
                <a:spcPct val="0"/>
              </a:spcAft>
              <a:defRPr/>
            </a:pPr>
            <a:endParaRPr lang="zh-CN" altLang="en-US" kern="0">
              <a:solidFill>
                <a:prstClr val="black"/>
              </a:solidFill>
            </a:endParaRPr>
          </a:p>
        </p:txBody>
      </p:sp>
      <p:sp>
        <p:nvSpPr>
          <p:cNvPr id="104" name="KSO_Shape"/>
          <p:cNvSpPr/>
          <p:nvPr/>
        </p:nvSpPr>
        <p:spPr bwMode="auto">
          <a:xfrm>
            <a:off x="3630893" y="4414442"/>
            <a:ext cx="675296" cy="57533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ysClr val="window" lastClr="FFFFFF"/>
          </a:solidFill>
          <a:ln>
            <a:noFill/>
          </a:ln>
        </p:spPr>
        <p:txBody>
          <a:bodyPr lIns="121917" tIns="60958" rIns="121917" bIns="60958" anchor="ctr">
            <a:scene3d>
              <a:camera prst="orthographicFront"/>
              <a:lightRig rig="threePt" dir="t"/>
            </a:scene3d>
            <a:sp3d contourW="12700">
              <a:contourClr>
                <a:srgbClr val="FFFFFF"/>
              </a:contourClr>
            </a:sp3d>
          </a:bodyPr>
          <a:lstStyle/>
          <a:p>
            <a:pPr algn="ctr" fontAlgn="base">
              <a:spcBef>
                <a:spcPct val="0"/>
              </a:spcBef>
              <a:spcAft>
                <a:spcPct val="0"/>
              </a:spcAft>
              <a:defRPr/>
            </a:pPr>
            <a:endParaRPr lang="zh-CN" altLang="en-US" kern="0">
              <a:solidFill>
                <a:srgbClr val="FFFFFF"/>
              </a:solidFill>
            </a:endParaRPr>
          </a:p>
        </p:txBody>
      </p:sp>
      <p:sp>
        <p:nvSpPr>
          <p:cNvPr id="105" name="Freeform 5"/>
          <p:cNvSpPr/>
          <p:nvPr/>
        </p:nvSpPr>
        <p:spPr bwMode="auto">
          <a:xfrm>
            <a:off x="5459048" y="4119367"/>
            <a:ext cx="1260329" cy="1136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p:spPr>
        <p:txBody>
          <a:bodyPr vert="horz" wrap="square" lIns="121917" tIns="60958" rIns="121917" bIns="60958" numCol="1" anchor="t" anchorCtr="0" compatLnSpc="1"/>
          <a:lstStyle/>
          <a:p>
            <a:pPr fontAlgn="base">
              <a:spcBef>
                <a:spcPct val="0"/>
              </a:spcBef>
              <a:spcAft>
                <a:spcPct val="0"/>
              </a:spcAft>
              <a:defRPr/>
            </a:pPr>
            <a:endParaRPr lang="zh-CN" altLang="en-US" kern="0">
              <a:solidFill>
                <a:prstClr val="black"/>
              </a:solidFill>
            </a:endParaRPr>
          </a:p>
        </p:txBody>
      </p:sp>
      <p:sp>
        <p:nvSpPr>
          <p:cNvPr id="106" name="KSO_Shape"/>
          <p:cNvSpPr/>
          <p:nvPr/>
        </p:nvSpPr>
        <p:spPr bwMode="auto">
          <a:xfrm>
            <a:off x="5738546" y="4334099"/>
            <a:ext cx="701333" cy="69457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ysClr val="window" lastClr="FFFFFF"/>
          </a:solidFill>
          <a:ln>
            <a:noFill/>
          </a:ln>
        </p:spPr>
        <p:txBody>
          <a:bodyPr lIns="121917" tIns="60958" rIns="121917" bIns="60958" anchor="ctr">
            <a:scene3d>
              <a:camera prst="orthographicFront"/>
              <a:lightRig rig="threePt" dir="t"/>
            </a:scene3d>
            <a:sp3d contourW="12700">
              <a:contourClr>
                <a:srgbClr val="FFFFFF"/>
              </a:contourClr>
            </a:sp3d>
          </a:bodyPr>
          <a:lstStyle/>
          <a:p>
            <a:pPr algn="ctr" fontAlgn="base">
              <a:spcBef>
                <a:spcPct val="0"/>
              </a:spcBef>
              <a:spcAft>
                <a:spcPct val="0"/>
              </a:spcAft>
              <a:defRPr/>
            </a:pPr>
            <a:endParaRPr lang="zh-CN" altLang="en-US" kern="0">
              <a:solidFill>
                <a:srgbClr val="FFFFFF"/>
              </a:solidFill>
            </a:endParaRPr>
          </a:p>
        </p:txBody>
      </p:sp>
      <p:sp>
        <p:nvSpPr>
          <p:cNvPr id="107" name="Freeform 5"/>
          <p:cNvSpPr/>
          <p:nvPr/>
        </p:nvSpPr>
        <p:spPr bwMode="auto">
          <a:xfrm>
            <a:off x="7588744" y="4119367"/>
            <a:ext cx="1260329" cy="1136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3B0CD"/>
          </a:solidFill>
          <a:ln w="9525" cap="flat">
            <a:noFill/>
            <a:prstDash val="solid"/>
            <a:miter lim="800000"/>
          </a:ln>
        </p:spPr>
        <p:txBody>
          <a:bodyPr vert="horz" wrap="square" lIns="121917" tIns="60958" rIns="121917" bIns="60958" numCol="1" anchor="t" anchorCtr="0" compatLnSpc="1"/>
          <a:lstStyle/>
          <a:p>
            <a:pPr fontAlgn="base">
              <a:spcBef>
                <a:spcPct val="0"/>
              </a:spcBef>
              <a:spcAft>
                <a:spcPct val="0"/>
              </a:spcAft>
              <a:defRPr/>
            </a:pPr>
            <a:endParaRPr lang="zh-CN" altLang="en-US" kern="0">
              <a:solidFill>
                <a:prstClr val="black"/>
              </a:solidFill>
            </a:endParaRPr>
          </a:p>
        </p:txBody>
      </p:sp>
      <p:sp>
        <p:nvSpPr>
          <p:cNvPr id="108" name="KSO_Shape"/>
          <p:cNvSpPr/>
          <p:nvPr/>
        </p:nvSpPr>
        <p:spPr bwMode="auto">
          <a:xfrm>
            <a:off x="7877473" y="4367383"/>
            <a:ext cx="682871" cy="58064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ysClr val="window" lastClr="FFFFFF"/>
          </a:solidFill>
          <a:ln>
            <a:noFill/>
          </a:ln>
        </p:spPr>
        <p:txBody>
          <a:bodyPr lIns="121917" tIns="60958" rIns="121917" bIns="60958" anchor="ctr">
            <a:scene3d>
              <a:camera prst="orthographicFront"/>
              <a:lightRig rig="threePt" dir="t"/>
            </a:scene3d>
            <a:sp3d contourW="12700">
              <a:contourClr>
                <a:srgbClr val="FFFFFF"/>
              </a:contourClr>
            </a:sp3d>
          </a:bodyPr>
          <a:lstStyle/>
          <a:p>
            <a:pPr algn="ctr" fontAlgn="base">
              <a:spcBef>
                <a:spcPct val="0"/>
              </a:spcBef>
              <a:spcAft>
                <a:spcPct val="0"/>
              </a:spcAft>
              <a:defRPr/>
            </a:pPr>
            <a:endParaRPr lang="zh-CN" altLang="en-US" kern="0">
              <a:solidFill>
                <a:srgbClr val="FFFFFF"/>
              </a:solidFill>
            </a:endParaRPr>
          </a:p>
        </p:txBody>
      </p:sp>
      <p:sp>
        <p:nvSpPr>
          <p:cNvPr id="109" name="Freeform 5"/>
          <p:cNvSpPr/>
          <p:nvPr/>
        </p:nvSpPr>
        <p:spPr bwMode="auto">
          <a:xfrm>
            <a:off x="9718439" y="4119367"/>
            <a:ext cx="1260329" cy="1136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p:spPr>
        <p:txBody>
          <a:bodyPr vert="horz" wrap="square" lIns="121917" tIns="60958" rIns="121917" bIns="60958" numCol="1" anchor="t" anchorCtr="0" compatLnSpc="1"/>
          <a:lstStyle/>
          <a:p>
            <a:pPr fontAlgn="base">
              <a:spcBef>
                <a:spcPct val="0"/>
              </a:spcBef>
              <a:spcAft>
                <a:spcPct val="0"/>
              </a:spcAft>
              <a:defRPr/>
            </a:pPr>
            <a:endParaRPr lang="zh-CN" altLang="en-US" kern="0">
              <a:solidFill>
                <a:prstClr val="black"/>
              </a:solidFill>
            </a:endParaRPr>
          </a:p>
        </p:txBody>
      </p:sp>
      <p:sp>
        <p:nvSpPr>
          <p:cNvPr id="110" name="KSO_Shape"/>
          <p:cNvSpPr/>
          <p:nvPr/>
        </p:nvSpPr>
        <p:spPr bwMode="auto">
          <a:xfrm>
            <a:off x="10009864" y="4319979"/>
            <a:ext cx="677477" cy="650615"/>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ysClr val="window" lastClr="FFFFFF"/>
          </a:solidFill>
          <a:ln>
            <a:noFill/>
          </a:ln>
        </p:spPr>
        <p:txBody>
          <a:bodyPr lIns="121917" tIns="60958" rIns="121917" bIns="60958" anchor="ctr">
            <a:scene3d>
              <a:camera prst="orthographicFront"/>
              <a:lightRig rig="threePt" dir="t"/>
            </a:scene3d>
            <a:sp3d contourW="12700">
              <a:contourClr>
                <a:srgbClr val="FFFFFF"/>
              </a:contourClr>
            </a:sp3d>
          </a:bodyPr>
          <a:lstStyle/>
          <a:p>
            <a:pPr algn="ctr" fontAlgn="base">
              <a:spcBef>
                <a:spcPct val="0"/>
              </a:spcBef>
              <a:spcAft>
                <a:spcPct val="0"/>
              </a:spcAft>
              <a:defRPr/>
            </a:pPr>
            <a:endParaRPr lang="zh-CN" altLang="en-US" kern="0">
              <a:solidFill>
                <a:srgbClr val="FFFFFF"/>
              </a:solidFill>
            </a:endParaRPr>
          </a:p>
        </p:txBody>
      </p:sp>
      <p:sp>
        <p:nvSpPr>
          <p:cNvPr id="111" name="文本框 9"/>
          <p:cNvSpPr txBox="1"/>
          <p:nvPr/>
        </p:nvSpPr>
        <p:spPr>
          <a:xfrm>
            <a:off x="957048" y="5913036"/>
            <a:ext cx="1703944" cy="261608"/>
          </a:xfrm>
          <a:prstGeom prst="rect">
            <a:avLst/>
          </a:prstGeom>
          <a:noFill/>
        </p:spPr>
        <p:txBody>
          <a:bodyPr wrap="square" lIns="91438" tIns="45719" rIns="91438" bIns="45719" rtlCol="0">
            <a:spAutoFit/>
          </a:bodyPr>
          <a:lstStyle/>
          <a:p>
            <a:pPr algn="ctr"/>
            <a:r>
              <a:rPr lang="en-US" altLang="zh-CN" sz="1100" dirty="0">
                <a:solidFill>
                  <a:schemeClr val="tx2"/>
                </a:solidFill>
                <a:latin typeface="微软雅黑" panose="020B0503020204020204" pitchFamily="34" charset="-122"/>
                <a:ea typeface="微软雅黑" panose="020B0503020204020204" pitchFamily="34" charset="-122"/>
              </a:rPr>
              <a:t>Work content</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112" name="文本框 9"/>
          <p:cNvSpPr txBox="1"/>
          <p:nvPr/>
        </p:nvSpPr>
        <p:spPr>
          <a:xfrm>
            <a:off x="2810610" y="5410218"/>
            <a:ext cx="2297812" cy="507829"/>
          </a:xfrm>
          <a:prstGeom prst="rect">
            <a:avLst/>
          </a:prstGeom>
          <a:noFill/>
        </p:spPr>
        <p:txBody>
          <a:bodyPr wrap="square" lIns="91438" tIns="45719" rIns="91438" bIns="45719" rtlCol="0">
            <a:spAutoFit/>
          </a:bodyPr>
          <a:lstStyle/>
          <a:p>
            <a:pPr marL="0" lvl="1" algn="ctr" fontAlgn="base">
              <a:spcBef>
                <a:spcPct val="0"/>
              </a:spcBef>
              <a:spcAft>
                <a:spcPct val="0"/>
              </a:spcAft>
            </a:pPr>
            <a:r>
              <a:rPr lang="zh-CN" altLang="en-US" sz="2700" b="1" dirty="0" smtClean="0">
                <a:solidFill>
                  <a:schemeClr val="tx1">
                    <a:lumMod val="85000"/>
                    <a:lumOff val="15000"/>
                  </a:schemeClr>
                </a:solidFill>
                <a:latin typeface="微软雅黑" panose="020B0503020204020204" pitchFamily="34" charset="-122"/>
                <a:ea typeface="微软雅黑" panose="020B0503020204020204" pitchFamily="34" charset="-122"/>
              </a:rPr>
              <a:t>完成情况</a:t>
            </a:r>
            <a:endParaRPr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文本框 9"/>
          <p:cNvSpPr txBox="1"/>
          <p:nvPr/>
        </p:nvSpPr>
        <p:spPr>
          <a:xfrm>
            <a:off x="3263577" y="5909373"/>
            <a:ext cx="1391877" cy="307775"/>
          </a:xfrm>
          <a:prstGeom prst="rect">
            <a:avLst/>
          </a:prstGeom>
          <a:noFill/>
        </p:spPr>
        <p:txBody>
          <a:bodyPr wrap="square" lIns="91438" tIns="45719" rIns="91438" bIns="45719" rtlCol="0">
            <a:spAutoFit/>
          </a:bodyPr>
          <a:lstStyle/>
          <a:p>
            <a:pPr algn="ctr"/>
            <a:r>
              <a:rPr lang="en-US" altLang="zh-CN" sz="1400" dirty="0">
                <a:solidFill>
                  <a:schemeClr val="tx2"/>
                </a:solidFill>
                <a:latin typeface="微软雅黑" panose="020B0503020204020204" pitchFamily="34" charset="-122"/>
                <a:ea typeface="微软雅黑" panose="020B0503020204020204" pitchFamily="34" charset="-122"/>
              </a:rPr>
              <a:t>Work content</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14" name="文本框 9"/>
          <p:cNvSpPr txBox="1"/>
          <p:nvPr/>
        </p:nvSpPr>
        <p:spPr>
          <a:xfrm>
            <a:off x="5015178" y="5413882"/>
            <a:ext cx="2148070" cy="507829"/>
          </a:xfrm>
          <a:prstGeom prst="rect">
            <a:avLst/>
          </a:prstGeom>
          <a:noFill/>
        </p:spPr>
        <p:txBody>
          <a:bodyPr wrap="square" lIns="91438" tIns="45719" rIns="91438" bIns="45719" rtlCol="0">
            <a:spAutoFit/>
          </a:bodyPr>
          <a:lstStyle/>
          <a:p>
            <a:pPr marL="0" lvl="1" algn="ctr" fontAlgn="base">
              <a:spcBef>
                <a:spcPct val="0"/>
              </a:spcBef>
              <a:spcAft>
                <a:spcPct val="0"/>
              </a:spcAft>
            </a:pPr>
            <a:r>
              <a:rPr lang="zh-CN" altLang="en-US" sz="2700" b="1" dirty="0" smtClean="0">
                <a:solidFill>
                  <a:schemeClr val="tx1">
                    <a:lumMod val="85000"/>
                    <a:lumOff val="15000"/>
                  </a:schemeClr>
                </a:solidFill>
                <a:latin typeface="微软雅黑" panose="020B0503020204020204" pitchFamily="34" charset="-122"/>
                <a:ea typeface="微软雅黑" panose="020B0503020204020204" pitchFamily="34" charset="-122"/>
              </a:rPr>
              <a:t>成功案例</a:t>
            </a:r>
            <a:endParaRPr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文本框 9"/>
          <p:cNvSpPr txBox="1"/>
          <p:nvPr/>
        </p:nvSpPr>
        <p:spPr>
          <a:xfrm>
            <a:off x="5241642" y="5913036"/>
            <a:ext cx="1695142" cy="307775"/>
          </a:xfrm>
          <a:prstGeom prst="rect">
            <a:avLst/>
          </a:prstGeom>
          <a:noFill/>
        </p:spPr>
        <p:txBody>
          <a:bodyPr wrap="square" lIns="91438" tIns="45719" rIns="91438" bIns="45719" rtlCol="0">
            <a:spAutoFit/>
          </a:bodyPr>
          <a:lstStyle/>
          <a:p>
            <a:pPr algn="ctr"/>
            <a:r>
              <a:rPr lang="en-US" altLang="zh-CN" sz="1400" dirty="0">
                <a:solidFill>
                  <a:schemeClr val="tx2"/>
                </a:solidFill>
                <a:latin typeface="微软雅黑" panose="020B0503020204020204" pitchFamily="34" charset="-122"/>
                <a:ea typeface="微软雅黑" panose="020B0503020204020204" pitchFamily="34" charset="-122"/>
              </a:rPr>
              <a:t>Work content</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16" name="文本框 9"/>
          <p:cNvSpPr txBox="1"/>
          <p:nvPr/>
        </p:nvSpPr>
        <p:spPr>
          <a:xfrm>
            <a:off x="7224990" y="5413882"/>
            <a:ext cx="2056492" cy="507829"/>
          </a:xfrm>
          <a:prstGeom prst="rect">
            <a:avLst/>
          </a:prstGeom>
          <a:noFill/>
        </p:spPr>
        <p:txBody>
          <a:bodyPr wrap="square" lIns="91438" tIns="45719" rIns="91438" bIns="45719" rtlCol="0">
            <a:spAutoFit/>
          </a:bodyPr>
          <a:lstStyle/>
          <a:p>
            <a:pPr marL="0" lvl="1" algn="ctr" fontAlgn="base">
              <a:spcBef>
                <a:spcPct val="0"/>
              </a:spcBef>
              <a:spcAft>
                <a:spcPct val="0"/>
              </a:spcAft>
            </a:pPr>
            <a:r>
              <a:rPr lang="zh-CN" altLang="en-US" sz="2700" b="1" dirty="0" smtClean="0">
                <a:solidFill>
                  <a:schemeClr val="tx1">
                    <a:lumMod val="85000"/>
                    <a:lumOff val="15000"/>
                  </a:schemeClr>
                </a:solidFill>
                <a:latin typeface="微软雅黑" panose="020B0503020204020204" pitchFamily="34" charset="-122"/>
                <a:ea typeface="微软雅黑" panose="020B0503020204020204" pitchFamily="34" charset="-122"/>
              </a:rPr>
              <a:t>工作的不足</a:t>
            </a:r>
            <a:endParaRPr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文本框 9"/>
          <p:cNvSpPr txBox="1"/>
          <p:nvPr/>
        </p:nvSpPr>
        <p:spPr>
          <a:xfrm>
            <a:off x="7481417" y="5913036"/>
            <a:ext cx="1474984" cy="307775"/>
          </a:xfrm>
          <a:prstGeom prst="rect">
            <a:avLst/>
          </a:prstGeom>
          <a:noFill/>
        </p:spPr>
        <p:txBody>
          <a:bodyPr wrap="square" lIns="91438" tIns="45719" rIns="91438" bIns="45719" rtlCol="0">
            <a:spAutoFit/>
          </a:bodyPr>
          <a:lstStyle/>
          <a:p>
            <a:pPr algn="ctr"/>
            <a:r>
              <a:rPr lang="en-US" altLang="zh-CN" sz="1400" dirty="0">
                <a:solidFill>
                  <a:schemeClr val="tx2"/>
                </a:solidFill>
                <a:latin typeface="微软雅黑" panose="020B0503020204020204" pitchFamily="34" charset="-122"/>
                <a:ea typeface="微软雅黑" panose="020B0503020204020204" pitchFamily="34" charset="-122"/>
              </a:rPr>
              <a:t>Work content</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18" name="文本框 9"/>
          <p:cNvSpPr txBox="1"/>
          <p:nvPr/>
        </p:nvSpPr>
        <p:spPr>
          <a:xfrm>
            <a:off x="9340857" y="5413882"/>
            <a:ext cx="2015492" cy="507829"/>
          </a:xfrm>
          <a:prstGeom prst="rect">
            <a:avLst/>
          </a:prstGeom>
          <a:noFill/>
        </p:spPr>
        <p:txBody>
          <a:bodyPr wrap="square" lIns="91438" tIns="45719" rIns="91438" bIns="45719" rtlCol="0">
            <a:spAutoFit/>
          </a:bodyPr>
          <a:lstStyle/>
          <a:p>
            <a:pPr marL="0" lvl="1" algn="ctr" fontAlgn="base">
              <a:spcBef>
                <a:spcPct val="0"/>
              </a:spcBef>
              <a:spcAft>
                <a:spcPct val="0"/>
              </a:spcAft>
            </a:pPr>
            <a:r>
              <a:rPr lang="zh-CN" altLang="en-US" sz="2700" b="1" dirty="0" smtClean="0">
                <a:solidFill>
                  <a:schemeClr val="tx1">
                    <a:lumMod val="85000"/>
                    <a:lumOff val="15000"/>
                  </a:schemeClr>
                </a:solidFill>
                <a:latin typeface="微软雅黑" panose="020B0503020204020204" pitchFamily="34" charset="-122"/>
                <a:ea typeface="微软雅黑" panose="020B0503020204020204" pitchFamily="34" charset="-122"/>
              </a:rPr>
              <a:t>明年计划</a:t>
            </a:r>
            <a:endParaRPr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文本框 9"/>
          <p:cNvSpPr txBox="1"/>
          <p:nvPr/>
        </p:nvSpPr>
        <p:spPr>
          <a:xfrm>
            <a:off x="9555797" y="5913036"/>
            <a:ext cx="1585612" cy="307775"/>
          </a:xfrm>
          <a:prstGeom prst="rect">
            <a:avLst/>
          </a:prstGeom>
          <a:noFill/>
        </p:spPr>
        <p:txBody>
          <a:bodyPr wrap="square" lIns="91438" tIns="45719" rIns="91438" bIns="45719" rtlCol="0">
            <a:spAutoFit/>
          </a:bodyPr>
          <a:lstStyle/>
          <a:p>
            <a:pPr algn="ctr"/>
            <a:r>
              <a:rPr lang="en-US" altLang="zh-CN" sz="1400" dirty="0">
                <a:solidFill>
                  <a:schemeClr val="tx2"/>
                </a:solidFill>
                <a:latin typeface="微软雅黑" panose="020B0503020204020204" pitchFamily="34" charset="-122"/>
                <a:ea typeface="微软雅黑" panose="020B0503020204020204" pitchFamily="34" charset="-122"/>
              </a:rPr>
              <a:t>Work content</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20" name="Freeform 5"/>
          <p:cNvSpPr/>
          <p:nvPr/>
        </p:nvSpPr>
        <p:spPr bwMode="auto">
          <a:xfrm>
            <a:off x="9555797" y="-11875"/>
            <a:ext cx="2493505" cy="1055874"/>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0E647C"/>
          </a:solidFill>
          <a:ln w="9525" cap="flat">
            <a:noFill/>
            <a:prstDash val="solid"/>
            <a:miter lim="800000"/>
          </a:ln>
        </p:spPr>
        <p:txBody>
          <a:bodyPr vert="horz" wrap="square" lIns="121917" tIns="60958" rIns="121917" bIns="60958" numCol="1" anchor="t" anchorCtr="0" compatLnSpc="1"/>
          <a:lstStyle/>
          <a:p>
            <a:pPr fontAlgn="base">
              <a:spcBef>
                <a:spcPct val="0"/>
              </a:spcBef>
              <a:spcAft>
                <a:spcPct val="0"/>
              </a:spcAft>
              <a:defRPr/>
            </a:pPr>
            <a:endParaRPr lang="zh-CN" altLang="en-US" kern="0">
              <a:solidFill>
                <a:prstClr val="black"/>
              </a:solidFill>
            </a:endParaRPr>
          </a:p>
        </p:txBody>
      </p:sp>
      <p:sp>
        <p:nvSpPr>
          <p:cNvPr id="121" name="TextBox 120"/>
          <p:cNvSpPr txBox="1"/>
          <p:nvPr/>
        </p:nvSpPr>
        <p:spPr>
          <a:xfrm>
            <a:off x="10132369" y="-44000"/>
            <a:ext cx="1340363" cy="779881"/>
          </a:xfrm>
          <a:prstGeom prst="rect">
            <a:avLst/>
          </a:prstGeom>
          <a:noFill/>
        </p:spPr>
        <p:txBody>
          <a:bodyPr wrap="none" lIns="121917" tIns="60958" rIns="121917" bIns="60958" rtlCol="0">
            <a:spAutoFit/>
          </a:bodyPr>
          <a:lstStyle/>
          <a:p>
            <a:pPr algn="ctr" fontAlgn="base">
              <a:spcBef>
                <a:spcPct val="0"/>
              </a:spcBef>
              <a:spcAft>
                <a:spcPct val="0"/>
              </a:spcAft>
            </a:pPr>
            <a:r>
              <a:rPr lang="zh-CN" altLang="en-US" sz="4300" b="1" dirty="0">
                <a:solidFill>
                  <a:prstClr val="white"/>
                </a:solidFill>
                <a:latin typeface="微软雅黑" panose="020B0503020204020204" pitchFamily="34" charset="-122"/>
                <a:ea typeface="微软雅黑" panose="020B0503020204020204" pitchFamily="34" charset="-122"/>
              </a:rPr>
              <a:t>目录</a:t>
            </a:r>
            <a:endParaRPr lang="zh-CN" altLang="en-US" sz="4300" b="1" dirty="0">
              <a:solidFill>
                <a:prstClr val="white"/>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10162773" y="666601"/>
            <a:ext cx="1395329" cy="369418"/>
          </a:xfrm>
          <a:prstGeom prst="rect">
            <a:avLst/>
          </a:prstGeom>
          <a:noFill/>
        </p:spPr>
        <p:txBody>
          <a:bodyPr wrap="none" lIns="121917" tIns="60958" rIns="121917" bIns="60958" rtlCol="0">
            <a:spAutoFit/>
          </a:bodyPr>
          <a:lstStyle/>
          <a:p>
            <a:pPr fontAlgn="base">
              <a:spcBef>
                <a:spcPct val="0"/>
              </a:spcBef>
              <a:spcAft>
                <a:spcPct val="0"/>
              </a:spcAft>
            </a:pPr>
            <a:r>
              <a:rPr lang="en-US" altLang="zh-CN" sz="1600" b="1" dirty="0">
                <a:solidFill>
                  <a:prstClr val="white"/>
                </a:solidFill>
                <a:latin typeface="微软雅黑" panose="020B0503020204020204" pitchFamily="34" charset="-122"/>
                <a:ea typeface="微软雅黑" panose="020B0503020204020204" pitchFamily="34" charset="-122"/>
              </a:rPr>
              <a:t>CONTENTS</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640"/>
    </mc:Choice>
    <mc:Fallback>
      <p:transition spd="slow" advTm="5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outHorizontal)">
                                      <p:cBhvr>
                                        <p:cTn id="7" dur="500"/>
                                        <p:tgtEl>
                                          <p:spTgt spid="7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0-#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p:cTn id="16" dur="500" fill="hold"/>
                                        <p:tgtEl>
                                          <p:spTgt spid="105"/>
                                        </p:tgtEl>
                                        <p:attrNameLst>
                                          <p:attrName>ppt_w</p:attrName>
                                        </p:attrNameLst>
                                      </p:cBhvr>
                                      <p:tavLst>
                                        <p:tav tm="0">
                                          <p:val>
                                            <p:fltVal val="0"/>
                                          </p:val>
                                        </p:tav>
                                        <p:tav tm="100000">
                                          <p:val>
                                            <p:strVal val="#ppt_w"/>
                                          </p:val>
                                        </p:tav>
                                      </p:tavLst>
                                    </p:anim>
                                    <p:anim calcmode="lin" valueType="num">
                                      <p:cBhvr>
                                        <p:cTn id="17" dur="500" fill="hold"/>
                                        <p:tgtEl>
                                          <p:spTgt spid="105"/>
                                        </p:tgtEl>
                                        <p:attrNameLst>
                                          <p:attrName>ppt_h</p:attrName>
                                        </p:attrNameLst>
                                      </p:cBhvr>
                                      <p:tavLst>
                                        <p:tav tm="0">
                                          <p:val>
                                            <p:fltVal val="0"/>
                                          </p:val>
                                        </p:tav>
                                        <p:tav tm="100000">
                                          <p:val>
                                            <p:strVal val="#ppt_h"/>
                                          </p:val>
                                        </p:tav>
                                      </p:tavLst>
                                    </p:anim>
                                    <p:animEffect transition="in" filter="fade">
                                      <p:cBhvr>
                                        <p:cTn id="18" dur="500"/>
                                        <p:tgtEl>
                                          <p:spTgt spid="105"/>
                                        </p:tgtEl>
                                      </p:cBhvr>
                                    </p:animEffect>
                                    <p:anim calcmode="lin" valueType="num">
                                      <p:cBhvr>
                                        <p:cTn id="19" dur="500" fill="hold"/>
                                        <p:tgtEl>
                                          <p:spTgt spid="105"/>
                                        </p:tgtEl>
                                        <p:attrNameLst>
                                          <p:attrName>ppt_x</p:attrName>
                                        </p:attrNameLst>
                                      </p:cBhvr>
                                      <p:tavLst>
                                        <p:tav tm="0">
                                          <p:val>
                                            <p:fltVal val="0.5"/>
                                          </p:val>
                                        </p:tav>
                                        <p:tav tm="100000">
                                          <p:val>
                                            <p:strVal val="#ppt_x"/>
                                          </p:val>
                                        </p:tav>
                                      </p:tavLst>
                                    </p:anim>
                                    <p:anim calcmode="lin" valueType="num">
                                      <p:cBhvr>
                                        <p:cTn id="20" dur="500" fill="hold"/>
                                        <p:tgtEl>
                                          <p:spTgt spid="105"/>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p:cTn id="23" dur="500" fill="hold"/>
                                        <p:tgtEl>
                                          <p:spTgt spid="106"/>
                                        </p:tgtEl>
                                        <p:attrNameLst>
                                          <p:attrName>ppt_w</p:attrName>
                                        </p:attrNameLst>
                                      </p:cBhvr>
                                      <p:tavLst>
                                        <p:tav tm="0">
                                          <p:val>
                                            <p:fltVal val="0"/>
                                          </p:val>
                                        </p:tav>
                                        <p:tav tm="100000">
                                          <p:val>
                                            <p:strVal val="#ppt_w"/>
                                          </p:val>
                                        </p:tav>
                                      </p:tavLst>
                                    </p:anim>
                                    <p:anim calcmode="lin" valueType="num">
                                      <p:cBhvr>
                                        <p:cTn id="24" dur="500" fill="hold"/>
                                        <p:tgtEl>
                                          <p:spTgt spid="106"/>
                                        </p:tgtEl>
                                        <p:attrNameLst>
                                          <p:attrName>ppt_h</p:attrName>
                                        </p:attrNameLst>
                                      </p:cBhvr>
                                      <p:tavLst>
                                        <p:tav tm="0">
                                          <p:val>
                                            <p:fltVal val="0"/>
                                          </p:val>
                                        </p:tav>
                                        <p:tav tm="100000">
                                          <p:val>
                                            <p:strVal val="#ppt_h"/>
                                          </p:val>
                                        </p:tav>
                                      </p:tavLst>
                                    </p:anim>
                                    <p:animEffect transition="in" filter="fade">
                                      <p:cBhvr>
                                        <p:cTn id="25" dur="500"/>
                                        <p:tgtEl>
                                          <p:spTgt spid="106"/>
                                        </p:tgtEl>
                                      </p:cBhvr>
                                    </p:animEffect>
                                    <p:anim calcmode="lin" valueType="num">
                                      <p:cBhvr>
                                        <p:cTn id="26" dur="500" fill="hold"/>
                                        <p:tgtEl>
                                          <p:spTgt spid="106"/>
                                        </p:tgtEl>
                                        <p:attrNameLst>
                                          <p:attrName>ppt_x</p:attrName>
                                        </p:attrNameLst>
                                      </p:cBhvr>
                                      <p:tavLst>
                                        <p:tav tm="0">
                                          <p:val>
                                            <p:fltVal val="0.5"/>
                                          </p:val>
                                        </p:tav>
                                        <p:tav tm="100000">
                                          <p:val>
                                            <p:strVal val="#ppt_x"/>
                                          </p:val>
                                        </p:tav>
                                      </p:tavLst>
                                    </p:anim>
                                    <p:anim calcmode="lin" valueType="num">
                                      <p:cBhvr>
                                        <p:cTn id="27" dur="500" fill="hold"/>
                                        <p:tgtEl>
                                          <p:spTgt spid="106"/>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200"/>
                                  </p:stCondLst>
                                  <p:childTnLst>
                                    <p:set>
                                      <p:cBhvr>
                                        <p:cTn id="29" dur="1" fill="hold">
                                          <p:stCondLst>
                                            <p:cond delay="0"/>
                                          </p:stCondLst>
                                        </p:cTn>
                                        <p:tgtEl>
                                          <p:spTgt spid="103"/>
                                        </p:tgtEl>
                                        <p:attrNameLst>
                                          <p:attrName>style.visibility</p:attrName>
                                        </p:attrNameLst>
                                      </p:cBhvr>
                                      <p:to>
                                        <p:strVal val="visible"/>
                                      </p:to>
                                    </p:set>
                                    <p:anim calcmode="lin" valueType="num">
                                      <p:cBhvr>
                                        <p:cTn id="30" dur="500" fill="hold"/>
                                        <p:tgtEl>
                                          <p:spTgt spid="103"/>
                                        </p:tgtEl>
                                        <p:attrNameLst>
                                          <p:attrName>ppt_w</p:attrName>
                                        </p:attrNameLst>
                                      </p:cBhvr>
                                      <p:tavLst>
                                        <p:tav tm="0">
                                          <p:val>
                                            <p:fltVal val="0"/>
                                          </p:val>
                                        </p:tav>
                                        <p:tav tm="100000">
                                          <p:val>
                                            <p:strVal val="#ppt_w"/>
                                          </p:val>
                                        </p:tav>
                                      </p:tavLst>
                                    </p:anim>
                                    <p:anim calcmode="lin" valueType="num">
                                      <p:cBhvr>
                                        <p:cTn id="31" dur="500" fill="hold"/>
                                        <p:tgtEl>
                                          <p:spTgt spid="103"/>
                                        </p:tgtEl>
                                        <p:attrNameLst>
                                          <p:attrName>ppt_h</p:attrName>
                                        </p:attrNameLst>
                                      </p:cBhvr>
                                      <p:tavLst>
                                        <p:tav tm="0">
                                          <p:val>
                                            <p:fltVal val="0"/>
                                          </p:val>
                                        </p:tav>
                                        <p:tav tm="100000">
                                          <p:val>
                                            <p:strVal val="#ppt_h"/>
                                          </p:val>
                                        </p:tav>
                                      </p:tavLst>
                                    </p:anim>
                                    <p:animEffect transition="in" filter="fade">
                                      <p:cBhvr>
                                        <p:cTn id="32" dur="500"/>
                                        <p:tgtEl>
                                          <p:spTgt spid="103"/>
                                        </p:tgtEl>
                                      </p:cBhvr>
                                    </p:animEffect>
                                    <p:anim calcmode="lin" valueType="num">
                                      <p:cBhvr>
                                        <p:cTn id="33" dur="500" fill="hold"/>
                                        <p:tgtEl>
                                          <p:spTgt spid="103"/>
                                        </p:tgtEl>
                                        <p:attrNameLst>
                                          <p:attrName>ppt_x</p:attrName>
                                        </p:attrNameLst>
                                      </p:cBhvr>
                                      <p:tavLst>
                                        <p:tav tm="0">
                                          <p:val>
                                            <p:fltVal val="0.5"/>
                                          </p:val>
                                        </p:tav>
                                        <p:tav tm="100000">
                                          <p:val>
                                            <p:strVal val="#ppt_x"/>
                                          </p:val>
                                        </p:tav>
                                      </p:tavLst>
                                    </p:anim>
                                    <p:anim calcmode="lin" valueType="num">
                                      <p:cBhvr>
                                        <p:cTn id="34" dur="500" fill="hold"/>
                                        <p:tgtEl>
                                          <p:spTgt spid="103"/>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20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500" fill="hold"/>
                                        <p:tgtEl>
                                          <p:spTgt spid="104"/>
                                        </p:tgtEl>
                                        <p:attrNameLst>
                                          <p:attrName>ppt_w</p:attrName>
                                        </p:attrNameLst>
                                      </p:cBhvr>
                                      <p:tavLst>
                                        <p:tav tm="0">
                                          <p:val>
                                            <p:fltVal val="0"/>
                                          </p:val>
                                        </p:tav>
                                        <p:tav tm="100000">
                                          <p:val>
                                            <p:strVal val="#ppt_w"/>
                                          </p:val>
                                        </p:tav>
                                      </p:tavLst>
                                    </p:anim>
                                    <p:anim calcmode="lin" valueType="num">
                                      <p:cBhvr>
                                        <p:cTn id="38" dur="500" fill="hold"/>
                                        <p:tgtEl>
                                          <p:spTgt spid="104"/>
                                        </p:tgtEl>
                                        <p:attrNameLst>
                                          <p:attrName>ppt_h</p:attrName>
                                        </p:attrNameLst>
                                      </p:cBhvr>
                                      <p:tavLst>
                                        <p:tav tm="0">
                                          <p:val>
                                            <p:fltVal val="0"/>
                                          </p:val>
                                        </p:tav>
                                        <p:tav tm="100000">
                                          <p:val>
                                            <p:strVal val="#ppt_h"/>
                                          </p:val>
                                        </p:tav>
                                      </p:tavLst>
                                    </p:anim>
                                    <p:animEffect transition="in" filter="fade">
                                      <p:cBhvr>
                                        <p:cTn id="39" dur="500"/>
                                        <p:tgtEl>
                                          <p:spTgt spid="104"/>
                                        </p:tgtEl>
                                      </p:cBhvr>
                                    </p:animEffect>
                                    <p:anim calcmode="lin" valueType="num">
                                      <p:cBhvr>
                                        <p:cTn id="40" dur="500" fill="hold"/>
                                        <p:tgtEl>
                                          <p:spTgt spid="104"/>
                                        </p:tgtEl>
                                        <p:attrNameLst>
                                          <p:attrName>ppt_x</p:attrName>
                                        </p:attrNameLst>
                                      </p:cBhvr>
                                      <p:tavLst>
                                        <p:tav tm="0">
                                          <p:val>
                                            <p:fltVal val="0.5"/>
                                          </p:val>
                                        </p:tav>
                                        <p:tav tm="100000">
                                          <p:val>
                                            <p:strVal val="#ppt_x"/>
                                          </p:val>
                                        </p:tav>
                                      </p:tavLst>
                                    </p:anim>
                                    <p:anim calcmode="lin" valueType="num">
                                      <p:cBhvr>
                                        <p:cTn id="41" dur="500" fill="hold"/>
                                        <p:tgtEl>
                                          <p:spTgt spid="104"/>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400"/>
                                  </p:stCondLst>
                                  <p:childTnLst>
                                    <p:set>
                                      <p:cBhvr>
                                        <p:cTn id="43" dur="1" fill="hold">
                                          <p:stCondLst>
                                            <p:cond delay="0"/>
                                          </p:stCondLst>
                                        </p:cTn>
                                        <p:tgtEl>
                                          <p:spTgt spid="107"/>
                                        </p:tgtEl>
                                        <p:attrNameLst>
                                          <p:attrName>style.visibility</p:attrName>
                                        </p:attrNameLst>
                                      </p:cBhvr>
                                      <p:to>
                                        <p:strVal val="visible"/>
                                      </p:to>
                                    </p:set>
                                    <p:anim calcmode="lin" valueType="num">
                                      <p:cBhvr>
                                        <p:cTn id="44" dur="500" fill="hold"/>
                                        <p:tgtEl>
                                          <p:spTgt spid="107"/>
                                        </p:tgtEl>
                                        <p:attrNameLst>
                                          <p:attrName>ppt_w</p:attrName>
                                        </p:attrNameLst>
                                      </p:cBhvr>
                                      <p:tavLst>
                                        <p:tav tm="0">
                                          <p:val>
                                            <p:fltVal val="0"/>
                                          </p:val>
                                        </p:tav>
                                        <p:tav tm="100000">
                                          <p:val>
                                            <p:strVal val="#ppt_w"/>
                                          </p:val>
                                        </p:tav>
                                      </p:tavLst>
                                    </p:anim>
                                    <p:anim calcmode="lin" valueType="num">
                                      <p:cBhvr>
                                        <p:cTn id="45" dur="500" fill="hold"/>
                                        <p:tgtEl>
                                          <p:spTgt spid="107"/>
                                        </p:tgtEl>
                                        <p:attrNameLst>
                                          <p:attrName>ppt_h</p:attrName>
                                        </p:attrNameLst>
                                      </p:cBhvr>
                                      <p:tavLst>
                                        <p:tav tm="0">
                                          <p:val>
                                            <p:fltVal val="0"/>
                                          </p:val>
                                        </p:tav>
                                        <p:tav tm="100000">
                                          <p:val>
                                            <p:strVal val="#ppt_h"/>
                                          </p:val>
                                        </p:tav>
                                      </p:tavLst>
                                    </p:anim>
                                    <p:animEffect transition="in" filter="fade">
                                      <p:cBhvr>
                                        <p:cTn id="46" dur="500"/>
                                        <p:tgtEl>
                                          <p:spTgt spid="107"/>
                                        </p:tgtEl>
                                      </p:cBhvr>
                                    </p:animEffect>
                                    <p:anim calcmode="lin" valueType="num">
                                      <p:cBhvr>
                                        <p:cTn id="47" dur="500" fill="hold"/>
                                        <p:tgtEl>
                                          <p:spTgt spid="107"/>
                                        </p:tgtEl>
                                        <p:attrNameLst>
                                          <p:attrName>ppt_x</p:attrName>
                                        </p:attrNameLst>
                                      </p:cBhvr>
                                      <p:tavLst>
                                        <p:tav tm="0">
                                          <p:val>
                                            <p:fltVal val="0.5"/>
                                          </p:val>
                                        </p:tav>
                                        <p:tav tm="100000">
                                          <p:val>
                                            <p:strVal val="#ppt_x"/>
                                          </p:val>
                                        </p:tav>
                                      </p:tavLst>
                                    </p:anim>
                                    <p:anim calcmode="lin" valueType="num">
                                      <p:cBhvr>
                                        <p:cTn id="48" dur="500" fill="hold"/>
                                        <p:tgtEl>
                                          <p:spTgt spid="107"/>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400"/>
                                  </p:stCondLst>
                                  <p:childTnLst>
                                    <p:set>
                                      <p:cBhvr>
                                        <p:cTn id="50" dur="1" fill="hold">
                                          <p:stCondLst>
                                            <p:cond delay="0"/>
                                          </p:stCondLst>
                                        </p:cTn>
                                        <p:tgtEl>
                                          <p:spTgt spid="108"/>
                                        </p:tgtEl>
                                        <p:attrNameLst>
                                          <p:attrName>style.visibility</p:attrName>
                                        </p:attrNameLst>
                                      </p:cBhvr>
                                      <p:to>
                                        <p:strVal val="visible"/>
                                      </p:to>
                                    </p:set>
                                    <p:anim calcmode="lin" valueType="num">
                                      <p:cBhvr>
                                        <p:cTn id="51" dur="500" fill="hold"/>
                                        <p:tgtEl>
                                          <p:spTgt spid="108"/>
                                        </p:tgtEl>
                                        <p:attrNameLst>
                                          <p:attrName>ppt_w</p:attrName>
                                        </p:attrNameLst>
                                      </p:cBhvr>
                                      <p:tavLst>
                                        <p:tav tm="0">
                                          <p:val>
                                            <p:fltVal val="0"/>
                                          </p:val>
                                        </p:tav>
                                        <p:tav tm="100000">
                                          <p:val>
                                            <p:strVal val="#ppt_w"/>
                                          </p:val>
                                        </p:tav>
                                      </p:tavLst>
                                    </p:anim>
                                    <p:anim calcmode="lin" valueType="num">
                                      <p:cBhvr>
                                        <p:cTn id="52" dur="500" fill="hold"/>
                                        <p:tgtEl>
                                          <p:spTgt spid="108"/>
                                        </p:tgtEl>
                                        <p:attrNameLst>
                                          <p:attrName>ppt_h</p:attrName>
                                        </p:attrNameLst>
                                      </p:cBhvr>
                                      <p:tavLst>
                                        <p:tav tm="0">
                                          <p:val>
                                            <p:fltVal val="0"/>
                                          </p:val>
                                        </p:tav>
                                        <p:tav tm="100000">
                                          <p:val>
                                            <p:strVal val="#ppt_h"/>
                                          </p:val>
                                        </p:tav>
                                      </p:tavLst>
                                    </p:anim>
                                    <p:animEffect transition="in" filter="fade">
                                      <p:cBhvr>
                                        <p:cTn id="53" dur="500"/>
                                        <p:tgtEl>
                                          <p:spTgt spid="108"/>
                                        </p:tgtEl>
                                      </p:cBhvr>
                                    </p:animEffect>
                                    <p:anim calcmode="lin" valueType="num">
                                      <p:cBhvr>
                                        <p:cTn id="54" dur="500" fill="hold"/>
                                        <p:tgtEl>
                                          <p:spTgt spid="108"/>
                                        </p:tgtEl>
                                        <p:attrNameLst>
                                          <p:attrName>ppt_x</p:attrName>
                                        </p:attrNameLst>
                                      </p:cBhvr>
                                      <p:tavLst>
                                        <p:tav tm="0">
                                          <p:val>
                                            <p:fltVal val="0.5"/>
                                          </p:val>
                                        </p:tav>
                                        <p:tav tm="100000">
                                          <p:val>
                                            <p:strVal val="#ppt_x"/>
                                          </p:val>
                                        </p:tav>
                                      </p:tavLst>
                                    </p:anim>
                                    <p:anim calcmode="lin" valueType="num">
                                      <p:cBhvr>
                                        <p:cTn id="55" dur="500" fill="hold"/>
                                        <p:tgtEl>
                                          <p:spTgt spid="108"/>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600"/>
                                  </p:stCondLst>
                                  <p:childTnLst>
                                    <p:set>
                                      <p:cBhvr>
                                        <p:cTn id="57" dur="1" fill="hold">
                                          <p:stCondLst>
                                            <p:cond delay="0"/>
                                          </p:stCondLst>
                                        </p:cTn>
                                        <p:tgtEl>
                                          <p:spTgt spid="101"/>
                                        </p:tgtEl>
                                        <p:attrNameLst>
                                          <p:attrName>style.visibility</p:attrName>
                                        </p:attrNameLst>
                                      </p:cBhvr>
                                      <p:to>
                                        <p:strVal val="visible"/>
                                      </p:to>
                                    </p:set>
                                    <p:anim calcmode="lin" valueType="num">
                                      <p:cBhvr>
                                        <p:cTn id="58" dur="500" fill="hold"/>
                                        <p:tgtEl>
                                          <p:spTgt spid="101"/>
                                        </p:tgtEl>
                                        <p:attrNameLst>
                                          <p:attrName>ppt_w</p:attrName>
                                        </p:attrNameLst>
                                      </p:cBhvr>
                                      <p:tavLst>
                                        <p:tav tm="0">
                                          <p:val>
                                            <p:fltVal val="0"/>
                                          </p:val>
                                        </p:tav>
                                        <p:tav tm="100000">
                                          <p:val>
                                            <p:strVal val="#ppt_w"/>
                                          </p:val>
                                        </p:tav>
                                      </p:tavLst>
                                    </p:anim>
                                    <p:anim calcmode="lin" valueType="num">
                                      <p:cBhvr>
                                        <p:cTn id="59" dur="500" fill="hold"/>
                                        <p:tgtEl>
                                          <p:spTgt spid="101"/>
                                        </p:tgtEl>
                                        <p:attrNameLst>
                                          <p:attrName>ppt_h</p:attrName>
                                        </p:attrNameLst>
                                      </p:cBhvr>
                                      <p:tavLst>
                                        <p:tav tm="0">
                                          <p:val>
                                            <p:fltVal val="0"/>
                                          </p:val>
                                        </p:tav>
                                        <p:tav tm="100000">
                                          <p:val>
                                            <p:strVal val="#ppt_h"/>
                                          </p:val>
                                        </p:tav>
                                      </p:tavLst>
                                    </p:anim>
                                    <p:animEffect transition="in" filter="fade">
                                      <p:cBhvr>
                                        <p:cTn id="60" dur="500"/>
                                        <p:tgtEl>
                                          <p:spTgt spid="101"/>
                                        </p:tgtEl>
                                      </p:cBhvr>
                                    </p:animEffect>
                                    <p:anim calcmode="lin" valueType="num">
                                      <p:cBhvr>
                                        <p:cTn id="61" dur="500" fill="hold"/>
                                        <p:tgtEl>
                                          <p:spTgt spid="101"/>
                                        </p:tgtEl>
                                        <p:attrNameLst>
                                          <p:attrName>ppt_x</p:attrName>
                                        </p:attrNameLst>
                                      </p:cBhvr>
                                      <p:tavLst>
                                        <p:tav tm="0">
                                          <p:val>
                                            <p:fltVal val="0.5"/>
                                          </p:val>
                                        </p:tav>
                                        <p:tav tm="100000">
                                          <p:val>
                                            <p:strVal val="#ppt_x"/>
                                          </p:val>
                                        </p:tav>
                                      </p:tavLst>
                                    </p:anim>
                                    <p:anim calcmode="lin" valueType="num">
                                      <p:cBhvr>
                                        <p:cTn id="62" dur="500" fill="hold"/>
                                        <p:tgtEl>
                                          <p:spTgt spid="101"/>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600"/>
                                  </p:stCondLst>
                                  <p:childTnLst>
                                    <p:set>
                                      <p:cBhvr>
                                        <p:cTn id="64" dur="1" fill="hold">
                                          <p:stCondLst>
                                            <p:cond delay="0"/>
                                          </p:stCondLst>
                                        </p:cTn>
                                        <p:tgtEl>
                                          <p:spTgt spid="102"/>
                                        </p:tgtEl>
                                        <p:attrNameLst>
                                          <p:attrName>style.visibility</p:attrName>
                                        </p:attrNameLst>
                                      </p:cBhvr>
                                      <p:to>
                                        <p:strVal val="visible"/>
                                      </p:to>
                                    </p:set>
                                    <p:anim calcmode="lin" valueType="num">
                                      <p:cBhvr>
                                        <p:cTn id="65" dur="500" fill="hold"/>
                                        <p:tgtEl>
                                          <p:spTgt spid="102"/>
                                        </p:tgtEl>
                                        <p:attrNameLst>
                                          <p:attrName>ppt_w</p:attrName>
                                        </p:attrNameLst>
                                      </p:cBhvr>
                                      <p:tavLst>
                                        <p:tav tm="0">
                                          <p:val>
                                            <p:fltVal val="0"/>
                                          </p:val>
                                        </p:tav>
                                        <p:tav tm="100000">
                                          <p:val>
                                            <p:strVal val="#ppt_w"/>
                                          </p:val>
                                        </p:tav>
                                      </p:tavLst>
                                    </p:anim>
                                    <p:anim calcmode="lin" valueType="num">
                                      <p:cBhvr>
                                        <p:cTn id="66" dur="500" fill="hold"/>
                                        <p:tgtEl>
                                          <p:spTgt spid="102"/>
                                        </p:tgtEl>
                                        <p:attrNameLst>
                                          <p:attrName>ppt_h</p:attrName>
                                        </p:attrNameLst>
                                      </p:cBhvr>
                                      <p:tavLst>
                                        <p:tav tm="0">
                                          <p:val>
                                            <p:fltVal val="0"/>
                                          </p:val>
                                        </p:tav>
                                        <p:tav tm="100000">
                                          <p:val>
                                            <p:strVal val="#ppt_h"/>
                                          </p:val>
                                        </p:tav>
                                      </p:tavLst>
                                    </p:anim>
                                    <p:animEffect transition="in" filter="fade">
                                      <p:cBhvr>
                                        <p:cTn id="67" dur="500"/>
                                        <p:tgtEl>
                                          <p:spTgt spid="102"/>
                                        </p:tgtEl>
                                      </p:cBhvr>
                                    </p:animEffect>
                                    <p:anim calcmode="lin" valueType="num">
                                      <p:cBhvr>
                                        <p:cTn id="68" dur="500" fill="hold"/>
                                        <p:tgtEl>
                                          <p:spTgt spid="102"/>
                                        </p:tgtEl>
                                        <p:attrNameLst>
                                          <p:attrName>ppt_x</p:attrName>
                                        </p:attrNameLst>
                                      </p:cBhvr>
                                      <p:tavLst>
                                        <p:tav tm="0">
                                          <p:val>
                                            <p:fltVal val="0.5"/>
                                          </p:val>
                                        </p:tav>
                                        <p:tav tm="100000">
                                          <p:val>
                                            <p:strVal val="#ppt_x"/>
                                          </p:val>
                                        </p:tav>
                                      </p:tavLst>
                                    </p:anim>
                                    <p:anim calcmode="lin" valueType="num">
                                      <p:cBhvr>
                                        <p:cTn id="69" dur="500" fill="hold"/>
                                        <p:tgtEl>
                                          <p:spTgt spid="102"/>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80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anim calcmode="lin" valueType="num">
                                      <p:cBhvr>
                                        <p:cTn id="75" dur="500" fill="hold"/>
                                        <p:tgtEl>
                                          <p:spTgt spid="109"/>
                                        </p:tgtEl>
                                        <p:attrNameLst>
                                          <p:attrName>ppt_x</p:attrName>
                                        </p:attrNameLst>
                                      </p:cBhvr>
                                      <p:tavLst>
                                        <p:tav tm="0">
                                          <p:val>
                                            <p:fltVal val="0.5"/>
                                          </p:val>
                                        </p:tav>
                                        <p:tav tm="100000">
                                          <p:val>
                                            <p:strVal val="#ppt_x"/>
                                          </p:val>
                                        </p:tav>
                                      </p:tavLst>
                                    </p:anim>
                                    <p:anim calcmode="lin" valueType="num">
                                      <p:cBhvr>
                                        <p:cTn id="76" dur="500" fill="hold"/>
                                        <p:tgtEl>
                                          <p:spTgt spid="109"/>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80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500" fill="hold"/>
                                        <p:tgtEl>
                                          <p:spTgt spid="110"/>
                                        </p:tgtEl>
                                        <p:attrNameLst>
                                          <p:attrName>ppt_w</p:attrName>
                                        </p:attrNameLst>
                                      </p:cBhvr>
                                      <p:tavLst>
                                        <p:tav tm="0">
                                          <p:val>
                                            <p:fltVal val="0"/>
                                          </p:val>
                                        </p:tav>
                                        <p:tav tm="100000">
                                          <p:val>
                                            <p:strVal val="#ppt_w"/>
                                          </p:val>
                                        </p:tav>
                                      </p:tavLst>
                                    </p:anim>
                                    <p:anim calcmode="lin" valueType="num">
                                      <p:cBhvr>
                                        <p:cTn id="80" dur="500" fill="hold"/>
                                        <p:tgtEl>
                                          <p:spTgt spid="110"/>
                                        </p:tgtEl>
                                        <p:attrNameLst>
                                          <p:attrName>ppt_h</p:attrName>
                                        </p:attrNameLst>
                                      </p:cBhvr>
                                      <p:tavLst>
                                        <p:tav tm="0">
                                          <p:val>
                                            <p:fltVal val="0"/>
                                          </p:val>
                                        </p:tav>
                                        <p:tav tm="100000">
                                          <p:val>
                                            <p:strVal val="#ppt_h"/>
                                          </p:val>
                                        </p:tav>
                                      </p:tavLst>
                                    </p:anim>
                                    <p:animEffect transition="in" filter="fade">
                                      <p:cBhvr>
                                        <p:cTn id="81" dur="500"/>
                                        <p:tgtEl>
                                          <p:spTgt spid="110"/>
                                        </p:tgtEl>
                                      </p:cBhvr>
                                    </p:animEffect>
                                    <p:anim calcmode="lin" valueType="num">
                                      <p:cBhvr>
                                        <p:cTn id="82" dur="500" fill="hold"/>
                                        <p:tgtEl>
                                          <p:spTgt spid="110"/>
                                        </p:tgtEl>
                                        <p:attrNameLst>
                                          <p:attrName>ppt_x</p:attrName>
                                        </p:attrNameLst>
                                      </p:cBhvr>
                                      <p:tavLst>
                                        <p:tav tm="0">
                                          <p:val>
                                            <p:fltVal val="0.5"/>
                                          </p:val>
                                        </p:tav>
                                        <p:tav tm="100000">
                                          <p:val>
                                            <p:strVal val="#ppt_x"/>
                                          </p:val>
                                        </p:tav>
                                      </p:tavLst>
                                    </p:anim>
                                    <p:anim calcmode="lin" valueType="num">
                                      <p:cBhvr>
                                        <p:cTn id="83" dur="500" fill="hold"/>
                                        <p:tgtEl>
                                          <p:spTgt spid="110"/>
                                        </p:tgtEl>
                                        <p:attrNameLst>
                                          <p:attrName>ppt_y</p:attrName>
                                        </p:attrNameLst>
                                      </p:cBhvr>
                                      <p:tavLst>
                                        <p:tav tm="0">
                                          <p:val>
                                            <p:fltVal val="0.5"/>
                                          </p:val>
                                        </p:tav>
                                        <p:tav tm="100000">
                                          <p:val>
                                            <p:strVal val="#ppt_y"/>
                                          </p:val>
                                        </p:tav>
                                      </p:tavLst>
                                    </p:anim>
                                  </p:childTnLst>
                                </p:cTn>
                              </p:par>
                            </p:childTnLst>
                          </p:cTn>
                        </p:par>
                        <p:par>
                          <p:cTn id="84" fill="hold">
                            <p:stCondLst>
                              <p:cond delay="1500"/>
                            </p:stCondLst>
                            <p:childTnLst>
                              <p:par>
                                <p:cTn id="85" presetID="16" presetClass="entr" presetSubtype="21" fill="hold" grpId="0" nodeType="after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barn(inVertical)">
                                      <p:cBhvr>
                                        <p:cTn id="87" dur="500"/>
                                        <p:tgtEl>
                                          <p:spTgt spid="9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111"/>
                                        </p:tgtEl>
                                        <p:attrNameLst>
                                          <p:attrName>style.visibility</p:attrName>
                                        </p:attrNameLst>
                                      </p:cBhvr>
                                      <p:to>
                                        <p:strVal val="visible"/>
                                      </p:to>
                                    </p:set>
                                    <p:animEffect transition="in" filter="barn(inVertical)">
                                      <p:cBhvr>
                                        <p:cTn id="90" dur="500"/>
                                        <p:tgtEl>
                                          <p:spTgt spid="111"/>
                                        </p:tgtEl>
                                      </p:cBhvr>
                                    </p:animEffect>
                                  </p:childTnLst>
                                </p:cTn>
                              </p:par>
                            </p:childTnLst>
                          </p:cTn>
                        </p:par>
                        <p:par>
                          <p:cTn id="91" fill="hold">
                            <p:stCondLst>
                              <p:cond delay="2000"/>
                            </p:stCondLst>
                            <p:childTnLst>
                              <p:par>
                                <p:cTn id="92" presetID="16" presetClass="entr" presetSubtype="21"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barn(inVertical)">
                                      <p:cBhvr>
                                        <p:cTn id="94" dur="500"/>
                                        <p:tgtEl>
                                          <p:spTgt spid="112"/>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13"/>
                                        </p:tgtEl>
                                        <p:attrNameLst>
                                          <p:attrName>style.visibility</p:attrName>
                                        </p:attrNameLst>
                                      </p:cBhvr>
                                      <p:to>
                                        <p:strVal val="visible"/>
                                      </p:to>
                                    </p:set>
                                    <p:animEffect transition="in" filter="barn(inVertical)">
                                      <p:cBhvr>
                                        <p:cTn id="97" dur="500"/>
                                        <p:tgtEl>
                                          <p:spTgt spid="113"/>
                                        </p:tgtEl>
                                      </p:cBhvr>
                                    </p:animEffect>
                                  </p:childTnLst>
                                </p:cTn>
                              </p:par>
                            </p:childTnLst>
                          </p:cTn>
                        </p:par>
                        <p:par>
                          <p:cTn id="98" fill="hold">
                            <p:stCondLst>
                              <p:cond delay="2500"/>
                            </p:stCondLst>
                            <p:childTnLst>
                              <p:par>
                                <p:cTn id="99" presetID="16" presetClass="entr" presetSubtype="21"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barn(inVertical)">
                                      <p:cBhvr>
                                        <p:cTn id="101" dur="500"/>
                                        <p:tgtEl>
                                          <p:spTgt spid="114"/>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115"/>
                                        </p:tgtEl>
                                        <p:attrNameLst>
                                          <p:attrName>style.visibility</p:attrName>
                                        </p:attrNameLst>
                                      </p:cBhvr>
                                      <p:to>
                                        <p:strVal val="visible"/>
                                      </p:to>
                                    </p:set>
                                    <p:animEffect transition="in" filter="barn(inVertical)">
                                      <p:cBhvr>
                                        <p:cTn id="104" dur="500"/>
                                        <p:tgtEl>
                                          <p:spTgt spid="115"/>
                                        </p:tgtEl>
                                      </p:cBhvr>
                                    </p:animEffect>
                                  </p:childTnLst>
                                </p:cTn>
                              </p:par>
                            </p:childTnLst>
                          </p:cTn>
                        </p:par>
                        <p:par>
                          <p:cTn id="105" fill="hold">
                            <p:stCondLst>
                              <p:cond delay="3000"/>
                            </p:stCondLst>
                            <p:childTnLst>
                              <p:par>
                                <p:cTn id="106" presetID="16" presetClass="entr" presetSubtype="21" fill="hold" grpId="0" nodeType="afterEffect">
                                  <p:stCondLst>
                                    <p:cond delay="0"/>
                                  </p:stCondLst>
                                  <p:childTnLst>
                                    <p:set>
                                      <p:cBhvr>
                                        <p:cTn id="107" dur="1" fill="hold">
                                          <p:stCondLst>
                                            <p:cond delay="0"/>
                                          </p:stCondLst>
                                        </p:cTn>
                                        <p:tgtEl>
                                          <p:spTgt spid="116"/>
                                        </p:tgtEl>
                                        <p:attrNameLst>
                                          <p:attrName>style.visibility</p:attrName>
                                        </p:attrNameLst>
                                      </p:cBhvr>
                                      <p:to>
                                        <p:strVal val="visible"/>
                                      </p:to>
                                    </p:set>
                                    <p:animEffect transition="in" filter="barn(inVertical)">
                                      <p:cBhvr>
                                        <p:cTn id="108" dur="500"/>
                                        <p:tgtEl>
                                          <p:spTgt spid="116"/>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117"/>
                                        </p:tgtEl>
                                        <p:attrNameLst>
                                          <p:attrName>style.visibility</p:attrName>
                                        </p:attrNameLst>
                                      </p:cBhvr>
                                      <p:to>
                                        <p:strVal val="visible"/>
                                      </p:to>
                                    </p:set>
                                    <p:animEffect transition="in" filter="barn(inVertical)">
                                      <p:cBhvr>
                                        <p:cTn id="111" dur="500"/>
                                        <p:tgtEl>
                                          <p:spTgt spid="117"/>
                                        </p:tgtEl>
                                      </p:cBhvr>
                                    </p:animEffect>
                                  </p:childTnLst>
                                </p:cTn>
                              </p:par>
                            </p:childTnLst>
                          </p:cTn>
                        </p:par>
                        <p:par>
                          <p:cTn id="112" fill="hold">
                            <p:stCondLst>
                              <p:cond delay="3500"/>
                            </p:stCondLst>
                            <p:childTnLst>
                              <p:par>
                                <p:cTn id="113" presetID="16" presetClass="entr" presetSubtype="21" fill="hold" grpId="0" nodeType="afterEffect">
                                  <p:stCondLst>
                                    <p:cond delay="0"/>
                                  </p:stCondLst>
                                  <p:childTnLst>
                                    <p:set>
                                      <p:cBhvr>
                                        <p:cTn id="114" dur="1" fill="hold">
                                          <p:stCondLst>
                                            <p:cond delay="0"/>
                                          </p:stCondLst>
                                        </p:cTn>
                                        <p:tgtEl>
                                          <p:spTgt spid="118"/>
                                        </p:tgtEl>
                                        <p:attrNameLst>
                                          <p:attrName>style.visibility</p:attrName>
                                        </p:attrNameLst>
                                      </p:cBhvr>
                                      <p:to>
                                        <p:strVal val="visible"/>
                                      </p:to>
                                    </p:set>
                                    <p:animEffect transition="in" filter="barn(inVertical)">
                                      <p:cBhvr>
                                        <p:cTn id="115" dur="500"/>
                                        <p:tgtEl>
                                          <p:spTgt spid="118"/>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119"/>
                                        </p:tgtEl>
                                        <p:attrNameLst>
                                          <p:attrName>style.visibility</p:attrName>
                                        </p:attrNameLst>
                                      </p:cBhvr>
                                      <p:to>
                                        <p:strVal val="visible"/>
                                      </p:to>
                                    </p:set>
                                    <p:animEffect transition="in" filter="barn(inVertical)">
                                      <p:cBhvr>
                                        <p:cTn id="11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P spid="113" grpId="0"/>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48" name="组合 47"/>
          <p:cNvGrpSpPr/>
          <p:nvPr/>
        </p:nvGrpSpPr>
        <p:grpSpPr>
          <a:xfrm>
            <a:off x="735838" y="1963909"/>
            <a:ext cx="3280288" cy="1216467"/>
            <a:chOff x="290891" y="1462793"/>
            <a:chExt cx="2738605" cy="1014218"/>
          </a:xfrm>
        </p:grpSpPr>
        <p:sp>
          <p:nvSpPr>
            <p:cNvPr id="49" name="TextBox 48"/>
            <p:cNvSpPr txBox="1"/>
            <p:nvPr/>
          </p:nvSpPr>
          <p:spPr>
            <a:xfrm>
              <a:off x="290891" y="1753389"/>
              <a:ext cx="2738605" cy="723622"/>
            </a:xfrm>
            <a:prstGeom prst="rect">
              <a:avLst/>
            </a:prstGeom>
            <a:noFill/>
          </p:spPr>
          <p:txBody>
            <a:bodyPr wrap="square" lIns="91435" tIns="45716" rIns="91435" bIns="45716" rtlCol="0">
              <a:spAutoFit/>
            </a:bodyPr>
            <a:lstStyle>
              <a:defPPr>
                <a:defRPr lang="zh-CN"/>
              </a:defPPr>
              <a:lvl1pPr>
                <a:lnSpc>
                  <a:spcPct val="120000"/>
                </a:lnSpc>
                <a:spcBef>
                  <a:spcPct val="0"/>
                </a:spcBef>
                <a:defRPr sz="1400">
                  <a:solidFill>
                    <a:prstClr val="black">
                      <a:lumMod val="75000"/>
                      <a:lumOff val="25000"/>
                    </a:prstClr>
                  </a:solidFill>
                  <a:latin typeface="微软雅黑" panose="020B0503020204020204" pitchFamily="34" charset="-122"/>
                  <a:ea typeface="微软雅黑" panose="020B0503020204020204" pitchFamily="34" charset="-122"/>
                </a:defRPr>
              </a:lvl1pPr>
            </a:lstStyle>
            <a:p>
              <a:r>
                <a:rPr lang="zh-CN" altLang="en-US" dirty="0"/>
                <a:t>您的内容打在这里，或者通过复制您的文本后，在此框中选择粘贴，并选择只保留文字。</a:t>
              </a:r>
              <a:endParaRPr lang="en-US" altLang="zh-CN" dirty="0">
                <a:sym typeface="Arial" panose="020B0604020202020204" pitchFamily="34" charset="0"/>
              </a:endParaRPr>
            </a:p>
          </p:txBody>
        </p:sp>
        <p:sp>
          <p:nvSpPr>
            <p:cNvPr id="50" name="TextBox 49"/>
            <p:cNvSpPr txBox="1"/>
            <p:nvPr/>
          </p:nvSpPr>
          <p:spPr>
            <a:xfrm>
              <a:off x="1475656" y="1462793"/>
              <a:ext cx="1553840" cy="230892"/>
            </a:xfrm>
            <a:prstGeom prst="rect">
              <a:avLst/>
            </a:prstGeom>
            <a:noFill/>
          </p:spPr>
          <p:txBody>
            <a:bodyPr wrap="square" lIns="0" tIns="0" rIns="0" bIns="0" rtlCol="0">
              <a:spAutoFit/>
            </a:bodyPr>
            <a:lstStyle/>
            <a:p>
              <a:pPr algn="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此处添加文本标题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735838" y="4295215"/>
            <a:ext cx="3150676" cy="1211155"/>
            <a:chOff x="399100" y="3406497"/>
            <a:chExt cx="2630396" cy="1009789"/>
          </a:xfrm>
        </p:grpSpPr>
        <p:sp>
          <p:nvSpPr>
            <p:cNvPr id="52" name="TextBox 51"/>
            <p:cNvSpPr txBox="1"/>
            <p:nvPr/>
          </p:nvSpPr>
          <p:spPr>
            <a:xfrm>
              <a:off x="399100" y="3692664"/>
              <a:ext cx="2630396" cy="723622"/>
            </a:xfrm>
            <a:prstGeom prst="rect">
              <a:avLst/>
            </a:prstGeom>
            <a:noFill/>
          </p:spPr>
          <p:txBody>
            <a:bodyPr wrap="square" lIns="91435" tIns="45716" rIns="91435" bIns="45716" rtlCol="0">
              <a:spAutoFit/>
            </a:bodyPr>
            <a:lstStyle>
              <a:defPPr>
                <a:defRPr lang="zh-CN"/>
              </a:defPPr>
              <a:lvl1pPr>
                <a:lnSpc>
                  <a:spcPct val="120000"/>
                </a:lnSpc>
                <a:spcBef>
                  <a:spcPct val="0"/>
                </a:spcBef>
                <a:defRPr sz="1400">
                  <a:solidFill>
                    <a:prstClr val="black">
                      <a:lumMod val="75000"/>
                      <a:lumOff val="25000"/>
                    </a:prstClr>
                  </a:solidFill>
                  <a:latin typeface="微软雅黑" panose="020B0503020204020204" pitchFamily="34" charset="-122"/>
                  <a:ea typeface="微软雅黑" panose="020B0503020204020204" pitchFamily="34" charset="-122"/>
                </a:defRPr>
              </a:lvl1pPr>
            </a:lstStyle>
            <a:p>
              <a:r>
                <a:rPr lang="zh-CN" altLang="en-US" dirty="0"/>
                <a:t>您的内容打在这里，或者通过复制您的文本后，在此框中选择粘贴，并选择只保留文字。</a:t>
              </a:r>
              <a:endParaRPr lang="en-US" altLang="zh-CN" dirty="0">
                <a:sym typeface="Arial" panose="020B0604020202020204" pitchFamily="34" charset="0"/>
              </a:endParaRPr>
            </a:p>
          </p:txBody>
        </p:sp>
        <p:sp>
          <p:nvSpPr>
            <p:cNvPr id="53" name="TextBox 52"/>
            <p:cNvSpPr txBox="1"/>
            <p:nvPr/>
          </p:nvSpPr>
          <p:spPr>
            <a:xfrm>
              <a:off x="1187624" y="3406497"/>
              <a:ext cx="1819992" cy="230892"/>
            </a:xfrm>
            <a:prstGeom prst="rect">
              <a:avLst/>
            </a:prstGeom>
            <a:noFill/>
          </p:spPr>
          <p:txBody>
            <a:bodyPr wrap="square" lIns="0" tIns="0" rIns="0" bIns="0" rtlCol="0">
              <a:spAutoFit/>
            </a:bodyPr>
            <a:lstStyle/>
            <a:p>
              <a:pPr algn="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此处添加文本标题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8059404" y="1963910"/>
            <a:ext cx="3549643" cy="1216467"/>
            <a:chOff x="6084168" y="1462793"/>
            <a:chExt cx="2963481" cy="1014218"/>
          </a:xfrm>
        </p:grpSpPr>
        <p:sp>
          <p:nvSpPr>
            <p:cNvPr id="55" name="TextBox 54"/>
            <p:cNvSpPr txBox="1"/>
            <p:nvPr/>
          </p:nvSpPr>
          <p:spPr>
            <a:xfrm>
              <a:off x="6084168" y="1753389"/>
              <a:ext cx="2963481" cy="723622"/>
            </a:xfrm>
            <a:prstGeom prst="rect">
              <a:avLst/>
            </a:prstGeom>
            <a:noFill/>
          </p:spPr>
          <p:txBody>
            <a:bodyPr wrap="square" lIns="91435" tIns="45716" rIns="91435" bIns="45716" rtlCol="0">
              <a:spAutoFit/>
            </a:bodyPr>
            <a:lstStyle>
              <a:defPPr>
                <a:defRPr lang="zh-CN"/>
              </a:defPPr>
              <a:lvl1pPr>
                <a:lnSpc>
                  <a:spcPct val="120000"/>
                </a:lnSpc>
                <a:spcBef>
                  <a:spcPct val="0"/>
                </a:spcBef>
                <a:defRPr sz="1400">
                  <a:solidFill>
                    <a:prstClr val="black">
                      <a:lumMod val="75000"/>
                      <a:lumOff val="25000"/>
                    </a:prstClr>
                  </a:solidFill>
                  <a:latin typeface="微软雅黑" panose="020B0503020204020204" pitchFamily="34" charset="-122"/>
                  <a:ea typeface="微软雅黑" panose="020B0503020204020204" pitchFamily="34" charset="-122"/>
                </a:defRPr>
              </a:lvl1pPr>
            </a:lstStyle>
            <a:p>
              <a:r>
                <a:rPr lang="zh-CN" altLang="en-US" dirty="0"/>
                <a:t>您的内容打在这里，或者通过复制您的文本后，在此框中选择粘贴，并选择只保留文字。</a:t>
              </a:r>
              <a:endParaRPr lang="en-US" altLang="zh-CN" dirty="0">
                <a:sym typeface="Arial" panose="020B0604020202020204" pitchFamily="34" charset="0"/>
              </a:endParaRPr>
            </a:p>
          </p:txBody>
        </p:sp>
        <p:sp>
          <p:nvSpPr>
            <p:cNvPr id="56" name="TextBox 55"/>
            <p:cNvSpPr txBox="1"/>
            <p:nvPr/>
          </p:nvSpPr>
          <p:spPr>
            <a:xfrm>
              <a:off x="6097839" y="1462793"/>
              <a:ext cx="1728192" cy="230892"/>
            </a:xfrm>
            <a:prstGeom prst="rect">
              <a:avLst/>
            </a:prstGeom>
            <a:noFill/>
          </p:spPr>
          <p:txBody>
            <a:bodyPr wrap="square" lIns="0" tIns="0" rIns="0" bIns="0" rtlCol="0">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此处添加文本标题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8037956" y="4306197"/>
            <a:ext cx="3571089" cy="941637"/>
            <a:chOff x="6084167" y="3415656"/>
            <a:chExt cx="2981386" cy="785081"/>
          </a:xfrm>
        </p:grpSpPr>
        <p:sp>
          <p:nvSpPr>
            <p:cNvPr id="58" name="TextBox 57"/>
            <p:cNvSpPr txBox="1"/>
            <p:nvPr/>
          </p:nvSpPr>
          <p:spPr>
            <a:xfrm>
              <a:off x="6084167" y="3692664"/>
              <a:ext cx="2981386" cy="508073"/>
            </a:xfrm>
            <a:prstGeom prst="rect">
              <a:avLst/>
            </a:prstGeom>
            <a:noFill/>
          </p:spPr>
          <p:txBody>
            <a:bodyPr wrap="square" lIns="91435" tIns="45716" rIns="91435" bIns="45716" rtlCol="0">
              <a:spAutoFit/>
            </a:bodyPr>
            <a:lstStyle>
              <a:defPPr>
                <a:defRPr lang="zh-CN"/>
              </a:defPPr>
              <a:lvl1pPr>
                <a:lnSpc>
                  <a:spcPct val="120000"/>
                </a:lnSpc>
                <a:spcBef>
                  <a:spcPct val="0"/>
                </a:spcBef>
                <a:defRPr sz="1400">
                  <a:solidFill>
                    <a:prstClr val="black">
                      <a:lumMod val="75000"/>
                      <a:lumOff val="25000"/>
                    </a:prstClr>
                  </a:solidFill>
                  <a:latin typeface="微软雅黑" panose="020B0503020204020204" pitchFamily="34" charset="-122"/>
                  <a:ea typeface="微软雅黑" panose="020B0503020204020204" pitchFamily="34" charset="-122"/>
                </a:defRPr>
              </a:lvl1pPr>
            </a:lstStyle>
            <a:p>
              <a:r>
                <a:rPr lang="zh-CN" altLang="en-US" dirty="0"/>
                <a:t>您的内容打在这里，或者通过复制您的文本后，在此框中选择粘贴，并选择只保留文字。</a:t>
              </a:r>
              <a:endParaRPr lang="en-US" altLang="zh-CN" dirty="0">
                <a:sym typeface="Arial" panose="020B0604020202020204" pitchFamily="34" charset="0"/>
              </a:endParaRPr>
            </a:p>
          </p:txBody>
        </p:sp>
        <p:sp>
          <p:nvSpPr>
            <p:cNvPr id="59" name="TextBox 58"/>
            <p:cNvSpPr txBox="1"/>
            <p:nvPr/>
          </p:nvSpPr>
          <p:spPr>
            <a:xfrm>
              <a:off x="6084168" y="3415656"/>
              <a:ext cx="1728192" cy="230892"/>
            </a:xfrm>
            <a:prstGeom prst="rect">
              <a:avLst/>
            </a:prstGeom>
            <a:noFill/>
          </p:spPr>
          <p:txBody>
            <a:bodyPr wrap="square" lIns="0" tIns="0" rIns="0" bIns="0" rtlCol="0">
              <a:spAutoFit/>
            </a:bodyPr>
            <a:lstStyle/>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此处添加文本标题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3976483" y="2241858"/>
            <a:ext cx="1890115" cy="1676397"/>
            <a:chOff x="3868595" y="1794634"/>
            <a:chExt cx="2100158" cy="1864005"/>
          </a:xfrm>
          <a:solidFill>
            <a:srgbClr val="23B9D6"/>
          </a:solidFill>
          <a:effectLst/>
        </p:grpSpPr>
        <p:sp>
          <p:nvSpPr>
            <p:cNvPr id="61" name="Freeform 6"/>
            <p:cNvSpPr/>
            <p:nvPr/>
          </p:nvSpPr>
          <p:spPr bwMode="auto">
            <a:xfrm>
              <a:off x="3868595" y="1794634"/>
              <a:ext cx="2100158" cy="1864005"/>
            </a:xfrm>
            <a:custGeom>
              <a:avLst/>
              <a:gdLst>
                <a:gd name="T0" fmla="*/ 774 w 1832"/>
                <a:gd name="T1" fmla="*/ 1626 h 1626"/>
                <a:gd name="T2" fmla="*/ 1325 w 1832"/>
                <a:gd name="T3" fmla="*/ 667 h 1626"/>
                <a:gd name="T4" fmla="*/ 1832 w 1832"/>
                <a:gd name="T5" fmla="*/ 667 h 1626"/>
                <a:gd name="T6" fmla="*/ 1832 w 1832"/>
                <a:gd name="T7" fmla="*/ 0 h 1626"/>
                <a:gd name="T8" fmla="*/ 940 w 1832"/>
                <a:gd name="T9" fmla="*/ 0 h 1626"/>
                <a:gd name="T10" fmla="*/ 0 w 1832"/>
                <a:gd name="T11" fmla="*/ 1626 h 1626"/>
                <a:gd name="T12" fmla="*/ 774 w 1832"/>
                <a:gd name="T13" fmla="*/ 1626 h 1626"/>
              </a:gdLst>
              <a:ahLst/>
              <a:cxnLst>
                <a:cxn ang="0">
                  <a:pos x="T0" y="T1"/>
                </a:cxn>
                <a:cxn ang="0">
                  <a:pos x="T2" y="T3"/>
                </a:cxn>
                <a:cxn ang="0">
                  <a:pos x="T4" y="T5"/>
                </a:cxn>
                <a:cxn ang="0">
                  <a:pos x="T6" y="T7"/>
                </a:cxn>
                <a:cxn ang="0">
                  <a:pos x="T8" y="T9"/>
                </a:cxn>
                <a:cxn ang="0">
                  <a:pos x="T10" y="T11"/>
                </a:cxn>
                <a:cxn ang="0">
                  <a:pos x="T12" y="T13"/>
                </a:cxn>
              </a:cxnLst>
              <a:rect l="0" t="0" r="r" b="b"/>
              <a:pathLst>
                <a:path w="1832" h="1626">
                  <a:moveTo>
                    <a:pt x="774" y="1626"/>
                  </a:moveTo>
                  <a:lnTo>
                    <a:pt x="1325" y="667"/>
                  </a:lnTo>
                  <a:lnTo>
                    <a:pt x="1832" y="667"/>
                  </a:lnTo>
                  <a:lnTo>
                    <a:pt x="1832" y="0"/>
                  </a:lnTo>
                  <a:lnTo>
                    <a:pt x="940" y="0"/>
                  </a:lnTo>
                  <a:lnTo>
                    <a:pt x="0" y="1626"/>
                  </a:lnTo>
                  <a:lnTo>
                    <a:pt x="774" y="1626"/>
                  </a:lnTo>
                  <a:close/>
                </a:path>
              </a:pathLst>
            </a:custGeom>
            <a:grpFill/>
            <a:ln w="25400">
              <a:noFill/>
            </a:ln>
            <a:effectLst>
              <a:outerShdw blurRad="127000" sx="102000" sy="102000" algn="ctr" rotWithShape="0">
                <a:prstClr val="black">
                  <a:alpha val="40000"/>
                </a:prstClr>
              </a:outerShdw>
            </a:effectLst>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62" name="矩形 61"/>
            <p:cNvSpPr/>
            <p:nvPr/>
          </p:nvSpPr>
          <p:spPr>
            <a:xfrm>
              <a:off x="5234660" y="1873129"/>
              <a:ext cx="689805" cy="547426"/>
            </a:xfrm>
            <a:prstGeom prst="rect">
              <a:avLst/>
            </a:prstGeom>
            <a:grpFill/>
            <a:ln>
              <a:noFill/>
            </a:ln>
          </p:spPr>
          <p:txBody>
            <a:bodyPr wrap="square" lIns="0" tIns="0" rIns="0" bIns="0">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6100797" y="2241858"/>
            <a:ext cx="1887020" cy="1676397"/>
            <a:chOff x="6228979" y="1794634"/>
            <a:chExt cx="2096719" cy="1864005"/>
          </a:xfrm>
          <a:solidFill>
            <a:srgbClr val="2A9AA6"/>
          </a:solidFill>
          <a:effectLst/>
        </p:grpSpPr>
        <p:sp>
          <p:nvSpPr>
            <p:cNvPr id="64" name="Freeform 5"/>
            <p:cNvSpPr/>
            <p:nvPr/>
          </p:nvSpPr>
          <p:spPr bwMode="auto">
            <a:xfrm>
              <a:off x="6228979" y="1794634"/>
              <a:ext cx="2096719" cy="1864005"/>
            </a:xfrm>
            <a:custGeom>
              <a:avLst/>
              <a:gdLst>
                <a:gd name="T0" fmla="*/ 0 w 1829"/>
                <a:gd name="T1" fmla="*/ 667 h 1626"/>
                <a:gd name="T2" fmla="*/ 504 w 1829"/>
                <a:gd name="T3" fmla="*/ 667 h 1626"/>
                <a:gd name="T4" fmla="*/ 1058 w 1829"/>
                <a:gd name="T5" fmla="*/ 1626 h 1626"/>
                <a:gd name="T6" fmla="*/ 1829 w 1829"/>
                <a:gd name="T7" fmla="*/ 1626 h 1626"/>
                <a:gd name="T8" fmla="*/ 892 w 1829"/>
                <a:gd name="T9" fmla="*/ 0 h 1626"/>
                <a:gd name="T10" fmla="*/ 0 w 1829"/>
                <a:gd name="T11" fmla="*/ 0 h 1626"/>
                <a:gd name="T12" fmla="*/ 0 w 1829"/>
                <a:gd name="T13" fmla="*/ 667 h 1626"/>
              </a:gdLst>
              <a:ahLst/>
              <a:cxnLst>
                <a:cxn ang="0">
                  <a:pos x="T0" y="T1"/>
                </a:cxn>
                <a:cxn ang="0">
                  <a:pos x="T2" y="T3"/>
                </a:cxn>
                <a:cxn ang="0">
                  <a:pos x="T4" y="T5"/>
                </a:cxn>
                <a:cxn ang="0">
                  <a:pos x="T6" y="T7"/>
                </a:cxn>
                <a:cxn ang="0">
                  <a:pos x="T8" y="T9"/>
                </a:cxn>
                <a:cxn ang="0">
                  <a:pos x="T10" y="T11"/>
                </a:cxn>
                <a:cxn ang="0">
                  <a:pos x="T12" y="T13"/>
                </a:cxn>
              </a:cxnLst>
              <a:rect l="0" t="0" r="r" b="b"/>
              <a:pathLst>
                <a:path w="1829" h="1626">
                  <a:moveTo>
                    <a:pt x="0" y="667"/>
                  </a:moveTo>
                  <a:lnTo>
                    <a:pt x="504" y="667"/>
                  </a:lnTo>
                  <a:lnTo>
                    <a:pt x="1058" y="1626"/>
                  </a:lnTo>
                  <a:lnTo>
                    <a:pt x="1829" y="1626"/>
                  </a:lnTo>
                  <a:lnTo>
                    <a:pt x="892" y="0"/>
                  </a:lnTo>
                  <a:lnTo>
                    <a:pt x="0" y="0"/>
                  </a:lnTo>
                  <a:lnTo>
                    <a:pt x="0" y="667"/>
                  </a:lnTo>
                  <a:close/>
                </a:path>
              </a:pathLst>
            </a:custGeom>
            <a:grpFill/>
            <a:ln w="25400">
              <a:noFill/>
            </a:ln>
            <a:effectLst>
              <a:outerShdw blurRad="127000" sx="102000" sy="102000" algn="ctr" rotWithShape="0">
                <a:prstClr val="black">
                  <a:alpha val="40000"/>
                </a:prstClr>
              </a:outerShdw>
            </a:effectLst>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65" name="矩形 64"/>
            <p:cNvSpPr/>
            <p:nvPr/>
          </p:nvSpPr>
          <p:spPr>
            <a:xfrm>
              <a:off x="6257716" y="1873129"/>
              <a:ext cx="689805" cy="553998"/>
            </a:xfrm>
            <a:prstGeom prst="rect">
              <a:avLst/>
            </a:prstGeom>
            <a:grpFill/>
            <a:ln>
              <a:noFill/>
            </a:ln>
          </p:spPr>
          <p:txBody>
            <a:bodyPr wrap="square" lIns="0" tIns="0" rIns="0" bIns="0">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3976483" y="4152290"/>
            <a:ext cx="1890115" cy="1679489"/>
            <a:chOff x="3868595" y="3918866"/>
            <a:chExt cx="2100158" cy="1867444"/>
          </a:xfrm>
          <a:solidFill>
            <a:srgbClr val="2A9AA6"/>
          </a:solidFill>
          <a:effectLst/>
        </p:grpSpPr>
        <p:sp>
          <p:nvSpPr>
            <p:cNvPr id="67" name="Freeform 7"/>
            <p:cNvSpPr/>
            <p:nvPr/>
          </p:nvSpPr>
          <p:spPr bwMode="auto">
            <a:xfrm>
              <a:off x="3868595" y="3918866"/>
              <a:ext cx="2100158" cy="1867444"/>
            </a:xfrm>
            <a:custGeom>
              <a:avLst/>
              <a:gdLst>
                <a:gd name="T0" fmla="*/ 1832 w 1832"/>
                <a:gd name="T1" fmla="*/ 959 h 1629"/>
                <a:gd name="T2" fmla="*/ 1325 w 1832"/>
                <a:gd name="T3" fmla="*/ 959 h 1629"/>
                <a:gd name="T4" fmla="*/ 774 w 1832"/>
                <a:gd name="T5" fmla="*/ 0 h 1629"/>
                <a:gd name="T6" fmla="*/ 0 w 1832"/>
                <a:gd name="T7" fmla="*/ 0 h 1629"/>
                <a:gd name="T8" fmla="*/ 940 w 1832"/>
                <a:gd name="T9" fmla="*/ 1629 h 1629"/>
                <a:gd name="T10" fmla="*/ 1832 w 1832"/>
                <a:gd name="T11" fmla="*/ 1629 h 1629"/>
                <a:gd name="T12" fmla="*/ 1832 w 1832"/>
                <a:gd name="T13" fmla="*/ 959 h 1629"/>
              </a:gdLst>
              <a:ahLst/>
              <a:cxnLst>
                <a:cxn ang="0">
                  <a:pos x="T0" y="T1"/>
                </a:cxn>
                <a:cxn ang="0">
                  <a:pos x="T2" y="T3"/>
                </a:cxn>
                <a:cxn ang="0">
                  <a:pos x="T4" y="T5"/>
                </a:cxn>
                <a:cxn ang="0">
                  <a:pos x="T6" y="T7"/>
                </a:cxn>
                <a:cxn ang="0">
                  <a:pos x="T8" y="T9"/>
                </a:cxn>
                <a:cxn ang="0">
                  <a:pos x="T10" y="T11"/>
                </a:cxn>
                <a:cxn ang="0">
                  <a:pos x="T12" y="T13"/>
                </a:cxn>
              </a:cxnLst>
              <a:rect l="0" t="0" r="r" b="b"/>
              <a:pathLst>
                <a:path w="1832" h="1629">
                  <a:moveTo>
                    <a:pt x="1832" y="959"/>
                  </a:moveTo>
                  <a:lnTo>
                    <a:pt x="1325" y="959"/>
                  </a:lnTo>
                  <a:lnTo>
                    <a:pt x="774" y="0"/>
                  </a:lnTo>
                  <a:lnTo>
                    <a:pt x="0" y="0"/>
                  </a:lnTo>
                  <a:lnTo>
                    <a:pt x="940" y="1629"/>
                  </a:lnTo>
                  <a:lnTo>
                    <a:pt x="1832" y="1629"/>
                  </a:lnTo>
                  <a:lnTo>
                    <a:pt x="1832" y="959"/>
                  </a:lnTo>
                  <a:close/>
                </a:path>
              </a:pathLst>
            </a:custGeom>
            <a:grpFill/>
            <a:ln w="25400">
              <a:noFill/>
            </a:ln>
            <a:effectLst>
              <a:outerShdw blurRad="127000" sx="102000" sy="102000" algn="ctr" rotWithShape="0">
                <a:prstClr val="black">
                  <a:alpha val="40000"/>
                </a:prstClr>
              </a:outerShdw>
            </a:effectLst>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68" name="矩形 67"/>
            <p:cNvSpPr/>
            <p:nvPr/>
          </p:nvSpPr>
          <p:spPr>
            <a:xfrm>
              <a:off x="5202647" y="5085978"/>
              <a:ext cx="689805" cy="553998"/>
            </a:xfrm>
            <a:prstGeom prst="rect">
              <a:avLst/>
            </a:prstGeom>
            <a:grpFill/>
            <a:ln>
              <a:noFill/>
            </a:ln>
          </p:spPr>
          <p:txBody>
            <a:bodyPr wrap="square" lIns="0" tIns="0" rIns="0" bIns="0">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6097849" y="4152290"/>
            <a:ext cx="1889968" cy="1679489"/>
            <a:chOff x="6225703" y="3918866"/>
            <a:chExt cx="2099995" cy="1867444"/>
          </a:xfrm>
          <a:solidFill>
            <a:srgbClr val="23B9D6"/>
          </a:solidFill>
          <a:effectLst/>
        </p:grpSpPr>
        <p:sp>
          <p:nvSpPr>
            <p:cNvPr id="70" name="Freeform 8"/>
            <p:cNvSpPr/>
            <p:nvPr/>
          </p:nvSpPr>
          <p:spPr bwMode="auto">
            <a:xfrm>
              <a:off x="6228979" y="3918866"/>
              <a:ext cx="2096719" cy="1867444"/>
            </a:xfrm>
            <a:custGeom>
              <a:avLst/>
              <a:gdLst>
                <a:gd name="T0" fmla="*/ 1058 w 1829"/>
                <a:gd name="T1" fmla="*/ 0 h 1629"/>
                <a:gd name="T2" fmla="*/ 504 w 1829"/>
                <a:gd name="T3" fmla="*/ 959 h 1629"/>
                <a:gd name="T4" fmla="*/ 0 w 1829"/>
                <a:gd name="T5" fmla="*/ 959 h 1629"/>
                <a:gd name="T6" fmla="*/ 0 w 1829"/>
                <a:gd name="T7" fmla="*/ 1629 h 1629"/>
                <a:gd name="T8" fmla="*/ 892 w 1829"/>
                <a:gd name="T9" fmla="*/ 1629 h 1629"/>
                <a:gd name="T10" fmla="*/ 1829 w 1829"/>
                <a:gd name="T11" fmla="*/ 0 h 1629"/>
                <a:gd name="T12" fmla="*/ 1058 w 1829"/>
                <a:gd name="T13" fmla="*/ 0 h 1629"/>
              </a:gdLst>
              <a:ahLst/>
              <a:cxnLst>
                <a:cxn ang="0">
                  <a:pos x="T0" y="T1"/>
                </a:cxn>
                <a:cxn ang="0">
                  <a:pos x="T2" y="T3"/>
                </a:cxn>
                <a:cxn ang="0">
                  <a:pos x="T4" y="T5"/>
                </a:cxn>
                <a:cxn ang="0">
                  <a:pos x="T6" y="T7"/>
                </a:cxn>
                <a:cxn ang="0">
                  <a:pos x="T8" y="T9"/>
                </a:cxn>
                <a:cxn ang="0">
                  <a:pos x="T10" y="T11"/>
                </a:cxn>
                <a:cxn ang="0">
                  <a:pos x="T12" y="T13"/>
                </a:cxn>
              </a:cxnLst>
              <a:rect l="0" t="0" r="r" b="b"/>
              <a:pathLst>
                <a:path w="1829" h="1629">
                  <a:moveTo>
                    <a:pt x="1058" y="0"/>
                  </a:moveTo>
                  <a:lnTo>
                    <a:pt x="504" y="959"/>
                  </a:lnTo>
                  <a:lnTo>
                    <a:pt x="0" y="959"/>
                  </a:lnTo>
                  <a:lnTo>
                    <a:pt x="0" y="1629"/>
                  </a:lnTo>
                  <a:lnTo>
                    <a:pt x="892" y="1629"/>
                  </a:lnTo>
                  <a:lnTo>
                    <a:pt x="1829" y="0"/>
                  </a:lnTo>
                  <a:lnTo>
                    <a:pt x="1058" y="0"/>
                  </a:lnTo>
                  <a:close/>
                </a:path>
              </a:pathLst>
            </a:custGeom>
            <a:grpFill/>
            <a:ln w="25400">
              <a:noFill/>
            </a:ln>
            <a:effectLst>
              <a:outerShdw blurRad="127000" sx="102000" sy="102000" algn="ctr" rotWithShape="0">
                <a:prstClr val="black">
                  <a:alpha val="40000"/>
                </a:prstClr>
              </a:outerShdw>
            </a:effectLst>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71" name="矩形 70"/>
            <p:cNvSpPr/>
            <p:nvPr/>
          </p:nvSpPr>
          <p:spPr>
            <a:xfrm>
              <a:off x="6225703" y="5085978"/>
              <a:ext cx="689805" cy="553998"/>
            </a:xfrm>
            <a:prstGeom prst="rect">
              <a:avLst/>
            </a:prstGeom>
            <a:grpFill/>
            <a:ln>
              <a:noFill/>
            </a:ln>
          </p:spPr>
          <p:txBody>
            <a:bodyPr wrap="square" lIns="0" tIns="0" rIns="0" bIns="0">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2" name="Freeform 5"/>
          <p:cNvSpPr/>
          <p:nvPr/>
        </p:nvSpPr>
        <p:spPr bwMode="auto">
          <a:xfrm>
            <a:off x="4993780" y="3080056"/>
            <a:ext cx="2006754" cy="191197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1"/>
            <a:stretch>
              <a:fillRect/>
            </a:stretch>
          </a:blipFill>
          <a:ln w="38100">
            <a:solidFill>
              <a:schemeClr val="bg1"/>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4487"/>
    </mc:Choice>
    <mc:Fallback>
      <p:transition spd="slow" advTm="4487"/>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32" presetClass="emph" presetSubtype="0" fill="hold" grpId="1" nodeType="afterEffect">
                                      <p:stCondLst>
                                        <p:cond delay="0"/>
                                      </p:stCondLst>
                                      <p:childTnLst>
                                        <p:animRot by="120000">
                                          <p:cBhvr>
                                            <p:cTn id="12" dur="25" fill="hold">
                                              <p:stCondLst>
                                                <p:cond delay="0"/>
                                              </p:stCondLst>
                                            </p:cTn>
                                            <p:tgtEl>
                                              <p:spTgt spid="72"/>
                                            </p:tgtEl>
                                            <p:attrNameLst>
                                              <p:attrName>r</p:attrName>
                                            </p:attrNameLst>
                                          </p:cBhvr>
                                        </p:animRot>
                                        <p:animRot by="-240000">
                                          <p:cBhvr>
                                            <p:cTn id="13" dur="50" fill="hold">
                                              <p:stCondLst>
                                                <p:cond delay="50"/>
                                              </p:stCondLst>
                                            </p:cTn>
                                            <p:tgtEl>
                                              <p:spTgt spid="72"/>
                                            </p:tgtEl>
                                            <p:attrNameLst>
                                              <p:attrName>r</p:attrName>
                                            </p:attrNameLst>
                                          </p:cBhvr>
                                        </p:animRot>
                                        <p:animRot by="240000">
                                          <p:cBhvr>
                                            <p:cTn id="14" dur="50" fill="hold">
                                              <p:stCondLst>
                                                <p:cond delay="100"/>
                                              </p:stCondLst>
                                            </p:cTn>
                                            <p:tgtEl>
                                              <p:spTgt spid="72"/>
                                            </p:tgtEl>
                                            <p:attrNameLst>
                                              <p:attrName>r</p:attrName>
                                            </p:attrNameLst>
                                          </p:cBhvr>
                                        </p:animRot>
                                        <p:animRot by="-240000">
                                          <p:cBhvr>
                                            <p:cTn id="15" dur="50" fill="hold">
                                              <p:stCondLst>
                                                <p:cond delay="150"/>
                                              </p:stCondLst>
                                            </p:cTn>
                                            <p:tgtEl>
                                              <p:spTgt spid="72"/>
                                            </p:tgtEl>
                                            <p:attrNameLst>
                                              <p:attrName>r</p:attrName>
                                            </p:attrNameLst>
                                          </p:cBhvr>
                                        </p:animRot>
                                        <p:animRot by="120000">
                                          <p:cBhvr>
                                            <p:cTn id="16" dur="50" fill="hold">
                                              <p:stCondLst>
                                                <p:cond delay="200"/>
                                              </p:stCondLst>
                                            </p:cTn>
                                            <p:tgtEl>
                                              <p:spTgt spid="72"/>
                                            </p:tgtEl>
                                            <p:attrNameLst>
                                              <p:attrName>r</p:attrName>
                                            </p:attrNameLst>
                                          </p:cBhvr>
                                        </p:animRot>
                                      </p:childTnLst>
                                    </p:cTn>
                                  </p:par>
                                </p:childTnLst>
                              </p:cTn>
                            </p:par>
                            <p:par>
                              <p:cTn id="17" fill="hold">
                                <p:stCondLst>
                                  <p:cond delay="1000"/>
                                </p:stCondLst>
                                <p:childTnLst>
                                  <p:par>
                                    <p:cTn id="18" presetID="2" presetClass="entr" presetSubtype="9" fill="hold" nodeType="afterEffect" p14:presetBounceEnd="40000">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14:bounceEnd="40000">
                                          <p:cBhvr additive="base">
                                            <p:cTn id="20" dur="50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60"/>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2000"/>
                                </p:stCondLst>
                                <p:childTnLst>
                                  <p:par>
                                    <p:cTn id="27" presetID="2" presetClass="entr" presetSubtype="3" fill="hold" nodeType="afterEffect" p14:presetBounceEnd="40000">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14:bounceEnd="40000">
                                          <p:cBhvr additive="base">
                                            <p:cTn id="29"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16" presetClass="entr" presetSubtype="21"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arn(inVertical)">
                                          <p:cBhvr>
                                            <p:cTn id="34" dur="500"/>
                                            <p:tgtEl>
                                              <p:spTgt spid="54"/>
                                            </p:tgtEl>
                                          </p:cBhvr>
                                        </p:animEffect>
                                      </p:childTnLst>
                                    </p:cTn>
                                  </p:par>
                                </p:childTnLst>
                              </p:cTn>
                            </p:par>
                            <p:par>
                              <p:cTn id="35" fill="hold">
                                <p:stCondLst>
                                  <p:cond delay="3000"/>
                                </p:stCondLst>
                                <p:childTnLst>
                                  <p:par>
                                    <p:cTn id="36" presetID="2" presetClass="entr" presetSubtype="6" fill="hold" nodeType="afterEffect" p14:presetBounceEnd="40000">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14:bounceEnd="40000">
                                          <p:cBhvr additive="base">
                                            <p:cTn id="38" dur="500" fill="hold"/>
                                            <p:tgtEl>
                                              <p:spTgt spid="69"/>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69"/>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childTnLst>
                              </p:cTn>
                            </p:par>
                            <p:par>
                              <p:cTn id="44" fill="hold">
                                <p:stCondLst>
                                  <p:cond delay="4000"/>
                                </p:stCondLst>
                                <p:childTnLst>
                                  <p:par>
                                    <p:cTn id="45" presetID="2" presetClass="entr" presetSubtype="12" fill="hold" nodeType="afterEffect" p14:presetBounceEnd="40000">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14:bounceEnd="40000">
                                          <p:cBhvr additive="base">
                                            <p:cTn id="47" dur="500" fill="hold"/>
                                            <p:tgtEl>
                                              <p:spTgt spid="66"/>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6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arn(inVertical)">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32" presetClass="emph" presetSubtype="0" fill="hold" grpId="1" nodeType="afterEffect">
                                      <p:stCondLst>
                                        <p:cond delay="0"/>
                                      </p:stCondLst>
                                      <p:childTnLst>
                                        <p:animRot by="120000">
                                          <p:cBhvr>
                                            <p:cTn id="12" dur="25" fill="hold">
                                              <p:stCondLst>
                                                <p:cond delay="0"/>
                                              </p:stCondLst>
                                            </p:cTn>
                                            <p:tgtEl>
                                              <p:spTgt spid="72"/>
                                            </p:tgtEl>
                                            <p:attrNameLst>
                                              <p:attrName>r</p:attrName>
                                            </p:attrNameLst>
                                          </p:cBhvr>
                                        </p:animRot>
                                        <p:animRot by="-240000">
                                          <p:cBhvr>
                                            <p:cTn id="13" dur="50" fill="hold">
                                              <p:stCondLst>
                                                <p:cond delay="50"/>
                                              </p:stCondLst>
                                            </p:cTn>
                                            <p:tgtEl>
                                              <p:spTgt spid="72"/>
                                            </p:tgtEl>
                                            <p:attrNameLst>
                                              <p:attrName>r</p:attrName>
                                            </p:attrNameLst>
                                          </p:cBhvr>
                                        </p:animRot>
                                        <p:animRot by="240000">
                                          <p:cBhvr>
                                            <p:cTn id="14" dur="50" fill="hold">
                                              <p:stCondLst>
                                                <p:cond delay="100"/>
                                              </p:stCondLst>
                                            </p:cTn>
                                            <p:tgtEl>
                                              <p:spTgt spid="72"/>
                                            </p:tgtEl>
                                            <p:attrNameLst>
                                              <p:attrName>r</p:attrName>
                                            </p:attrNameLst>
                                          </p:cBhvr>
                                        </p:animRot>
                                        <p:animRot by="-240000">
                                          <p:cBhvr>
                                            <p:cTn id="15" dur="50" fill="hold">
                                              <p:stCondLst>
                                                <p:cond delay="150"/>
                                              </p:stCondLst>
                                            </p:cTn>
                                            <p:tgtEl>
                                              <p:spTgt spid="72"/>
                                            </p:tgtEl>
                                            <p:attrNameLst>
                                              <p:attrName>r</p:attrName>
                                            </p:attrNameLst>
                                          </p:cBhvr>
                                        </p:animRot>
                                        <p:animRot by="120000">
                                          <p:cBhvr>
                                            <p:cTn id="16" dur="50" fill="hold">
                                              <p:stCondLst>
                                                <p:cond delay="200"/>
                                              </p:stCondLst>
                                            </p:cTn>
                                            <p:tgtEl>
                                              <p:spTgt spid="72"/>
                                            </p:tgtEl>
                                            <p:attrNameLst>
                                              <p:attrName>r</p:attrName>
                                            </p:attrNameLst>
                                          </p:cBhvr>
                                        </p:animRot>
                                      </p:childTnLst>
                                    </p:cTn>
                                  </p:par>
                                </p:childTnLst>
                              </p:cTn>
                            </p:par>
                            <p:par>
                              <p:cTn id="17" fill="hold">
                                <p:stCondLst>
                                  <p:cond delay="1000"/>
                                </p:stCondLst>
                                <p:childTnLst>
                                  <p:par>
                                    <p:cTn id="18" presetID="2" presetClass="entr" presetSubtype="9"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fill="hold"/>
                                            <p:tgtEl>
                                              <p:spTgt spid="60"/>
                                            </p:tgtEl>
                                            <p:attrNameLst>
                                              <p:attrName>ppt_x</p:attrName>
                                            </p:attrNameLst>
                                          </p:cBhvr>
                                          <p:tavLst>
                                            <p:tav tm="0">
                                              <p:val>
                                                <p:strVal val="0-#ppt_w/2"/>
                                              </p:val>
                                            </p:tav>
                                            <p:tav tm="100000">
                                              <p:val>
                                                <p:strVal val="#ppt_x"/>
                                              </p:val>
                                            </p:tav>
                                          </p:tavLst>
                                        </p:anim>
                                        <p:anim calcmode="lin" valueType="num">
                                          <p:cBhvr additive="base">
                                            <p:cTn id="21" dur="500" fill="hold"/>
                                            <p:tgtEl>
                                              <p:spTgt spid="60"/>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2000"/>
                                </p:stCondLst>
                                <p:childTnLst>
                                  <p:par>
                                    <p:cTn id="27" presetID="2" presetClass="entr" presetSubtype="3"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1+#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16" presetClass="entr" presetSubtype="21"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arn(inVertical)">
                                          <p:cBhvr>
                                            <p:cTn id="34" dur="500"/>
                                            <p:tgtEl>
                                              <p:spTgt spid="54"/>
                                            </p:tgtEl>
                                          </p:cBhvr>
                                        </p:animEffect>
                                      </p:childTnLst>
                                    </p:cTn>
                                  </p:par>
                                </p:childTnLst>
                              </p:cTn>
                            </p:par>
                            <p:par>
                              <p:cTn id="35" fill="hold">
                                <p:stCondLst>
                                  <p:cond delay="3000"/>
                                </p:stCondLst>
                                <p:childTnLst>
                                  <p:par>
                                    <p:cTn id="36" presetID="2" presetClass="entr" presetSubtype="6"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1+#ppt_w/2"/>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childTnLst>
                              </p:cTn>
                            </p:par>
                            <p:par>
                              <p:cTn id="44" fill="hold">
                                <p:stCondLst>
                                  <p:cond delay="4000"/>
                                </p:stCondLst>
                                <p:childTnLst>
                                  <p:par>
                                    <p:cTn id="45" presetID="2" presetClass="entr" presetSubtype="12"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arn(inVertical)">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6" name="组合 5"/>
          <p:cNvGrpSpPr/>
          <p:nvPr/>
        </p:nvGrpSpPr>
        <p:grpSpPr>
          <a:xfrm>
            <a:off x="1308665" y="1700809"/>
            <a:ext cx="2160240" cy="4256164"/>
            <a:chOff x="981499" y="1275606"/>
            <a:chExt cx="1620180" cy="3192123"/>
          </a:xfrm>
        </p:grpSpPr>
        <p:sp>
          <p:nvSpPr>
            <p:cNvPr id="7" name="Freeform 5"/>
            <p:cNvSpPr/>
            <p:nvPr/>
          </p:nvSpPr>
          <p:spPr bwMode="auto">
            <a:xfrm>
              <a:off x="981499"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rgbClr val="03B0CD"/>
            </a:solidFill>
            <a:ln w="9525">
              <a:noFill/>
              <a:round/>
            </a:ln>
          </p:spPr>
          <p:txBody>
            <a:bodyPr vert="horz" wrap="square" lIns="121920" tIns="60960" rIns="121920" bIns="60960" numCol="1" anchor="t" anchorCtr="0" compatLnSpc="1"/>
            <a:lstStyle/>
            <a:p>
              <a:endParaRPr lang="zh-CN" altLang="en-US"/>
            </a:p>
          </p:txBody>
        </p:sp>
        <p:sp>
          <p:nvSpPr>
            <p:cNvPr id="8" name="Freeform 25"/>
            <p:cNvSpPr/>
            <p:nvPr/>
          </p:nvSpPr>
          <p:spPr bwMode="auto">
            <a:xfrm>
              <a:off x="981499"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bg1"/>
            </a:solidFill>
            <a:ln>
              <a:noFill/>
            </a:ln>
          </p:spPr>
          <p:txBody>
            <a:bodyPr vert="horz" wrap="square" lIns="121920" tIns="60960" rIns="121920" bIns="60960" numCol="1" anchor="t" anchorCtr="0" compatLnSpc="1"/>
            <a:lstStyle/>
            <a:p>
              <a:endParaRPr lang="zh-CN" altLang="en-US"/>
            </a:p>
          </p:txBody>
        </p:sp>
        <p:sp>
          <p:nvSpPr>
            <p:cNvPr id="9" name="矩形 8"/>
            <p:cNvSpPr/>
            <p:nvPr/>
          </p:nvSpPr>
          <p:spPr>
            <a:xfrm>
              <a:off x="1014520" y="1783660"/>
              <a:ext cx="220934" cy="246173"/>
            </a:xfrm>
            <a:prstGeom prst="rect">
              <a:avLst/>
            </a:prstGeom>
          </p:spPr>
          <p:txBody>
            <a:bodyPr wrap="square" lIns="0" tIns="0" rIns="0" bIns="0">
              <a:spAutoFit/>
            </a:bodyPr>
            <a:lstStyle/>
            <a:p>
              <a:pPr algn="ctr"/>
              <a:r>
                <a:rPr lang="en-US" altLang="zh-CN" sz="2135" b="1" spc="-200" dirty="0">
                  <a:latin typeface="微软雅黑" panose="020B0503020204020204" pitchFamily="34" charset="-122"/>
                  <a:ea typeface="微软雅黑" panose="020B0503020204020204" pitchFamily="34" charset="-122"/>
                </a:rPr>
                <a:t>01</a:t>
              </a:r>
              <a:endParaRPr lang="zh-CN" altLang="en-US" sz="2135" b="1" spc="-200" dirty="0">
                <a:latin typeface="微软雅黑" panose="020B0503020204020204" pitchFamily="34" charset="-122"/>
                <a:ea typeface="微软雅黑" panose="020B0503020204020204" pitchFamily="34" charset="-122"/>
              </a:endParaRPr>
            </a:p>
          </p:txBody>
        </p:sp>
        <p:sp>
          <p:nvSpPr>
            <p:cNvPr id="10" name="TextBox 5"/>
            <p:cNvSpPr txBox="1"/>
            <p:nvPr/>
          </p:nvSpPr>
          <p:spPr>
            <a:xfrm>
              <a:off x="1149734" y="2325363"/>
              <a:ext cx="1296286" cy="1213794"/>
            </a:xfrm>
            <a:prstGeom prst="rect">
              <a:avLst/>
            </a:prstGeom>
            <a:noFill/>
          </p:spPr>
          <p:txBody>
            <a:bodyPr wrap="square" rtlCol="0">
              <a:spAutoFit/>
            </a:bodyPr>
            <a:lstStyle/>
            <a:p>
              <a:pPr algn="just">
                <a:lnSpc>
                  <a:spcPts val="1735"/>
                </a:lnSpc>
              </a:pPr>
              <a:r>
                <a:rPr lang="zh-CN" altLang="en-US" sz="1335"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ts val="1735"/>
                </a:lnSpc>
              </a:pP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ts val="1735"/>
                </a:lnSpc>
              </a:pPr>
              <a:r>
                <a:rPr lang="en-US" altLang="zh-CN" sz="1335" dirty="0">
                  <a:solidFill>
                    <a:schemeClr val="bg1"/>
                  </a:solidFill>
                  <a:latin typeface="微软雅黑" panose="020B0503020204020204" pitchFamily="34" charset="-122"/>
                  <a:ea typeface="微软雅黑" panose="020B0503020204020204" pitchFamily="34" charset="-122"/>
                </a:rPr>
                <a:t>… …</a:t>
              </a:r>
              <a:endParaRPr lang="en-US" altLang="zh-CN" sz="1335" dirty="0">
                <a:solidFill>
                  <a:schemeClr val="bg1"/>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1264327" y="1750202"/>
              <a:ext cx="1337351" cy="284742"/>
            </a:xfrm>
            <a:prstGeom prst="rect">
              <a:avLst/>
            </a:prstGeom>
            <a:noFill/>
          </p:spPr>
          <p:txBody>
            <a:bodyPr wrap="squar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标题关键字</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848313" y="1700809"/>
            <a:ext cx="2160240" cy="4256164"/>
            <a:chOff x="2886235" y="1275606"/>
            <a:chExt cx="1620180" cy="3192123"/>
          </a:xfrm>
        </p:grpSpPr>
        <p:sp>
          <p:nvSpPr>
            <p:cNvPr id="13" name="Freeform 5"/>
            <p:cNvSpPr/>
            <p:nvPr/>
          </p:nvSpPr>
          <p:spPr bwMode="auto">
            <a:xfrm>
              <a:off x="2886235"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rgbClr val="0E647C"/>
            </a:solidFill>
            <a:ln w="12700">
              <a:noFill/>
              <a:round/>
            </a:ln>
          </p:spPr>
          <p:txBody>
            <a:bodyPr vert="horz" wrap="square" lIns="121920" tIns="60960" rIns="121920" bIns="60960" numCol="1" anchor="t" anchorCtr="0" compatLnSpc="1"/>
            <a:lstStyle/>
            <a:p>
              <a:endParaRPr lang="zh-CN" altLang="en-US"/>
            </a:p>
          </p:txBody>
        </p:sp>
        <p:sp>
          <p:nvSpPr>
            <p:cNvPr id="14" name="Freeform 25"/>
            <p:cNvSpPr/>
            <p:nvPr/>
          </p:nvSpPr>
          <p:spPr bwMode="auto">
            <a:xfrm>
              <a:off x="2886235"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bg1"/>
            </a:solidFill>
            <a:ln>
              <a:noFill/>
            </a:ln>
          </p:spPr>
          <p:txBody>
            <a:bodyPr vert="horz" wrap="square" lIns="121920" tIns="60960" rIns="121920" bIns="60960" numCol="1" anchor="t" anchorCtr="0" compatLnSpc="1"/>
            <a:lstStyle/>
            <a:p>
              <a:endParaRPr lang="zh-CN" altLang="en-US"/>
            </a:p>
          </p:txBody>
        </p:sp>
        <p:sp>
          <p:nvSpPr>
            <p:cNvPr id="15" name="矩形 14"/>
            <p:cNvSpPr/>
            <p:nvPr/>
          </p:nvSpPr>
          <p:spPr>
            <a:xfrm>
              <a:off x="2919256" y="1783660"/>
              <a:ext cx="220934" cy="246173"/>
            </a:xfrm>
            <a:prstGeom prst="rect">
              <a:avLst/>
            </a:prstGeom>
          </p:spPr>
          <p:txBody>
            <a:bodyPr wrap="square" lIns="0" tIns="0" rIns="0" bIns="0">
              <a:spAutoFit/>
            </a:bodyPr>
            <a:lstStyle/>
            <a:p>
              <a:pPr algn="ctr"/>
              <a:r>
                <a:rPr lang="en-US" altLang="zh-CN" sz="2135" b="1" spc="-200" dirty="0">
                  <a:latin typeface="微软雅黑" panose="020B0503020204020204" pitchFamily="34" charset="-122"/>
                  <a:ea typeface="微软雅黑" panose="020B0503020204020204" pitchFamily="34" charset="-122"/>
                </a:rPr>
                <a:t>02</a:t>
              </a:r>
              <a:endParaRPr lang="zh-CN" altLang="en-US" sz="2135" b="1" spc="-200" dirty="0">
                <a:latin typeface="微软雅黑" panose="020B0503020204020204" pitchFamily="34" charset="-122"/>
                <a:ea typeface="微软雅黑" panose="020B0503020204020204" pitchFamily="34" charset="-122"/>
              </a:endParaRPr>
            </a:p>
          </p:txBody>
        </p:sp>
        <p:sp>
          <p:nvSpPr>
            <p:cNvPr id="16" name="TextBox 10"/>
            <p:cNvSpPr txBox="1"/>
            <p:nvPr/>
          </p:nvSpPr>
          <p:spPr>
            <a:xfrm>
              <a:off x="3063422" y="2325363"/>
              <a:ext cx="1296286" cy="1213794"/>
            </a:xfrm>
            <a:prstGeom prst="rect">
              <a:avLst/>
            </a:prstGeom>
            <a:noFill/>
          </p:spPr>
          <p:txBody>
            <a:bodyPr wrap="square" rtlCol="0">
              <a:spAutoFit/>
            </a:bodyPr>
            <a:lstStyle/>
            <a:p>
              <a:pPr algn="just">
                <a:lnSpc>
                  <a:spcPts val="1735"/>
                </a:lnSpc>
              </a:pPr>
              <a:r>
                <a:rPr lang="zh-CN" altLang="en-US" sz="1335"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ts val="1735"/>
                </a:lnSpc>
              </a:pP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ts val="1735"/>
                </a:lnSpc>
              </a:pPr>
              <a:r>
                <a:rPr lang="en-US" altLang="zh-CN" sz="1335" dirty="0">
                  <a:solidFill>
                    <a:schemeClr val="bg2"/>
                  </a:solidFill>
                  <a:latin typeface="微软雅黑" panose="020B0503020204020204" pitchFamily="34" charset="-122"/>
                  <a:ea typeface="微软雅黑" panose="020B0503020204020204" pitchFamily="34" charset="-122"/>
                </a:rPr>
                <a:t>… …</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17" name="TextBox 11"/>
            <p:cNvSpPr txBox="1"/>
            <p:nvPr/>
          </p:nvSpPr>
          <p:spPr>
            <a:xfrm>
              <a:off x="3169065" y="1750202"/>
              <a:ext cx="1337350" cy="284742"/>
            </a:xfrm>
            <a:prstGeom prst="rect">
              <a:avLst/>
            </a:prstGeom>
            <a:noFill/>
          </p:spPr>
          <p:txBody>
            <a:bodyPr wrap="square" rtlCol="0">
              <a:spAutoFit/>
            </a:bodyPr>
            <a:lstStyle/>
            <a:p>
              <a:r>
                <a:rPr lang="zh-CN" altLang="en-US" sz="1865" b="1" dirty="0">
                  <a:solidFill>
                    <a:schemeClr val="bg2"/>
                  </a:solidFill>
                  <a:latin typeface="微软雅黑" panose="020B0503020204020204" pitchFamily="34" charset="-122"/>
                  <a:ea typeface="微软雅黑" panose="020B0503020204020204" pitchFamily="34" charset="-122"/>
                </a:rPr>
                <a:t>标题关键字</a:t>
              </a:r>
              <a:endParaRPr lang="zh-CN" altLang="en-US" sz="1865" b="1" dirty="0">
                <a:solidFill>
                  <a:schemeClr val="bg2"/>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387961" y="1700809"/>
            <a:ext cx="2160240" cy="4256164"/>
            <a:chOff x="4790971" y="1275606"/>
            <a:chExt cx="1620180" cy="3192123"/>
          </a:xfrm>
        </p:grpSpPr>
        <p:sp>
          <p:nvSpPr>
            <p:cNvPr id="19" name="Freeform 5"/>
            <p:cNvSpPr/>
            <p:nvPr/>
          </p:nvSpPr>
          <p:spPr bwMode="auto">
            <a:xfrm>
              <a:off x="4790971"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rgbClr val="03B0CD"/>
            </a:solidFill>
            <a:ln w="9525">
              <a:noFill/>
              <a:round/>
            </a:ln>
          </p:spPr>
          <p:txBody>
            <a:bodyPr vert="horz" wrap="square" lIns="121920" tIns="60960" rIns="121920" bIns="60960" numCol="1" anchor="t" anchorCtr="0" compatLnSpc="1"/>
            <a:lstStyle/>
            <a:p>
              <a:endParaRPr lang="zh-CN" altLang="en-US"/>
            </a:p>
          </p:txBody>
        </p:sp>
        <p:sp>
          <p:nvSpPr>
            <p:cNvPr id="20" name="Freeform 25"/>
            <p:cNvSpPr/>
            <p:nvPr/>
          </p:nvSpPr>
          <p:spPr bwMode="auto">
            <a:xfrm>
              <a:off x="4790971"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bg1"/>
            </a:solidFill>
            <a:ln>
              <a:noFill/>
            </a:ln>
          </p:spPr>
          <p:txBody>
            <a:bodyPr vert="horz" wrap="square" lIns="121920" tIns="60960" rIns="121920" bIns="60960" numCol="1" anchor="t" anchorCtr="0" compatLnSpc="1"/>
            <a:lstStyle/>
            <a:p>
              <a:endParaRPr lang="zh-CN" altLang="en-US"/>
            </a:p>
          </p:txBody>
        </p:sp>
        <p:sp>
          <p:nvSpPr>
            <p:cNvPr id="21" name="矩形 20"/>
            <p:cNvSpPr/>
            <p:nvPr/>
          </p:nvSpPr>
          <p:spPr>
            <a:xfrm>
              <a:off x="4823992" y="1783660"/>
              <a:ext cx="220934" cy="246173"/>
            </a:xfrm>
            <a:prstGeom prst="rect">
              <a:avLst/>
            </a:prstGeom>
          </p:spPr>
          <p:txBody>
            <a:bodyPr wrap="square" lIns="0" tIns="0" rIns="0" bIns="0">
              <a:spAutoFit/>
            </a:bodyPr>
            <a:lstStyle/>
            <a:p>
              <a:pPr algn="ctr"/>
              <a:r>
                <a:rPr lang="en-US" altLang="zh-CN" sz="2135" b="1" spc="-200" dirty="0">
                  <a:latin typeface="微软雅黑" panose="020B0503020204020204" pitchFamily="34" charset="-122"/>
                  <a:ea typeface="微软雅黑" panose="020B0503020204020204" pitchFamily="34" charset="-122"/>
                </a:rPr>
                <a:t>03</a:t>
              </a:r>
              <a:endParaRPr lang="zh-CN" altLang="en-US" sz="2135" b="1" spc="-200" dirty="0">
                <a:latin typeface="微软雅黑" panose="020B0503020204020204" pitchFamily="34" charset="-122"/>
                <a:ea typeface="微软雅黑" panose="020B0503020204020204" pitchFamily="34" charset="-122"/>
              </a:endParaRPr>
            </a:p>
          </p:txBody>
        </p:sp>
        <p:sp>
          <p:nvSpPr>
            <p:cNvPr id="22" name="TextBox 15"/>
            <p:cNvSpPr txBox="1"/>
            <p:nvPr/>
          </p:nvSpPr>
          <p:spPr>
            <a:xfrm>
              <a:off x="4965975" y="2325363"/>
              <a:ext cx="1296286" cy="1213794"/>
            </a:xfrm>
            <a:prstGeom prst="rect">
              <a:avLst/>
            </a:prstGeom>
            <a:noFill/>
          </p:spPr>
          <p:txBody>
            <a:bodyPr wrap="square" rtlCol="0">
              <a:spAutoFit/>
            </a:bodyPr>
            <a:lstStyle/>
            <a:p>
              <a:pPr algn="just">
                <a:lnSpc>
                  <a:spcPts val="1735"/>
                </a:lnSpc>
              </a:pPr>
              <a:r>
                <a:rPr lang="zh-CN" altLang="en-US" sz="1335"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ts val="1735"/>
                </a:lnSpc>
              </a:pP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ts val="1735"/>
                </a:lnSpc>
              </a:pPr>
              <a:r>
                <a:rPr lang="en-US" altLang="zh-CN" sz="1335" dirty="0">
                  <a:solidFill>
                    <a:schemeClr val="bg1"/>
                  </a:solidFill>
                  <a:latin typeface="微软雅黑" panose="020B0503020204020204" pitchFamily="34" charset="-122"/>
                  <a:ea typeface="微软雅黑" panose="020B0503020204020204" pitchFamily="34" charset="-122"/>
                </a:rPr>
                <a:t>… …</a:t>
              </a:r>
              <a:endParaRPr lang="en-US" altLang="zh-CN" sz="1335" dirty="0">
                <a:solidFill>
                  <a:schemeClr val="bg1"/>
                </a:solidFill>
                <a:latin typeface="微软雅黑" panose="020B0503020204020204" pitchFamily="34" charset="-122"/>
                <a:ea typeface="微软雅黑" panose="020B0503020204020204" pitchFamily="34" charset="-122"/>
              </a:endParaRPr>
            </a:p>
          </p:txBody>
        </p:sp>
        <p:sp>
          <p:nvSpPr>
            <p:cNvPr id="23" name="TextBox 16"/>
            <p:cNvSpPr txBox="1"/>
            <p:nvPr/>
          </p:nvSpPr>
          <p:spPr>
            <a:xfrm>
              <a:off x="5073801" y="1750202"/>
              <a:ext cx="1337350" cy="284742"/>
            </a:xfrm>
            <a:prstGeom prst="rect">
              <a:avLst/>
            </a:prstGeom>
            <a:noFill/>
          </p:spPr>
          <p:txBody>
            <a:bodyPr wrap="squar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标题关键字</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927611" y="1700809"/>
            <a:ext cx="2160240" cy="4256164"/>
            <a:chOff x="6695708" y="1275606"/>
            <a:chExt cx="1620180" cy="3192123"/>
          </a:xfrm>
        </p:grpSpPr>
        <p:sp>
          <p:nvSpPr>
            <p:cNvPr id="25" name="Freeform 5"/>
            <p:cNvSpPr/>
            <p:nvPr/>
          </p:nvSpPr>
          <p:spPr bwMode="auto">
            <a:xfrm>
              <a:off x="6695708"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rgbClr val="0E647C"/>
            </a:solidFill>
            <a:ln w="9525">
              <a:noFill/>
              <a:round/>
            </a:ln>
          </p:spPr>
          <p:txBody>
            <a:bodyPr vert="horz" wrap="square" lIns="121920" tIns="60960" rIns="121920" bIns="60960" numCol="1" anchor="t" anchorCtr="0" compatLnSpc="1"/>
            <a:lstStyle/>
            <a:p>
              <a:endParaRPr lang="zh-CN" altLang="en-US"/>
            </a:p>
          </p:txBody>
        </p:sp>
        <p:sp>
          <p:nvSpPr>
            <p:cNvPr id="26" name="Freeform 25"/>
            <p:cNvSpPr/>
            <p:nvPr/>
          </p:nvSpPr>
          <p:spPr bwMode="auto">
            <a:xfrm>
              <a:off x="6695708"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bg1"/>
            </a:solidFill>
            <a:ln>
              <a:noFill/>
            </a:ln>
          </p:spPr>
          <p:txBody>
            <a:bodyPr vert="horz" wrap="square" lIns="121920" tIns="60960" rIns="121920" bIns="60960" numCol="1" anchor="t" anchorCtr="0" compatLnSpc="1"/>
            <a:lstStyle/>
            <a:p>
              <a:endParaRPr lang="zh-CN" altLang="en-US"/>
            </a:p>
          </p:txBody>
        </p:sp>
        <p:sp>
          <p:nvSpPr>
            <p:cNvPr id="27" name="矩形 26"/>
            <p:cNvSpPr/>
            <p:nvPr/>
          </p:nvSpPr>
          <p:spPr>
            <a:xfrm>
              <a:off x="6728729" y="1783660"/>
              <a:ext cx="220934" cy="246173"/>
            </a:xfrm>
            <a:prstGeom prst="rect">
              <a:avLst/>
            </a:prstGeom>
          </p:spPr>
          <p:txBody>
            <a:bodyPr wrap="square" lIns="0" tIns="0" rIns="0" bIns="0">
              <a:spAutoFit/>
            </a:bodyPr>
            <a:lstStyle/>
            <a:p>
              <a:pPr algn="ctr"/>
              <a:r>
                <a:rPr lang="en-US" altLang="zh-CN" sz="2135" b="1" spc="-200" dirty="0">
                  <a:latin typeface="微软雅黑" panose="020B0503020204020204" pitchFamily="34" charset="-122"/>
                  <a:ea typeface="微软雅黑" panose="020B0503020204020204" pitchFamily="34" charset="-122"/>
                </a:rPr>
                <a:t>04</a:t>
              </a:r>
              <a:endParaRPr lang="zh-CN" altLang="en-US" sz="2135" b="1" spc="-200" dirty="0">
                <a:latin typeface="微软雅黑" panose="020B0503020204020204" pitchFamily="34" charset="-122"/>
                <a:ea typeface="微软雅黑" panose="020B0503020204020204" pitchFamily="34" charset="-122"/>
              </a:endParaRPr>
            </a:p>
          </p:txBody>
        </p:sp>
        <p:sp>
          <p:nvSpPr>
            <p:cNvPr id="28" name="TextBox 20"/>
            <p:cNvSpPr txBox="1"/>
            <p:nvPr/>
          </p:nvSpPr>
          <p:spPr>
            <a:xfrm>
              <a:off x="6886803" y="2325363"/>
              <a:ext cx="1296286" cy="1213794"/>
            </a:xfrm>
            <a:prstGeom prst="rect">
              <a:avLst/>
            </a:prstGeom>
            <a:noFill/>
          </p:spPr>
          <p:txBody>
            <a:bodyPr wrap="square" rtlCol="0">
              <a:spAutoFit/>
            </a:bodyPr>
            <a:lstStyle/>
            <a:p>
              <a:pPr algn="just">
                <a:lnSpc>
                  <a:spcPts val="1735"/>
                </a:lnSpc>
              </a:pPr>
              <a:r>
                <a:rPr lang="zh-CN" altLang="en-US" sz="1335" dirty="0">
                  <a:solidFill>
                    <a:schemeClr val="bg2"/>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335" dirty="0">
                <a:solidFill>
                  <a:schemeClr val="bg2"/>
                </a:solidFill>
                <a:latin typeface="微软雅黑" panose="020B0503020204020204" pitchFamily="34" charset="-122"/>
                <a:ea typeface="微软雅黑" panose="020B0503020204020204" pitchFamily="34" charset="-122"/>
              </a:endParaRPr>
            </a:p>
            <a:p>
              <a:pPr algn="just">
                <a:lnSpc>
                  <a:spcPts val="1735"/>
                </a:lnSpc>
              </a:pPr>
              <a:endParaRPr lang="en-US" altLang="zh-CN" sz="1335" dirty="0">
                <a:solidFill>
                  <a:schemeClr val="bg2"/>
                </a:solidFill>
                <a:latin typeface="微软雅黑" panose="020B0503020204020204" pitchFamily="34" charset="-122"/>
                <a:ea typeface="微软雅黑" panose="020B0503020204020204" pitchFamily="34" charset="-122"/>
              </a:endParaRPr>
            </a:p>
            <a:p>
              <a:pPr algn="just">
                <a:lnSpc>
                  <a:spcPts val="1735"/>
                </a:lnSpc>
              </a:pPr>
              <a:r>
                <a:rPr lang="en-US" altLang="zh-CN" sz="1335" dirty="0">
                  <a:solidFill>
                    <a:schemeClr val="bg2"/>
                  </a:solidFill>
                  <a:latin typeface="微软雅黑" panose="020B0503020204020204" pitchFamily="34" charset="-122"/>
                  <a:ea typeface="微软雅黑" panose="020B0503020204020204" pitchFamily="34" charset="-122"/>
                </a:rPr>
                <a:t>… …</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29" name="TextBox 21"/>
            <p:cNvSpPr txBox="1"/>
            <p:nvPr/>
          </p:nvSpPr>
          <p:spPr>
            <a:xfrm>
              <a:off x="6978538" y="1750202"/>
              <a:ext cx="1337350" cy="284742"/>
            </a:xfrm>
            <a:prstGeom prst="rect">
              <a:avLst/>
            </a:prstGeom>
            <a:noFill/>
          </p:spPr>
          <p:txBody>
            <a:bodyPr wrap="square" rtlCol="0">
              <a:spAutoFit/>
            </a:bodyPr>
            <a:lstStyle/>
            <a:p>
              <a:r>
                <a:rPr lang="zh-CN" altLang="en-US" sz="1865" b="1" dirty="0">
                  <a:solidFill>
                    <a:schemeClr val="bg2"/>
                  </a:solidFill>
                  <a:latin typeface="微软雅黑" panose="020B0503020204020204" pitchFamily="34" charset="-122"/>
                  <a:ea typeface="微软雅黑" panose="020B0503020204020204" pitchFamily="34" charset="-122"/>
                </a:rPr>
                <a:t>标题关键字</a:t>
              </a:r>
              <a:endParaRPr lang="zh-CN" altLang="en-US" sz="1865" b="1" dirty="0">
                <a:solidFill>
                  <a:schemeClr val="bg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4107"/>
    </mc:Choice>
    <mc:Fallback>
      <p:transition spd="slow" advTm="4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Scale>
                                      <p:cBhvr>
                                        <p:cTn id="1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2"/>
                                        </p:tgtEl>
                                        <p:attrNameLst>
                                          <p:attrName>ppt_x</p:attrName>
                                          <p:attrName>ppt_y</p:attrName>
                                        </p:attrNameLst>
                                      </p:cBhvr>
                                    </p:animMotion>
                                    <p:animEffect transition="in" filter="fade">
                                      <p:cBhvr>
                                        <p:cTn id="15" dur="1000"/>
                                        <p:tgtEl>
                                          <p:spTgt spid="12"/>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Scale>
                                      <p:cBhvr>
                                        <p:cTn id="1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8"/>
                                        </p:tgtEl>
                                        <p:attrNameLst>
                                          <p:attrName>ppt_x</p:attrName>
                                          <p:attrName>ppt_y</p:attrName>
                                        </p:attrNameLst>
                                      </p:cBhvr>
                                    </p:animMotion>
                                    <p:animEffect transition="in" filter="fade">
                                      <p:cBhvr>
                                        <p:cTn id="21" dur="1000"/>
                                        <p:tgtEl>
                                          <p:spTgt spid="18"/>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Scale>
                                      <p:cBhvr>
                                        <p:cTn id="2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4"/>
                                        </p:tgtEl>
                                        <p:attrNameLst>
                                          <p:attrName>ppt_x</p:attrName>
                                          <p:attrName>ppt_y</p:attrName>
                                        </p:attrNameLst>
                                      </p:cBhvr>
                                    </p:animMotion>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6" name="组合 5"/>
          <p:cNvGrpSpPr/>
          <p:nvPr/>
        </p:nvGrpSpPr>
        <p:grpSpPr>
          <a:xfrm>
            <a:off x="8939522" y="1936034"/>
            <a:ext cx="2016224" cy="3961168"/>
            <a:chOff x="8939522" y="1700808"/>
            <a:chExt cx="2016224" cy="3961168"/>
          </a:xfrm>
        </p:grpSpPr>
        <p:sp>
          <p:nvSpPr>
            <p:cNvPr id="7" name="圆角矩形 6"/>
            <p:cNvSpPr/>
            <p:nvPr/>
          </p:nvSpPr>
          <p:spPr>
            <a:xfrm>
              <a:off x="8939522" y="2205592"/>
              <a:ext cx="2016224" cy="3456384"/>
            </a:xfrm>
            <a:prstGeom prst="roundRect">
              <a:avLst>
                <a:gd name="adj" fmla="val 5477"/>
              </a:avLst>
            </a:prstGeom>
            <a:solidFill>
              <a:srgbClr val="FFFFFF">
                <a:alpha val="60000"/>
              </a:srgbClr>
            </a:solidFill>
            <a:ln w="12700">
              <a:solidFill>
                <a:srgbClr val="2A9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8939522" y="2781656"/>
              <a:ext cx="2016224" cy="0"/>
            </a:xfrm>
            <a:prstGeom prst="line">
              <a:avLst/>
            </a:prstGeom>
            <a:ln>
              <a:solidFill>
                <a:srgbClr val="2A9AA6"/>
              </a:solidFill>
            </a:ln>
          </p:spPr>
          <p:style>
            <a:lnRef idx="1">
              <a:schemeClr val="accent1"/>
            </a:lnRef>
            <a:fillRef idx="0">
              <a:schemeClr val="accent1"/>
            </a:fillRef>
            <a:effectRef idx="0">
              <a:schemeClr val="accent1"/>
            </a:effectRef>
            <a:fontRef idx="minor">
              <a:schemeClr val="tx1"/>
            </a:fontRef>
          </p:style>
        </p:cxnSp>
        <p:sp>
          <p:nvSpPr>
            <p:cNvPr id="9" name="同侧圆角矩形 8"/>
            <p:cNvSpPr/>
            <p:nvPr/>
          </p:nvSpPr>
          <p:spPr>
            <a:xfrm>
              <a:off x="9299562" y="1700808"/>
              <a:ext cx="1296144" cy="504784"/>
            </a:xfrm>
            <a:prstGeom prst="round2SameRect">
              <a:avLst/>
            </a:prstGeom>
            <a:solidFill>
              <a:srgbClr val="2A9A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371236" y="1936034"/>
            <a:ext cx="2016224" cy="3961168"/>
            <a:chOff x="6371236" y="1700808"/>
            <a:chExt cx="2016224" cy="3961168"/>
          </a:xfrm>
        </p:grpSpPr>
        <p:sp>
          <p:nvSpPr>
            <p:cNvPr id="11" name="圆角矩形 10"/>
            <p:cNvSpPr/>
            <p:nvPr/>
          </p:nvSpPr>
          <p:spPr>
            <a:xfrm>
              <a:off x="6371236" y="2205592"/>
              <a:ext cx="2016224" cy="3456384"/>
            </a:xfrm>
            <a:prstGeom prst="roundRect">
              <a:avLst>
                <a:gd name="adj" fmla="val 5477"/>
              </a:avLst>
            </a:prstGeom>
            <a:solidFill>
              <a:srgbClr val="FFFFFF">
                <a:alpha val="60000"/>
              </a:srgbClr>
            </a:solidFill>
            <a:ln w="12700">
              <a:solidFill>
                <a:srgbClr val="49C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371236" y="2781656"/>
              <a:ext cx="2016224" cy="0"/>
            </a:xfrm>
            <a:prstGeom prst="line">
              <a:avLst/>
            </a:prstGeom>
            <a:ln>
              <a:solidFill>
                <a:srgbClr val="49C2DD"/>
              </a:solidFill>
            </a:ln>
          </p:spPr>
          <p:style>
            <a:lnRef idx="1">
              <a:schemeClr val="accent1"/>
            </a:lnRef>
            <a:fillRef idx="0">
              <a:schemeClr val="accent1"/>
            </a:fillRef>
            <a:effectRef idx="0">
              <a:schemeClr val="accent1"/>
            </a:effectRef>
            <a:fontRef idx="minor">
              <a:schemeClr val="tx1"/>
            </a:fontRef>
          </p:style>
        </p:cxnSp>
        <p:sp>
          <p:nvSpPr>
            <p:cNvPr id="13" name="同侧圆角矩形 12"/>
            <p:cNvSpPr/>
            <p:nvPr/>
          </p:nvSpPr>
          <p:spPr>
            <a:xfrm>
              <a:off x="6731276" y="1700808"/>
              <a:ext cx="1296144" cy="504784"/>
            </a:xfrm>
            <a:prstGeom prst="round2SameRect">
              <a:avLst/>
            </a:prstGeom>
            <a:solidFill>
              <a:srgbClr val="49C2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802951" y="1936034"/>
            <a:ext cx="2016224" cy="3961168"/>
            <a:chOff x="3802951" y="1700808"/>
            <a:chExt cx="2016224" cy="3961168"/>
          </a:xfrm>
        </p:grpSpPr>
        <p:sp>
          <p:nvSpPr>
            <p:cNvPr id="15" name="圆角矩形 14"/>
            <p:cNvSpPr/>
            <p:nvPr/>
          </p:nvSpPr>
          <p:spPr>
            <a:xfrm>
              <a:off x="3802951" y="2205592"/>
              <a:ext cx="2016224" cy="3456384"/>
            </a:xfrm>
            <a:prstGeom prst="roundRect">
              <a:avLst>
                <a:gd name="adj" fmla="val 5477"/>
              </a:avLst>
            </a:prstGeom>
            <a:solidFill>
              <a:srgbClr val="FFFFFF">
                <a:alpha val="60000"/>
              </a:srgbClr>
            </a:solidFill>
            <a:ln w="12700">
              <a:solidFill>
                <a:srgbClr val="2A9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3802951" y="2781656"/>
              <a:ext cx="2016224" cy="0"/>
            </a:xfrm>
            <a:prstGeom prst="line">
              <a:avLst/>
            </a:prstGeom>
            <a:ln>
              <a:solidFill>
                <a:srgbClr val="2A9AA6"/>
              </a:solidFill>
            </a:ln>
          </p:spPr>
          <p:style>
            <a:lnRef idx="1">
              <a:schemeClr val="accent1"/>
            </a:lnRef>
            <a:fillRef idx="0">
              <a:schemeClr val="accent1"/>
            </a:fillRef>
            <a:effectRef idx="0">
              <a:schemeClr val="accent1"/>
            </a:effectRef>
            <a:fontRef idx="minor">
              <a:schemeClr val="tx1"/>
            </a:fontRef>
          </p:style>
        </p:cxnSp>
        <p:sp>
          <p:nvSpPr>
            <p:cNvPr id="17" name="同侧圆角矩形 16"/>
            <p:cNvSpPr/>
            <p:nvPr/>
          </p:nvSpPr>
          <p:spPr>
            <a:xfrm>
              <a:off x="4162991" y="1700808"/>
              <a:ext cx="1296144" cy="504784"/>
            </a:xfrm>
            <a:prstGeom prst="round2SameRect">
              <a:avLst/>
            </a:prstGeom>
            <a:solidFill>
              <a:srgbClr val="2A9A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234666" y="1936034"/>
            <a:ext cx="2016224" cy="3961168"/>
            <a:chOff x="1234666" y="1700808"/>
            <a:chExt cx="2016224" cy="3961168"/>
          </a:xfrm>
        </p:grpSpPr>
        <p:sp>
          <p:nvSpPr>
            <p:cNvPr id="19" name="圆角矩形 18"/>
            <p:cNvSpPr/>
            <p:nvPr/>
          </p:nvSpPr>
          <p:spPr>
            <a:xfrm>
              <a:off x="1234666" y="2205592"/>
              <a:ext cx="2016224" cy="3456384"/>
            </a:xfrm>
            <a:prstGeom prst="roundRect">
              <a:avLst>
                <a:gd name="adj" fmla="val 5477"/>
              </a:avLst>
            </a:prstGeom>
            <a:solidFill>
              <a:srgbClr val="FFFFFF">
                <a:alpha val="60000"/>
              </a:srgbClr>
            </a:solidFill>
            <a:ln w="12700">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234666" y="2781656"/>
              <a:ext cx="2016224" cy="0"/>
            </a:xfrm>
            <a:prstGeom prst="line">
              <a:avLst/>
            </a:prstGeom>
            <a:ln>
              <a:solidFill>
                <a:srgbClr val="23B9D6"/>
              </a:solidFill>
            </a:ln>
          </p:spPr>
          <p:style>
            <a:lnRef idx="1">
              <a:schemeClr val="accent1"/>
            </a:lnRef>
            <a:fillRef idx="0">
              <a:schemeClr val="accent1"/>
            </a:fillRef>
            <a:effectRef idx="0">
              <a:schemeClr val="accent1"/>
            </a:effectRef>
            <a:fontRef idx="minor">
              <a:schemeClr val="tx1"/>
            </a:fontRef>
          </p:style>
        </p:cxnSp>
        <p:sp>
          <p:nvSpPr>
            <p:cNvPr id="21" name="同侧圆角矩形 20"/>
            <p:cNvSpPr/>
            <p:nvPr/>
          </p:nvSpPr>
          <p:spPr>
            <a:xfrm>
              <a:off x="1594706" y="1700808"/>
              <a:ext cx="1296144" cy="504784"/>
            </a:xfrm>
            <a:prstGeom prst="round2SameRect">
              <a:avLst/>
            </a:prstGeom>
            <a:solidFill>
              <a:srgbClr val="23B9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1"/>
          <p:cNvSpPr txBox="1"/>
          <p:nvPr/>
        </p:nvSpPr>
        <p:spPr>
          <a:xfrm>
            <a:off x="1791373" y="257569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513496" y="317630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4" name="矩形 23"/>
          <p:cNvSpPr/>
          <p:nvPr/>
        </p:nvSpPr>
        <p:spPr>
          <a:xfrm>
            <a:off x="1234668" y="5342346"/>
            <a:ext cx="2016222" cy="342896"/>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4359658" y="257569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4081781" y="3176305"/>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的内容打在这里或者通过复制您的文本后在此框中选择粘贴并选择只保留文字</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7" name="矩形 26"/>
          <p:cNvSpPr/>
          <p:nvPr/>
        </p:nvSpPr>
        <p:spPr>
          <a:xfrm>
            <a:off x="3802953" y="5342346"/>
            <a:ext cx="2016222" cy="342896"/>
          </a:xfrm>
          <a:prstGeom prst="rect">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6927943" y="257569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650066" y="317630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371238" y="5342346"/>
            <a:ext cx="2016222" cy="342896"/>
          </a:xfrm>
          <a:prstGeom prst="rect">
            <a:avLst/>
          </a:prstGeom>
          <a:solidFill>
            <a:srgbClr val="49C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9496229" y="257569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9218352" y="317630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3" name="矩形 32"/>
          <p:cNvSpPr/>
          <p:nvPr/>
        </p:nvSpPr>
        <p:spPr>
          <a:xfrm>
            <a:off x="8939524" y="5342346"/>
            <a:ext cx="2016222" cy="342896"/>
          </a:xfrm>
          <a:prstGeom prst="rect">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4" name="Freeform 13"/>
          <p:cNvSpPr>
            <a:spLocks noEditPoints="1"/>
          </p:cNvSpPr>
          <p:nvPr/>
        </p:nvSpPr>
        <p:spPr bwMode="auto">
          <a:xfrm>
            <a:off x="7130941" y="2029179"/>
            <a:ext cx="496814" cy="317353"/>
          </a:xfrm>
          <a:custGeom>
            <a:avLst/>
            <a:gdLst>
              <a:gd name="T0" fmla="*/ 830 w 830"/>
              <a:gd name="T1" fmla="*/ 251 h 530"/>
              <a:gd name="T2" fmla="*/ 830 w 830"/>
              <a:gd name="T3" fmla="*/ 516 h 530"/>
              <a:gd name="T4" fmla="*/ 815 w 830"/>
              <a:gd name="T5" fmla="*/ 530 h 530"/>
              <a:gd name="T6" fmla="*/ 808 w 830"/>
              <a:gd name="T7" fmla="*/ 530 h 530"/>
              <a:gd name="T8" fmla="*/ 793 w 830"/>
              <a:gd name="T9" fmla="*/ 516 h 530"/>
              <a:gd name="T10" fmla="*/ 793 w 830"/>
              <a:gd name="T11" fmla="*/ 348 h 530"/>
              <a:gd name="T12" fmla="*/ 37 w 830"/>
              <a:gd name="T13" fmla="*/ 348 h 530"/>
              <a:gd name="T14" fmla="*/ 37 w 830"/>
              <a:gd name="T15" fmla="*/ 516 h 530"/>
              <a:gd name="T16" fmla="*/ 22 w 830"/>
              <a:gd name="T17" fmla="*/ 530 h 530"/>
              <a:gd name="T18" fmla="*/ 15 w 830"/>
              <a:gd name="T19" fmla="*/ 530 h 530"/>
              <a:gd name="T20" fmla="*/ 0 w 830"/>
              <a:gd name="T21" fmla="*/ 516 h 530"/>
              <a:gd name="T22" fmla="*/ 0 w 830"/>
              <a:gd name="T23" fmla="*/ 14 h 530"/>
              <a:gd name="T24" fmla="*/ 15 w 830"/>
              <a:gd name="T25" fmla="*/ 0 h 530"/>
              <a:gd name="T26" fmla="*/ 22 w 830"/>
              <a:gd name="T27" fmla="*/ 0 h 530"/>
              <a:gd name="T28" fmla="*/ 37 w 830"/>
              <a:gd name="T29" fmla="*/ 14 h 530"/>
              <a:gd name="T30" fmla="*/ 37 w 830"/>
              <a:gd name="T31" fmla="*/ 311 h 530"/>
              <a:gd name="T32" fmla="*/ 793 w 830"/>
              <a:gd name="T33" fmla="*/ 311 h 530"/>
              <a:gd name="T34" fmla="*/ 793 w 830"/>
              <a:gd name="T35" fmla="*/ 251 h 530"/>
              <a:gd name="T36" fmla="*/ 808 w 830"/>
              <a:gd name="T37" fmla="*/ 237 h 530"/>
              <a:gd name="T38" fmla="*/ 815 w 830"/>
              <a:gd name="T39" fmla="*/ 237 h 530"/>
              <a:gd name="T40" fmla="*/ 830 w 830"/>
              <a:gd name="T41" fmla="*/ 251 h 530"/>
              <a:gd name="T42" fmla="*/ 137 w 830"/>
              <a:gd name="T43" fmla="*/ 154 h 530"/>
              <a:gd name="T44" fmla="*/ 59 w 830"/>
              <a:gd name="T45" fmla="*/ 189 h 530"/>
              <a:gd name="T46" fmla="*/ 59 w 830"/>
              <a:gd name="T47" fmla="*/ 213 h 530"/>
              <a:gd name="T48" fmla="*/ 251 w 830"/>
              <a:gd name="T49" fmla="*/ 213 h 530"/>
              <a:gd name="T50" fmla="*/ 137 w 830"/>
              <a:gd name="T51" fmla="*/ 154 h 530"/>
              <a:gd name="T52" fmla="*/ 736 w 830"/>
              <a:gd name="T53" fmla="*/ 216 h 530"/>
              <a:gd name="T54" fmla="*/ 722 w 830"/>
              <a:gd name="T55" fmla="*/ 207 h 530"/>
              <a:gd name="T56" fmla="*/ 568 w 830"/>
              <a:gd name="T57" fmla="*/ 207 h 530"/>
              <a:gd name="T58" fmla="*/ 553 w 830"/>
              <a:gd name="T59" fmla="*/ 216 h 530"/>
              <a:gd name="T60" fmla="*/ 553 w 830"/>
              <a:gd name="T61" fmla="*/ 230 h 530"/>
              <a:gd name="T62" fmla="*/ 568 w 830"/>
              <a:gd name="T63" fmla="*/ 240 h 530"/>
              <a:gd name="T64" fmla="*/ 722 w 830"/>
              <a:gd name="T65" fmla="*/ 240 h 530"/>
              <a:gd name="T66" fmla="*/ 736 w 830"/>
              <a:gd name="T67" fmla="*/ 230 h 530"/>
              <a:gd name="T68" fmla="*/ 736 w 830"/>
              <a:gd name="T69" fmla="*/ 216 h 530"/>
              <a:gd name="T70" fmla="*/ 765 w 830"/>
              <a:gd name="T71" fmla="*/ 223 h 530"/>
              <a:gd name="T72" fmla="*/ 739 w 830"/>
              <a:gd name="T73" fmla="*/ 223 h 530"/>
              <a:gd name="T74" fmla="*/ 739 w 830"/>
              <a:gd name="T75" fmla="*/ 230 h 530"/>
              <a:gd name="T76" fmla="*/ 722 w 830"/>
              <a:gd name="T77" fmla="*/ 243 h 530"/>
              <a:gd name="T78" fmla="*/ 568 w 830"/>
              <a:gd name="T79" fmla="*/ 243 h 530"/>
              <a:gd name="T80" fmla="*/ 550 w 830"/>
              <a:gd name="T81" fmla="*/ 230 h 530"/>
              <a:gd name="T82" fmla="*/ 550 w 830"/>
              <a:gd name="T83" fmla="*/ 223 h 530"/>
              <a:gd name="T84" fmla="*/ 50 w 830"/>
              <a:gd name="T85" fmla="*/ 223 h 530"/>
              <a:gd name="T86" fmla="*/ 50 w 830"/>
              <a:gd name="T87" fmla="*/ 238 h 530"/>
              <a:gd name="T88" fmla="*/ 50 w 830"/>
              <a:gd name="T89" fmla="*/ 284 h 530"/>
              <a:gd name="T90" fmla="*/ 65 w 830"/>
              <a:gd name="T91" fmla="*/ 299 h 530"/>
              <a:gd name="T92" fmla="*/ 765 w 830"/>
              <a:gd name="T93" fmla="*/ 299 h 530"/>
              <a:gd name="T94" fmla="*/ 779 w 830"/>
              <a:gd name="T95" fmla="*/ 284 h 530"/>
              <a:gd name="T96" fmla="*/ 779 w 830"/>
              <a:gd name="T97" fmla="*/ 238 h 530"/>
              <a:gd name="T98" fmla="*/ 765 w 830"/>
              <a:gd name="T99" fmla="*/ 22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0" h="530">
                <a:moveTo>
                  <a:pt x="830" y="251"/>
                </a:moveTo>
                <a:cubicBezTo>
                  <a:pt x="830" y="516"/>
                  <a:pt x="830" y="516"/>
                  <a:pt x="830" y="516"/>
                </a:cubicBezTo>
                <a:cubicBezTo>
                  <a:pt x="830" y="524"/>
                  <a:pt x="823" y="530"/>
                  <a:pt x="815" y="530"/>
                </a:cubicBezTo>
                <a:cubicBezTo>
                  <a:pt x="808" y="530"/>
                  <a:pt x="808" y="530"/>
                  <a:pt x="808" y="530"/>
                </a:cubicBezTo>
                <a:cubicBezTo>
                  <a:pt x="800" y="530"/>
                  <a:pt x="793" y="524"/>
                  <a:pt x="793" y="516"/>
                </a:cubicBezTo>
                <a:cubicBezTo>
                  <a:pt x="793" y="348"/>
                  <a:pt x="793" y="348"/>
                  <a:pt x="793" y="348"/>
                </a:cubicBezTo>
                <a:cubicBezTo>
                  <a:pt x="37" y="348"/>
                  <a:pt x="37" y="348"/>
                  <a:pt x="37" y="348"/>
                </a:cubicBezTo>
                <a:cubicBezTo>
                  <a:pt x="37" y="516"/>
                  <a:pt x="37" y="516"/>
                  <a:pt x="37" y="516"/>
                </a:cubicBezTo>
                <a:cubicBezTo>
                  <a:pt x="37" y="524"/>
                  <a:pt x="30" y="530"/>
                  <a:pt x="22" y="530"/>
                </a:cubicBezTo>
                <a:cubicBezTo>
                  <a:pt x="15" y="530"/>
                  <a:pt x="15" y="530"/>
                  <a:pt x="15" y="530"/>
                </a:cubicBezTo>
                <a:cubicBezTo>
                  <a:pt x="7" y="530"/>
                  <a:pt x="0" y="524"/>
                  <a:pt x="0" y="516"/>
                </a:cubicBezTo>
                <a:cubicBezTo>
                  <a:pt x="0" y="14"/>
                  <a:pt x="0" y="14"/>
                  <a:pt x="0" y="14"/>
                </a:cubicBezTo>
                <a:cubicBezTo>
                  <a:pt x="0" y="6"/>
                  <a:pt x="7" y="0"/>
                  <a:pt x="15" y="0"/>
                </a:cubicBezTo>
                <a:cubicBezTo>
                  <a:pt x="22" y="0"/>
                  <a:pt x="22" y="0"/>
                  <a:pt x="22" y="0"/>
                </a:cubicBezTo>
                <a:cubicBezTo>
                  <a:pt x="30" y="0"/>
                  <a:pt x="37" y="6"/>
                  <a:pt x="37" y="14"/>
                </a:cubicBezTo>
                <a:cubicBezTo>
                  <a:pt x="37" y="311"/>
                  <a:pt x="37" y="311"/>
                  <a:pt x="37" y="311"/>
                </a:cubicBezTo>
                <a:cubicBezTo>
                  <a:pt x="793" y="311"/>
                  <a:pt x="793" y="311"/>
                  <a:pt x="793" y="311"/>
                </a:cubicBezTo>
                <a:cubicBezTo>
                  <a:pt x="793" y="251"/>
                  <a:pt x="793" y="251"/>
                  <a:pt x="793" y="251"/>
                </a:cubicBezTo>
                <a:cubicBezTo>
                  <a:pt x="793" y="243"/>
                  <a:pt x="800" y="237"/>
                  <a:pt x="808" y="237"/>
                </a:cubicBezTo>
                <a:cubicBezTo>
                  <a:pt x="815" y="237"/>
                  <a:pt x="815" y="237"/>
                  <a:pt x="815" y="237"/>
                </a:cubicBezTo>
                <a:cubicBezTo>
                  <a:pt x="823" y="237"/>
                  <a:pt x="830" y="243"/>
                  <a:pt x="830" y="251"/>
                </a:cubicBezTo>
                <a:close/>
                <a:moveTo>
                  <a:pt x="137" y="154"/>
                </a:moveTo>
                <a:cubicBezTo>
                  <a:pt x="84" y="154"/>
                  <a:pt x="59" y="170"/>
                  <a:pt x="59" y="189"/>
                </a:cubicBezTo>
                <a:cubicBezTo>
                  <a:pt x="59" y="197"/>
                  <a:pt x="59" y="213"/>
                  <a:pt x="59" y="213"/>
                </a:cubicBezTo>
                <a:cubicBezTo>
                  <a:pt x="251" y="213"/>
                  <a:pt x="251" y="213"/>
                  <a:pt x="251" y="213"/>
                </a:cubicBezTo>
                <a:cubicBezTo>
                  <a:pt x="251" y="194"/>
                  <a:pt x="241" y="154"/>
                  <a:pt x="137" y="154"/>
                </a:cubicBezTo>
                <a:close/>
                <a:moveTo>
                  <a:pt x="736" y="216"/>
                </a:moveTo>
                <a:cubicBezTo>
                  <a:pt x="736" y="211"/>
                  <a:pt x="730" y="207"/>
                  <a:pt x="722" y="207"/>
                </a:cubicBezTo>
                <a:cubicBezTo>
                  <a:pt x="568" y="207"/>
                  <a:pt x="568" y="207"/>
                  <a:pt x="568" y="207"/>
                </a:cubicBezTo>
                <a:cubicBezTo>
                  <a:pt x="560" y="207"/>
                  <a:pt x="553" y="211"/>
                  <a:pt x="553" y="216"/>
                </a:cubicBezTo>
                <a:cubicBezTo>
                  <a:pt x="553" y="230"/>
                  <a:pt x="553" y="230"/>
                  <a:pt x="553" y="230"/>
                </a:cubicBezTo>
                <a:cubicBezTo>
                  <a:pt x="553" y="235"/>
                  <a:pt x="560" y="240"/>
                  <a:pt x="568" y="240"/>
                </a:cubicBezTo>
                <a:cubicBezTo>
                  <a:pt x="722" y="240"/>
                  <a:pt x="722" y="240"/>
                  <a:pt x="722" y="240"/>
                </a:cubicBezTo>
                <a:cubicBezTo>
                  <a:pt x="730" y="240"/>
                  <a:pt x="736" y="235"/>
                  <a:pt x="736" y="230"/>
                </a:cubicBezTo>
                <a:lnTo>
                  <a:pt x="736" y="216"/>
                </a:lnTo>
                <a:close/>
                <a:moveTo>
                  <a:pt x="765" y="223"/>
                </a:moveTo>
                <a:cubicBezTo>
                  <a:pt x="739" y="223"/>
                  <a:pt x="739" y="223"/>
                  <a:pt x="739" y="223"/>
                </a:cubicBezTo>
                <a:cubicBezTo>
                  <a:pt x="739" y="230"/>
                  <a:pt x="739" y="230"/>
                  <a:pt x="739" y="230"/>
                </a:cubicBezTo>
                <a:cubicBezTo>
                  <a:pt x="739" y="237"/>
                  <a:pt x="732" y="243"/>
                  <a:pt x="722" y="243"/>
                </a:cubicBezTo>
                <a:cubicBezTo>
                  <a:pt x="568" y="243"/>
                  <a:pt x="568" y="243"/>
                  <a:pt x="568" y="243"/>
                </a:cubicBezTo>
                <a:cubicBezTo>
                  <a:pt x="558" y="243"/>
                  <a:pt x="550" y="237"/>
                  <a:pt x="550" y="230"/>
                </a:cubicBezTo>
                <a:cubicBezTo>
                  <a:pt x="550" y="223"/>
                  <a:pt x="550" y="223"/>
                  <a:pt x="550" y="223"/>
                </a:cubicBezTo>
                <a:cubicBezTo>
                  <a:pt x="50" y="223"/>
                  <a:pt x="50" y="223"/>
                  <a:pt x="50" y="223"/>
                </a:cubicBezTo>
                <a:cubicBezTo>
                  <a:pt x="50" y="223"/>
                  <a:pt x="50" y="230"/>
                  <a:pt x="50" y="238"/>
                </a:cubicBezTo>
                <a:cubicBezTo>
                  <a:pt x="50" y="284"/>
                  <a:pt x="50" y="284"/>
                  <a:pt x="50" y="284"/>
                </a:cubicBezTo>
                <a:cubicBezTo>
                  <a:pt x="50" y="292"/>
                  <a:pt x="57" y="299"/>
                  <a:pt x="65" y="299"/>
                </a:cubicBezTo>
                <a:cubicBezTo>
                  <a:pt x="765" y="299"/>
                  <a:pt x="765" y="299"/>
                  <a:pt x="765" y="299"/>
                </a:cubicBezTo>
                <a:cubicBezTo>
                  <a:pt x="773" y="299"/>
                  <a:pt x="779" y="292"/>
                  <a:pt x="779" y="284"/>
                </a:cubicBezTo>
                <a:cubicBezTo>
                  <a:pt x="779" y="238"/>
                  <a:pt x="779" y="238"/>
                  <a:pt x="779" y="238"/>
                </a:cubicBezTo>
                <a:cubicBezTo>
                  <a:pt x="779" y="230"/>
                  <a:pt x="773" y="223"/>
                  <a:pt x="765" y="223"/>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35" name="Freeform 10"/>
          <p:cNvSpPr>
            <a:spLocks noEditPoints="1"/>
          </p:cNvSpPr>
          <p:nvPr/>
        </p:nvSpPr>
        <p:spPr bwMode="auto">
          <a:xfrm>
            <a:off x="2071339" y="2016987"/>
            <a:ext cx="342878" cy="342878"/>
          </a:xfrm>
          <a:custGeom>
            <a:avLst/>
            <a:gdLst>
              <a:gd name="T0" fmla="*/ 320 w 638"/>
              <a:gd name="T1" fmla="*/ 0 h 638"/>
              <a:gd name="T2" fmla="*/ 446 w 638"/>
              <a:gd name="T3" fmla="*/ 232 h 638"/>
              <a:gd name="T4" fmla="*/ 396 w 638"/>
              <a:gd name="T5" fmla="*/ 413 h 638"/>
              <a:gd name="T6" fmla="*/ 357 w 638"/>
              <a:gd name="T7" fmla="*/ 470 h 638"/>
              <a:gd name="T8" fmla="*/ 319 w 638"/>
              <a:gd name="T9" fmla="*/ 472 h 638"/>
              <a:gd name="T10" fmla="*/ 271 w 638"/>
              <a:gd name="T11" fmla="*/ 466 h 638"/>
              <a:gd name="T12" fmla="*/ 232 w 638"/>
              <a:gd name="T13" fmla="*/ 366 h 638"/>
              <a:gd name="T14" fmla="*/ 180 w 638"/>
              <a:gd name="T15" fmla="*/ 224 h 638"/>
              <a:gd name="T16" fmla="*/ 13 w 638"/>
              <a:gd name="T17" fmla="*/ 638 h 638"/>
              <a:gd name="T18" fmla="*/ 230 w 638"/>
              <a:gd name="T19" fmla="*/ 413 h 638"/>
              <a:gd name="T20" fmla="*/ 268 w 638"/>
              <a:gd name="T21" fmla="*/ 480 h 638"/>
              <a:gd name="T22" fmla="*/ 316 w 638"/>
              <a:gd name="T23" fmla="*/ 487 h 638"/>
              <a:gd name="T24" fmla="*/ 339 w 638"/>
              <a:gd name="T25" fmla="*/ 588 h 638"/>
              <a:gd name="T26" fmla="*/ 370 w 638"/>
              <a:gd name="T27" fmla="*/ 592 h 638"/>
              <a:gd name="T28" fmla="*/ 379 w 638"/>
              <a:gd name="T29" fmla="*/ 592 h 638"/>
              <a:gd name="T30" fmla="*/ 409 w 638"/>
              <a:gd name="T31" fmla="*/ 590 h 638"/>
              <a:gd name="T32" fmla="*/ 433 w 638"/>
              <a:gd name="T33" fmla="*/ 566 h 638"/>
              <a:gd name="T34" fmla="*/ 449 w 638"/>
              <a:gd name="T35" fmla="*/ 488 h 638"/>
              <a:gd name="T36" fmla="*/ 456 w 638"/>
              <a:gd name="T37" fmla="*/ 456 h 638"/>
              <a:gd name="T38" fmla="*/ 443 w 638"/>
              <a:gd name="T39" fmla="*/ 445 h 638"/>
              <a:gd name="T40" fmla="*/ 433 w 638"/>
              <a:gd name="T41" fmla="*/ 443 h 638"/>
              <a:gd name="T42" fmla="*/ 421 w 638"/>
              <a:gd name="T43" fmla="*/ 446 h 638"/>
              <a:gd name="T44" fmla="*/ 408 w 638"/>
              <a:gd name="T45" fmla="*/ 468 h 638"/>
              <a:gd name="T46" fmla="*/ 421 w 638"/>
              <a:gd name="T47" fmla="*/ 490 h 638"/>
              <a:gd name="T48" fmla="*/ 417 w 638"/>
              <a:gd name="T49" fmla="*/ 569 h 638"/>
              <a:gd name="T50" fmla="*/ 394 w 638"/>
              <a:gd name="T51" fmla="*/ 577 h 638"/>
              <a:gd name="T52" fmla="*/ 370 w 638"/>
              <a:gd name="T53" fmla="*/ 577 h 638"/>
              <a:gd name="T54" fmla="*/ 341 w 638"/>
              <a:gd name="T55" fmla="*/ 573 h 638"/>
              <a:gd name="T56" fmla="*/ 332 w 638"/>
              <a:gd name="T57" fmla="*/ 487 h 638"/>
              <a:gd name="T58" fmla="*/ 381 w 638"/>
              <a:gd name="T59" fmla="*/ 479 h 638"/>
              <a:gd name="T60" fmla="*/ 420 w 638"/>
              <a:gd name="T61" fmla="*/ 371 h 638"/>
              <a:gd name="T62" fmla="*/ 214 w 638"/>
              <a:gd name="T63" fmla="*/ 513 h 638"/>
              <a:gd name="T64" fmla="*/ 187 w 638"/>
              <a:gd name="T65" fmla="*/ 513 h 638"/>
              <a:gd name="T66" fmla="*/ 170 w 638"/>
              <a:gd name="T67" fmla="*/ 469 h 638"/>
              <a:gd name="T68" fmla="*/ 165 w 638"/>
              <a:gd name="T69" fmla="*/ 469 h 638"/>
              <a:gd name="T70" fmla="*/ 160 w 638"/>
              <a:gd name="T71" fmla="*/ 469 h 638"/>
              <a:gd name="T72" fmla="*/ 155 w 638"/>
              <a:gd name="T73" fmla="*/ 469 h 638"/>
              <a:gd name="T74" fmla="*/ 151 w 638"/>
              <a:gd name="T75" fmla="*/ 469 h 638"/>
              <a:gd name="T76" fmla="*/ 133 w 638"/>
              <a:gd name="T77" fmla="*/ 513 h 638"/>
              <a:gd name="T78" fmla="*/ 106 w 638"/>
              <a:gd name="T79" fmla="*/ 513 h 638"/>
              <a:gd name="T80" fmla="*/ 126 w 638"/>
              <a:gd name="T81" fmla="*/ 533 h 638"/>
              <a:gd name="T82" fmla="*/ 151 w 638"/>
              <a:gd name="T83" fmla="*/ 533 h 638"/>
              <a:gd name="T84" fmla="*/ 154 w 638"/>
              <a:gd name="T85" fmla="*/ 577 h 638"/>
              <a:gd name="T86" fmla="*/ 159 w 638"/>
              <a:gd name="T87" fmla="*/ 577 h 638"/>
              <a:gd name="T88" fmla="*/ 164 w 638"/>
              <a:gd name="T89" fmla="*/ 577 h 638"/>
              <a:gd name="T90" fmla="*/ 169 w 638"/>
              <a:gd name="T91" fmla="*/ 577 h 638"/>
              <a:gd name="T92" fmla="*/ 181 w 638"/>
              <a:gd name="T93" fmla="*/ 533 h 638"/>
              <a:gd name="T94" fmla="*/ 208 w 638"/>
              <a:gd name="T95" fmla="*/ 53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638">
                <a:moveTo>
                  <a:pt x="180" y="224"/>
                </a:moveTo>
                <a:cubicBezTo>
                  <a:pt x="175" y="218"/>
                  <a:pt x="174" y="167"/>
                  <a:pt x="180" y="158"/>
                </a:cubicBezTo>
                <a:cubicBezTo>
                  <a:pt x="181" y="156"/>
                  <a:pt x="183" y="155"/>
                  <a:pt x="185" y="154"/>
                </a:cubicBezTo>
                <a:cubicBezTo>
                  <a:pt x="192" y="68"/>
                  <a:pt x="250" y="0"/>
                  <a:pt x="320" y="0"/>
                </a:cubicBezTo>
                <a:cubicBezTo>
                  <a:pt x="391" y="0"/>
                  <a:pt x="448" y="68"/>
                  <a:pt x="455" y="155"/>
                </a:cubicBezTo>
                <a:cubicBezTo>
                  <a:pt x="456" y="155"/>
                  <a:pt x="458" y="156"/>
                  <a:pt x="459" y="158"/>
                </a:cubicBezTo>
                <a:cubicBezTo>
                  <a:pt x="465" y="167"/>
                  <a:pt x="463" y="218"/>
                  <a:pt x="459" y="224"/>
                </a:cubicBezTo>
                <a:cubicBezTo>
                  <a:pt x="456" y="228"/>
                  <a:pt x="451" y="230"/>
                  <a:pt x="446" y="232"/>
                </a:cubicBezTo>
                <a:cubicBezTo>
                  <a:pt x="434" y="270"/>
                  <a:pt x="412" y="302"/>
                  <a:pt x="384" y="321"/>
                </a:cubicBezTo>
                <a:cubicBezTo>
                  <a:pt x="388" y="359"/>
                  <a:pt x="388" y="359"/>
                  <a:pt x="388" y="359"/>
                </a:cubicBezTo>
                <a:cubicBezTo>
                  <a:pt x="406" y="366"/>
                  <a:pt x="406" y="366"/>
                  <a:pt x="406" y="366"/>
                </a:cubicBezTo>
                <a:cubicBezTo>
                  <a:pt x="404" y="379"/>
                  <a:pt x="400" y="396"/>
                  <a:pt x="396" y="413"/>
                </a:cubicBezTo>
                <a:cubicBezTo>
                  <a:pt x="392" y="427"/>
                  <a:pt x="387" y="441"/>
                  <a:pt x="383" y="451"/>
                </a:cubicBezTo>
                <a:cubicBezTo>
                  <a:pt x="380" y="459"/>
                  <a:pt x="376" y="464"/>
                  <a:pt x="374" y="466"/>
                </a:cubicBezTo>
                <a:cubicBezTo>
                  <a:pt x="373" y="466"/>
                  <a:pt x="372" y="467"/>
                  <a:pt x="370" y="468"/>
                </a:cubicBezTo>
                <a:cubicBezTo>
                  <a:pt x="367" y="469"/>
                  <a:pt x="362" y="469"/>
                  <a:pt x="357" y="470"/>
                </a:cubicBezTo>
                <a:cubicBezTo>
                  <a:pt x="353" y="471"/>
                  <a:pt x="349" y="471"/>
                  <a:pt x="345" y="472"/>
                </a:cubicBezTo>
                <a:cubicBezTo>
                  <a:pt x="340" y="472"/>
                  <a:pt x="336" y="472"/>
                  <a:pt x="332" y="472"/>
                </a:cubicBezTo>
                <a:cubicBezTo>
                  <a:pt x="328" y="472"/>
                  <a:pt x="325" y="472"/>
                  <a:pt x="323" y="473"/>
                </a:cubicBezTo>
                <a:cubicBezTo>
                  <a:pt x="322" y="473"/>
                  <a:pt x="320" y="472"/>
                  <a:pt x="319" y="472"/>
                </a:cubicBezTo>
                <a:cubicBezTo>
                  <a:pt x="315" y="472"/>
                  <a:pt x="311" y="472"/>
                  <a:pt x="306" y="472"/>
                </a:cubicBezTo>
                <a:cubicBezTo>
                  <a:pt x="302" y="472"/>
                  <a:pt x="298" y="471"/>
                  <a:pt x="294" y="471"/>
                </a:cubicBezTo>
                <a:cubicBezTo>
                  <a:pt x="289" y="470"/>
                  <a:pt x="285" y="470"/>
                  <a:pt x="281" y="469"/>
                </a:cubicBezTo>
                <a:cubicBezTo>
                  <a:pt x="277" y="468"/>
                  <a:pt x="274" y="467"/>
                  <a:pt x="271" y="466"/>
                </a:cubicBezTo>
                <a:cubicBezTo>
                  <a:pt x="270" y="465"/>
                  <a:pt x="269" y="464"/>
                  <a:pt x="268" y="462"/>
                </a:cubicBezTo>
                <a:cubicBezTo>
                  <a:pt x="265" y="457"/>
                  <a:pt x="260" y="448"/>
                  <a:pt x="255" y="438"/>
                </a:cubicBezTo>
                <a:cubicBezTo>
                  <a:pt x="251" y="428"/>
                  <a:pt x="246" y="416"/>
                  <a:pt x="242" y="405"/>
                </a:cubicBezTo>
                <a:cubicBezTo>
                  <a:pt x="238" y="391"/>
                  <a:pt x="234" y="377"/>
                  <a:pt x="232" y="366"/>
                </a:cubicBezTo>
                <a:cubicBezTo>
                  <a:pt x="250" y="359"/>
                  <a:pt x="250" y="359"/>
                  <a:pt x="250" y="359"/>
                </a:cubicBezTo>
                <a:cubicBezTo>
                  <a:pt x="254" y="320"/>
                  <a:pt x="254" y="320"/>
                  <a:pt x="254" y="320"/>
                </a:cubicBezTo>
                <a:cubicBezTo>
                  <a:pt x="227" y="300"/>
                  <a:pt x="205" y="270"/>
                  <a:pt x="194" y="232"/>
                </a:cubicBezTo>
                <a:cubicBezTo>
                  <a:pt x="189" y="231"/>
                  <a:pt x="183" y="228"/>
                  <a:pt x="180" y="224"/>
                </a:cubicBezTo>
                <a:close/>
                <a:moveTo>
                  <a:pt x="625" y="638"/>
                </a:moveTo>
                <a:cubicBezTo>
                  <a:pt x="609" y="638"/>
                  <a:pt x="342" y="638"/>
                  <a:pt x="320" y="638"/>
                </a:cubicBezTo>
                <a:cubicBezTo>
                  <a:pt x="320" y="638"/>
                  <a:pt x="319" y="638"/>
                  <a:pt x="318" y="638"/>
                </a:cubicBezTo>
                <a:cubicBezTo>
                  <a:pt x="296" y="638"/>
                  <a:pt x="29" y="638"/>
                  <a:pt x="13" y="638"/>
                </a:cubicBezTo>
                <a:cubicBezTo>
                  <a:pt x="0" y="638"/>
                  <a:pt x="19" y="463"/>
                  <a:pt x="29" y="449"/>
                </a:cubicBezTo>
                <a:cubicBezTo>
                  <a:pt x="39" y="435"/>
                  <a:pt x="79" y="423"/>
                  <a:pt x="79" y="423"/>
                </a:cubicBezTo>
                <a:cubicBezTo>
                  <a:pt x="218" y="371"/>
                  <a:pt x="218" y="371"/>
                  <a:pt x="218" y="371"/>
                </a:cubicBezTo>
                <a:cubicBezTo>
                  <a:pt x="220" y="382"/>
                  <a:pt x="224" y="398"/>
                  <a:pt x="230" y="413"/>
                </a:cubicBezTo>
                <a:cubicBezTo>
                  <a:pt x="234" y="424"/>
                  <a:pt x="238" y="435"/>
                  <a:pt x="242" y="445"/>
                </a:cubicBezTo>
                <a:cubicBezTo>
                  <a:pt x="247" y="455"/>
                  <a:pt x="251" y="463"/>
                  <a:pt x="255" y="469"/>
                </a:cubicBezTo>
                <a:cubicBezTo>
                  <a:pt x="259" y="474"/>
                  <a:pt x="262" y="478"/>
                  <a:pt x="265" y="479"/>
                </a:cubicBezTo>
                <a:cubicBezTo>
                  <a:pt x="266" y="480"/>
                  <a:pt x="267" y="480"/>
                  <a:pt x="268" y="480"/>
                </a:cubicBezTo>
                <a:cubicBezTo>
                  <a:pt x="272" y="482"/>
                  <a:pt x="276" y="483"/>
                  <a:pt x="281" y="484"/>
                </a:cubicBezTo>
                <a:cubicBezTo>
                  <a:pt x="285" y="484"/>
                  <a:pt x="289" y="485"/>
                  <a:pt x="294" y="486"/>
                </a:cubicBezTo>
                <a:cubicBezTo>
                  <a:pt x="298" y="486"/>
                  <a:pt x="302" y="486"/>
                  <a:pt x="306" y="487"/>
                </a:cubicBezTo>
                <a:cubicBezTo>
                  <a:pt x="310" y="487"/>
                  <a:pt x="313" y="487"/>
                  <a:pt x="316" y="487"/>
                </a:cubicBezTo>
                <a:cubicBezTo>
                  <a:pt x="317" y="523"/>
                  <a:pt x="319" y="549"/>
                  <a:pt x="323" y="566"/>
                </a:cubicBezTo>
                <a:cubicBezTo>
                  <a:pt x="325" y="575"/>
                  <a:pt x="328" y="581"/>
                  <a:pt x="331" y="584"/>
                </a:cubicBezTo>
                <a:cubicBezTo>
                  <a:pt x="332" y="585"/>
                  <a:pt x="332" y="585"/>
                  <a:pt x="333" y="585"/>
                </a:cubicBezTo>
                <a:cubicBezTo>
                  <a:pt x="335" y="586"/>
                  <a:pt x="337" y="587"/>
                  <a:pt x="339" y="588"/>
                </a:cubicBezTo>
                <a:cubicBezTo>
                  <a:pt x="341" y="589"/>
                  <a:pt x="344" y="589"/>
                  <a:pt x="347" y="590"/>
                </a:cubicBezTo>
                <a:cubicBezTo>
                  <a:pt x="349" y="590"/>
                  <a:pt x="352" y="591"/>
                  <a:pt x="355" y="591"/>
                </a:cubicBezTo>
                <a:cubicBezTo>
                  <a:pt x="357" y="591"/>
                  <a:pt x="360" y="591"/>
                  <a:pt x="362" y="592"/>
                </a:cubicBezTo>
                <a:cubicBezTo>
                  <a:pt x="365" y="592"/>
                  <a:pt x="368" y="592"/>
                  <a:pt x="370" y="592"/>
                </a:cubicBezTo>
                <a:cubicBezTo>
                  <a:pt x="373" y="592"/>
                  <a:pt x="376" y="592"/>
                  <a:pt x="377" y="592"/>
                </a:cubicBezTo>
                <a:cubicBezTo>
                  <a:pt x="378" y="592"/>
                  <a:pt x="378" y="592"/>
                  <a:pt x="378" y="592"/>
                </a:cubicBezTo>
                <a:cubicBezTo>
                  <a:pt x="379" y="592"/>
                  <a:pt x="379" y="592"/>
                  <a:pt x="379" y="592"/>
                </a:cubicBezTo>
                <a:cubicBezTo>
                  <a:pt x="379" y="592"/>
                  <a:pt x="379" y="592"/>
                  <a:pt x="379" y="592"/>
                </a:cubicBezTo>
                <a:cubicBezTo>
                  <a:pt x="380" y="592"/>
                  <a:pt x="383" y="592"/>
                  <a:pt x="386" y="592"/>
                </a:cubicBezTo>
                <a:cubicBezTo>
                  <a:pt x="388" y="592"/>
                  <a:pt x="391" y="592"/>
                  <a:pt x="394" y="592"/>
                </a:cubicBezTo>
                <a:cubicBezTo>
                  <a:pt x="396" y="591"/>
                  <a:pt x="399" y="591"/>
                  <a:pt x="402" y="591"/>
                </a:cubicBezTo>
                <a:cubicBezTo>
                  <a:pt x="404" y="591"/>
                  <a:pt x="407" y="590"/>
                  <a:pt x="409" y="590"/>
                </a:cubicBezTo>
                <a:cubicBezTo>
                  <a:pt x="412" y="589"/>
                  <a:pt x="415" y="589"/>
                  <a:pt x="417" y="588"/>
                </a:cubicBezTo>
                <a:cubicBezTo>
                  <a:pt x="419" y="587"/>
                  <a:pt x="421" y="586"/>
                  <a:pt x="423" y="585"/>
                </a:cubicBezTo>
                <a:cubicBezTo>
                  <a:pt x="424" y="585"/>
                  <a:pt x="424" y="585"/>
                  <a:pt x="425" y="584"/>
                </a:cubicBezTo>
                <a:cubicBezTo>
                  <a:pt x="428" y="581"/>
                  <a:pt x="431" y="575"/>
                  <a:pt x="433" y="566"/>
                </a:cubicBezTo>
                <a:cubicBezTo>
                  <a:pt x="437" y="550"/>
                  <a:pt x="439" y="526"/>
                  <a:pt x="440" y="493"/>
                </a:cubicBezTo>
                <a:cubicBezTo>
                  <a:pt x="441" y="492"/>
                  <a:pt x="442" y="492"/>
                  <a:pt x="443" y="492"/>
                </a:cubicBezTo>
                <a:cubicBezTo>
                  <a:pt x="444" y="491"/>
                  <a:pt x="445" y="491"/>
                  <a:pt x="446" y="490"/>
                </a:cubicBezTo>
                <a:cubicBezTo>
                  <a:pt x="447" y="490"/>
                  <a:pt x="448" y="489"/>
                  <a:pt x="449" y="488"/>
                </a:cubicBezTo>
                <a:cubicBezTo>
                  <a:pt x="450" y="487"/>
                  <a:pt x="451" y="486"/>
                  <a:pt x="452" y="485"/>
                </a:cubicBezTo>
                <a:cubicBezTo>
                  <a:pt x="454" y="484"/>
                  <a:pt x="455" y="482"/>
                  <a:pt x="456" y="480"/>
                </a:cubicBezTo>
                <a:cubicBezTo>
                  <a:pt x="458" y="477"/>
                  <a:pt x="459" y="473"/>
                  <a:pt x="459" y="468"/>
                </a:cubicBezTo>
                <a:cubicBezTo>
                  <a:pt x="459" y="464"/>
                  <a:pt x="458" y="460"/>
                  <a:pt x="456" y="456"/>
                </a:cubicBezTo>
                <a:cubicBezTo>
                  <a:pt x="455" y="454"/>
                  <a:pt x="454" y="453"/>
                  <a:pt x="452" y="451"/>
                </a:cubicBezTo>
                <a:cubicBezTo>
                  <a:pt x="451" y="450"/>
                  <a:pt x="450" y="449"/>
                  <a:pt x="449" y="448"/>
                </a:cubicBezTo>
                <a:cubicBezTo>
                  <a:pt x="448" y="448"/>
                  <a:pt x="447" y="447"/>
                  <a:pt x="446" y="446"/>
                </a:cubicBezTo>
                <a:cubicBezTo>
                  <a:pt x="445" y="446"/>
                  <a:pt x="444" y="445"/>
                  <a:pt x="443" y="445"/>
                </a:cubicBezTo>
                <a:cubicBezTo>
                  <a:pt x="442" y="444"/>
                  <a:pt x="441" y="444"/>
                  <a:pt x="440" y="444"/>
                </a:cubicBezTo>
                <a:cubicBezTo>
                  <a:pt x="439" y="443"/>
                  <a:pt x="438" y="443"/>
                  <a:pt x="437" y="443"/>
                </a:cubicBezTo>
                <a:cubicBezTo>
                  <a:pt x="436" y="443"/>
                  <a:pt x="434" y="443"/>
                  <a:pt x="433" y="443"/>
                </a:cubicBezTo>
                <a:cubicBezTo>
                  <a:pt x="433" y="443"/>
                  <a:pt x="433" y="443"/>
                  <a:pt x="433" y="443"/>
                </a:cubicBezTo>
                <a:cubicBezTo>
                  <a:pt x="432" y="443"/>
                  <a:pt x="431" y="443"/>
                  <a:pt x="430" y="443"/>
                </a:cubicBezTo>
                <a:cubicBezTo>
                  <a:pt x="429" y="443"/>
                  <a:pt x="428" y="443"/>
                  <a:pt x="427" y="444"/>
                </a:cubicBezTo>
                <a:cubicBezTo>
                  <a:pt x="426" y="444"/>
                  <a:pt x="425" y="444"/>
                  <a:pt x="424" y="445"/>
                </a:cubicBezTo>
                <a:cubicBezTo>
                  <a:pt x="423" y="445"/>
                  <a:pt x="422" y="446"/>
                  <a:pt x="421" y="446"/>
                </a:cubicBezTo>
                <a:cubicBezTo>
                  <a:pt x="420" y="447"/>
                  <a:pt x="419" y="448"/>
                  <a:pt x="418" y="448"/>
                </a:cubicBezTo>
                <a:cubicBezTo>
                  <a:pt x="416" y="449"/>
                  <a:pt x="415" y="450"/>
                  <a:pt x="414" y="451"/>
                </a:cubicBezTo>
                <a:cubicBezTo>
                  <a:pt x="413" y="453"/>
                  <a:pt x="412" y="454"/>
                  <a:pt x="411" y="456"/>
                </a:cubicBezTo>
                <a:cubicBezTo>
                  <a:pt x="409" y="460"/>
                  <a:pt x="408" y="464"/>
                  <a:pt x="408" y="468"/>
                </a:cubicBezTo>
                <a:cubicBezTo>
                  <a:pt x="408" y="473"/>
                  <a:pt x="409" y="477"/>
                  <a:pt x="411" y="480"/>
                </a:cubicBezTo>
                <a:cubicBezTo>
                  <a:pt x="412" y="482"/>
                  <a:pt x="413" y="484"/>
                  <a:pt x="414" y="485"/>
                </a:cubicBezTo>
                <a:cubicBezTo>
                  <a:pt x="415" y="486"/>
                  <a:pt x="416" y="487"/>
                  <a:pt x="418" y="488"/>
                </a:cubicBezTo>
                <a:cubicBezTo>
                  <a:pt x="419" y="489"/>
                  <a:pt x="420" y="490"/>
                  <a:pt x="421" y="490"/>
                </a:cubicBezTo>
                <a:cubicBezTo>
                  <a:pt x="422" y="491"/>
                  <a:pt x="423" y="491"/>
                  <a:pt x="424" y="492"/>
                </a:cubicBezTo>
                <a:cubicBezTo>
                  <a:pt x="424" y="492"/>
                  <a:pt x="425" y="492"/>
                  <a:pt x="426" y="492"/>
                </a:cubicBezTo>
                <a:cubicBezTo>
                  <a:pt x="425" y="496"/>
                  <a:pt x="425" y="500"/>
                  <a:pt x="425" y="504"/>
                </a:cubicBezTo>
                <a:cubicBezTo>
                  <a:pt x="424" y="532"/>
                  <a:pt x="421" y="558"/>
                  <a:pt x="417" y="569"/>
                </a:cubicBezTo>
                <a:cubicBezTo>
                  <a:pt x="417" y="571"/>
                  <a:pt x="416" y="572"/>
                  <a:pt x="416" y="573"/>
                </a:cubicBezTo>
                <a:cubicBezTo>
                  <a:pt x="414" y="574"/>
                  <a:pt x="412" y="574"/>
                  <a:pt x="409" y="575"/>
                </a:cubicBezTo>
                <a:cubicBezTo>
                  <a:pt x="407" y="575"/>
                  <a:pt x="404" y="576"/>
                  <a:pt x="402" y="576"/>
                </a:cubicBezTo>
                <a:cubicBezTo>
                  <a:pt x="399" y="576"/>
                  <a:pt x="396" y="577"/>
                  <a:pt x="394" y="577"/>
                </a:cubicBezTo>
                <a:cubicBezTo>
                  <a:pt x="391" y="577"/>
                  <a:pt x="388" y="577"/>
                  <a:pt x="386" y="577"/>
                </a:cubicBezTo>
                <a:cubicBezTo>
                  <a:pt x="383" y="578"/>
                  <a:pt x="380" y="578"/>
                  <a:pt x="378" y="578"/>
                </a:cubicBezTo>
                <a:cubicBezTo>
                  <a:pt x="378" y="578"/>
                  <a:pt x="378" y="578"/>
                  <a:pt x="378" y="578"/>
                </a:cubicBezTo>
                <a:cubicBezTo>
                  <a:pt x="376" y="578"/>
                  <a:pt x="373" y="578"/>
                  <a:pt x="370" y="577"/>
                </a:cubicBezTo>
                <a:cubicBezTo>
                  <a:pt x="368" y="577"/>
                  <a:pt x="365" y="577"/>
                  <a:pt x="362" y="577"/>
                </a:cubicBezTo>
                <a:cubicBezTo>
                  <a:pt x="360" y="577"/>
                  <a:pt x="357" y="576"/>
                  <a:pt x="355" y="576"/>
                </a:cubicBezTo>
                <a:cubicBezTo>
                  <a:pt x="352" y="576"/>
                  <a:pt x="349" y="575"/>
                  <a:pt x="347" y="575"/>
                </a:cubicBezTo>
                <a:cubicBezTo>
                  <a:pt x="344" y="574"/>
                  <a:pt x="342" y="574"/>
                  <a:pt x="341" y="573"/>
                </a:cubicBezTo>
                <a:cubicBezTo>
                  <a:pt x="340" y="572"/>
                  <a:pt x="339" y="571"/>
                  <a:pt x="339" y="569"/>
                </a:cubicBezTo>
                <a:cubicBezTo>
                  <a:pt x="336" y="558"/>
                  <a:pt x="333" y="531"/>
                  <a:pt x="331" y="504"/>
                </a:cubicBezTo>
                <a:cubicBezTo>
                  <a:pt x="331" y="498"/>
                  <a:pt x="331" y="492"/>
                  <a:pt x="330" y="487"/>
                </a:cubicBezTo>
                <a:cubicBezTo>
                  <a:pt x="331" y="487"/>
                  <a:pt x="331" y="487"/>
                  <a:pt x="332" y="487"/>
                </a:cubicBezTo>
                <a:cubicBezTo>
                  <a:pt x="335" y="487"/>
                  <a:pt x="340" y="487"/>
                  <a:pt x="345" y="486"/>
                </a:cubicBezTo>
                <a:cubicBezTo>
                  <a:pt x="349" y="486"/>
                  <a:pt x="353" y="486"/>
                  <a:pt x="357" y="485"/>
                </a:cubicBezTo>
                <a:cubicBezTo>
                  <a:pt x="362" y="484"/>
                  <a:pt x="366" y="484"/>
                  <a:pt x="370" y="483"/>
                </a:cubicBezTo>
                <a:cubicBezTo>
                  <a:pt x="374" y="482"/>
                  <a:pt x="378" y="480"/>
                  <a:pt x="381" y="479"/>
                </a:cubicBezTo>
                <a:cubicBezTo>
                  <a:pt x="381" y="479"/>
                  <a:pt x="382" y="478"/>
                  <a:pt x="383" y="478"/>
                </a:cubicBezTo>
                <a:cubicBezTo>
                  <a:pt x="387" y="474"/>
                  <a:pt x="391" y="467"/>
                  <a:pt x="396" y="458"/>
                </a:cubicBezTo>
                <a:cubicBezTo>
                  <a:pt x="400" y="447"/>
                  <a:pt x="405" y="434"/>
                  <a:pt x="408" y="421"/>
                </a:cubicBezTo>
                <a:cubicBezTo>
                  <a:pt x="414" y="402"/>
                  <a:pt x="418" y="383"/>
                  <a:pt x="420" y="371"/>
                </a:cubicBezTo>
                <a:cubicBezTo>
                  <a:pt x="559" y="423"/>
                  <a:pt x="559" y="423"/>
                  <a:pt x="559" y="423"/>
                </a:cubicBezTo>
                <a:cubicBezTo>
                  <a:pt x="559" y="423"/>
                  <a:pt x="599" y="435"/>
                  <a:pt x="609" y="449"/>
                </a:cubicBezTo>
                <a:cubicBezTo>
                  <a:pt x="619" y="463"/>
                  <a:pt x="638" y="638"/>
                  <a:pt x="625" y="638"/>
                </a:cubicBezTo>
                <a:close/>
                <a:moveTo>
                  <a:pt x="214" y="513"/>
                </a:moveTo>
                <a:cubicBezTo>
                  <a:pt x="208" y="513"/>
                  <a:pt x="208" y="513"/>
                  <a:pt x="208" y="513"/>
                </a:cubicBezTo>
                <a:cubicBezTo>
                  <a:pt x="201" y="513"/>
                  <a:pt x="201" y="513"/>
                  <a:pt x="201" y="513"/>
                </a:cubicBezTo>
                <a:cubicBezTo>
                  <a:pt x="194" y="513"/>
                  <a:pt x="194" y="513"/>
                  <a:pt x="194" y="513"/>
                </a:cubicBezTo>
                <a:cubicBezTo>
                  <a:pt x="187" y="513"/>
                  <a:pt x="187" y="513"/>
                  <a:pt x="187" y="513"/>
                </a:cubicBezTo>
                <a:cubicBezTo>
                  <a:pt x="181" y="513"/>
                  <a:pt x="181" y="513"/>
                  <a:pt x="181" y="513"/>
                </a:cubicBezTo>
                <a:cubicBezTo>
                  <a:pt x="174" y="513"/>
                  <a:pt x="174" y="513"/>
                  <a:pt x="174" y="513"/>
                </a:cubicBezTo>
                <a:cubicBezTo>
                  <a:pt x="170" y="513"/>
                  <a:pt x="170" y="513"/>
                  <a:pt x="170" y="513"/>
                </a:cubicBezTo>
                <a:cubicBezTo>
                  <a:pt x="170" y="469"/>
                  <a:pt x="170" y="469"/>
                  <a:pt x="170" y="469"/>
                </a:cubicBezTo>
                <a:cubicBezTo>
                  <a:pt x="169" y="469"/>
                  <a:pt x="169" y="469"/>
                  <a:pt x="169" y="469"/>
                </a:cubicBezTo>
                <a:cubicBezTo>
                  <a:pt x="168" y="469"/>
                  <a:pt x="168" y="469"/>
                  <a:pt x="168" y="469"/>
                </a:cubicBezTo>
                <a:cubicBezTo>
                  <a:pt x="166" y="469"/>
                  <a:pt x="166" y="469"/>
                  <a:pt x="166" y="469"/>
                </a:cubicBezTo>
                <a:cubicBezTo>
                  <a:pt x="165" y="469"/>
                  <a:pt x="165" y="469"/>
                  <a:pt x="165" y="469"/>
                </a:cubicBezTo>
                <a:cubicBezTo>
                  <a:pt x="164" y="469"/>
                  <a:pt x="164" y="469"/>
                  <a:pt x="164" y="469"/>
                </a:cubicBezTo>
                <a:cubicBezTo>
                  <a:pt x="163" y="469"/>
                  <a:pt x="163" y="469"/>
                  <a:pt x="163" y="469"/>
                </a:cubicBezTo>
                <a:cubicBezTo>
                  <a:pt x="162" y="469"/>
                  <a:pt x="162" y="469"/>
                  <a:pt x="162" y="469"/>
                </a:cubicBezTo>
                <a:cubicBezTo>
                  <a:pt x="160" y="469"/>
                  <a:pt x="160" y="469"/>
                  <a:pt x="160" y="469"/>
                </a:cubicBezTo>
                <a:cubicBezTo>
                  <a:pt x="159" y="469"/>
                  <a:pt x="159" y="469"/>
                  <a:pt x="159" y="469"/>
                </a:cubicBezTo>
                <a:cubicBezTo>
                  <a:pt x="158" y="469"/>
                  <a:pt x="158" y="469"/>
                  <a:pt x="158" y="469"/>
                </a:cubicBezTo>
                <a:cubicBezTo>
                  <a:pt x="157" y="469"/>
                  <a:pt x="157" y="469"/>
                  <a:pt x="157" y="469"/>
                </a:cubicBezTo>
                <a:cubicBezTo>
                  <a:pt x="155" y="469"/>
                  <a:pt x="155" y="469"/>
                  <a:pt x="155" y="469"/>
                </a:cubicBezTo>
                <a:cubicBezTo>
                  <a:pt x="154" y="469"/>
                  <a:pt x="154" y="469"/>
                  <a:pt x="154" y="469"/>
                </a:cubicBezTo>
                <a:cubicBezTo>
                  <a:pt x="153" y="469"/>
                  <a:pt x="153" y="469"/>
                  <a:pt x="153" y="469"/>
                </a:cubicBezTo>
                <a:cubicBezTo>
                  <a:pt x="152" y="469"/>
                  <a:pt x="152" y="469"/>
                  <a:pt x="152" y="469"/>
                </a:cubicBezTo>
                <a:cubicBezTo>
                  <a:pt x="151" y="469"/>
                  <a:pt x="151" y="469"/>
                  <a:pt x="151" y="469"/>
                </a:cubicBezTo>
                <a:cubicBezTo>
                  <a:pt x="151" y="513"/>
                  <a:pt x="151" y="513"/>
                  <a:pt x="151" y="513"/>
                </a:cubicBezTo>
                <a:cubicBezTo>
                  <a:pt x="147" y="513"/>
                  <a:pt x="147" y="513"/>
                  <a:pt x="147" y="513"/>
                </a:cubicBezTo>
                <a:cubicBezTo>
                  <a:pt x="140" y="513"/>
                  <a:pt x="140" y="513"/>
                  <a:pt x="140" y="513"/>
                </a:cubicBezTo>
                <a:cubicBezTo>
                  <a:pt x="133" y="513"/>
                  <a:pt x="133" y="513"/>
                  <a:pt x="133" y="513"/>
                </a:cubicBezTo>
                <a:cubicBezTo>
                  <a:pt x="126" y="513"/>
                  <a:pt x="126" y="513"/>
                  <a:pt x="126" y="513"/>
                </a:cubicBezTo>
                <a:cubicBezTo>
                  <a:pt x="120" y="513"/>
                  <a:pt x="120" y="513"/>
                  <a:pt x="120" y="513"/>
                </a:cubicBezTo>
                <a:cubicBezTo>
                  <a:pt x="113" y="513"/>
                  <a:pt x="113" y="513"/>
                  <a:pt x="113" y="513"/>
                </a:cubicBezTo>
                <a:cubicBezTo>
                  <a:pt x="106" y="513"/>
                  <a:pt x="106" y="513"/>
                  <a:pt x="106" y="513"/>
                </a:cubicBezTo>
                <a:cubicBezTo>
                  <a:pt x="106" y="533"/>
                  <a:pt x="106" y="533"/>
                  <a:pt x="106" y="533"/>
                </a:cubicBezTo>
                <a:cubicBezTo>
                  <a:pt x="113" y="533"/>
                  <a:pt x="113" y="533"/>
                  <a:pt x="113" y="533"/>
                </a:cubicBezTo>
                <a:cubicBezTo>
                  <a:pt x="120" y="533"/>
                  <a:pt x="120" y="533"/>
                  <a:pt x="120" y="533"/>
                </a:cubicBezTo>
                <a:cubicBezTo>
                  <a:pt x="126" y="533"/>
                  <a:pt x="126" y="533"/>
                  <a:pt x="126" y="533"/>
                </a:cubicBezTo>
                <a:cubicBezTo>
                  <a:pt x="133" y="533"/>
                  <a:pt x="133" y="533"/>
                  <a:pt x="133" y="533"/>
                </a:cubicBezTo>
                <a:cubicBezTo>
                  <a:pt x="140" y="533"/>
                  <a:pt x="140" y="533"/>
                  <a:pt x="140" y="533"/>
                </a:cubicBezTo>
                <a:cubicBezTo>
                  <a:pt x="147" y="533"/>
                  <a:pt x="147" y="533"/>
                  <a:pt x="147" y="533"/>
                </a:cubicBezTo>
                <a:cubicBezTo>
                  <a:pt x="151" y="533"/>
                  <a:pt x="151" y="533"/>
                  <a:pt x="151" y="533"/>
                </a:cubicBezTo>
                <a:cubicBezTo>
                  <a:pt x="151" y="577"/>
                  <a:pt x="151" y="577"/>
                  <a:pt x="151" y="577"/>
                </a:cubicBezTo>
                <a:cubicBezTo>
                  <a:pt x="152" y="577"/>
                  <a:pt x="152" y="577"/>
                  <a:pt x="152" y="577"/>
                </a:cubicBezTo>
                <a:cubicBezTo>
                  <a:pt x="153" y="577"/>
                  <a:pt x="153" y="577"/>
                  <a:pt x="153" y="577"/>
                </a:cubicBezTo>
                <a:cubicBezTo>
                  <a:pt x="154" y="577"/>
                  <a:pt x="154" y="577"/>
                  <a:pt x="154" y="577"/>
                </a:cubicBezTo>
                <a:cubicBezTo>
                  <a:pt x="155" y="577"/>
                  <a:pt x="155" y="577"/>
                  <a:pt x="155" y="577"/>
                </a:cubicBezTo>
                <a:cubicBezTo>
                  <a:pt x="157" y="577"/>
                  <a:pt x="157" y="577"/>
                  <a:pt x="157" y="577"/>
                </a:cubicBezTo>
                <a:cubicBezTo>
                  <a:pt x="158" y="577"/>
                  <a:pt x="158" y="577"/>
                  <a:pt x="158" y="577"/>
                </a:cubicBezTo>
                <a:cubicBezTo>
                  <a:pt x="159" y="577"/>
                  <a:pt x="159" y="577"/>
                  <a:pt x="159" y="577"/>
                </a:cubicBezTo>
                <a:cubicBezTo>
                  <a:pt x="160" y="577"/>
                  <a:pt x="160" y="577"/>
                  <a:pt x="160" y="577"/>
                </a:cubicBezTo>
                <a:cubicBezTo>
                  <a:pt x="162" y="577"/>
                  <a:pt x="162" y="577"/>
                  <a:pt x="162" y="577"/>
                </a:cubicBezTo>
                <a:cubicBezTo>
                  <a:pt x="163" y="577"/>
                  <a:pt x="163" y="577"/>
                  <a:pt x="163" y="577"/>
                </a:cubicBezTo>
                <a:cubicBezTo>
                  <a:pt x="164" y="577"/>
                  <a:pt x="164" y="577"/>
                  <a:pt x="164" y="577"/>
                </a:cubicBezTo>
                <a:cubicBezTo>
                  <a:pt x="165" y="577"/>
                  <a:pt x="165" y="577"/>
                  <a:pt x="165" y="577"/>
                </a:cubicBezTo>
                <a:cubicBezTo>
                  <a:pt x="166" y="577"/>
                  <a:pt x="166" y="577"/>
                  <a:pt x="166" y="577"/>
                </a:cubicBezTo>
                <a:cubicBezTo>
                  <a:pt x="168" y="577"/>
                  <a:pt x="168" y="577"/>
                  <a:pt x="168" y="577"/>
                </a:cubicBezTo>
                <a:cubicBezTo>
                  <a:pt x="169" y="577"/>
                  <a:pt x="169" y="577"/>
                  <a:pt x="169" y="577"/>
                </a:cubicBezTo>
                <a:cubicBezTo>
                  <a:pt x="170" y="577"/>
                  <a:pt x="170" y="577"/>
                  <a:pt x="170" y="577"/>
                </a:cubicBezTo>
                <a:cubicBezTo>
                  <a:pt x="170" y="533"/>
                  <a:pt x="170" y="533"/>
                  <a:pt x="170" y="533"/>
                </a:cubicBezTo>
                <a:cubicBezTo>
                  <a:pt x="174" y="533"/>
                  <a:pt x="174" y="533"/>
                  <a:pt x="174" y="533"/>
                </a:cubicBezTo>
                <a:cubicBezTo>
                  <a:pt x="181" y="533"/>
                  <a:pt x="181" y="533"/>
                  <a:pt x="181" y="533"/>
                </a:cubicBezTo>
                <a:cubicBezTo>
                  <a:pt x="187" y="533"/>
                  <a:pt x="187" y="533"/>
                  <a:pt x="187" y="533"/>
                </a:cubicBezTo>
                <a:cubicBezTo>
                  <a:pt x="194" y="533"/>
                  <a:pt x="194" y="533"/>
                  <a:pt x="194" y="533"/>
                </a:cubicBezTo>
                <a:cubicBezTo>
                  <a:pt x="201" y="533"/>
                  <a:pt x="201" y="533"/>
                  <a:pt x="201" y="533"/>
                </a:cubicBezTo>
                <a:cubicBezTo>
                  <a:pt x="208" y="533"/>
                  <a:pt x="208" y="533"/>
                  <a:pt x="208" y="533"/>
                </a:cubicBezTo>
                <a:cubicBezTo>
                  <a:pt x="214" y="533"/>
                  <a:pt x="214" y="533"/>
                  <a:pt x="214" y="533"/>
                </a:cubicBezTo>
                <a:lnTo>
                  <a:pt x="214" y="5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6"/>
          <p:cNvSpPr>
            <a:spLocks noEditPoints="1"/>
          </p:cNvSpPr>
          <p:nvPr/>
        </p:nvSpPr>
        <p:spPr bwMode="auto">
          <a:xfrm>
            <a:off x="9727294" y="2005091"/>
            <a:ext cx="440680" cy="364744"/>
          </a:xfrm>
          <a:custGeom>
            <a:avLst/>
            <a:gdLst>
              <a:gd name="T0" fmla="*/ 600 w 1024"/>
              <a:gd name="T1" fmla="*/ 800 h 848"/>
              <a:gd name="T2" fmla="*/ 866 w 1024"/>
              <a:gd name="T3" fmla="*/ 690 h 848"/>
              <a:gd name="T4" fmla="*/ 976 w 1024"/>
              <a:gd name="T5" fmla="*/ 424 h 848"/>
              <a:gd name="T6" fmla="*/ 866 w 1024"/>
              <a:gd name="T7" fmla="*/ 158 h 848"/>
              <a:gd name="T8" fmla="*/ 600 w 1024"/>
              <a:gd name="T9" fmla="*/ 48 h 848"/>
              <a:gd name="T10" fmla="*/ 334 w 1024"/>
              <a:gd name="T11" fmla="*/ 158 h 848"/>
              <a:gd name="T12" fmla="*/ 275 w 1024"/>
              <a:gd name="T13" fmla="*/ 236 h 848"/>
              <a:gd name="T14" fmla="*/ 404 w 1024"/>
              <a:gd name="T15" fmla="*/ 236 h 848"/>
              <a:gd name="T16" fmla="*/ 482 w 1024"/>
              <a:gd name="T17" fmla="*/ 179 h 848"/>
              <a:gd name="T18" fmla="*/ 600 w 1024"/>
              <a:gd name="T19" fmla="*/ 152 h 848"/>
              <a:gd name="T20" fmla="*/ 793 w 1024"/>
              <a:gd name="T21" fmla="*/ 232 h 848"/>
              <a:gd name="T22" fmla="*/ 872 w 1024"/>
              <a:gd name="T23" fmla="*/ 424 h 848"/>
              <a:gd name="T24" fmla="*/ 793 w 1024"/>
              <a:gd name="T25" fmla="*/ 616 h 848"/>
              <a:gd name="T26" fmla="*/ 600 w 1024"/>
              <a:gd name="T27" fmla="*/ 696 h 848"/>
              <a:gd name="T28" fmla="*/ 341 w 1024"/>
              <a:gd name="T29" fmla="*/ 696 h 848"/>
              <a:gd name="T30" fmla="*/ 600 w 1024"/>
              <a:gd name="T31" fmla="*/ 800 h 848"/>
              <a:gd name="T32" fmla="*/ 610 w 1024"/>
              <a:gd name="T33" fmla="*/ 584 h 848"/>
              <a:gd name="T34" fmla="*/ 0 w 1024"/>
              <a:gd name="T35" fmla="*/ 584 h 848"/>
              <a:gd name="T36" fmla="*/ 0 w 1024"/>
              <a:gd name="T37" fmla="*/ 536 h 848"/>
              <a:gd name="T38" fmla="*/ 569 w 1024"/>
              <a:gd name="T39" fmla="*/ 536 h 848"/>
              <a:gd name="T40" fmla="*/ 600 w 1024"/>
              <a:gd name="T41" fmla="*/ 536 h 848"/>
              <a:gd name="T42" fmla="*/ 705 w 1024"/>
              <a:gd name="T43" fmla="*/ 536 h 848"/>
              <a:gd name="T44" fmla="*/ 708 w 1024"/>
              <a:gd name="T45" fmla="*/ 543 h 848"/>
              <a:gd name="T46" fmla="*/ 610 w 1024"/>
              <a:gd name="T47" fmla="*/ 584 h 848"/>
              <a:gd name="T48" fmla="*/ 200 w 1024"/>
              <a:gd name="T49" fmla="*/ 284 h 848"/>
              <a:gd name="T50" fmla="*/ 301 w 1024"/>
              <a:gd name="T51" fmla="*/ 124 h 848"/>
              <a:gd name="T52" fmla="*/ 600 w 1024"/>
              <a:gd name="T53" fmla="*/ 0 h 848"/>
              <a:gd name="T54" fmla="*/ 900 w 1024"/>
              <a:gd name="T55" fmla="*/ 124 h 848"/>
              <a:gd name="T56" fmla="*/ 1024 w 1024"/>
              <a:gd name="T57" fmla="*/ 424 h 848"/>
              <a:gd name="T58" fmla="*/ 900 w 1024"/>
              <a:gd name="T59" fmla="*/ 724 h 848"/>
              <a:gd name="T60" fmla="*/ 600 w 1024"/>
              <a:gd name="T61" fmla="*/ 848 h 848"/>
              <a:gd name="T62" fmla="*/ 301 w 1024"/>
              <a:gd name="T63" fmla="*/ 724 h 848"/>
              <a:gd name="T64" fmla="*/ 275 w 1024"/>
              <a:gd name="T65" fmla="*/ 696 h 848"/>
              <a:gd name="T66" fmla="*/ 0 w 1024"/>
              <a:gd name="T67" fmla="*/ 696 h 848"/>
              <a:gd name="T68" fmla="*/ 0 w 1024"/>
              <a:gd name="T69" fmla="*/ 632 h 848"/>
              <a:gd name="T70" fmla="*/ 600 w 1024"/>
              <a:gd name="T71" fmla="*/ 632 h 848"/>
              <a:gd name="T72" fmla="*/ 747 w 1024"/>
              <a:gd name="T73" fmla="*/ 571 h 848"/>
              <a:gd name="T74" fmla="*/ 808 w 1024"/>
              <a:gd name="T75" fmla="*/ 424 h 848"/>
              <a:gd name="T76" fmla="*/ 747 w 1024"/>
              <a:gd name="T77" fmla="*/ 277 h 848"/>
              <a:gd name="T78" fmla="*/ 600 w 1024"/>
              <a:gd name="T79" fmla="*/ 216 h 848"/>
              <a:gd name="T80" fmla="*/ 510 w 1024"/>
              <a:gd name="T81" fmla="*/ 237 h 848"/>
              <a:gd name="T82" fmla="*/ 447 w 1024"/>
              <a:gd name="T83" fmla="*/ 284 h 848"/>
              <a:gd name="T84" fmla="*/ 200 w 1024"/>
              <a:gd name="T85" fmla="*/ 284 h 848"/>
              <a:gd name="T86" fmla="*/ 600 w 1024"/>
              <a:gd name="T87" fmla="*/ 336 h 848"/>
              <a:gd name="T88" fmla="*/ 688 w 1024"/>
              <a:gd name="T89" fmla="*/ 424 h 848"/>
              <a:gd name="T90" fmla="*/ 600 w 1024"/>
              <a:gd name="T91" fmla="*/ 512 h 848"/>
              <a:gd name="T92" fmla="*/ 512 w 1024"/>
              <a:gd name="T93" fmla="*/ 424 h 848"/>
              <a:gd name="T94" fmla="*/ 600 w 1024"/>
              <a:gd name="T95" fmla="*/ 336 h 848"/>
              <a:gd name="T96" fmla="*/ 500 w 1024"/>
              <a:gd name="T97" fmla="*/ 503 h 848"/>
              <a:gd name="T98" fmla="*/ 0 w 1024"/>
              <a:gd name="T99" fmla="*/ 503 h 848"/>
              <a:gd name="T100" fmla="*/ 0 w 1024"/>
              <a:gd name="T101" fmla="*/ 367 h 848"/>
              <a:gd name="T102" fmla="*/ 184 w 1024"/>
              <a:gd name="T103" fmla="*/ 347 h 848"/>
              <a:gd name="T104" fmla="*/ 350 w 1024"/>
              <a:gd name="T105" fmla="*/ 347 h 848"/>
              <a:gd name="T106" fmla="*/ 500 w 1024"/>
              <a:gd name="T107" fmla="*/ 497 h 848"/>
              <a:gd name="T108" fmla="*/ 500 w 1024"/>
              <a:gd name="T109" fmla="*/ 50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4" h="848">
                <a:moveTo>
                  <a:pt x="600" y="800"/>
                </a:moveTo>
                <a:cubicBezTo>
                  <a:pt x="704" y="800"/>
                  <a:pt x="798" y="758"/>
                  <a:pt x="866" y="690"/>
                </a:cubicBezTo>
                <a:cubicBezTo>
                  <a:pt x="934" y="622"/>
                  <a:pt x="976" y="528"/>
                  <a:pt x="976" y="424"/>
                </a:cubicBezTo>
                <a:cubicBezTo>
                  <a:pt x="976" y="320"/>
                  <a:pt x="934" y="226"/>
                  <a:pt x="866" y="158"/>
                </a:cubicBezTo>
                <a:cubicBezTo>
                  <a:pt x="798" y="90"/>
                  <a:pt x="704" y="48"/>
                  <a:pt x="600" y="48"/>
                </a:cubicBezTo>
                <a:cubicBezTo>
                  <a:pt x="497" y="48"/>
                  <a:pt x="403" y="90"/>
                  <a:pt x="334" y="158"/>
                </a:cubicBezTo>
                <a:cubicBezTo>
                  <a:pt x="311" y="181"/>
                  <a:pt x="291" y="207"/>
                  <a:pt x="275" y="236"/>
                </a:cubicBezTo>
                <a:cubicBezTo>
                  <a:pt x="404" y="236"/>
                  <a:pt x="404" y="236"/>
                  <a:pt x="404" y="236"/>
                </a:cubicBezTo>
                <a:cubicBezTo>
                  <a:pt x="427" y="212"/>
                  <a:pt x="453" y="193"/>
                  <a:pt x="482" y="179"/>
                </a:cubicBezTo>
                <a:cubicBezTo>
                  <a:pt x="518" y="161"/>
                  <a:pt x="559" y="152"/>
                  <a:pt x="600" y="152"/>
                </a:cubicBezTo>
                <a:cubicBezTo>
                  <a:pt x="675" y="152"/>
                  <a:pt x="743" y="182"/>
                  <a:pt x="793" y="232"/>
                </a:cubicBezTo>
                <a:cubicBezTo>
                  <a:pt x="842" y="281"/>
                  <a:pt x="872" y="349"/>
                  <a:pt x="872" y="424"/>
                </a:cubicBezTo>
                <a:cubicBezTo>
                  <a:pt x="872" y="499"/>
                  <a:pt x="842" y="567"/>
                  <a:pt x="793" y="616"/>
                </a:cubicBezTo>
                <a:cubicBezTo>
                  <a:pt x="743" y="665"/>
                  <a:pt x="675" y="696"/>
                  <a:pt x="600" y="696"/>
                </a:cubicBezTo>
                <a:cubicBezTo>
                  <a:pt x="341" y="696"/>
                  <a:pt x="341" y="696"/>
                  <a:pt x="341" y="696"/>
                </a:cubicBezTo>
                <a:cubicBezTo>
                  <a:pt x="408" y="760"/>
                  <a:pt x="500" y="800"/>
                  <a:pt x="600" y="800"/>
                </a:cubicBezTo>
                <a:close/>
                <a:moveTo>
                  <a:pt x="610" y="584"/>
                </a:moveTo>
                <a:cubicBezTo>
                  <a:pt x="404" y="584"/>
                  <a:pt x="206" y="584"/>
                  <a:pt x="0" y="584"/>
                </a:cubicBezTo>
                <a:cubicBezTo>
                  <a:pt x="0" y="536"/>
                  <a:pt x="0" y="536"/>
                  <a:pt x="0" y="536"/>
                </a:cubicBezTo>
                <a:cubicBezTo>
                  <a:pt x="569" y="536"/>
                  <a:pt x="569" y="536"/>
                  <a:pt x="569" y="536"/>
                </a:cubicBezTo>
                <a:cubicBezTo>
                  <a:pt x="600" y="536"/>
                  <a:pt x="600" y="536"/>
                  <a:pt x="600" y="536"/>
                </a:cubicBezTo>
                <a:cubicBezTo>
                  <a:pt x="705" y="536"/>
                  <a:pt x="705" y="536"/>
                  <a:pt x="705" y="536"/>
                </a:cubicBezTo>
                <a:cubicBezTo>
                  <a:pt x="709" y="536"/>
                  <a:pt x="710" y="540"/>
                  <a:pt x="708" y="543"/>
                </a:cubicBezTo>
                <a:cubicBezTo>
                  <a:pt x="681" y="566"/>
                  <a:pt x="647" y="581"/>
                  <a:pt x="610" y="584"/>
                </a:cubicBezTo>
                <a:close/>
                <a:moveTo>
                  <a:pt x="200" y="284"/>
                </a:moveTo>
                <a:cubicBezTo>
                  <a:pt x="221" y="223"/>
                  <a:pt x="256" y="169"/>
                  <a:pt x="301" y="124"/>
                </a:cubicBezTo>
                <a:cubicBezTo>
                  <a:pt x="377" y="47"/>
                  <a:pt x="483" y="0"/>
                  <a:pt x="600" y="0"/>
                </a:cubicBezTo>
                <a:cubicBezTo>
                  <a:pt x="717" y="0"/>
                  <a:pt x="823" y="47"/>
                  <a:pt x="900" y="124"/>
                </a:cubicBezTo>
                <a:cubicBezTo>
                  <a:pt x="977" y="201"/>
                  <a:pt x="1024" y="307"/>
                  <a:pt x="1024" y="424"/>
                </a:cubicBezTo>
                <a:cubicBezTo>
                  <a:pt x="1024" y="541"/>
                  <a:pt x="977" y="647"/>
                  <a:pt x="900" y="724"/>
                </a:cubicBezTo>
                <a:cubicBezTo>
                  <a:pt x="823" y="800"/>
                  <a:pt x="717" y="848"/>
                  <a:pt x="600" y="848"/>
                </a:cubicBezTo>
                <a:cubicBezTo>
                  <a:pt x="483" y="848"/>
                  <a:pt x="377" y="800"/>
                  <a:pt x="301" y="724"/>
                </a:cubicBezTo>
                <a:cubicBezTo>
                  <a:pt x="292" y="715"/>
                  <a:pt x="283" y="705"/>
                  <a:pt x="275" y="696"/>
                </a:cubicBezTo>
                <a:cubicBezTo>
                  <a:pt x="0" y="696"/>
                  <a:pt x="0" y="696"/>
                  <a:pt x="0" y="696"/>
                </a:cubicBezTo>
                <a:cubicBezTo>
                  <a:pt x="0" y="632"/>
                  <a:pt x="0" y="632"/>
                  <a:pt x="0" y="632"/>
                </a:cubicBezTo>
                <a:cubicBezTo>
                  <a:pt x="201" y="632"/>
                  <a:pt x="400" y="632"/>
                  <a:pt x="600" y="632"/>
                </a:cubicBezTo>
                <a:cubicBezTo>
                  <a:pt x="658" y="632"/>
                  <a:pt x="710" y="609"/>
                  <a:pt x="747" y="571"/>
                </a:cubicBezTo>
                <a:cubicBezTo>
                  <a:pt x="785" y="533"/>
                  <a:pt x="808" y="481"/>
                  <a:pt x="808" y="424"/>
                </a:cubicBezTo>
                <a:cubicBezTo>
                  <a:pt x="808" y="366"/>
                  <a:pt x="785" y="314"/>
                  <a:pt x="747" y="277"/>
                </a:cubicBezTo>
                <a:cubicBezTo>
                  <a:pt x="710" y="239"/>
                  <a:pt x="658" y="216"/>
                  <a:pt x="600" y="216"/>
                </a:cubicBezTo>
                <a:cubicBezTo>
                  <a:pt x="568" y="216"/>
                  <a:pt x="537" y="223"/>
                  <a:pt x="510" y="237"/>
                </a:cubicBezTo>
                <a:cubicBezTo>
                  <a:pt x="486" y="248"/>
                  <a:pt x="465" y="264"/>
                  <a:pt x="447" y="284"/>
                </a:cubicBezTo>
                <a:cubicBezTo>
                  <a:pt x="364" y="284"/>
                  <a:pt x="282" y="284"/>
                  <a:pt x="200" y="284"/>
                </a:cubicBezTo>
                <a:close/>
                <a:moveTo>
                  <a:pt x="600" y="336"/>
                </a:moveTo>
                <a:cubicBezTo>
                  <a:pt x="649" y="336"/>
                  <a:pt x="688" y="375"/>
                  <a:pt x="688" y="424"/>
                </a:cubicBezTo>
                <a:cubicBezTo>
                  <a:pt x="688" y="472"/>
                  <a:pt x="649" y="512"/>
                  <a:pt x="600" y="512"/>
                </a:cubicBezTo>
                <a:cubicBezTo>
                  <a:pt x="552" y="512"/>
                  <a:pt x="512" y="472"/>
                  <a:pt x="512" y="424"/>
                </a:cubicBezTo>
                <a:cubicBezTo>
                  <a:pt x="512" y="375"/>
                  <a:pt x="552" y="336"/>
                  <a:pt x="600" y="336"/>
                </a:cubicBezTo>
                <a:close/>
                <a:moveTo>
                  <a:pt x="500" y="503"/>
                </a:moveTo>
                <a:cubicBezTo>
                  <a:pt x="0" y="503"/>
                  <a:pt x="0" y="503"/>
                  <a:pt x="0" y="503"/>
                </a:cubicBezTo>
                <a:cubicBezTo>
                  <a:pt x="0" y="367"/>
                  <a:pt x="0" y="367"/>
                  <a:pt x="0" y="367"/>
                </a:cubicBezTo>
                <a:cubicBezTo>
                  <a:pt x="184" y="347"/>
                  <a:pt x="184" y="347"/>
                  <a:pt x="184" y="347"/>
                </a:cubicBezTo>
                <a:cubicBezTo>
                  <a:pt x="350" y="347"/>
                  <a:pt x="350" y="347"/>
                  <a:pt x="350" y="347"/>
                </a:cubicBezTo>
                <a:cubicBezTo>
                  <a:pt x="433" y="347"/>
                  <a:pt x="500" y="414"/>
                  <a:pt x="500" y="497"/>
                </a:cubicBezTo>
                <a:cubicBezTo>
                  <a:pt x="500" y="499"/>
                  <a:pt x="500" y="501"/>
                  <a:pt x="500" y="50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11"/>
          <p:cNvSpPr>
            <a:spLocks noEditPoints="1"/>
          </p:cNvSpPr>
          <p:nvPr/>
        </p:nvSpPr>
        <p:spPr bwMode="auto">
          <a:xfrm>
            <a:off x="4569517" y="1993353"/>
            <a:ext cx="483093" cy="390145"/>
          </a:xfrm>
          <a:custGeom>
            <a:avLst/>
            <a:gdLst>
              <a:gd name="T0" fmla="*/ 0 w 513"/>
              <a:gd name="T1" fmla="*/ 277 h 414"/>
              <a:gd name="T2" fmla="*/ 125 w 513"/>
              <a:gd name="T3" fmla="*/ 161 h 414"/>
              <a:gd name="T4" fmla="*/ 250 w 513"/>
              <a:gd name="T5" fmla="*/ 277 h 414"/>
              <a:gd name="T6" fmla="*/ 0 w 513"/>
              <a:gd name="T7" fmla="*/ 277 h 414"/>
              <a:gd name="T8" fmla="*/ 0 w 513"/>
              <a:gd name="T9" fmla="*/ 295 h 414"/>
              <a:gd name="T10" fmla="*/ 125 w 513"/>
              <a:gd name="T11" fmla="*/ 412 h 414"/>
              <a:gd name="T12" fmla="*/ 250 w 513"/>
              <a:gd name="T13" fmla="*/ 295 h 414"/>
              <a:gd name="T14" fmla="*/ 0 w 513"/>
              <a:gd name="T15" fmla="*/ 295 h 414"/>
              <a:gd name="T16" fmla="*/ 368 w 513"/>
              <a:gd name="T17" fmla="*/ 58 h 414"/>
              <a:gd name="T18" fmla="*/ 488 w 513"/>
              <a:gd name="T19" fmla="*/ 266 h 414"/>
              <a:gd name="T20" fmla="*/ 455 w 513"/>
              <a:gd name="T21" fmla="*/ 390 h 414"/>
              <a:gd name="T22" fmla="*/ 332 w 513"/>
              <a:gd name="T23" fmla="*/ 357 h 414"/>
              <a:gd name="T24" fmla="*/ 212 w 513"/>
              <a:gd name="T25" fmla="*/ 148 h 414"/>
              <a:gd name="T26" fmla="*/ 245 w 513"/>
              <a:gd name="T27" fmla="*/ 25 h 414"/>
              <a:gd name="T28" fmla="*/ 368 w 513"/>
              <a:gd name="T29" fmla="*/ 58 h 414"/>
              <a:gd name="T30" fmla="*/ 221 w 513"/>
              <a:gd name="T31" fmla="*/ 143 h 414"/>
              <a:gd name="T32" fmla="*/ 281 w 513"/>
              <a:gd name="T33" fmla="*/ 247 h 414"/>
              <a:gd name="T34" fmla="*/ 419 w 513"/>
              <a:gd name="T35" fmla="*/ 168 h 414"/>
              <a:gd name="T36" fmla="*/ 359 w 513"/>
              <a:gd name="T37" fmla="*/ 63 h 414"/>
              <a:gd name="T38" fmla="*/ 250 w 513"/>
              <a:gd name="T39" fmla="*/ 34 h 414"/>
              <a:gd name="T40" fmla="*/ 221 w 513"/>
              <a:gd name="T41" fmla="*/ 14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414">
                <a:moveTo>
                  <a:pt x="0" y="277"/>
                </a:moveTo>
                <a:cubicBezTo>
                  <a:pt x="4" y="212"/>
                  <a:pt x="58" y="161"/>
                  <a:pt x="125" y="161"/>
                </a:cubicBezTo>
                <a:cubicBezTo>
                  <a:pt x="191" y="161"/>
                  <a:pt x="245" y="212"/>
                  <a:pt x="250" y="277"/>
                </a:cubicBezTo>
                <a:lnTo>
                  <a:pt x="0" y="277"/>
                </a:lnTo>
                <a:close/>
                <a:moveTo>
                  <a:pt x="0" y="295"/>
                </a:moveTo>
                <a:cubicBezTo>
                  <a:pt x="4" y="360"/>
                  <a:pt x="58" y="412"/>
                  <a:pt x="125" y="412"/>
                </a:cubicBezTo>
                <a:cubicBezTo>
                  <a:pt x="191" y="412"/>
                  <a:pt x="245" y="360"/>
                  <a:pt x="250" y="295"/>
                </a:cubicBezTo>
                <a:lnTo>
                  <a:pt x="0" y="295"/>
                </a:lnTo>
                <a:close/>
                <a:moveTo>
                  <a:pt x="368" y="58"/>
                </a:moveTo>
                <a:cubicBezTo>
                  <a:pt x="488" y="266"/>
                  <a:pt x="488" y="266"/>
                  <a:pt x="488" y="266"/>
                </a:cubicBezTo>
                <a:cubicBezTo>
                  <a:pt x="513" y="309"/>
                  <a:pt x="498" y="365"/>
                  <a:pt x="455" y="390"/>
                </a:cubicBezTo>
                <a:cubicBezTo>
                  <a:pt x="412" y="414"/>
                  <a:pt x="357" y="400"/>
                  <a:pt x="332" y="357"/>
                </a:cubicBezTo>
                <a:cubicBezTo>
                  <a:pt x="212" y="148"/>
                  <a:pt x="212" y="148"/>
                  <a:pt x="212" y="148"/>
                </a:cubicBezTo>
                <a:cubicBezTo>
                  <a:pt x="187" y="105"/>
                  <a:pt x="202" y="50"/>
                  <a:pt x="245" y="25"/>
                </a:cubicBezTo>
                <a:cubicBezTo>
                  <a:pt x="288" y="0"/>
                  <a:pt x="343" y="15"/>
                  <a:pt x="368" y="58"/>
                </a:cubicBezTo>
                <a:close/>
                <a:moveTo>
                  <a:pt x="221" y="143"/>
                </a:moveTo>
                <a:cubicBezTo>
                  <a:pt x="281" y="247"/>
                  <a:pt x="281" y="247"/>
                  <a:pt x="281" y="247"/>
                </a:cubicBezTo>
                <a:cubicBezTo>
                  <a:pt x="419" y="168"/>
                  <a:pt x="419" y="168"/>
                  <a:pt x="419" y="168"/>
                </a:cubicBezTo>
                <a:cubicBezTo>
                  <a:pt x="359" y="63"/>
                  <a:pt x="359" y="63"/>
                  <a:pt x="359" y="63"/>
                </a:cubicBezTo>
                <a:cubicBezTo>
                  <a:pt x="337" y="25"/>
                  <a:pt x="288" y="12"/>
                  <a:pt x="250" y="34"/>
                </a:cubicBezTo>
                <a:cubicBezTo>
                  <a:pt x="212" y="56"/>
                  <a:pt x="199" y="105"/>
                  <a:pt x="221"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510"/>
    </mc:Choice>
    <mc:Fallback>
      <p:transition spd="slow" advTm="2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p:tgtEl>
                                          <p:spTgt spid="23"/>
                                        </p:tgtEl>
                                        <p:attrNameLst>
                                          <p:attrName>ppt_y</p:attrName>
                                        </p:attrNameLst>
                                      </p:cBhvr>
                                      <p:tavLst>
                                        <p:tav tm="0">
                                          <p:val>
                                            <p:strVal val="#ppt_y-#ppt_h*1.125000"/>
                                          </p:val>
                                        </p:tav>
                                        <p:tav tm="100000">
                                          <p:val>
                                            <p:strVal val="#ppt_y"/>
                                          </p:val>
                                        </p:tav>
                                      </p:tavLst>
                                    </p:anim>
                                    <p:animEffect transition="in" filter="wipe(down)">
                                      <p:cBhvr>
                                        <p:cTn id="20" dur="1000"/>
                                        <p:tgtEl>
                                          <p:spTgt spid="23"/>
                                        </p:tgtEl>
                                      </p:cBhvr>
                                    </p:animEffect>
                                  </p:childTnLst>
                                </p:cTn>
                              </p:par>
                            </p:childTnLst>
                          </p:cTn>
                        </p:par>
                        <p:par>
                          <p:cTn id="21" fill="hold">
                            <p:stCondLst>
                              <p:cond delay="3000"/>
                            </p:stCondLst>
                            <p:childTnLst>
                              <p:par>
                                <p:cTn id="22" presetID="16" presetClass="entr" presetSubtype="37"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outVertical)">
                                      <p:cBhvr>
                                        <p:cTn id="24" dur="1000"/>
                                        <p:tgtEl>
                                          <p:spTgt spid="24"/>
                                        </p:tgtEl>
                                      </p:cBhvr>
                                    </p:animEffect>
                                  </p:childTnLst>
                                </p:cTn>
                              </p:par>
                            </p:childTnLst>
                          </p:cTn>
                        </p:par>
                        <p:par>
                          <p:cTn id="25" fill="hold">
                            <p:stCondLst>
                              <p:cond delay="4000"/>
                            </p:stCondLst>
                            <p:childTnLst>
                              <p:par>
                                <p:cTn id="26" presetID="2" presetClass="entr" presetSubtype="4" decel="10000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ppt_x"/>
                                          </p:val>
                                        </p:tav>
                                        <p:tav tm="100000">
                                          <p:val>
                                            <p:strVal val="#ppt_x"/>
                                          </p:val>
                                        </p:tav>
                                      </p:tavLst>
                                    </p:anim>
                                    <p:anim calcmode="lin" valueType="num">
                                      <p:cBhvr additive="base">
                                        <p:cTn id="29" dur="10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childTnLst>
                                </p:cTn>
                              </p:par>
                            </p:childTnLst>
                          </p:cTn>
                        </p:par>
                        <p:par>
                          <p:cTn id="37" fill="hold">
                            <p:stCondLst>
                              <p:cond delay="6000"/>
                            </p:stCondLst>
                            <p:childTnLst>
                              <p:par>
                                <p:cTn id="38" presetID="12" presetClass="entr" presetSubtype="1"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p:tgtEl>
                                          <p:spTgt spid="26"/>
                                        </p:tgtEl>
                                        <p:attrNameLst>
                                          <p:attrName>ppt_y</p:attrName>
                                        </p:attrNameLst>
                                      </p:cBhvr>
                                      <p:tavLst>
                                        <p:tav tm="0">
                                          <p:val>
                                            <p:strVal val="#ppt_y-#ppt_h*1.125000"/>
                                          </p:val>
                                        </p:tav>
                                        <p:tav tm="100000">
                                          <p:val>
                                            <p:strVal val="#ppt_y"/>
                                          </p:val>
                                        </p:tav>
                                      </p:tavLst>
                                    </p:anim>
                                    <p:animEffect transition="in" filter="wipe(down)">
                                      <p:cBhvr>
                                        <p:cTn id="41" dur="1000"/>
                                        <p:tgtEl>
                                          <p:spTgt spid="26"/>
                                        </p:tgtEl>
                                      </p:cBhvr>
                                    </p:animEffect>
                                  </p:childTnLst>
                                </p:cTn>
                              </p:par>
                            </p:childTnLst>
                          </p:cTn>
                        </p:par>
                        <p:par>
                          <p:cTn id="42" fill="hold">
                            <p:stCondLst>
                              <p:cond delay="7000"/>
                            </p:stCondLst>
                            <p:childTnLst>
                              <p:par>
                                <p:cTn id="43" presetID="16" presetClass="entr" presetSubtype="37"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outVertical)">
                                      <p:cBhvr>
                                        <p:cTn id="45" dur="1000"/>
                                        <p:tgtEl>
                                          <p:spTgt spid="27"/>
                                        </p:tgtEl>
                                      </p:cBhvr>
                                    </p:animEffect>
                                  </p:childTnLst>
                                </p:cTn>
                              </p:par>
                            </p:childTnLst>
                          </p:cTn>
                        </p:par>
                        <p:par>
                          <p:cTn id="46" fill="hold">
                            <p:stCondLst>
                              <p:cond delay="8000"/>
                            </p:stCondLst>
                            <p:childTnLst>
                              <p:par>
                                <p:cTn id="47" presetID="2" presetClass="entr" presetSubtype="4"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1000" fill="hold"/>
                                        <p:tgtEl>
                                          <p:spTgt spid="10"/>
                                        </p:tgtEl>
                                        <p:attrNameLst>
                                          <p:attrName>ppt_x</p:attrName>
                                        </p:attrNameLst>
                                      </p:cBhvr>
                                      <p:tavLst>
                                        <p:tav tm="0">
                                          <p:val>
                                            <p:strVal val="#ppt_x"/>
                                          </p:val>
                                        </p:tav>
                                        <p:tav tm="100000">
                                          <p:val>
                                            <p:strVal val="#ppt_x"/>
                                          </p:val>
                                        </p:tav>
                                      </p:tavLst>
                                    </p:anim>
                                    <p:anim calcmode="lin" valueType="num">
                                      <p:cBhvr additive="base">
                                        <p:cTn id="50" dur="10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90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childTnLst>
                                </p:cTn>
                              </p:par>
                            </p:childTnLst>
                          </p:cTn>
                        </p:par>
                        <p:par>
                          <p:cTn id="58" fill="hold">
                            <p:stCondLst>
                              <p:cond delay="10000"/>
                            </p:stCondLst>
                            <p:childTnLst>
                              <p:par>
                                <p:cTn id="59" presetID="12" presetClass="entr" presetSubtype="1"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1000"/>
                                        <p:tgtEl>
                                          <p:spTgt spid="29"/>
                                        </p:tgtEl>
                                        <p:attrNameLst>
                                          <p:attrName>ppt_y</p:attrName>
                                        </p:attrNameLst>
                                      </p:cBhvr>
                                      <p:tavLst>
                                        <p:tav tm="0">
                                          <p:val>
                                            <p:strVal val="#ppt_y-#ppt_h*1.125000"/>
                                          </p:val>
                                        </p:tav>
                                        <p:tav tm="100000">
                                          <p:val>
                                            <p:strVal val="#ppt_y"/>
                                          </p:val>
                                        </p:tav>
                                      </p:tavLst>
                                    </p:anim>
                                    <p:animEffect transition="in" filter="wipe(down)">
                                      <p:cBhvr>
                                        <p:cTn id="62" dur="1000"/>
                                        <p:tgtEl>
                                          <p:spTgt spid="29"/>
                                        </p:tgtEl>
                                      </p:cBhvr>
                                    </p:animEffect>
                                  </p:childTnLst>
                                </p:cTn>
                              </p:par>
                            </p:childTnLst>
                          </p:cTn>
                        </p:par>
                        <p:par>
                          <p:cTn id="63" fill="hold">
                            <p:stCondLst>
                              <p:cond delay="11000"/>
                            </p:stCondLst>
                            <p:childTnLst>
                              <p:par>
                                <p:cTn id="64" presetID="16" presetClass="entr" presetSubtype="37"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outVertical)">
                                      <p:cBhvr>
                                        <p:cTn id="66" dur="500"/>
                                        <p:tgtEl>
                                          <p:spTgt spid="30"/>
                                        </p:tgtEl>
                                      </p:cBhvr>
                                    </p:animEffect>
                                  </p:childTnLst>
                                </p:cTn>
                              </p:par>
                            </p:childTnLst>
                          </p:cTn>
                        </p:par>
                        <p:par>
                          <p:cTn id="67" fill="hold">
                            <p:stCondLst>
                              <p:cond delay="11500"/>
                            </p:stCondLst>
                            <p:childTnLst>
                              <p:par>
                                <p:cTn id="68" presetID="2" presetClass="entr" presetSubtype="4" decel="10000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1000" fill="hold"/>
                                        <p:tgtEl>
                                          <p:spTgt spid="6"/>
                                        </p:tgtEl>
                                        <p:attrNameLst>
                                          <p:attrName>ppt_x</p:attrName>
                                        </p:attrNameLst>
                                      </p:cBhvr>
                                      <p:tavLst>
                                        <p:tav tm="0">
                                          <p:val>
                                            <p:strVal val="#ppt_x"/>
                                          </p:val>
                                        </p:tav>
                                        <p:tav tm="100000">
                                          <p:val>
                                            <p:strVal val="#ppt_x"/>
                                          </p:val>
                                        </p:tav>
                                      </p:tavLst>
                                    </p:anim>
                                    <p:anim calcmode="lin" valueType="num">
                                      <p:cBhvr additive="base">
                                        <p:cTn id="71" dur="1000" fill="hold"/>
                                        <p:tgtEl>
                                          <p:spTgt spid="6"/>
                                        </p:tgtEl>
                                        <p:attrNameLst>
                                          <p:attrName>ppt_y</p:attrName>
                                        </p:attrNameLst>
                                      </p:cBhvr>
                                      <p:tavLst>
                                        <p:tav tm="0">
                                          <p:val>
                                            <p:strVal val="1+#ppt_h/2"/>
                                          </p:val>
                                        </p:tav>
                                        <p:tav tm="100000">
                                          <p:val>
                                            <p:strVal val="#ppt_y"/>
                                          </p:val>
                                        </p:tav>
                                      </p:tavLst>
                                    </p:anim>
                                  </p:childTnLst>
                                </p:cTn>
                              </p:par>
                            </p:childTnLst>
                          </p:cTn>
                        </p:par>
                        <p:par>
                          <p:cTn id="72" fill="hold">
                            <p:stCondLst>
                              <p:cond delay="12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childTnLst>
                                </p:cTn>
                              </p:par>
                            </p:childTnLst>
                          </p:cTn>
                        </p:par>
                        <p:par>
                          <p:cTn id="79" fill="hold">
                            <p:stCondLst>
                              <p:cond delay="13500"/>
                            </p:stCondLst>
                            <p:childTnLst>
                              <p:par>
                                <p:cTn id="80" presetID="12" presetClass="entr" presetSubtype="1"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1000"/>
                                        <p:tgtEl>
                                          <p:spTgt spid="32"/>
                                        </p:tgtEl>
                                        <p:attrNameLst>
                                          <p:attrName>ppt_y</p:attrName>
                                        </p:attrNameLst>
                                      </p:cBhvr>
                                      <p:tavLst>
                                        <p:tav tm="0">
                                          <p:val>
                                            <p:strVal val="#ppt_y-#ppt_h*1.125000"/>
                                          </p:val>
                                        </p:tav>
                                        <p:tav tm="100000">
                                          <p:val>
                                            <p:strVal val="#ppt_y"/>
                                          </p:val>
                                        </p:tav>
                                      </p:tavLst>
                                    </p:anim>
                                    <p:animEffect transition="in" filter="wipe(down)">
                                      <p:cBhvr>
                                        <p:cTn id="83" dur="1000"/>
                                        <p:tgtEl>
                                          <p:spTgt spid="32"/>
                                        </p:tgtEl>
                                      </p:cBhvr>
                                    </p:animEffect>
                                  </p:childTnLst>
                                </p:cTn>
                              </p:par>
                            </p:childTnLst>
                          </p:cTn>
                        </p:par>
                        <p:par>
                          <p:cTn id="84" fill="hold">
                            <p:stCondLst>
                              <p:cond delay="14500"/>
                            </p:stCondLst>
                            <p:childTnLst>
                              <p:par>
                                <p:cTn id="85" presetID="16" presetClass="entr" presetSubtype="37"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arn(outVertical)">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p:bldP spid="26" grpId="0"/>
      <p:bldP spid="27" grpId="0" animBg="1"/>
      <p:bldP spid="28" grpId="0"/>
      <p:bldP spid="29" grpId="0"/>
      <p:bldP spid="30" grpId="0" animBg="1"/>
      <p:bldP spid="31" grpId="0"/>
      <p:bldP spid="32" grpId="0"/>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矩形 5"/>
          <p:cNvSpPr/>
          <p:nvPr/>
        </p:nvSpPr>
        <p:spPr>
          <a:xfrm>
            <a:off x="1392627" y="1326652"/>
            <a:ext cx="2963120" cy="4745620"/>
          </a:xfrm>
          <a:prstGeom prst="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37" y="1352310"/>
            <a:ext cx="7053778" cy="4705878"/>
          </a:xfrm>
          <a:prstGeom prst="rect">
            <a:avLst/>
          </a:prstGeom>
          <a:ln>
            <a:noFill/>
          </a:ln>
          <a:effectLst>
            <a:outerShdw blurRad="50800" dist="38100" dir="2700000" algn="tl" rotWithShape="0">
              <a:prstClr val="black">
                <a:alpha val="40000"/>
              </a:prstClr>
            </a:outerShdw>
          </a:effectLst>
        </p:spPr>
      </p:pic>
      <p:sp>
        <p:nvSpPr>
          <p:cNvPr id="8" name="矩形: 同侧圆角 41"/>
          <p:cNvSpPr/>
          <p:nvPr/>
        </p:nvSpPr>
        <p:spPr>
          <a:xfrm rot="16200000">
            <a:off x="-1417130" y="3389840"/>
            <a:ext cx="4745623" cy="619246"/>
          </a:xfrm>
          <a:prstGeom prst="round2SameRect">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174768" bIns="69342" numCol="1" spcCol="1270" anchor="ctr" anchorCtr="0">
            <a:noAutofit/>
          </a:bodyPr>
          <a:lstStyle/>
          <a:p>
            <a:pPr algn="ctr" defTabSz="1155700">
              <a:lnSpc>
                <a:spcPct val="90000"/>
              </a:lnSpc>
              <a:spcBef>
                <a:spcPct val="0"/>
              </a:spcBef>
              <a:spcAft>
                <a:spcPct val="35000"/>
              </a:spcAft>
            </a:pPr>
            <a:endParaRPr lang="zh-CN" altLang="en-US" sz="2800"/>
          </a:p>
        </p:txBody>
      </p:sp>
      <p:sp>
        <p:nvSpPr>
          <p:cNvPr id="9" name="矩形 8"/>
          <p:cNvSpPr/>
          <p:nvPr/>
        </p:nvSpPr>
        <p:spPr>
          <a:xfrm>
            <a:off x="673716" y="1870662"/>
            <a:ext cx="510566" cy="3108543"/>
          </a:xfrm>
          <a:prstGeom prst="rect">
            <a:avLst/>
          </a:prstGeom>
        </p:spPr>
        <p:txBody>
          <a:bodyPr wrap="square">
            <a:spAutoFit/>
          </a:bodyPr>
          <a:lstStyle/>
          <a:p>
            <a:r>
              <a:rPr lang="zh-CN" altLang="en-US" sz="2800" dirty="0">
                <a:solidFill>
                  <a:schemeClr val="bg1"/>
                </a:solidFill>
                <a:latin typeface="微软雅黑" panose="020B0503020204020204" pitchFamily="34" charset="-122"/>
                <a:ea typeface="微软雅黑" panose="020B0503020204020204" pitchFamily="34" charset="-122"/>
                <a:sym typeface="+mn-ea"/>
              </a:rPr>
              <a:t>管理</a:t>
            </a:r>
            <a:r>
              <a:rPr lang="zh-CN" altLang="en-US" sz="2800" dirty="0">
                <a:solidFill>
                  <a:schemeClr val="bg1"/>
                </a:solidFill>
                <a:latin typeface="微软雅黑" panose="020B0503020204020204" pitchFamily="34" charset="-122"/>
                <a:ea typeface="微软雅黑" panose="020B0503020204020204" pitchFamily="34" charset="-122"/>
              </a:rPr>
              <a:t>与</a:t>
            </a:r>
            <a:r>
              <a:rPr lang="zh-CN" altLang="en-US" sz="2800" dirty="0">
                <a:solidFill>
                  <a:schemeClr val="bg1"/>
                </a:solidFill>
                <a:latin typeface="微软雅黑" panose="020B0503020204020204" pitchFamily="34" charset="-122"/>
                <a:ea typeface="微软雅黑" panose="020B0503020204020204" pitchFamily="34" charset="-122"/>
                <a:sym typeface="+mn-ea"/>
              </a:rPr>
              <a:t>销售</a:t>
            </a:r>
            <a:r>
              <a:rPr lang="zh-CN" altLang="en-US" sz="2800" dirty="0">
                <a:solidFill>
                  <a:schemeClr val="bg1"/>
                </a:solidFill>
                <a:latin typeface="微软雅黑" panose="020B0503020204020204" pitchFamily="34" charset="-122"/>
                <a:ea typeface="微软雅黑" panose="020B0503020204020204" pitchFamily="34" charset="-122"/>
              </a:rPr>
              <a:t>团队</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535810" y="1443789"/>
            <a:ext cx="2682240" cy="4561570"/>
          </a:xfrm>
          <a:prstGeom prst="rect">
            <a:avLst/>
          </a:prstGeom>
        </p:spPr>
        <p:txBody>
          <a:bodyPr wrap="square">
            <a:spAutoFit/>
          </a:bodyPr>
          <a:lstStyle/>
          <a:p>
            <a:pPr>
              <a:lnSpc>
                <a:spcPct val="123000"/>
              </a:lnSpc>
            </a:pPr>
            <a:r>
              <a:rPr lang="zh-CN" altLang="en-US" sz="1400" dirty="0">
                <a:solidFill>
                  <a:schemeClr val="tx1">
                    <a:lumMod val="75000"/>
                    <a:lumOff val="25000"/>
                  </a:schemeClr>
                </a:solidFill>
              </a:rPr>
              <a:t>第二人民医院手术室，作为三甲医院外科的坚强后盾，现拥有</a:t>
            </a:r>
            <a:r>
              <a:rPr lang="en-US" altLang="zh-CN" sz="1400" dirty="0">
                <a:solidFill>
                  <a:schemeClr val="tx1">
                    <a:lumMod val="75000"/>
                    <a:lumOff val="25000"/>
                  </a:schemeClr>
                </a:solidFill>
              </a:rPr>
              <a:t>16</a:t>
            </a:r>
            <a:r>
              <a:rPr lang="zh-CN" altLang="en-US" sz="1400" dirty="0">
                <a:solidFill>
                  <a:schemeClr val="tx1">
                    <a:lumMod val="75000"/>
                    <a:lumOff val="25000"/>
                  </a:schemeClr>
                </a:solidFill>
              </a:rPr>
              <a:t>个手术间，其中百级、十万级洁净手术间共</a:t>
            </a:r>
            <a:r>
              <a:rPr lang="en-US" altLang="zh-CN" sz="1400" dirty="0">
                <a:solidFill>
                  <a:schemeClr val="tx1">
                    <a:lumMod val="75000"/>
                    <a:lumOff val="25000"/>
                  </a:schemeClr>
                </a:solidFill>
              </a:rPr>
              <a:t>11</a:t>
            </a:r>
            <a:r>
              <a:rPr lang="zh-CN" altLang="en-US" sz="1400" dirty="0">
                <a:solidFill>
                  <a:schemeClr val="tx1">
                    <a:lumMod val="75000"/>
                    <a:lumOff val="25000"/>
                  </a:schemeClr>
                </a:solidFill>
              </a:rPr>
              <a:t>间，每年高质量的完成一万多例手术，成功地配合外科手术救治了数万例急、危、重、难、杂病症</a:t>
            </a:r>
            <a:r>
              <a:rPr lang="zh-CN" altLang="en-US" sz="1400" dirty="0" smtClean="0">
                <a:solidFill>
                  <a:schemeClr val="tx1">
                    <a:lumMod val="75000"/>
                    <a:lumOff val="25000"/>
                  </a:schemeClr>
                </a:solidFill>
              </a:rPr>
              <a:t>，手术室</a:t>
            </a:r>
            <a:r>
              <a:rPr lang="zh-CN" altLang="en-US" sz="1400" dirty="0">
                <a:solidFill>
                  <a:schemeClr val="tx1">
                    <a:lumMod val="75000"/>
                    <a:lumOff val="25000"/>
                  </a:schemeClr>
                </a:solidFill>
              </a:rPr>
              <a:t>配有当前国际最先进的进口设备和仪器：多功能麻醉机、监护仪、电刀、体外循环机、各类腔镜、神经导航仪、立体定向仪、</a:t>
            </a:r>
            <a:r>
              <a:rPr lang="en-US" altLang="zh-CN" sz="1400" dirty="0">
                <a:solidFill>
                  <a:schemeClr val="tx1">
                    <a:lumMod val="75000"/>
                    <a:lumOff val="25000"/>
                  </a:schemeClr>
                </a:solidFill>
              </a:rPr>
              <a:t>CUSA</a:t>
            </a:r>
            <a:r>
              <a:rPr lang="zh-CN" altLang="en-US" sz="1400" dirty="0">
                <a:solidFill>
                  <a:schemeClr val="tx1">
                    <a:lumMod val="75000"/>
                    <a:lumOff val="25000"/>
                  </a:schemeClr>
                </a:solidFill>
              </a:rPr>
              <a:t>、超声刀、多台显微镜及清洗消毒设备等，为开展普外科、妇产科、心胸外科、神经外科、骨科、泌尿外科、烧伤整形外科、眼科、耳鼻喉科等多学科的手术提供最有力的支持。</a:t>
            </a:r>
            <a:endParaRPr lang="zh-CN" altLang="en-US" sz="1400" dirty="0">
              <a:solidFill>
                <a:schemeClr val="tx1">
                  <a:lumMod val="75000"/>
                  <a:lumOff val="25000"/>
                </a:schemeClr>
              </a:solidFill>
              <a:latin typeface="+mn-ea"/>
            </a:endParaRPr>
          </a:p>
        </p:txBody>
      </p:sp>
      <p:cxnSp>
        <p:nvCxnSpPr>
          <p:cNvPr id="11" name="直接连接符 10"/>
          <p:cNvCxnSpPr/>
          <p:nvPr/>
        </p:nvCxnSpPr>
        <p:spPr>
          <a:xfrm>
            <a:off x="2382520" y="1899920"/>
            <a:ext cx="90424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172"/>
    </mc:Choice>
    <mc:Fallback>
      <p:transition spd="slow" advTm="3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 presetClass="entr" presetSubtype="1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6" name="组合 5"/>
          <p:cNvGrpSpPr/>
          <p:nvPr/>
        </p:nvGrpSpPr>
        <p:grpSpPr>
          <a:xfrm>
            <a:off x="1201738" y="1591579"/>
            <a:ext cx="9788525" cy="3582988"/>
            <a:chOff x="1201738" y="1591579"/>
            <a:chExt cx="9788525" cy="3582988"/>
          </a:xfrm>
        </p:grpSpPr>
        <p:sp>
          <p:nvSpPr>
            <p:cNvPr id="7" name="MH_Other_3"/>
            <p:cNvSpPr>
              <a:spLocks noChangeArrowheads="1"/>
            </p:cNvSpPr>
            <p:nvPr/>
          </p:nvSpPr>
          <p:spPr bwMode="auto">
            <a:xfrm>
              <a:off x="4870451" y="1591579"/>
              <a:ext cx="2449512" cy="2449513"/>
            </a:xfrm>
            <a:prstGeom prst="diamond">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 name="MH_Other_1"/>
            <p:cNvSpPr>
              <a:spLocks noChangeArrowheads="1"/>
            </p:cNvSpPr>
            <p:nvPr/>
          </p:nvSpPr>
          <p:spPr bwMode="auto">
            <a:xfrm>
              <a:off x="1252538" y="1996392"/>
              <a:ext cx="1639888" cy="1639887"/>
            </a:xfrm>
            <a:prstGeom prst="diamond">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 name="MH_Other_2"/>
            <p:cNvSpPr>
              <a:spLocks noChangeArrowheads="1"/>
            </p:cNvSpPr>
            <p:nvPr/>
          </p:nvSpPr>
          <p:spPr bwMode="auto">
            <a:xfrm>
              <a:off x="3062288" y="1996392"/>
              <a:ext cx="1638300" cy="1639887"/>
            </a:xfrm>
            <a:prstGeom prst="diamond">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 name="MH_Other_3"/>
            <p:cNvSpPr>
              <a:spLocks noChangeArrowheads="1"/>
            </p:cNvSpPr>
            <p:nvPr/>
          </p:nvSpPr>
          <p:spPr bwMode="auto">
            <a:xfrm>
              <a:off x="7489826" y="1996392"/>
              <a:ext cx="1638300" cy="1639887"/>
            </a:xfrm>
            <a:prstGeom prst="diamond">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MH_Other_4"/>
            <p:cNvSpPr>
              <a:spLocks noChangeArrowheads="1"/>
            </p:cNvSpPr>
            <p:nvPr/>
          </p:nvSpPr>
          <p:spPr bwMode="auto">
            <a:xfrm>
              <a:off x="9297988" y="1996392"/>
              <a:ext cx="1639888" cy="1639887"/>
            </a:xfrm>
            <a:prstGeom prst="diamond">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2" name="MH_Other_5"/>
            <p:cNvSpPr>
              <a:spLocks noChangeArrowheads="1"/>
            </p:cNvSpPr>
            <p:nvPr/>
          </p:nvSpPr>
          <p:spPr bwMode="auto">
            <a:xfrm>
              <a:off x="2663826" y="3012392"/>
              <a:ext cx="625475" cy="623887"/>
            </a:xfrm>
            <a:prstGeom prst="diamond">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3" name="MH_Other_6"/>
            <p:cNvSpPr>
              <a:spLocks noChangeArrowheads="1"/>
            </p:cNvSpPr>
            <p:nvPr/>
          </p:nvSpPr>
          <p:spPr bwMode="auto">
            <a:xfrm>
              <a:off x="4456113" y="1996392"/>
              <a:ext cx="623888" cy="625475"/>
            </a:xfrm>
            <a:prstGeom prst="diamond">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4" name="MH_Other_7"/>
            <p:cNvSpPr>
              <a:spLocks noChangeArrowheads="1"/>
            </p:cNvSpPr>
            <p:nvPr/>
          </p:nvSpPr>
          <p:spPr bwMode="auto">
            <a:xfrm>
              <a:off x="7097713" y="3009217"/>
              <a:ext cx="625475" cy="622300"/>
            </a:xfrm>
            <a:prstGeom prst="diamond">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5" name="MH_Other_8"/>
            <p:cNvSpPr>
              <a:spLocks noChangeArrowheads="1"/>
            </p:cNvSpPr>
            <p:nvPr/>
          </p:nvSpPr>
          <p:spPr bwMode="auto">
            <a:xfrm>
              <a:off x="8901113" y="2015442"/>
              <a:ext cx="625475" cy="625475"/>
            </a:xfrm>
            <a:prstGeom prst="diamond">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MH_Other_9"/>
            <p:cNvSpPr/>
            <p:nvPr/>
          </p:nvSpPr>
          <p:spPr bwMode="auto">
            <a:xfrm>
              <a:off x="1768476" y="2458354"/>
              <a:ext cx="709612" cy="641350"/>
            </a:xfrm>
            <a:custGeom>
              <a:avLst/>
              <a:gdLst>
                <a:gd name="T0" fmla="*/ 5593 w 2395538"/>
                <a:gd name="T1" fmla="*/ 16555 h 2170112"/>
                <a:gd name="T2" fmla="*/ 11101 w 2395538"/>
                <a:gd name="T3" fmla="*/ 5558 h 2170112"/>
                <a:gd name="T4" fmla="*/ 14519 w 2395538"/>
                <a:gd name="T5" fmla="*/ 8725 h 2170112"/>
                <a:gd name="T6" fmla="*/ 14401 w 2395538"/>
                <a:gd name="T7" fmla="*/ 9061 h 2170112"/>
                <a:gd name="T8" fmla="*/ 14044 w 2395538"/>
                <a:gd name="T9" fmla="*/ 9226 h 2170112"/>
                <a:gd name="T10" fmla="*/ 13666 w 2395538"/>
                <a:gd name="T11" fmla="*/ 9127 h 2170112"/>
                <a:gd name="T12" fmla="*/ 675 w 2395538"/>
                <a:gd name="T13" fmla="*/ 9209 h 2170112"/>
                <a:gd name="T14" fmla="*/ 279 w 2395538"/>
                <a:gd name="T15" fmla="*/ 9177 h 2170112"/>
                <a:gd name="T16" fmla="*/ 20 w 2395538"/>
                <a:gd name="T17" fmla="*/ 8899 h 2170112"/>
                <a:gd name="T18" fmla="*/ 61 w 2395538"/>
                <a:gd name="T19" fmla="*/ 8553 h 2170112"/>
                <a:gd name="T20" fmla="*/ 15154 w 2395538"/>
                <a:gd name="T21" fmla="*/ 1674 h 2170112"/>
                <a:gd name="T22" fmla="*/ 16280 w 2395538"/>
                <a:gd name="T23" fmla="*/ 1860 h 2170112"/>
                <a:gd name="T24" fmla="*/ 17253 w 2395538"/>
                <a:gd name="T25" fmla="*/ 2172 h 2170112"/>
                <a:gd name="T26" fmla="*/ 18391 w 2395538"/>
                <a:gd name="T27" fmla="*/ 2708 h 2170112"/>
                <a:gd name="T28" fmla="*/ 17990 w 2395538"/>
                <a:gd name="T29" fmla="*/ 2846 h 2170112"/>
                <a:gd name="T30" fmla="*/ 17328 w 2395538"/>
                <a:gd name="T31" fmla="*/ 3168 h 2170112"/>
                <a:gd name="T32" fmla="*/ 16468 w 2395538"/>
                <a:gd name="T33" fmla="*/ 3878 h 2170112"/>
                <a:gd name="T34" fmla="*/ 15745 w 2395538"/>
                <a:gd name="T35" fmla="*/ 4741 h 2170112"/>
                <a:gd name="T36" fmla="*/ 15095 w 2395538"/>
                <a:gd name="T37" fmla="*/ 5699 h 2170112"/>
                <a:gd name="T38" fmla="*/ 14651 w 2395538"/>
                <a:gd name="T39" fmla="*/ 6129 h 2170112"/>
                <a:gd name="T40" fmla="*/ 14106 w 2395538"/>
                <a:gd name="T41" fmla="*/ 6439 h 2170112"/>
                <a:gd name="T42" fmla="*/ 13498 w 2395538"/>
                <a:gd name="T43" fmla="*/ 6624 h 2170112"/>
                <a:gd name="T44" fmla="*/ 12078 w 2395538"/>
                <a:gd name="T45" fmla="*/ 5394 h 2170112"/>
                <a:gd name="T46" fmla="*/ 12762 w 2395538"/>
                <a:gd name="T47" fmla="*/ 4502 h 2170112"/>
                <a:gd name="T48" fmla="*/ 13371 w 2395538"/>
                <a:gd name="T49" fmla="*/ 3915 h 2170112"/>
                <a:gd name="T50" fmla="*/ 14057 w 2395538"/>
                <a:gd name="T51" fmla="*/ 3421 h 2170112"/>
                <a:gd name="T52" fmla="*/ 14827 w 2395538"/>
                <a:gd name="T53" fmla="*/ 3047 h 2170112"/>
                <a:gd name="T54" fmla="*/ 15660 w 2395538"/>
                <a:gd name="T55" fmla="*/ 2822 h 2170112"/>
                <a:gd name="T56" fmla="*/ 16532 w 2395538"/>
                <a:gd name="T57" fmla="*/ 2759 h 2170112"/>
                <a:gd name="T58" fmla="*/ 15648 w 2395538"/>
                <a:gd name="T59" fmla="*/ 2720 h 2170112"/>
                <a:gd name="T60" fmla="*/ 14763 w 2395538"/>
                <a:gd name="T61" fmla="*/ 2851 h 2170112"/>
                <a:gd name="T62" fmla="*/ 13913 w 2395538"/>
                <a:gd name="T63" fmla="*/ 3148 h 2170112"/>
                <a:gd name="T64" fmla="*/ 13119 w 2395538"/>
                <a:gd name="T65" fmla="*/ 3583 h 2170112"/>
                <a:gd name="T66" fmla="*/ 12398 w 2395538"/>
                <a:gd name="T67" fmla="*/ 4137 h 2170112"/>
                <a:gd name="T68" fmla="*/ 11751 w 2395538"/>
                <a:gd name="T69" fmla="*/ 4773 h 2170112"/>
                <a:gd name="T70" fmla="*/ 10852 w 2395538"/>
                <a:gd name="T71" fmla="*/ 4495 h 2170112"/>
                <a:gd name="T72" fmla="*/ 11013 w 2395538"/>
                <a:gd name="T73" fmla="*/ 3994 h 2170112"/>
                <a:gd name="T74" fmla="*/ 11370 w 2395538"/>
                <a:gd name="T75" fmla="*/ 3392 h 2170112"/>
                <a:gd name="T76" fmla="*/ 11868 w 2395538"/>
                <a:gd name="T77" fmla="*/ 2803 h 2170112"/>
                <a:gd name="T78" fmla="*/ 12411 w 2395538"/>
                <a:gd name="T79" fmla="*/ 2351 h 2170112"/>
                <a:gd name="T80" fmla="*/ 12985 w 2395538"/>
                <a:gd name="T81" fmla="*/ 2024 h 2170112"/>
                <a:gd name="T82" fmla="*/ 13576 w 2395538"/>
                <a:gd name="T83" fmla="*/ 1809 h 2170112"/>
                <a:gd name="T84" fmla="*/ 14707 w 2395538"/>
                <a:gd name="T85" fmla="*/ 1659 h 2170112"/>
                <a:gd name="T86" fmla="*/ 9225 w 2395538"/>
                <a:gd name="T87" fmla="*/ 155 h 2170112"/>
                <a:gd name="T88" fmla="*/ 10289 w 2395538"/>
                <a:gd name="T89" fmla="*/ 600 h 2170112"/>
                <a:gd name="T90" fmla="*/ 10833 w 2395538"/>
                <a:gd name="T91" fmla="*/ 970 h 2170112"/>
                <a:gd name="T92" fmla="*/ 11305 w 2395538"/>
                <a:gd name="T93" fmla="*/ 1459 h 2170112"/>
                <a:gd name="T94" fmla="*/ 11646 w 2395538"/>
                <a:gd name="T95" fmla="*/ 2083 h 2170112"/>
                <a:gd name="T96" fmla="*/ 11352 w 2395538"/>
                <a:gd name="T97" fmla="*/ 2858 h 2170112"/>
                <a:gd name="T98" fmla="*/ 10935 w 2395538"/>
                <a:gd name="T99" fmla="*/ 2942 h 2170112"/>
                <a:gd name="T100" fmla="*/ 10663 w 2395538"/>
                <a:gd name="T101" fmla="*/ 2088 h 2170112"/>
                <a:gd name="T102" fmla="*/ 10379 w 2395538"/>
                <a:gd name="T103" fmla="*/ 1587 h 2170112"/>
                <a:gd name="T104" fmla="*/ 10007 w 2395538"/>
                <a:gd name="T105" fmla="*/ 1152 h 2170112"/>
                <a:gd name="T106" fmla="*/ 9563 w 2395538"/>
                <a:gd name="T107" fmla="*/ 799 h 2170112"/>
                <a:gd name="T108" fmla="*/ 9860 w 2395538"/>
                <a:gd name="T109" fmla="*/ 1099 h 2170112"/>
                <a:gd name="T110" fmla="*/ 10191 w 2395538"/>
                <a:gd name="T111" fmla="*/ 1541 h 2170112"/>
                <a:gd name="T112" fmla="*/ 10448 w 2395538"/>
                <a:gd name="T113" fmla="*/ 2098 h 2170112"/>
                <a:gd name="T114" fmla="*/ 10634 w 2395538"/>
                <a:gd name="T115" fmla="*/ 3157 h 2170112"/>
                <a:gd name="T116" fmla="*/ 10546 w 2395538"/>
                <a:gd name="T117" fmla="*/ 4229 h 2170112"/>
                <a:gd name="T118" fmla="*/ 8985 w 2395538"/>
                <a:gd name="T119" fmla="*/ 2770 h 2170112"/>
                <a:gd name="T120" fmla="*/ 9076 w 2395538"/>
                <a:gd name="T121" fmla="*/ 1732 h 2170112"/>
                <a:gd name="T122" fmla="*/ 9024 w 2395538"/>
                <a:gd name="T123" fmla="*/ 1011 h 2170112"/>
                <a:gd name="T124" fmla="*/ 8811 w 2395538"/>
                <a:gd name="T125" fmla="*/ 348 h 2170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MH_Other_10"/>
            <p:cNvSpPr/>
            <p:nvPr/>
          </p:nvSpPr>
          <p:spPr bwMode="auto">
            <a:xfrm>
              <a:off x="3651251" y="2502804"/>
              <a:ext cx="460375" cy="628650"/>
            </a:xfrm>
            <a:custGeom>
              <a:avLst/>
              <a:gdLst>
                <a:gd name="T0" fmla="*/ 18676 w 1122363"/>
                <a:gd name="T1" fmla="*/ 30089 h 1531938"/>
                <a:gd name="T2" fmla="*/ 18618 w 1122363"/>
                <a:gd name="T3" fmla="*/ 31341 h 1531938"/>
                <a:gd name="T4" fmla="*/ 17353 w 1122363"/>
                <a:gd name="T5" fmla="*/ 32104 h 1531938"/>
                <a:gd name="T6" fmla="*/ 14049 w 1122363"/>
                <a:gd name="T7" fmla="*/ 24395 h 1531938"/>
                <a:gd name="T8" fmla="*/ 13533 w 1122363"/>
                <a:gd name="T9" fmla="*/ 23266 h 1531938"/>
                <a:gd name="T10" fmla="*/ 14030 w 1122363"/>
                <a:gd name="T11" fmla="*/ 22480 h 1531938"/>
                <a:gd name="T12" fmla="*/ 14529 w 1122363"/>
                <a:gd name="T13" fmla="*/ 19636 h 1531938"/>
                <a:gd name="T14" fmla="*/ 12122 w 1122363"/>
                <a:gd name="T15" fmla="*/ 20530 h 1531938"/>
                <a:gd name="T16" fmla="*/ 10743 w 1122363"/>
                <a:gd name="T17" fmla="*/ 21874 h 1531938"/>
                <a:gd name="T18" fmla="*/ 10178 w 1122363"/>
                <a:gd name="T19" fmla="*/ 24377 h 1531938"/>
                <a:gd name="T20" fmla="*/ 10999 w 1122363"/>
                <a:gd name="T21" fmla="*/ 26351 h 1531938"/>
                <a:gd name="T22" fmla="*/ 12809 w 1122363"/>
                <a:gd name="T23" fmla="*/ 27670 h 1531938"/>
                <a:gd name="T24" fmla="*/ 14593 w 1122363"/>
                <a:gd name="T25" fmla="*/ 32089 h 1531938"/>
                <a:gd name="T26" fmla="*/ 11879 w 1122363"/>
                <a:gd name="T27" fmla="*/ 31021 h 1531938"/>
                <a:gd name="T28" fmla="*/ 12803 w 1122363"/>
                <a:gd name="T29" fmla="*/ 34276 h 1531938"/>
                <a:gd name="T30" fmla="*/ 17455 w 1122363"/>
                <a:gd name="T31" fmla="*/ 34804 h 1531938"/>
                <a:gd name="T32" fmla="*/ 19855 w 1122363"/>
                <a:gd name="T33" fmla="*/ 34057 h 1531938"/>
                <a:gd name="T34" fmla="*/ 21396 w 1122363"/>
                <a:gd name="T35" fmla="*/ 32771 h 1531938"/>
                <a:gd name="T36" fmla="*/ 22185 w 1122363"/>
                <a:gd name="T37" fmla="*/ 30847 h 1531938"/>
                <a:gd name="T38" fmla="*/ 21774 w 1122363"/>
                <a:gd name="T39" fmla="*/ 28391 h 1531938"/>
                <a:gd name="T40" fmla="*/ 19618 w 1122363"/>
                <a:gd name="T41" fmla="*/ 26435 h 1531938"/>
                <a:gd name="T42" fmla="*/ 17680 w 1122363"/>
                <a:gd name="T43" fmla="*/ 22460 h 1531938"/>
                <a:gd name="T44" fmla="*/ 21402 w 1122363"/>
                <a:gd name="T45" fmla="*/ 24357 h 1531938"/>
                <a:gd name="T46" fmla="*/ 18488 w 1122363"/>
                <a:gd name="T47" fmla="*/ 19816 h 1531938"/>
                <a:gd name="T48" fmla="*/ 17481 w 1122363"/>
                <a:gd name="T49" fmla="*/ 10598 h 1531938"/>
                <a:gd name="T50" fmla="*/ 21748 w 1122363"/>
                <a:gd name="T51" fmla="*/ 11756 h 1531938"/>
                <a:gd name="T52" fmla="*/ 25169 w 1122363"/>
                <a:gd name="T53" fmla="*/ 14426 h 1531938"/>
                <a:gd name="T54" fmla="*/ 27922 w 1122363"/>
                <a:gd name="T55" fmla="*/ 18703 h 1531938"/>
                <a:gd name="T56" fmla="*/ 30180 w 1122363"/>
                <a:gd name="T57" fmla="*/ 24673 h 1531938"/>
                <a:gd name="T58" fmla="*/ 31766 w 1122363"/>
                <a:gd name="T59" fmla="*/ 31787 h 1531938"/>
                <a:gd name="T60" fmla="*/ 30822 w 1122363"/>
                <a:gd name="T61" fmla="*/ 36437 h 1531938"/>
                <a:gd name="T62" fmla="*/ 27947 w 1122363"/>
                <a:gd name="T63" fmla="*/ 39911 h 1531938"/>
                <a:gd name="T64" fmla="*/ 23673 w 1122363"/>
                <a:gd name="T65" fmla="*/ 42201 h 1531938"/>
                <a:gd name="T66" fmla="*/ 18507 w 1122363"/>
                <a:gd name="T67" fmla="*/ 43313 h 1531938"/>
                <a:gd name="T68" fmla="*/ 12995 w 1122363"/>
                <a:gd name="T69" fmla="*/ 43249 h 1531938"/>
                <a:gd name="T70" fmla="*/ 7778 w 1122363"/>
                <a:gd name="T71" fmla="*/ 41911 h 1531938"/>
                <a:gd name="T72" fmla="*/ 3478 w 1122363"/>
                <a:gd name="T73" fmla="*/ 39351 h 1531938"/>
                <a:gd name="T74" fmla="*/ 712 w 1122363"/>
                <a:gd name="T75" fmla="*/ 35646 h 1531938"/>
                <a:gd name="T76" fmla="*/ 83 w 1122363"/>
                <a:gd name="T77" fmla="*/ 30847 h 1531938"/>
                <a:gd name="T78" fmla="*/ 2882 w 1122363"/>
                <a:gd name="T79" fmla="*/ 21849 h 1531938"/>
                <a:gd name="T80" fmla="*/ 5250 w 1122363"/>
                <a:gd name="T81" fmla="*/ 16947 h 1531938"/>
                <a:gd name="T82" fmla="*/ 8240 w 1122363"/>
                <a:gd name="T83" fmla="*/ 13274 h 1531938"/>
                <a:gd name="T84" fmla="*/ 12155 w 1122363"/>
                <a:gd name="T85" fmla="*/ 11074 h 1531938"/>
                <a:gd name="T86" fmla="*/ 13564 w 1122363"/>
                <a:gd name="T87" fmla="*/ 45 h 1531938"/>
                <a:gd name="T88" fmla="*/ 15623 w 1122363"/>
                <a:gd name="T89" fmla="*/ 851 h 1531938"/>
                <a:gd name="T90" fmla="*/ 17701 w 1122363"/>
                <a:gd name="T91" fmla="*/ 735 h 1531938"/>
                <a:gd name="T92" fmla="*/ 20080 w 1122363"/>
                <a:gd name="T93" fmla="*/ 7 h 1531938"/>
                <a:gd name="T94" fmla="*/ 21478 w 1122363"/>
                <a:gd name="T95" fmla="*/ 780 h 1531938"/>
                <a:gd name="T96" fmla="*/ 22556 w 1122363"/>
                <a:gd name="T97" fmla="*/ 3589 h 1531938"/>
                <a:gd name="T98" fmla="*/ 23851 w 1122363"/>
                <a:gd name="T99" fmla="*/ 3763 h 1531938"/>
                <a:gd name="T100" fmla="*/ 24851 w 1122363"/>
                <a:gd name="T101" fmla="*/ 3641 h 1531938"/>
                <a:gd name="T102" fmla="*/ 24184 w 1122363"/>
                <a:gd name="T103" fmla="*/ 5967 h 1531938"/>
                <a:gd name="T104" fmla="*/ 22261 w 1122363"/>
                <a:gd name="T105" fmla="*/ 7939 h 1531938"/>
                <a:gd name="T106" fmla="*/ 19022 w 1122363"/>
                <a:gd name="T107" fmla="*/ 9627 h 1531938"/>
                <a:gd name="T108" fmla="*/ 14956 w 1122363"/>
                <a:gd name="T109" fmla="*/ 9228 h 1531938"/>
                <a:gd name="T110" fmla="*/ 12616 w 1122363"/>
                <a:gd name="T111" fmla="*/ 9563 h 1531938"/>
                <a:gd name="T112" fmla="*/ 7126 w 1122363"/>
                <a:gd name="T113" fmla="*/ 5007 h 1531938"/>
                <a:gd name="T114" fmla="*/ 9332 w 1122363"/>
                <a:gd name="T115" fmla="*/ 3886 h 1531938"/>
                <a:gd name="T116" fmla="*/ 11038 w 1122363"/>
                <a:gd name="T117" fmla="*/ 3628 h 1531938"/>
                <a:gd name="T118" fmla="*/ 11808 w 1122363"/>
                <a:gd name="T119" fmla="*/ 1244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MH_Other_11"/>
            <p:cNvSpPr/>
            <p:nvPr/>
          </p:nvSpPr>
          <p:spPr bwMode="auto">
            <a:xfrm>
              <a:off x="5727701" y="2448829"/>
              <a:ext cx="735012" cy="735013"/>
            </a:xfrm>
            <a:custGeom>
              <a:avLst/>
              <a:gdLst>
                <a:gd name="T0" fmla="*/ 9236 w 2298700"/>
                <a:gd name="T1" fmla="*/ 13546 h 2298700"/>
                <a:gd name="T2" fmla="*/ 9404 w 2298700"/>
                <a:gd name="T3" fmla="*/ 19071 h 2298700"/>
                <a:gd name="T4" fmla="*/ 9101 w 2298700"/>
                <a:gd name="T5" fmla="*/ 19525 h 2298700"/>
                <a:gd name="T6" fmla="*/ 4940 w 2298700"/>
                <a:gd name="T7" fmla="*/ 19553 h 2298700"/>
                <a:gd name="T8" fmla="*/ 4592 w 2298700"/>
                <a:gd name="T9" fmla="*/ 19128 h 2298700"/>
                <a:gd name="T10" fmla="*/ 4712 w 2298700"/>
                <a:gd name="T11" fmla="*/ 13589 h 2298700"/>
                <a:gd name="T12" fmla="*/ 12220 w 2298700"/>
                <a:gd name="T13" fmla="*/ 9442 h 2298700"/>
                <a:gd name="T14" fmla="*/ 16327 w 2298700"/>
                <a:gd name="T15" fmla="*/ 9656 h 2298700"/>
                <a:gd name="T16" fmla="*/ 16447 w 2298700"/>
                <a:gd name="T17" fmla="*/ 19128 h 2298700"/>
                <a:gd name="T18" fmla="*/ 16105 w 2298700"/>
                <a:gd name="T19" fmla="*/ 19553 h 2298700"/>
                <a:gd name="T20" fmla="*/ 11940 w 2298700"/>
                <a:gd name="T21" fmla="*/ 19525 h 2298700"/>
                <a:gd name="T22" fmla="*/ 11637 w 2298700"/>
                <a:gd name="T23" fmla="*/ 19071 h 2298700"/>
                <a:gd name="T24" fmla="*/ 11806 w 2298700"/>
                <a:gd name="T25" fmla="*/ 9611 h 2298700"/>
                <a:gd name="T26" fmla="*/ 22913 w 2298700"/>
                <a:gd name="T27" fmla="*/ 4713 h 2298700"/>
                <a:gd name="T28" fmla="*/ 23398 w 2298700"/>
                <a:gd name="T29" fmla="*/ 4971 h 2298700"/>
                <a:gd name="T30" fmla="*/ 23474 w 2298700"/>
                <a:gd name="T31" fmla="*/ 19185 h 2298700"/>
                <a:gd name="T32" fmla="*/ 23088 w 2298700"/>
                <a:gd name="T33" fmla="*/ 19570 h 2298700"/>
                <a:gd name="T34" fmla="*/ 18927 w 2298700"/>
                <a:gd name="T35" fmla="*/ 19498 h 2298700"/>
                <a:gd name="T36" fmla="*/ 18669 w 2298700"/>
                <a:gd name="T37" fmla="*/ 19010 h 2298700"/>
                <a:gd name="T38" fmla="*/ 18882 w 2298700"/>
                <a:gd name="T39" fmla="*/ 4846 h 2298700"/>
                <a:gd name="T40" fmla="*/ 15313 w 2298700"/>
                <a:gd name="T41" fmla="*/ 398 h 2298700"/>
                <a:gd name="T42" fmla="*/ 15616 w 2298700"/>
                <a:gd name="T43" fmla="*/ 505 h 2298700"/>
                <a:gd name="T44" fmla="*/ 15805 w 2298700"/>
                <a:gd name="T45" fmla="*/ 759 h 2298700"/>
                <a:gd name="T46" fmla="*/ 16099 w 2298700"/>
                <a:gd name="T47" fmla="*/ 5323 h 2298700"/>
                <a:gd name="T48" fmla="*/ 15720 w 2298700"/>
                <a:gd name="T49" fmla="*/ 5679 h 2298700"/>
                <a:gd name="T50" fmla="*/ 15253 w 2298700"/>
                <a:gd name="T51" fmla="*/ 5600 h 2298700"/>
                <a:gd name="T52" fmla="*/ 15028 w 2298700"/>
                <a:gd name="T53" fmla="*/ 5266 h 2298700"/>
                <a:gd name="T54" fmla="*/ 14100 w 2298700"/>
                <a:gd name="T55" fmla="*/ 3735 h 2298700"/>
                <a:gd name="T56" fmla="*/ 12695 w 2298700"/>
                <a:gd name="T57" fmla="*/ 5306 h 2298700"/>
                <a:gd name="T58" fmla="*/ 10558 w 2298700"/>
                <a:gd name="T59" fmla="*/ 7001 h 2298700"/>
                <a:gd name="T60" fmla="*/ 8720 w 2298700"/>
                <a:gd name="T61" fmla="*/ 7981 h 2298700"/>
                <a:gd name="T62" fmla="*/ 7135 w 2298700"/>
                <a:gd name="T63" fmla="*/ 8550 h 2298700"/>
                <a:gd name="T64" fmla="*/ 5473 w 2298700"/>
                <a:gd name="T65" fmla="*/ 8916 h 2298700"/>
                <a:gd name="T66" fmla="*/ 4224 w 2298700"/>
                <a:gd name="T67" fmla="*/ 9015 h 2298700"/>
                <a:gd name="T68" fmla="*/ 3912 w 2298700"/>
                <a:gd name="T69" fmla="*/ 8769 h 2298700"/>
                <a:gd name="T70" fmla="*/ 3859 w 2298700"/>
                <a:gd name="T71" fmla="*/ 8311 h 2298700"/>
                <a:gd name="T72" fmla="*/ 4236 w 2298700"/>
                <a:gd name="T73" fmla="*/ 7945 h 2298700"/>
                <a:gd name="T74" fmla="*/ 5600 w 2298700"/>
                <a:gd name="T75" fmla="*/ 7763 h 2298700"/>
                <a:gd name="T76" fmla="*/ 7107 w 2298700"/>
                <a:gd name="T77" fmla="*/ 7390 h 2298700"/>
                <a:gd name="T78" fmla="*/ 8535 w 2298700"/>
                <a:gd name="T79" fmla="*/ 6839 h 2298700"/>
                <a:gd name="T80" fmla="*/ 10345 w 2298700"/>
                <a:gd name="T81" fmla="*/ 5800 h 2298700"/>
                <a:gd name="T82" fmla="*/ 12250 w 2298700"/>
                <a:gd name="T83" fmla="*/ 4169 h 2298700"/>
                <a:gd name="T84" fmla="*/ 13408 w 2298700"/>
                <a:gd name="T85" fmla="*/ 2793 h 2298700"/>
                <a:gd name="T86" fmla="*/ 11364 w 2298700"/>
                <a:gd name="T87" fmla="*/ 2969 h 2298700"/>
                <a:gd name="T88" fmla="*/ 10914 w 2298700"/>
                <a:gd name="T89" fmla="*/ 2707 h 2298700"/>
                <a:gd name="T90" fmla="*/ 10878 w 2298700"/>
                <a:gd name="T91" fmla="*/ 2178 h 2298700"/>
                <a:gd name="T92" fmla="*/ 15118 w 2298700"/>
                <a:gd name="T93" fmla="*/ 422 h 2298700"/>
                <a:gd name="T94" fmla="*/ 1342 w 2298700"/>
                <a:gd name="T95" fmla="*/ 35 h 2298700"/>
                <a:gd name="T96" fmla="*/ 1795 w 2298700"/>
                <a:gd name="T97" fmla="*/ 282 h 2298700"/>
                <a:gd name="T98" fmla="*/ 2082 w 2298700"/>
                <a:gd name="T99" fmla="*/ 707 h 2298700"/>
                <a:gd name="T100" fmla="*/ 23009 w 2298700"/>
                <a:gd name="T101" fmla="*/ 21881 h 2298700"/>
                <a:gd name="T102" fmla="*/ 23512 w 2298700"/>
                <a:gd name="T103" fmla="*/ 22035 h 2298700"/>
                <a:gd name="T104" fmla="*/ 23872 w 2298700"/>
                <a:gd name="T105" fmla="*/ 22395 h 2298700"/>
                <a:gd name="T106" fmla="*/ 24026 w 2298700"/>
                <a:gd name="T107" fmla="*/ 22900 h 2298700"/>
                <a:gd name="T108" fmla="*/ 23924 w 2298700"/>
                <a:gd name="T109" fmla="*/ 23420 h 2298700"/>
                <a:gd name="T110" fmla="*/ 23597 w 2298700"/>
                <a:gd name="T111" fmla="*/ 23813 h 2298700"/>
                <a:gd name="T112" fmla="*/ 23118 w 2298700"/>
                <a:gd name="T113" fmla="*/ 24017 h 2298700"/>
                <a:gd name="T114" fmla="*/ 754 w 2298700"/>
                <a:gd name="T115" fmla="*/ 23981 h 2298700"/>
                <a:gd name="T116" fmla="*/ 310 w 2298700"/>
                <a:gd name="T117" fmla="*/ 23713 h 2298700"/>
                <a:gd name="T118" fmla="*/ 47 w 2298700"/>
                <a:gd name="T119" fmla="*/ 23275 h 2298700"/>
                <a:gd name="T120" fmla="*/ 10 w 2298700"/>
                <a:gd name="T121" fmla="*/ 913 h 2298700"/>
                <a:gd name="T122" fmla="*/ 211 w 2298700"/>
                <a:gd name="T123" fmla="*/ 434 h 2298700"/>
                <a:gd name="T124" fmla="*/ 605 w 2298700"/>
                <a:gd name="T125" fmla="*/ 109 h 22987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MH_Other_12"/>
            <p:cNvSpPr/>
            <p:nvPr/>
          </p:nvSpPr>
          <p:spPr bwMode="auto">
            <a:xfrm>
              <a:off x="8056563" y="2559954"/>
              <a:ext cx="506413" cy="514350"/>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MH_Other_13"/>
            <p:cNvSpPr/>
            <p:nvPr/>
          </p:nvSpPr>
          <p:spPr bwMode="auto">
            <a:xfrm>
              <a:off x="9869488" y="2579004"/>
              <a:ext cx="495300" cy="476250"/>
            </a:xfrm>
            <a:custGeom>
              <a:avLst/>
              <a:gdLst>
                <a:gd name="T0" fmla="*/ 7444 w 1889279"/>
                <a:gd name="T1" fmla="*/ 7556 h 1810503"/>
                <a:gd name="T2" fmla="*/ 6654 w 1889279"/>
                <a:gd name="T3" fmla="*/ 7004 h 1810503"/>
                <a:gd name="T4" fmla="*/ 3529 w 1889279"/>
                <a:gd name="T5" fmla="*/ 8575 h 1810503"/>
                <a:gd name="T6" fmla="*/ 2338 w 1889279"/>
                <a:gd name="T7" fmla="*/ 6923 h 1810503"/>
                <a:gd name="T8" fmla="*/ 4254 w 1889279"/>
                <a:gd name="T9" fmla="*/ 8661 h 1810503"/>
                <a:gd name="T10" fmla="*/ 2603 w 1889279"/>
                <a:gd name="T11" fmla="*/ 6815 h 1810503"/>
                <a:gd name="T12" fmla="*/ 4504 w 1889279"/>
                <a:gd name="T13" fmla="*/ 6489 h 1810503"/>
                <a:gd name="T14" fmla="*/ 4981 w 1889279"/>
                <a:gd name="T15" fmla="*/ 8640 h 1810503"/>
                <a:gd name="T16" fmla="*/ 4504 w 1889279"/>
                <a:gd name="T17" fmla="*/ 6489 h 1810503"/>
                <a:gd name="T18" fmla="*/ 8925 w 1889279"/>
                <a:gd name="T19" fmla="*/ 4459 h 1810503"/>
                <a:gd name="T20" fmla="*/ 6764 w 1889279"/>
                <a:gd name="T21" fmla="*/ 6740 h 1810503"/>
                <a:gd name="T22" fmla="*/ 4504 w 1889279"/>
                <a:gd name="T23" fmla="*/ 4459 h 1810503"/>
                <a:gd name="T24" fmla="*/ 6499 w 1889279"/>
                <a:gd name="T25" fmla="*/ 6630 h 1810503"/>
                <a:gd name="T26" fmla="*/ 4504 w 1889279"/>
                <a:gd name="T27" fmla="*/ 4459 h 1810503"/>
                <a:gd name="T28" fmla="*/ 4254 w 1889279"/>
                <a:gd name="T29" fmla="*/ 4459 h 1810503"/>
                <a:gd name="T30" fmla="*/ 2494 w 1889279"/>
                <a:gd name="T31" fmla="*/ 6550 h 1810503"/>
                <a:gd name="T32" fmla="*/ 0 w 1889279"/>
                <a:gd name="T33" fmla="*/ 4459 h 1810503"/>
                <a:gd name="T34" fmla="*/ 2235 w 1889279"/>
                <a:gd name="T35" fmla="*/ 6658 h 1810503"/>
                <a:gd name="T36" fmla="*/ 0 w 1889279"/>
                <a:gd name="T37" fmla="*/ 4459 h 1810503"/>
                <a:gd name="T38" fmla="*/ 4254 w 1889279"/>
                <a:gd name="T39" fmla="*/ 2348 h 1810503"/>
                <a:gd name="T40" fmla="*/ 2120 w 1889279"/>
                <a:gd name="T41" fmla="*/ 4191 h 1810503"/>
                <a:gd name="T42" fmla="*/ 6406 w 1889279"/>
                <a:gd name="T43" fmla="*/ 1961 h 1810503"/>
                <a:gd name="T44" fmla="*/ 4504 w 1889279"/>
                <a:gd name="T45" fmla="*/ 4191 h 1810503"/>
                <a:gd name="T46" fmla="*/ 6406 w 1889279"/>
                <a:gd name="T47" fmla="*/ 1961 h 1810503"/>
                <a:gd name="T48" fmla="*/ 2271 w 1889279"/>
                <a:gd name="T49" fmla="*/ 1909 h 1810503"/>
                <a:gd name="T50" fmla="*/ 1 w 1889279"/>
                <a:gd name="T51" fmla="*/ 4191 h 1810503"/>
                <a:gd name="T52" fmla="*/ 7584 w 1889279"/>
                <a:gd name="T53" fmla="*/ 1252 h 1810503"/>
                <a:gd name="T54" fmla="*/ 7158 w 1889279"/>
                <a:gd name="T55" fmla="*/ 4191 h 1810503"/>
                <a:gd name="T56" fmla="*/ 7584 w 1889279"/>
                <a:gd name="T57" fmla="*/ 1252 h 1810503"/>
                <a:gd name="T58" fmla="*/ 2384 w 1889279"/>
                <a:gd name="T59" fmla="*/ 1648 h 1810503"/>
                <a:gd name="T60" fmla="*/ 3534 w 1889279"/>
                <a:gd name="T61" fmla="*/ 93 h 1810503"/>
                <a:gd name="T62" fmla="*/ 7381 w 1889279"/>
                <a:gd name="T63" fmla="*/ 1052 h 1810503"/>
                <a:gd name="T64" fmla="*/ 5374 w 1889279"/>
                <a:gd name="T65" fmla="*/ 89 h 1810503"/>
                <a:gd name="T66" fmla="*/ 4254 w 1889279"/>
                <a:gd name="T67" fmla="*/ 2060 h 1810503"/>
                <a:gd name="T68" fmla="*/ 4205 w 1889279"/>
                <a:gd name="T69" fmla="*/ 11 h 1810503"/>
                <a:gd name="T70" fmla="*/ 4504 w 1889279"/>
                <a:gd name="T71" fmla="*/ 0 h 1810503"/>
                <a:gd name="T72" fmla="*/ 6292 w 1889279"/>
                <a:gd name="T73" fmla="*/ 1699 h 1810503"/>
                <a:gd name="T74" fmla="*/ 4504 w 1889279"/>
                <a:gd name="T75" fmla="*/ 0 h 1810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lnTo>
                    <a:pt x="953521" y="1355186"/>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lnTo>
                    <a:pt x="953521" y="931303"/>
                  </a:ln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lnTo>
                    <a:pt x="900586" y="1702"/>
                  </a:lnTo>
                  <a:close/>
                  <a:moveTo>
                    <a:pt x="953521" y="0"/>
                  </a:moveTo>
                  <a:lnTo>
                    <a:pt x="981035" y="1330"/>
                  </a:lnTo>
                  <a:cubicBezTo>
                    <a:pt x="1124068" y="53565"/>
                    <a:pt x="1247786" y="180867"/>
                    <a:pt x="1332000" y="354889"/>
                  </a:cubicBezTo>
                  <a:cubicBezTo>
                    <a:pt x="1219743" y="403080"/>
                    <a:pt x="1090709" y="429800"/>
                    <a:pt x="953521" y="430954"/>
                  </a:cubicBezTo>
                  <a:lnTo>
                    <a:pt x="953521"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MH_SubTitle_3"/>
            <p:cNvSpPr txBox="1">
              <a:spLocks noChangeArrowheads="1"/>
            </p:cNvSpPr>
            <p:nvPr/>
          </p:nvSpPr>
          <p:spPr bwMode="auto">
            <a:xfrm>
              <a:off x="5251451" y="4098242"/>
              <a:ext cx="1687512"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da-DK" altLang="en-US">
                  <a:latin typeface="微软雅黑" panose="020B0503020204020204" pitchFamily="34" charset="-122"/>
                  <a:ea typeface="微软雅黑" panose="020B0503020204020204" pitchFamily="34" charset="-122"/>
                </a:rPr>
                <a:t>写入标题</a:t>
              </a:r>
              <a:endParaRPr lang="da-DK" altLang="en-US">
                <a:latin typeface="微软雅黑" panose="020B0503020204020204" pitchFamily="34" charset="-122"/>
                <a:ea typeface="微软雅黑" panose="020B0503020204020204" pitchFamily="34" charset="-122"/>
              </a:endParaRPr>
            </a:p>
          </p:txBody>
        </p:sp>
        <p:sp>
          <p:nvSpPr>
            <p:cNvPr id="22" name="MH_SubTitle_2"/>
            <p:cNvSpPr txBox="1">
              <a:spLocks noChangeArrowheads="1"/>
            </p:cNvSpPr>
            <p:nvPr/>
          </p:nvSpPr>
          <p:spPr bwMode="auto">
            <a:xfrm>
              <a:off x="3016251" y="4122054"/>
              <a:ext cx="1728787"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da-DK" altLang="en-US" dirty="0">
                  <a:latin typeface="微软雅黑" panose="020B0503020204020204" pitchFamily="34" charset="-122"/>
                  <a:ea typeface="微软雅黑" panose="020B0503020204020204" pitchFamily="34" charset="-122"/>
                </a:rPr>
                <a:t>写入标题</a:t>
              </a:r>
              <a:endParaRPr lang="da-DK" altLang="en-US" dirty="0">
                <a:latin typeface="微软雅黑" panose="020B0503020204020204" pitchFamily="34" charset="-122"/>
                <a:ea typeface="微软雅黑" panose="020B0503020204020204" pitchFamily="34" charset="-122"/>
              </a:endParaRPr>
            </a:p>
          </p:txBody>
        </p:sp>
        <p:sp>
          <p:nvSpPr>
            <p:cNvPr id="23" name="MH_SubTitle_1"/>
            <p:cNvSpPr txBox="1">
              <a:spLocks noChangeArrowheads="1"/>
            </p:cNvSpPr>
            <p:nvPr/>
          </p:nvSpPr>
          <p:spPr bwMode="auto">
            <a:xfrm>
              <a:off x="1201738" y="4122054"/>
              <a:ext cx="1728788"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da-DK" altLang="en-US">
                  <a:latin typeface="微软雅黑" panose="020B0503020204020204" pitchFamily="34" charset="-122"/>
                  <a:ea typeface="微软雅黑" panose="020B0503020204020204" pitchFamily="34" charset="-122"/>
                </a:rPr>
                <a:t>写入标题</a:t>
              </a:r>
              <a:endParaRPr lang="da-DK" altLang="en-US">
                <a:latin typeface="微软雅黑" panose="020B0503020204020204" pitchFamily="34" charset="-122"/>
                <a:ea typeface="微软雅黑" panose="020B0503020204020204" pitchFamily="34" charset="-122"/>
              </a:endParaRPr>
            </a:p>
          </p:txBody>
        </p:sp>
        <p:sp>
          <p:nvSpPr>
            <p:cNvPr id="24" name="MH_SubTitle_5"/>
            <p:cNvSpPr txBox="1">
              <a:spLocks noChangeArrowheads="1"/>
            </p:cNvSpPr>
            <p:nvPr/>
          </p:nvSpPr>
          <p:spPr bwMode="auto">
            <a:xfrm>
              <a:off x="9259888" y="4122054"/>
              <a:ext cx="1730375"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da-DK" altLang="en-US">
                  <a:latin typeface="微软雅黑" panose="020B0503020204020204" pitchFamily="34" charset="-122"/>
                  <a:ea typeface="微软雅黑" panose="020B0503020204020204" pitchFamily="34" charset="-122"/>
                </a:rPr>
                <a:t>写入标题</a:t>
              </a:r>
              <a:endParaRPr lang="da-DK" altLang="en-US">
                <a:latin typeface="微软雅黑" panose="020B0503020204020204" pitchFamily="34" charset="-122"/>
                <a:ea typeface="微软雅黑" panose="020B0503020204020204" pitchFamily="34" charset="-122"/>
              </a:endParaRPr>
            </a:p>
          </p:txBody>
        </p:sp>
        <p:sp>
          <p:nvSpPr>
            <p:cNvPr id="25" name="MH_SubTitle_4"/>
            <p:cNvSpPr txBox="1">
              <a:spLocks noChangeArrowheads="1"/>
            </p:cNvSpPr>
            <p:nvPr/>
          </p:nvSpPr>
          <p:spPr bwMode="auto">
            <a:xfrm>
              <a:off x="7446963" y="4122054"/>
              <a:ext cx="17272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da-DK" altLang="en-US">
                  <a:latin typeface="微软雅黑" panose="020B0503020204020204" pitchFamily="34" charset="-122"/>
                  <a:ea typeface="微软雅黑" panose="020B0503020204020204" pitchFamily="34" charset="-122"/>
                </a:rPr>
                <a:t>写入标题</a:t>
              </a:r>
              <a:endParaRPr lang="da-DK" altLang="en-US">
                <a:latin typeface="微软雅黑" panose="020B0503020204020204" pitchFamily="34" charset="-122"/>
                <a:ea typeface="微软雅黑" panose="020B0503020204020204" pitchFamily="34" charset="-122"/>
              </a:endParaRPr>
            </a:p>
          </p:txBody>
        </p:sp>
        <p:sp>
          <p:nvSpPr>
            <p:cNvPr id="26" name="Text Box 31"/>
            <p:cNvSpPr txBox="1">
              <a:spLocks noChangeArrowheads="1"/>
            </p:cNvSpPr>
            <p:nvPr/>
          </p:nvSpPr>
          <p:spPr bwMode="auto">
            <a:xfrm>
              <a:off x="2668588" y="3131454"/>
              <a:ext cx="9239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chemeClr val="bg1"/>
                  </a:solidFill>
                </a:rPr>
                <a:t>20%</a:t>
              </a:r>
              <a:endParaRPr lang="zh-CN" altLang="en-US" sz="1500">
                <a:solidFill>
                  <a:schemeClr val="bg1"/>
                </a:solidFill>
              </a:endParaRPr>
            </a:p>
          </p:txBody>
        </p:sp>
        <p:sp>
          <p:nvSpPr>
            <p:cNvPr id="27" name="Text Box 32"/>
            <p:cNvSpPr txBox="1">
              <a:spLocks noChangeArrowheads="1"/>
            </p:cNvSpPr>
            <p:nvPr/>
          </p:nvSpPr>
          <p:spPr bwMode="auto">
            <a:xfrm>
              <a:off x="7092951" y="3131454"/>
              <a:ext cx="92233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chemeClr val="bg1"/>
                  </a:solidFill>
                </a:rPr>
                <a:t>15%</a:t>
              </a:r>
              <a:endParaRPr lang="zh-CN" altLang="en-US" sz="1500">
                <a:solidFill>
                  <a:schemeClr val="bg1"/>
                </a:solidFill>
              </a:endParaRPr>
            </a:p>
          </p:txBody>
        </p:sp>
        <p:sp>
          <p:nvSpPr>
            <p:cNvPr id="28" name="Text Box 33"/>
            <p:cNvSpPr txBox="1">
              <a:spLocks noChangeArrowheads="1"/>
            </p:cNvSpPr>
            <p:nvPr/>
          </p:nvSpPr>
          <p:spPr bwMode="auto">
            <a:xfrm>
              <a:off x="8934451" y="2147204"/>
              <a:ext cx="92233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chemeClr val="bg1"/>
                  </a:solidFill>
                </a:rPr>
                <a:t>30%</a:t>
              </a:r>
              <a:endParaRPr lang="zh-CN" altLang="en-US" sz="1500">
                <a:solidFill>
                  <a:schemeClr val="bg1"/>
                </a:solidFill>
              </a:endParaRPr>
            </a:p>
          </p:txBody>
        </p:sp>
        <p:sp>
          <p:nvSpPr>
            <p:cNvPr id="29" name="Text Box 34"/>
            <p:cNvSpPr txBox="1">
              <a:spLocks noChangeArrowheads="1"/>
            </p:cNvSpPr>
            <p:nvPr/>
          </p:nvSpPr>
          <p:spPr bwMode="auto">
            <a:xfrm>
              <a:off x="4475163" y="2136092"/>
              <a:ext cx="922338"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chemeClr val="bg1"/>
                  </a:solidFill>
                </a:rPr>
                <a:t>50%</a:t>
              </a:r>
              <a:endParaRPr lang="zh-CN" altLang="en-US" sz="1500">
                <a:solidFill>
                  <a:schemeClr val="bg1"/>
                </a:solidFill>
              </a:endParaRPr>
            </a:p>
          </p:txBody>
        </p:sp>
      </p:grpSp>
      <p:sp>
        <p:nvSpPr>
          <p:cNvPr id="30" name="矩形 29"/>
          <p:cNvSpPr/>
          <p:nvPr/>
        </p:nvSpPr>
        <p:spPr>
          <a:xfrm>
            <a:off x="1233718" y="4872941"/>
            <a:ext cx="9724477" cy="1415768"/>
          </a:xfrm>
          <a:prstGeom prst="rect">
            <a:avLst/>
          </a:prstGeom>
          <a:noFill/>
          <a:ln>
            <a:noFill/>
          </a:ln>
        </p:spPr>
        <p:txBody>
          <a:bodyPr wrap="square" lIns="121917" tIns="60958" rIns="121917" bIns="60958">
            <a:spAutoFit/>
          </a:bodyPr>
          <a:lstStyle/>
          <a:p>
            <a:pPr fontAlgn="base">
              <a:lnSpc>
                <a:spcPct val="150000"/>
              </a:lnSpc>
              <a:spcBef>
                <a:spcPct val="0"/>
              </a:spcBef>
              <a:spcAft>
                <a:spcPct val="0"/>
              </a:spcAft>
            </a:pPr>
            <a:r>
              <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在此录入上述图片的综合描述说明。在此录入上述图片的综合描述说明，在此录入图片的综合描述说明，在此录入上述图片的综合描述说明。在此录入上述图片的综合描述说明，在此录入图片的综合描述说明，在此录入上述图片的综合描述说明。在此录入上述图片的综合描述说明，在此录入图片的综合描述说明，在此录入上述图片的综合描述说明。</a:t>
            </a:r>
            <a:endPar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694"/>
    </mc:Choice>
    <mc:Fallback>
      <p:transition spd="slow" advTm="1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6" name="组合 5"/>
          <p:cNvGrpSpPr/>
          <p:nvPr/>
        </p:nvGrpSpPr>
        <p:grpSpPr>
          <a:xfrm>
            <a:off x="2831269" y="3579690"/>
            <a:ext cx="1727967" cy="3279899"/>
            <a:chOff x="766629" y="3417918"/>
            <a:chExt cx="1296144" cy="2459355"/>
          </a:xfrm>
        </p:grpSpPr>
        <p:sp>
          <p:nvSpPr>
            <p:cNvPr id="7" name="等腰三角形 6"/>
            <p:cNvSpPr/>
            <p:nvPr/>
          </p:nvSpPr>
          <p:spPr>
            <a:xfrm>
              <a:off x="1284695" y="4673019"/>
              <a:ext cx="260012" cy="231030"/>
            </a:xfrm>
            <a:prstGeom prst="triangle">
              <a:avLst/>
            </a:prstGeom>
            <a:solidFill>
              <a:srgbClr val="23B9D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椭圆 7"/>
            <p:cNvSpPr/>
            <p:nvPr/>
          </p:nvSpPr>
          <p:spPr bwMode="auto">
            <a:xfrm rot="1267204">
              <a:off x="766629" y="3417918"/>
              <a:ext cx="1296144" cy="1296148"/>
            </a:xfrm>
            <a:prstGeom prst="ellipse">
              <a:avLst/>
            </a:prstGeom>
            <a:solidFill>
              <a:srgbClr val="23B9D6"/>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1405457" y="4904050"/>
              <a:ext cx="4940" cy="973223"/>
            </a:xfrm>
            <a:prstGeom prst="line">
              <a:avLst/>
            </a:prstGeom>
            <a:noFill/>
            <a:ln w="38100" cap="flat" cmpd="sng" algn="ctr">
              <a:solidFill>
                <a:srgbClr val="0BD0D9"/>
              </a:solidFill>
              <a:prstDash val="solid"/>
              <a:miter lim="800000"/>
            </a:ln>
            <a:effectLst/>
          </p:spPr>
        </p:cxnSp>
        <p:sp>
          <p:nvSpPr>
            <p:cNvPr id="10" name="矩形 9"/>
            <p:cNvSpPr/>
            <p:nvPr/>
          </p:nvSpPr>
          <p:spPr>
            <a:xfrm>
              <a:off x="1086986" y="3861842"/>
              <a:ext cx="657958" cy="38078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实际</a:t>
              </a:r>
              <a:endParaRPr kumimoji="0" lang="zh-CN" altLang="en-US" sz="2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260583" y="1586679"/>
            <a:ext cx="1727967" cy="5272909"/>
            <a:chOff x="5652120" y="1637647"/>
            <a:chExt cx="1296144" cy="3953766"/>
          </a:xfrm>
        </p:grpSpPr>
        <p:sp>
          <p:nvSpPr>
            <p:cNvPr id="12" name="等腰三角形 11"/>
            <p:cNvSpPr/>
            <p:nvPr/>
          </p:nvSpPr>
          <p:spPr>
            <a:xfrm>
              <a:off x="6196226" y="2892748"/>
              <a:ext cx="260012" cy="231030"/>
            </a:xfrm>
            <a:prstGeom prst="triangle">
              <a:avLst/>
            </a:prstGeom>
            <a:solidFill>
              <a:srgbClr val="2A9AA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椭圆 12"/>
            <p:cNvSpPr/>
            <p:nvPr/>
          </p:nvSpPr>
          <p:spPr bwMode="auto">
            <a:xfrm rot="1267204">
              <a:off x="5652120" y="1637647"/>
              <a:ext cx="1296144" cy="1296148"/>
            </a:xfrm>
            <a:prstGeom prst="ellipse">
              <a:avLst/>
            </a:prstGeom>
            <a:solidFill>
              <a:srgbClr val="2A9AA6"/>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6321928" y="3123779"/>
              <a:ext cx="0" cy="2467634"/>
            </a:xfrm>
            <a:prstGeom prst="line">
              <a:avLst/>
            </a:prstGeom>
            <a:noFill/>
            <a:ln w="38100" cap="flat" cmpd="sng" algn="ctr">
              <a:solidFill>
                <a:srgbClr val="2A9AA6"/>
              </a:solidFill>
              <a:prstDash val="solid"/>
              <a:miter lim="800000"/>
            </a:ln>
            <a:effectLst/>
          </p:spPr>
        </p:cxnSp>
        <p:sp>
          <p:nvSpPr>
            <p:cNvPr id="15" name="矩形 14"/>
            <p:cNvSpPr/>
            <p:nvPr/>
          </p:nvSpPr>
          <p:spPr>
            <a:xfrm>
              <a:off x="5977418" y="2083559"/>
              <a:ext cx="657958" cy="38078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2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6" name="矩形 15"/>
          <p:cNvSpPr/>
          <p:nvPr/>
        </p:nvSpPr>
        <p:spPr>
          <a:xfrm>
            <a:off x="6166406" y="2085334"/>
            <a:ext cx="1092601" cy="615549"/>
          </a:xfrm>
          <a:prstGeom prst="rect">
            <a:avLst/>
          </a:prstGeom>
        </p:spPr>
        <p:txBody>
          <a:bodyPr wrap="none" lIns="121917" tIns="60958" rIns="121917" bIns="60958">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2A9AA6"/>
                </a:solidFill>
                <a:effectLst/>
                <a:uLnTx/>
                <a:uFillTx/>
                <a:latin typeface="微软雅黑" panose="020B0503020204020204" pitchFamily="34" charset="-122"/>
                <a:ea typeface="微软雅黑" panose="020B0503020204020204" pitchFamily="34" charset="-122"/>
              </a:rPr>
              <a:t>96%</a:t>
            </a:r>
            <a:endParaRPr kumimoji="0" lang="zh-CN" altLang="en-US" sz="3200" b="0" i="0" u="none" strike="noStrike" kern="0" cap="none" spc="0" normalizeH="0" baseline="0" noProof="0" dirty="0">
              <a:ln>
                <a:noFill/>
              </a:ln>
              <a:solidFill>
                <a:srgbClr val="2A9AA6"/>
              </a:solidFill>
              <a:effectLst/>
              <a:uLnTx/>
              <a:uFillTx/>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3023265" y="2448168"/>
            <a:ext cx="3167940" cy="0"/>
          </a:xfrm>
          <a:prstGeom prst="line">
            <a:avLst/>
          </a:prstGeom>
          <a:noFill/>
          <a:ln w="6350" cap="flat" cmpd="sng" algn="ctr">
            <a:solidFill>
              <a:srgbClr val="009DD9"/>
            </a:solidFill>
            <a:prstDash val="sysDash"/>
            <a:miter lim="800000"/>
          </a:ln>
          <a:effectLst/>
        </p:spPr>
      </p:cxnSp>
      <p:cxnSp>
        <p:nvCxnSpPr>
          <p:cNvPr id="18" name="直接连接符 17"/>
          <p:cNvCxnSpPr/>
          <p:nvPr/>
        </p:nvCxnSpPr>
        <p:spPr>
          <a:xfrm>
            <a:off x="4606597" y="4453191"/>
            <a:ext cx="1584608" cy="0"/>
          </a:xfrm>
          <a:prstGeom prst="line">
            <a:avLst/>
          </a:prstGeom>
          <a:noFill/>
          <a:ln w="6350" cap="flat" cmpd="sng" algn="ctr">
            <a:solidFill>
              <a:srgbClr val="0BD0D9"/>
            </a:solidFill>
            <a:prstDash val="sysDash"/>
            <a:miter lim="800000"/>
          </a:ln>
          <a:effectLst/>
        </p:spPr>
      </p:cxnSp>
      <p:sp>
        <p:nvSpPr>
          <p:cNvPr id="19" name="矩形 18"/>
          <p:cNvSpPr/>
          <p:nvPr/>
        </p:nvSpPr>
        <p:spPr>
          <a:xfrm>
            <a:off x="6262404" y="4088997"/>
            <a:ext cx="1092601" cy="615549"/>
          </a:xfrm>
          <a:prstGeom prst="rect">
            <a:avLst/>
          </a:prstGeom>
        </p:spPr>
        <p:txBody>
          <a:bodyPr wrap="none" lIns="121917" tIns="60958" rIns="121917" bIns="60958">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0BD0D9"/>
                </a:solidFill>
                <a:effectLst/>
                <a:uLnTx/>
                <a:uFillTx/>
                <a:latin typeface="微软雅黑" panose="020B0503020204020204" pitchFamily="34" charset="-122"/>
                <a:ea typeface="微软雅黑" panose="020B0503020204020204" pitchFamily="34" charset="-122"/>
              </a:rPr>
              <a:t>42%</a:t>
            </a:r>
            <a:endParaRPr kumimoji="0" lang="zh-CN" altLang="en-US" sz="3200" b="0" i="0" u="none" strike="noStrike" kern="0" cap="none" spc="0" normalizeH="0" baseline="0" noProof="0" dirty="0">
              <a:ln>
                <a:noFill/>
              </a:ln>
              <a:solidFill>
                <a:srgbClr val="0BD0D9"/>
              </a:solidFill>
              <a:effectLst/>
              <a:uLnTx/>
              <a:uFillTx/>
              <a:latin typeface="微软雅黑" panose="020B0503020204020204" pitchFamily="34" charset="-122"/>
              <a:ea typeface="微软雅黑" panose="020B0503020204020204" pitchFamily="34" charset="-122"/>
            </a:endParaRPr>
          </a:p>
        </p:txBody>
      </p:sp>
      <p:sp>
        <p:nvSpPr>
          <p:cNvPr id="20" name="矩形 67"/>
          <p:cNvSpPr>
            <a:spLocks noChangeArrowheads="1"/>
          </p:cNvSpPr>
          <p:nvPr/>
        </p:nvSpPr>
        <p:spPr bwMode="auto">
          <a:xfrm>
            <a:off x="7229243" y="1930054"/>
            <a:ext cx="4145862" cy="13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r>
              <a:rPr kumimoji="0" lang="zh-CN" altLang="en-US" sz="14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rPr>
              <a:t>您的内容打在这里</a:t>
            </a:r>
            <a:r>
              <a:rPr kumimoji="0" lang="zh-CN" altLang="en-US" sz="14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rPr>
              <a:t>，在此</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rPr>
              <a:t>框中选择</a:t>
            </a:r>
            <a:r>
              <a:rPr kumimoji="0" lang="zh-CN" altLang="en-US" sz="14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rPr>
              <a:t>粘贴。</a:t>
            </a: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base" latinLnBrk="0" hangingPunct="1">
              <a:lnSpc>
                <a:spcPct val="150000"/>
              </a:lnSpc>
              <a:spcBef>
                <a:spcPct val="0"/>
              </a:spcBef>
              <a:spcAft>
                <a:spcPct val="0"/>
              </a:spcAft>
              <a:buClrTx/>
              <a:buSzTx/>
              <a:buFontTx/>
              <a:buNone/>
              <a:defRPr/>
            </a:pP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1" name="矩形 67"/>
          <p:cNvSpPr>
            <a:spLocks noChangeArrowheads="1"/>
          </p:cNvSpPr>
          <p:nvPr/>
        </p:nvSpPr>
        <p:spPr bwMode="auto">
          <a:xfrm>
            <a:off x="7229242" y="3935072"/>
            <a:ext cx="4145862" cy="13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rPr>
              <a:t>您的内容打在这里，在此框中选择粘贴。</a:t>
            </a: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base" latinLnBrk="0" hangingPunct="1">
              <a:lnSpc>
                <a:spcPct val="150000"/>
              </a:lnSpc>
              <a:spcBef>
                <a:spcPct val="0"/>
              </a:spcBef>
              <a:spcAft>
                <a:spcPct val="0"/>
              </a:spcAft>
              <a:buClrTx/>
              <a:buSzTx/>
              <a:buFontTx/>
              <a:buNone/>
              <a:defRPr/>
            </a:pP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758"/>
    </mc:Choice>
    <mc:Fallback>
      <p:transition spd="slow" advTm="3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rgbClr val="0E6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11" name="TextBox 10"/>
          <p:cNvSpPr txBox="1"/>
          <p:nvPr/>
        </p:nvSpPr>
        <p:spPr>
          <a:xfrm>
            <a:off x="1815799" y="2882970"/>
            <a:ext cx="817853" cy="1600438"/>
          </a:xfrm>
          <a:prstGeom prst="rect">
            <a:avLst/>
          </a:prstGeom>
          <a:noFill/>
        </p:spPr>
        <p:txBody>
          <a:bodyPr wrap="none" rtlCol="0">
            <a:spAutoFit/>
          </a:bodyPr>
          <a:lstStyle/>
          <a:p>
            <a:r>
              <a:rPr lang="en-US" altLang="zh-CN" sz="9800" b="1" dirty="0">
                <a:solidFill>
                  <a:schemeClr val="bg1"/>
                </a:solidFill>
                <a:latin typeface="+mj-ea"/>
                <a:ea typeface="+mj-ea"/>
              </a:rPr>
              <a:t>4</a:t>
            </a:r>
            <a:endParaRPr lang="zh-CN" altLang="en-US" sz="9800" b="1" dirty="0">
              <a:solidFill>
                <a:schemeClr val="bg1"/>
              </a:solidFill>
              <a:latin typeface="+mj-ea"/>
              <a:ea typeface="+mj-ea"/>
            </a:endParaRPr>
          </a:p>
        </p:txBody>
      </p:sp>
      <p:sp>
        <p:nvSpPr>
          <p:cNvPr id="12" name="TextBox 11"/>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828"/>
    </mc:Choice>
    <mc:Fallback>
      <p:transition spd="slow" advTm="2828"/>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14:presetBounceEnd="4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TextBox 69"/>
          <p:cNvSpPr>
            <a:spLocks noChangeArrowheads="1"/>
          </p:cNvSpPr>
          <p:nvPr/>
        </p:nvSpPr>
        <p:spPr bwMode="auto">
          <a:xfrm>
            <a:off x="8128000" y="2270125"/>
            <a:ext cx="28321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900" dirty="0">
                <a:solidFill>
                  <a:srgbClr val="808080"/>
                </a:solidFill>
                <a:latin typeface="微软雅黑" panose="020B0503020204020204" pitchFamily="34" charset="-122"/>
                <a:ea typeface="微软雅黑 Light" pitchFamily="34" charset="-122"/>
                <a:sym typeface="Arial" panose="020B0604020202020204" pitchFamily="34" charset="0"/>
              </a:rPr>
              <a:t>请在此处输入您的文本</a:t>
            </a:r>
            <a:endParaRPr lang="en-US" altLang="zh-CN" sz="1900" dirty="0">
              <a:solidFill>
                <a:srgbClr val="808080"/>
              </a:solidFill>
              <a:latin typeface="微软雅黑" panose="020B0503020204020204" pitchFamily="34" charset="-122"/>
              <a:ea typeface="微软雅黑 Light" pitchFamily="34" charset="-122"/>
              <a:sym typeface="Arial" panose="020B0604020202020204" pitchFamily="34" charset="0"/>
            </a:endParaRPr>
          </a:p>
          <a:p>
            <a:pPr algn="r" eaLnBrk="1" hangingPunct="1">
              <a:lnSpc>
                <a:spcPct val="130000"/>
              </a:lnSpc>
              <a:buFont typeface="Arial" panose="020B0604020202020204" pitchFamily="34" charset="0"/>
              <a:buNone/>
            </a:pPr>
            <a:r>
              <a:rPr lang="zh-CN" altLang="en-US" sz="1900" dirty="0">
                <a:solidFill>
                  <a:srgbClr val="808080"/>
                </a:solidFill>
                <a:latin typeface="微软雅黑" panose="020B0503020204020204" pitchFamily="34" charset="-122"/>
                <a:ea typeface="微软雅黑 Light" pitchFamily="34" charset="-122"/>
                <a:sym typeface="Arial" panose="020B0604020202020204" pitchFamily="34" charset="0"/>
              </a:rPr>
              <a:t>请在此处输入您的文本</a:t>
            </a:r>
            <a:endParaRPr lang="en-US" altLang="zh-CN" sz="1900" dirty="0">
              <a:solidFill>
                <a:srgbClr val="808080"/>
              </a:solidFill>
              <a:latin typeface="微软雅黑" panose="020B0503020204020204" pitchFamily="34" charset="-122"/>
              <a:ea typeface="微软雅黑 Light" pitchFamily="34" charset="-122"/>
              <a:sym typeface="Arial" panose="020B0604020202020204" pitchFamily="34" charset="0"/>
            </a:endParaRPr>
          </a:p>
        </p:txBody>
      </p:sp>
      <p:sp>
        <p:nvSpPr>
          <p:cNvPr id="7" name="TextBox 69"/>
          <p:cNvSpPr>
            <a:spLocks noChangeArrowheads="1"/>
          </p:cNvSpPr>
          <p:nvPr/>
        </p:nvSpPr>
        <p:spPr bwMode="auto">
          <a:xfrm>
            <a:off x="8128000" y="4592638"/>
            <a:ext cx="28321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900" dirty="0">
                <a:solidFill>
                  <a:srgbClr val="808080"/>
                </a:solidFill>
                <a:latin typeface="微软雅黑" panose="020B0503020204020204" pitchFamily="34" charset="-122"/>
                <a:ea typeface="微软雅黑 Light" pitchFamily="34" charset="-122"/>
                <a:sym typeface="Arial" panose="020B0604020202020204" pitchFamily="34" charset="0"/>
              </a:rPr>
              <a:t>请在此处输入您的文本</a:t>
            </a:r>
            <a:endParaRPr lang="en-US" altLang="zh-CN" sz="1900" dirty="0">
              <a:solidFill>
                <a:srgbClr val="808080"/>
              </a:solidFill>
              <a:latin typeface="微软雅黑" panose="020B0503020204020204" pitchFamily="34" charset="-122"/>
              <a:ea typeface="微软雅黑 Light" pitchFamily="34" charset="-122"/>
              <a:sym typeface="Arial" panose="020B0604020202020204" pitchFamily="34" charset="0"/>
            </a:endParaRPr>
          </a:p>
          <a:p>
            <a:pPr algn="r" eaLnBrk="1" hangingPunct="1">
              <a:lnSpc>
                <a:spcPct val="130000"/>
              </a:lnSpc>
              <a:buFont typeface="Arial" panose="020B0604020202020204" pitchFamily="34" charset="0"/>
              <a:buNone/>
            </a:pPr>
            <a:r>
              <a:rPr lang="zh-CN" altLang="en-US" sz="1900" dirty="0">
                <a:solidFill>
                  <a:srgbClr val="808080"/>
                </a:solidFill>
                <a:latin typeface="微软雅黑" panose="020B0503020204020204" pitchFamily="34" charset="-122"/>
                <a:ea typeface="微软雅黑 Light" pitchFamily="34" charset="-122"/>
                <a:sym typeface="Arial" panose="020B0604020202020204" pitchFamily="34" charset="0"/>
              </a:rPr>
              <a:t>请在此处输入您的文本</a:t>
            </a:r>
            <a:endParaRPr lang="en-US" altLang="zh-CN" sz="1900" dirty="0">
              <a:solidFill>
                <a:srgbClr val="808080"/>
              </a:solidFill>
              <a:latin typeface="微软雅黑" panose="020B0503020204020204" pitchFamily="34" charset="-122"/>
              <a:ea typeface="微软雅黑 Light" pitchFamily="34" charset="-122"/>
              <a:sym typeface="Arial" panose="020B0604020202020204" pitchFamily="34" charset="0"/>
            </a:endParaRPr>
          </a:p>
        </p:txBody>
      </p:sp>
      <p:sp>
        <p:nvSpPr>
          <p:cNvPr id="8" name="TextBox 69"/>
          <p:cNvSpPr>
            <a:spLocks noChangeArrowheads="1"/>
          </p:cNvSpPr>
          <p:nvPr/>
        </p:nvSpPr>
        <p:spPr bwMode="auto">
          <a:xfrm>
            <a:off x="1231900" y="4592638"/>
            <a:ext cx="2830513"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900" dirty="0">
                <a:solidFill>
                  <a:srgbClr val="808080"/>
                </a:solidFill>
                <a:latin typeface="微软雅黑" panose="020B0503020204020204" pitchFamily="34" charset="-122"/>
                <a:ea typeface="微软雅黑 Light" pitchFamily="34" charset="-122"/>
                <a:sym typeface="Arial" panose="020B0604020202020204" pitchFamily="34" charset="0"/>
              </a:rPr>
              <a:t>请在此处输入您的文本</a:t>
            </a:r>
            <a:endParaRPr lang="en-US" altLang="zh-CN" sz="1900" dirty="0">
              <a:solidFill>
                <a:srgbClr val="808080"/>
              </a:solidFill>
              <a:latin typeface="微软雅黑" panose="020B0503020204020204" pitchFamily="34" charset="-122"/>
              <a:ea typeface="微软雅黑 Light" pitchFamily="34" charset="-122"/>
              <a:sym typeface="Arial" panose="020B0604020202020204" pitchFamily="34" charset="0"/>
            </a:endParaRPr>
          </a:p>
          <a:p>
            <a:pPr algn="r" eaLnBrk="1" hangingPunct="1">
              <a:lnSpc>
                <a:spcPct val="130000"/>
              </a:lnSpc>
              <a:buFont typeface="Arial" panose="020B0604020202020204" pitchFamily="34" charset="0"/>
              <a:buNone/>
            </a:pPr>
            <a:r>
              <a:rPr lang="zh-CN" altLang="en-US" sz="1900" dirty="0">
                <a:solidFill>
                  <a:srgbClr val="808080"/>
                </a:solidFill>
                <a:latin typeface="微软雅黑" panose="020B0503020204020204" pitchFamily="34" charset="-122"/>
                <a:ea typeface="微软雅黑 Light" pitchFamily="34" charset="-122"/>
                <a:sym typeface="Arial" panose="020B0604020202020204" pitchFamily="34" charset="0"/>
              </a:rPr>
              <a:t>请在此处输入您的文本</a:t>
            </a:r>
            <a:endParaRPr lang="en-US" altLang="zh-CN" sz="1900" dirty="0">
              <a:solidFill>
                <a:srgbClr val="808080"/>
              </a:solidFill>
              <a:latin typeface="微软雅黑" panose="020B0503020204020204" pitchFamily="34" charset="-122"/>
              <a:ea typeface="微软雅黑 Light" pitchFamily="34" charset="-122"/>
              <a:sym typeface="Arial" panose="020B0604020202020204" pitchFamily="34" charset="0"/>
            </a:endParaRPr>
          </a:p>
        </p:txBody>
      </p:sp>
      <p:sp>
        <p:nvSpPr>
          <p:cNvPr id="9" name="TextBox 69"/>
          <p:cNvSpPr>
            <a:spLocks noChangeArrowheads="1"/>
          </p:cNvSpPr>
          <p:nvPr/>
        </p:nvSpPr>
        <p:spPr bwMode="auto">
          <a:xfrm>
            <a:off x="1231900" y="2270125"/>
            <a:ext cx="2830513"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900">
                <a:solidFill>
                  <a:srgbClr val="808080"/>
                </a:solidFill>
                <a:latin typeface="微软雅黑" panose="020B0503020204020204" pitchFamily="34" charset="-122"/>
                <a:ea typeface="微软雅黑 Light" pitchFamily="34" charset="-122"/>
                <a:sym typeface="Arial" panose="020B0604020202020204" pitchFamily="34" charset="0"/>
              </a:rPr>
              <a:t>请在此处输入您的文本</a:t>
            </a:r>
            <a:endParaRPr lang="en-US" altLang="zh-CN" sz="1900">
              <a:solidFill>
                <a:srgbClr val="808080"/>
              </a:solidFill>
              <a:latin typeface="微软雅黑" panose="020B0503020204020204" pitchFamily="34" charset="-122"/>
              <a:ea typeface="微软雅黑 Light" pitchFamily="34" charset="-122"/>
              <a:sym typeface="Arial" panose="020B0604020202020204" pitchFamily="34" charset="0"/>
            </a:endParaRPr>
          </a:p>
          <a:p>
            <a:pPr algn="r" eaLnBrk="1" hangingPunct="1">
              <a:lnSpc>
                <a:spcPct val="130000"/>
              </a:lnSpc>
              <a:buFont typeface="Arial" panose="020B0604020202020204" pitchFamily="34" charset="0"/>
              <a:buNone/>
            </a:pPr>
            <a:r>
              <a:rPr lang="zh-CN" altLang="en-US" sz="1900">
                <a:solidFill>
                  <a:srgbClr val="808080"/>
                </a:solidFill>
                <a:latin typeface="微软雅黑" panose="020B0503020204020204" pitchFamily="34" charset="-122"/>
                <a:ea typeface="微软雅黑 Light" pitchFamily="34" charset="-122"/>
                <a:sym typeface="Arial" panose="020B0604020202020204" pitchFamily="34" charset="0"/>
              </a:rPr>
              <a:t>请在此处输入您的文本</a:t>
            </a:r>
            <a:endParaRPr lang="en-US" altLang="zh-CN" sz="1900">
              <a:solidFill>
                <a:srgbClr val="808080"/>
              </a:solidFill>
              <a:latin typeface="微软雅黑" panose="020B0503020204020204" pitchFamily="34" charset="-122"/>
              <a:ea typeface="微软雅黑 Light" pitchFamily="34" charset="-122"/>
              <a:sym typeface="Arial" panose="020B0604020202020204" pitchFamily="34" charset="0"/>
            </a:endParaRPr>
          </a:p>
        </p:txBody>
      </p:sp>
      <p:sp>
        <p:nvSpPr>
          <p:cNvPr id="10" name="MH_Other_1"/>
          <p:cNvSpPr>
            <a:spLocks noChangeArrowheads="1"/>
          </p:cNvSpPr>
          <p:nvPr/>
        </p:nvSpPr>
        <p:spPr bwMode="auto">
          <a:xfrm>
            <a:off x="4500563" y="2060575"/>
            <a:ext cx="1641475" cy="1638300"/>
          </a:xfrm>
          <a:prstGeom prst="diamond">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700">
                <a:solidFill>
                  <a:srgbClr val="FFFFFF"/>
                </a:solidFill>
                <a:latin typeface="微软雅黑" panose="020B0503020204020204" pitchFamily="34" charset="-122"/>
                <a:ea typeface="微软雅黑" panose="020B0503020204020204" pitchFamily="34" charset="-122"/>
              </a:rPr>
              <a:t>优势</a:t>
            </a:r>
            <a:endParaRPr lang="zh-CN" altLang="en-US" sz="2700">
              <a:solidFill>
                <a:srgbClr val="FFFFFF"/>
              </a:solidFill>
              <a:latin typeface="微软雅黑" panose="020B0503020204020204" pitchFamily="34" charset="-122"/>
              <a:ea typeface="微软雅黑" panose="020B0503020204020204" pitchFamily="34" charset="-122"/>
            </a:endParaRPr>
          </a:p>
        </p:txBody>
      </p:sp>
      <p:sp>
        <p:nvSpPr>
          <p:cNvPr id="11" name="MH_Other_5"/>
          <p:cNvSpPr>
            <a:spLocks noChangeArrowheads="1"/>
          </p:cNvSpPr>
          <p:nvPr/>
        </p:nvSpPr>
        <p:spPr bwMode="auto">
          <a:xfrm>
            <a:off x="4340225" y="1958975"/>
            <a:ext cx="623888" cy="623888"/>
          </a:xfrm>
          <a:prstGeom prst="diamond">
            <a:avLst/>
          </a:prstGeom>
          <a:solidFill>
            <a:srgbClr val="1140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FFFFFF"/>
                </a:solidFill>
                <a:ea typeface="微软雅黑 Light" pitchFamily="34" charset="-122"/>
              </a:rPr>
              <a:t>S</a:t>
            </a:r>
            <a:endParaRPr lang="zh-CN" altLang="en-US" sz="2400">
              <a:solidFill>
                <a:srgbClr val="FFFFFF"/>
              </a:solidFill>
              <a:ea typeface="微软雅黑 Light" pitchFamily="34" charset="-122"/>
            </a:endParaRPr>
          </a:p>
        </p:txBody>
      </p:sp>
      <p:sp>
        <p:nvSpPr>
          <p:cNvPr id="12" name="MH_Other_1"/>
          <p:cNvSpPr>
            <a:spLocks noChangeArrowheads="1"/>
          </p:cNvSpPr>
          <p:nvPr/>
        </p:nvSpPr>
        <p:spPr bwMode="auto">
          <a:xfrm>
            <a:off x="6135688" y="2060575"/>
            <a:ext cx="1639887" cy="1638300"/>
          </a:xfrm>
          <a:prstGeom prst="diamond">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700">
                <a:solidFill>
                  <a:srgbClr val="FFFFFF"/>
                </a:solidFill>
                <a:latin typeface="微软雅黑" panose="020B0503020204020204" pitchFamily="34" charset="-122"/>
                <a:ea typeface="微软雅黑" panose="020B0503020204020204" pitchFamily="34" charset="-122"/>
              </a:rPr>
              <a:t>优势</a:t>
            </a:r>
            <a:endParaRPr lang="zh-CN" altLang="en-US"/>
          </a:p>
        </p:txBody>
      </p:sp>
      <p:grpSp>
        <p:nvGrpSpPr>
          <p:cNvPr id="13" name="组合 12"/>
          <p:cNvGrpSpPr/>
          <p:nvPr/>
        </p:nvGrpSpPr>
        <p:grpSpPr>
          <a:xfrm>
            <a:off x="7332663" y="1958975"/>
            <a:ext cx="623887" cy="623888"/>
            <a:chOff x="7332663" y="1958975"/>
            <a:chExt cx="623887" cy="623888"/>
          </a:xfrm>
        </p:grpSpPr>
        <p:sp>
          <p:nvSpPr>
            <p:cNvPr id="14" name="MH_Other_5"/>
            <p:cNvSpPr>
              <a:spLocks noChangeArrowheads="1"/>
            </p:cNvSpPr>
            <p:nvPr/>
          </p:nvSpPr>
          <p:spPr bwMode="auto">
            <a:xfrm>
              <a:off x="7332663" y="1958975"/>
              <a:ext cx="623887" cy="623888"/>
            </a:xfrm>
            <a:prstGeom prst="diamond">
              <a:avLst/>
            </a:prstGeom>
            <a:solidFill>
              <a:srgbClr val="1140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5" name="Text Box 14"/>
            <p:cNvSpPr txBox="1">
              <a:spLocks noChangeArrowheads="1"/>
            </p:cNvSpPr>
            <p:nvPr/>
          </p:nvSpPr>
          <p:spPr bwMode="auto">
            <a:xfrm>
              <a:off x="7402513" y="2054225"/>
              <a:ext cx="5064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solidFill>
                    <a:schemeClr val="bg1"/>
                  </a:solidFill>
                  <a:ea typeface="微软雅黑 Light" pitchFamily="34" charset="-122"/>
                </a:rPr>
                <a:t>W</a:t>
              </a:r>
              <a:endParaRPr lang="zh-CN" altLang="en-US" sz="2400">
                <a:solidFill>
                  <a:schemeClr val="bg1"/>
                </a:solidFill>
                <a:ea typeface="微软雅黑 Light" pitchFamily="34" charset="-122"/>
              </a:endParaRPr>
            </a:p>
          </p:txBody>
        </p:sp>
      </p:grpSp>
      <p:sp>
        <p:nvSpPr>
          <p:cNvPr id="16" name="MH_Other_1"/>
          <p:cNvSpPr>
            <a:spLocks noChangeArrowheads="1"/>
          </p:cNvSpPr>
          <p:nvPr/>
        </p:nvSpPr>
        <p:spPr bwMode="auto">
          <a:xfrm>
            <a:off x="4500563" y="3683000"/>
            <a:ext cx="1641475" cy="1639888"/>
          </a:xfrm>
          <a:prstGeom prst="diamond">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700">
                <a:solidFill>
                  <a:srgbClr val="FFFFFF"/>
                </a:solidFill>
                <a:latin typeface="微软雅黑" panose="020B0503020204020204" pitchFamily="34" charset="-122"/>
                <a:ea typeface="微软雅黑" panose="020B0503020204020204" pitchFamily="34" charset="-122"/>
              </a:rPr>
              <a:t>机会</a:t>
            </a:r>
            <a:endParaRPr lang="zh-CN" altLang="en-US"/>
          </a:p>
        </p:txBody>
      </p:sp>
      <p:sp>
        <p:nvSpPr>
          <p:cNvPr id="17" name="MH_Other_1"/>
          <p:cNvSpPr>
            <a:spLocks noChangeArrowheads="1"/>
          </p:cNvSpPr>
          <p:nvPr/>
        </p:nvSpPr>
        <p:spPr bwMode="auto">
          <a:xfrm>
            <a:off x="6135688" y="3683000"/>
            <a:ext cx="1639887" cy="1639888"/>
          </a:xfrm>
          <a:prstGeom prst="diamond">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700">
                <a:solidFill>
                  <a:srgbClr val="FFFFFF"/>
                </a:solidFill>
                <a:latin typeface="微软雅黑" panose="020B0503020204020204" pitchFamily="34" charset="-122"/>
                <a:ea typeface="微软雅黑" panose="020B0503020204020204" pitchFamily="34" charset="-122"/>
              </a:rPr>
              <a:t>危胁</a:t>
            </a:r>
            <a:endParaRPr lang="zh-CN" altLang="en-US"/>
          </a:p>
        </p:txBody>
      </p:sp>
      <p:grpSp>
        <p:nvGrpSpPr>
          <p:cNvPr id="18" name="组合 17"/>
          <p:cNvGrpSpPr/>
          <p:nvPr/>
        </p:nvGrpSpPr>
        <p:grpSpPr>
          <a:xfrm>
            <a:off x="7332663" y="4794250"/>
            <a:ext cx="623887" cy="623888"/>
            <a:chOff x="7332663" y="4794250"/>
            <a:chExt cx="623887" cy="623888"/>
          </a:xfrm>
        </p:grpSpPr>
        <p:sp>
          <p:nvSpPr>
            <p:cNvPr id="19" name="MH_Other_5"/>
            <p:cNvSpPr>
              <a:spLocks noChangeArrowheads="1"/>
            </p:cNvSpPr>
            <p:nvPr/>
          </p:nvSpPr>
          <p:spPr bwMode="auto">
            <a:xfrm>
              <a:off x="7332663" y="4794250"/>
              <a:ext cx="623887" cy="623888"/>
            </a:xfrm>
            <a:prstGeom prst="diamond">
              <a:avLst/>
            </a:prstGeom>
            <a:solidFill>
              <a:srgbClr val="1140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0" name="Text Box 18"/>
            <p:cNvSpPr txBox="1">
              <a:spLocks noChangeArrowheads="1"/>
            </p:cNvSpPr>
            <p:nvPr/>
          </p:nvSpPr>
          <p:spPr bwMode="auto">
            <a:xfrm>
              <a:off x="7437438" y="4878388"/>
              <a:ext cx="40322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a:solidFill>
                    <a:schemeClr val="bg1"/>
                  </a:solidFill>
                  <a:ea typeface="微软雅黑 Light" pitchFamily="34" charset="-122"/>
                </a:rPr>
                <a:t>T</a:t>
              </a:r>
              <a:endParaRPr lang="zh-CN" altLang="en-US" sz="2400">
                <a:solidFill>
                  <a:schemeClr val="bg1"/>
                </a:solidFill>
                <a:ea typeface="微软雅黑 Light" pitchFamily="34" charset="-122"/>
              </a:endParaRPr>
            </a:p>
          </p:txBody>
        </p:sp>
      </p:grpSp>
      <p:grpSp>
        <p:nvGrpSpPr>
          <p:cNvPr id="21" name="组合 20"/>
          <p:cNvGrpSpPr/>
          <p:nvPr/>
        </p:nvGrpSpPr>
        <p:grpSpPr>
          <a:xfrm>
            <a:off x="4340225" y="4794250"/>
            <a:ext cx="623888" cy="623888"/>
            <a:chOff x="4340225" y="4794250"/>
            <a:chExt cx="623888" cy="623888"/>
          </a:xfrm>
        </p:grpSpPr>
        <p:sp>
          <p:nvSpPr>
            <p:cNvPr id="22" name="MH_Other_5"/>
            <p:cNvSpPr>
              <a:spLocks noChangeArrowheads="1"/>
            </p:cNvSpPr>
            <p:nvPr/>
          </p:nvSpPr>
          <p:spPr bwMode="auto">
            <a:xfrm>
              <a:off x="4340225" y="4794250"/>
              <a:ext cx="623888" cy="623888"/>
            </a:xfrm>
            <a:prstGeom prst="diamond">
              <a:avLst/>
            </a:prstGeom>
            <a:solidFill>
              <a:srgbClr val="1140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229" tIns="56401" rIns="108229" bIns="56401" anchor="ct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23" name="Text Box 20"/>
            <p:cNvSpPr txBox="1">
              <a:spLocks noChangeArrowheads="1"/>
            </p:cNvSpPr>
            <p:nvPr/>
          </p:nvSpPr>
          <p:spPr bwMode="auto">
            <a:xfrm>
              <a:off x="4419600" y="4867275"/>
              <a:ext cx="454025" cy="474663"/>
            </a:xfrm>
            <a:prstGeom prst="rect">
              <a:avLst/>
            </a:prstGeom>
            <a:noFill/>
            <a:ln>
              <a:noFill/>
            </a:ln>
          </p:spPr>
          <p:txBody>
            <a:bodyPr wrap="none" lIns="109753" tIns="54877" rIns="109753" bIns="54877">
              <a:spAutoFit/>
            </a:bodyPr>
            <a:lstStyle>
              <a:lvl1pPr>
                <a:defRPr sz="2100">
                  <a:solidFill>
                    <a:schemeClr val="tx1"/>
                  </a:solidFill>
                  <a:latin typeface="Arial" panose="020B0604020202020204" pitchFamily="34" charset="0"/>
                  <a:ea typeface="宋体" panose="02010600030101010101" pitchFamily="2" charset="-122"/>
                </a:defRPr>
              </a:lvl1pPr>
              <a:lvl2pPr marL="892175" indent="-434975">
                <a:defRPr sz="2100">
                  <a:solidFill>
                    <a:schemeClr val="tx1"/>
                  </a:solidFill>
                  <a:latin typeface="Arial" panose="020B0604020202020204" pitchFamily="34" charset="0"/>
                  <a:ea typeface="宋体" panose="02010600030101010101" pitchFamily="2" charset="-122"/>
                </a:defRPr>
              </a:lvl2pPr>
              <a:lvl3pPr marL="1371600" indent="-457200">
                <a:defRPr sz="2100">
                  <a:solidFill>
                    <a:schemeClr val="tx1"/>
                  </a:solidFill>
                  <a:latin typeface="Arial" panose="020B0604020202020204" pitchFamily="34" charset="0"/>
                  <a:ea typeface="宋体" panose="02010600030101010101" pitchFamily="2" charset="-122"/>
                </a:defRPr>
              </a:lvl3pPr>
              <a:lvl4pPr marL="1920875" indent="-549275">
                <a:defRPr sz="2100">
                  <a:solidFill>
                    <a:schemeClr val="tx1"/>
                  </a:solidFill>
                  <a:latin typeface="Arial" panose="020B0604020202020204" pitchFamily="34" charset="0"/>
                  <a:ea typeface="宋体" panose="02010600030101010101" pitchFamily="2" charset="-122"/>
                </a:defRPr>
              </a:lvl4pPr>
              <a:lvl5pPr marL="2470150" indent="-641350">
                <a:defRPr sz="2100">
                  <a:solidFill>
                    <a:schemeClr val="tx1"/>
                  </a:solidFill>
                  <a:latin typeface="Arial" panose="020B0604020202020204" pitchFamily="34" charset="0"/>
                  <a:ea typeface="宋体" panose="02010600030101010101" pitchFamily="2" charset="-122"/>
                </a:defRPr>
              </a:lvl5pPr>
              <a:lvl6pPr marL="29273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33845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8417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4298950" indent="-64135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dirty="0">
                  <a:solidFill>
                    <a:schemeClr val="bg1"/>
                  </a:solidFill>
                </a:rPr>
                <a:t>O</a:t>
              </a:r>
              <a:endParaRPr lang="zh-CN" altLang="en-US" sz="24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119"/>
    </mc:Choice>
    <mc:Fallback>
      <p:transition spd="slow" advTm="2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par>
                          <p:cTn id="23" fill="hold">
                            <p:stCondLst>
                              <p:cond delay="500"/>
                            </p:stCondLst>
                            <p:childTnLst>
                              <p:par>
                                <p:cTn id="24" presetID="49" presetClass="entr" presetSubtype="0"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 calcmode="lin" valueType="num">
                                      <p:cBhvr>
                                        <p:cTn id="28" dur="500" fill="hold"/>
                                        <p:tgtEl>
                                          <p:spTgt spid="12"/>
                                        </p:tgtEl>
                                        <p:attrNameLst>
                                          <p:attrName>style.rotation</p:attrName>
                                        </p:attrNameLst>
                                      </p:cBhvr>
                                      <p:tavLst>
                                        <p:tav tm="0">
                                          <p:val>
                                            <p:fltVal val="360"/>
                                          </p:val>
                                        </p:tav>
                                        <p:tav tm="100000">
                                          <p:val>
                                            <p:fltVal val="0"/>
                                          </p:val>
                                        </p:tav>
                                      </p:tavLst>
                                    </p:anim>
                                    <p:animEffect transition="in" filter="fade">
                                      <p:cBhvr>
                                        <p:cTn id="29" dur="500"/>
                                        <p:tgtEl>
                                          <p:spTgt spid="12"/>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360"/>
                                          </p:val>
                                        </p:tav>
                                        <p:tav tm="100000">
                                          <p:val>
                                            <p:fltVal val="0"/>
                                          </p:val>
                                        </p:tav>
                                      </p:tavLst>
                                    </p:anim>
                                    <p:animEffect transition="in" filter="fade">
                                      <p:cBhvr>
                                        <p:cTn id="41" dur="500"/>
                                        <p:tgtEl>
                                          <p:spTgt spid="6"/>
                                        </p:tgtEl>
                                      </p:cBhvr>
                                    </p:animEffect>
                                  </p:childTnLst>
                                </p:cTn>
                              </p:par>
                            </p:childTnLst>
                          </p:cTn>
                        </p:par>
                        <p:par>
                          <p:cTn id="42" fill="hold">
                            <p:stCondLst>
                              <p:cond delay="1000"/>
                            </p:stCondLst>
                            <p:childTnLst>
                              <p:par>
                                <p:cTn id="43" presetID="49" presetClass="entr" presetSubtype="0" decel="10000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style.rotation</p:attrName>
                                        </p:attrNameLst>
                                      </p:cBhvr>
                                      <p:tavLst>
                                        <p:tav tm="0">
                                          <p:val>
                                            <p:fltVal val="360"/>
                                          </p:val>
                                        </p:tav>
                                        <p:tav tm="100000">
                                          <p:val>
                                            <p:fltVal val="0"/>
                                          </p:val>
                                        </p:tav>
                                      </p:tavLst>
                                    </p:anim>
                                    <p:animEffect transition="in" filter="fade">
                                      <p:cBhvr>
                                        <p:cTn id="48" dur="500"/>
                                        <p:tgtEl>
                                          <p:spTgt spid="16"/>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 calcmode="lin" valueType="num">
                                      <p:cBhvr>
                                        <p:cTn id="53" dur="500" fill="hold"/>
                                        <p:tgtEl>
                                          <p:spTgt spid="21"/>
                                        </p:tgtEl>
                                        <p:attrNameLst>
                                          <p:attrName>style.rotation</p:attrName>
                                        </p:attrNameLst>
                                      </p:cBhvr>
                                      <p:tavLst>
                                        <p:tav tm="0">
                                          <p:val>
                                            <p:fltVal val="360"/>
                                          </p:val>
                                        </p:tav>
                                        <p:tav tm="100000">
                                          <p:val>
                                            <p:fltVal val="0"/>
                                          </p:val>
                                        </p:tav>
                                      </p:tavLst>
                                    </p:anim>
                                    <p:animEffect transition="in" filter="fade">
                                      <p:cBhvr>
                                        <p:cTn id="54" dur="500"/>
                                        <p:tgtEl>
                                          <p:spTgt spid="21"/>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style.rotation</p:attrName>
                                        </p:attrNameLst>
                                      </p:cBhvr>
                                      <p:tavLst>
                                        <p:tav tm="0">
                                          <p:val>
                                            <p:fltVal val="360"/>
                                          </p:val>
                                        </p:tav>
                                        <p:tav tm="100000">
                                          <p:val>
                                            <p:fltVal val="0"/>
                                          </p:val>
                                        </p:tav>
                                      </p:tavLst>
                                    </p:anim>
                                    <p:animEffect transition="in" filter="fade">
                                      <p:cBhvr>
                                        <p:cTn id="60" dur="500"/>
                                        <p:tgtEl>
                                          <p:spTgt spid="8"/>
                                        </p:tgtEl>
                                      </p:cBhvr>
                                    </p:animEffect>
                                  </p:childTnLst>
                                </p:cTn>
                              </p:par>
                            </p:childTnLst>
                          </p:cTn>
                        </p:par>
                        <p:par>
                          <p:cTn id="61" fill="hold">
                            <p:stCondLst>
                              <p:cond delay="1500"/>
                            </p:stCondLst>
                            <p:childTnLst>
                              <p:par>
                                <p:cTn id="62" presetID="49" presetClass="entr" presetSubtype="0" decel="10000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 calcmode="lin" valueType="num">
                                      <p:cBhvr>
                                        <p:cTn id="66" dur="500" fill="hold"/>
                                        <p:tgtEl>
                                          <p:spTgt spid="17"/>
                                        </p:tgtEl>
                                        <p:attrNameLst>
                                          <p:attrName>style.rotation</p:attrName>
                                        </p:attrNameLst>
                                      </p:cBhvr>
                                      <p:tavLst>
                                        <p:tav tm="0">
                                          <p:val>
                                            <p:fltVal val="360"/>
                                          </p:val>
                                        </p:tav>
                                        <p:tav tm="100000">
                                          <p:val>
                                            <p:fltVal val="0"/>
                                          </p:val>
                                        </p:tav>
                                      </p:tavLst>
                                    </p:anim>
                                    <p:animEffect transition="in" filter="fade">
                                      <p:cBhvr>
                                        <p:cTn id="67" dur="500"/>
                                        <p:tgtEl>
                                          <p:spTgt spid="17"/>
                                        </p:tgtEl>
                                      </p:cBhvr>
                                    </p:animEffect>
                                  </p:childTnLst>
                                </p:cTn>
                              </p:par>
                              <p:par>
                                <p:cTn id="68" presetID="49" presetClass="entr" presetSubtype="0" decel="10000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 calcmode="lin" valueType="num">
                                      <p:cBhvr>
                                        <p:cTn id="72" dur="500" fill="hold"/>
                                        <p:tgtEl>
                                          <p:spTgt spid="18"/>
                                        </p:tgtEl>
                                        <p:attrNameLst>
                                          <p:attrName>style.rotation</p:attrName>
                                        </p:attrNameLst>
                                      </p:cBhvr>
                                      <p:tavLst>
                                        <p:tav tm="0">
                                          <p:val>
                                            <p:fltVal val="360"/>
                                          </p:val>
                                        </p:tav>
                                        <p:tav tm="100000">
                                          <p:val>
                                            <p:fltVal val="0"/>
                                          </p:val>
                                        </p:tav>
                                      </p:tavLst>
                                    </p:anim>
                                    <p:animEffect transition="in" filter="fade">
                                      <p:cBhvr>
                                        <p:cTn id="73" dur="500"/>
                                        <p:tgtEl>
                                          <p:spTgt spid="18"/>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fill="hold"/>
                                        <p:tgtEl>
                                          <p:spTgt spid="7"/>
                                        </p:tgtEl>
                                        <p:attrNameLst>
                                          <p:attrName>ppt_w</p:attrName>
                                        </p:attrNameLst>
                                      </p:cBhvr>
                                      <p:tavLst>
                                        <p:tav tm="0">
                                          <p:val>
                                            <p:fltVal val="0"/>
                                          </p:val>
                                        </p:tav>
                                        <p:tav tm="100000">
                                          <p:val>
                                            <p:strVal val="#ppt_w"/>
                                          </p:val>
                                        </p:tav>
                                      </p:tavLst>
                                    </p:anim>
                                    <p:anim calcmode="lin" valueType="num">
                                      <p:cBhvr>
                                        <p:cTn id="77" dur="500" fill="hold"/>
                                        <p:tgtEl>
                                          <p:spTgt spid="7"/>
                                        </p:tgtEl>
                                        <p:attrNameLst>
                                          <p:attrName>ppt_h</p:attrName>
                                        </p:attrNameLst>
                                      </p:cBhvr>
                                      <p:tavLst>
                                        <p:tav tm="0">
                                          <p:val>
                                            <p:fltVal val="0"/>
                                          </p:val>
                                        </p:tav>
                                        <p:tav tm="100000">
                                          <p:val>
                                            <p:strVal val="#ppt_h"/>
                                          </p:val>
                                        </p:tav>
                                      </p:tavLst>
                                    </p:anim>
                                    <p:anim calcmode="lin" valueType="num">
                                      <p:cBhvr>
                                        <p:cTn id="78" dur="500" fill="hold"/>
                                        <p:tgtEl>
                                          <p:spTgt spid="7"/>
                                        </p:tgtEl>
                                        <p:attrNameLst>
                                          <p:attrName>style.rotation</p:attrName>
                                        </p:attrNameLst>
                                      </p:cBhvr>
                                      <p:tavLst>
                                        <p:tav tm="0">
                                          <p:val>
                                            <p:fltVal val="360"/>
                                          </p:val>
                                        </p:tav>
                                        <p:tav tm="100000">
                                          <p:val>
                                            <p:fltVal val="0"/>
                                          </p:val>
                                        </p:tav>
                                      </p:tavLst>
                                    </p:anim>
                                    <p:animEffect transition="in" filter="fade">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5" y="1247472"/>
            <a:ext cx="12201525" cy="3312714"/>
          </a:xfrm>
          <a:prstGeom prst="rect">
            <a:avLst/>
          </a:prstGeom>
        </p:spPr>
      </p:pic>
      <p:grpSp>
        <p:nvGrpSpPr>
          <p:cNvPr id="7" name="组合 6"/>
          <p:cNvGrpSpPr/>
          <p:nvPr/>
        </p:nvGrpSpPr>
        <p:grpSpPr>
          <a:xfrm>
            <a:off x="8315325" y="910508"/>
            <a:ext cx="3252788" cy="4101991"/>
            <a:chOff x="8315325" y="898633"/>
            <a:chExt cx="3252788" cy="4101991"/>
          </a:xfrm>
        </p:grpSpPr>
        <p:sp>
          <p:nvSpPr>
            <p:cNvPr id="8" name="矩形 7"/>
            <p:cNvSpPr/>
            <p:nvPr/>
          </p:nvSpPr>
          <p:spPr>
            <a:xfrm>
              <a:off x="8315325" y="898633"/>
              <a:ext cx="3252788" cy="4101991"/>
            </a:xfrm>
            <a:prstGeom prst="rect">
              <a:avLst/>
            </a:prstGeom>
            <a:solidFill>
              <a:srgbClr val="0E647C"/>
            </a:solidFill>
            <a:ln>
              <a:noFill/>
            </a:ln>
            <a:effectLst>
              <a:outerShdw blurRad="114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2"/>
            <a:stretch>
              <a:fillRect/>
            </a:stretch>
          </p:blipFill>
          <p:spPr>
            <a:xfrm>
              <a:off x="9206826" y="1563639"/>
              <a:ext cx="1469781" cy="1685925"/>
            </a:xfrm>
            <a:prstGeom prst="rect">
              <a:avLst/>
            </a:prstGeom>
          </p:spPr>
        </p:pic>
        <p:sp>
          <p:nvSpPr>
            <p:cNvPr id="10" name="文本框 41"/>
            <p:cNvSpPr txBox="1"/>
            <p:nvPr/>
          </p:nvSpPr>
          <p:spPr>
            <a:xfrm>
              <a:off x="8464390" y="3498747"/>
              <a:ext cx="2954655" cy="646331"/>
            </a:xfrm>
            <a:prstGeom prst="rect">
              <a:avLst/>
            </a:prstGeom>
            <a:noFill/>
          </p:spPr>
          <p:txBody>
            <a:bodyPr wrap="none" rtlCol="0">
              <a:spAutoFit/>
            </a:bodyPr>
            <a:lstStyle/>
            <a:p>
              <a:r>
                <a:rPr lang="zh-CN" altLang="en-US" sz="3600" dirty="0" smtClean="0">
                  <a:solidFill>
                    <a:schemeClr val="bg1"/>
                  </a:solidFill>
                  <a:cs typeface="+mn-ea"/>
                  <a:sym typeface="+mn-lt"/>
                </a:rPr>
                <a:t>点击添加标题</a:t>
              </a:r>
              <a:endParaRPr lang="zh-CN" altLang="en-US" sz="3600" dirty="0">
                <a:solidFill>
                  <a:schemeClr val="bg1"/>
                </a:solidFill>
                <a:cs typeface="+mn-ea"/>
                <a:sym typeface="+mn-lt"/>
              </a:endParaRPr>
            </a:p>
          </p:txBody>
        </p:sp>
      </p:grpSp>
      <p:sp>
        <p:nvSpPr>
          <p:cNvPr id="23" name="矩形 22"/>
          <p:cNvSpPr/>
          <p:nvPr/>
        </p:nvSpPr>
        <p:spPr>
          <a:xfrm>
            <a:off x="586352" y="4901911"/>
            <a:ext cx="2073718" cy="1492716"/>
          </a:xfrm>
          <a:prstGeom prst="rect">
            <a:avLst/>
          </a:prstGeom>
        </p:spPr>
        <p:txBody>
          <a:bodyPr wrap="square">
            <a:spAutoFit/>
          </a:bodyPr>
          <a:lstStyle/>
          <a:p>
            <a:pPr algn="just">
              <a:lnSpc>
                <a:spcPct val="130000"/>
              </a:lnSpc>
            </a:pPr>
            <a:r>
              <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在此录入上述图片的综合描述说明，在此录入图片的综合描述说明，在此录入上述图片的综合描述说明。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3165074" y="4901911"/>
            <a:ext cx="2073718" cy="1492716"/>
          </a:xfrm>
          <a:prstGeom prst="rect">
            <a:avLst/>
          </a:prstGeom>
        </p:spPr>
        <p:txBody>
          <a:bodyPr wrap="square">
            <a:spAutoFit/>
          </a:bodyPr>
          <a:lstStyle/>
          <a:p>
            <a:pPr algn="just">
              <a:lnSpc>
                <a:spcPct val="130000"/>
              </a:lnSpc>
            </a:pPr>
            <a:r>
              <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在此录入上述图片的综合描述说明，在此录入图片的综合描述说明，在此录入上述图片的综合描述说明。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5696410" y="4901911"/>
            <a:ext cx="2073718" cy="1492716"/>
          </a:xfrm>
          <a:prstGeom prst="rect">
            <a:avLst/>
          </a:prstGeom>
        </p:spPr>
        <p:txBody>
          <a:bodyPr wrap="square">
            <a:spAutoFit/>
          </a:bodyPr>
          <a:lstStyle/>
          <a:p>
            <a:pPr algn="just">
              <a:lnSpc>
                <a:spcPct val="130000"/>
              </a:lnSpc>
            </a:pPr>
            <a:r>
              <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在此录入上述图片的综合描述说明，在此录入图片的综合描述说明，在此录入上述图片的综合描述说明。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1750"/>
    </mc:Choice>
    <mc:Fallback>
      <p:transition spd="slow" advTm="1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MH_SubTitle_3"/>
          <p:cNvSpPr>
            <a:spLocks noChangeArrowheads="1"/>
          </p:cNvSpPr>
          <p:nvPr/>
        </p:nvSpPr>
        <p:spPr bwMode="auto">
          <a:xfrm>
            <a:off x="4273420" y="2046112"/>
            <a:ext cx="1584325" cy="1587500"/>
          </a:xfrm>
          <a:prstGeom prst="roundRect">
            <a:avLst>
              <a:gd name="adj" fmla="val 16667"/>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1800000"/>
            </a:lightRig>
          </a:scene3d>
          <a:sp3d>
            <a:bevelT w="190500" h="38100"/>
          </a:sp3d>
        </p:spPr>
        <p:txBody>
          <a:bodyPr anchor="ctr"/>
          <a:lstStyle/>
          <a:p>
            <a:pPr algn="ctr"/>
            <a:r>
              <a:rPr lang="en-US" altLang="zh-CN" sz="8000" dirty="0">
                <a:solidFill>
                  <a:schemeClr val="bg1"/>
                </a:solidFill>
                <a:latin typeface="微软雅黑" panose="020B0503020204020204" pitchFamily="34" charset="-122"/>
                <a:ea typeface="微软雅黑" panose="020B0503020204020204" pitchFamily="34" charset="-122"/>
              </a:rPr>
              <a:t>S</a:t>
            </a:r>
            <a:endParaRPr lang="en-US" altLang="zh-CN" sz="8000" dirty="0">
              <a:solidFill>
                <a:schemeClr val="bg1"/>
              </a:solidFill>
              <a:latin typeface="微软雅黑" panose="020B0503020204020204" pitchFamily="34" charset="-122"/>
              <a:ea typeface="微软雅黑" panose="020B0503020204020204" pitchFamily="34" charset="-122"/>
            </a:endParaRPr>
          </a:p>
        </p:txBody>
      </p:sp>
      <p:cxnSp>
        <p:nvCxnSpPr>
          <p:cNvPr id="7" name="MH_Other_1"/>
          <p:cNvCxnSpPr/>
          <p:nvPr/>
        </p:nvCxnSpPr>
        <p:spPr>
          <a:xfrm rot="16200000" flipH="1">
            <a:off x="3901945" y="3846337"/>
            <a:ext cx="4170363" cy="1587"/>
          </a:xfrm>
          <a:prstGeom prst="line">
            <a:avLst/>
          </a:prstGeom>
          <a:ln w="28575">
            <a:solidFill>
              <a:srgbClr val="80808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 name="MH_Other_2"/>
          <p:cNvCxnSpPr/>
          <p:nvPr/>
        </p:nvCxnSpPr>
        <p:spPr>
          <a:xfrm rot="10800000" flipH="1">
            <a:off x="3936870" y="3860624"/>
            <a:ext cx="4170363" cy="0"/>
          </a:xfrm>
          <a:prstGeom prst="line">
            <a:avLst/>
          </a:prstGeom>
          <a:ln w="28575">
            <a:solidFill>
              <a:srgbClr val="80808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 name="MH_Other_3"/>
          <p:cNvCxnSpPr/>
          <p:nvPr/>
        </p:nvCxnSpPr>
        <p:spPr>
          <a:xfrm flipH="1">
            <a:off x="3187570" y="2801762"/>
            <a:ext cx="842963" cy="0"/>
          </a:xfrm>
          <a:prstGeom prst="line">
            <a:avLst/>
          </a:prstGeom>
          <a:ln w="123825">
            <a:solidFill>
              <a:srgbClr val="03B0CD"/>
            </a:solidFill>
            <a:tailEnd type="stealt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84815" y="2233807"/>
            <a:ext cx="2519643" cy="932563"/>
          </a:xfrm>
          <a:prstGeom prst="rect">
            <a:avLst/>
          </a:prstGeom>
        </p:spPr>
        <p:txBody>
          <a:bodyPr wrap="square">
            <a:spAutoFit/>
          </a:bodyPr>
          <a:lstStyle/>
          <a:p>
            <a:pPr algn="just">
              <a:lnSpc>
                <a:spcPct val="130000"/>
              </a:lnSpc>
            </a:pPr>
            <a:r>
              <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159370" y="2046112"/>
            <a:ext cx="5633916" cy="1587500"/>
            <a:chOff x="6230620" y="2161858"/>
            <a:chExt cx="5633916" cy="1587500"/>
          </a:xfrm>
        </p:grpSpPr>
        <p:sp>
          <p:nvSpPr>
            <p:cNvPr id="12" name="MH_SubTitle_2"/>
            <p:cNvSpPr>
              <a:spLocks noChangeArrowheads="1"/>
            </p:cNvSpPr>
            <p:nvPr/>
          </p:nvSpPr>
          <p:spPr bwMode="auto">
            <a:xfrm>
              <a:off x="6230620" y="2161858"/>
              <a:ext cx="1587500" cy="1587500"/>
            </a:xfrm>
            <a:prstGeom prst="roundRect">
              <a:avLst>
                <a:gd name="adj" fmla="val 16667"/>
              </a:avLst>
            </a:prstGeom>
            <a:solidFill>
              <a:srgbClr val="0E647C"/>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8000" dirty="0">
                  <a:latin typeface="微软雅黑" panose="020B0503020204020204" pitchFamily="34" charset="-122"/>
                  <a:ea typeface="微软雅黑" panose="020B0503020204020204" pitchFamily="34" charset="-122"/>
                </a:rPr>
                <a:t>W</a:t>
              </a:r>
              <a:endParaRPr lang="en-US" altLang="zh-CN" sz="8000" dirty="0">
                <a:latin typeface="微软雅黑" panose="020B0503020204020204" pitchFamily="34" charset="-122"/>
                <a:ea typeface="微软雅黑" panose="020B0503020204020204" pitchFamily="34" charset="-122"/>
              </a:endParaRPr>
            </a:p>
          </p:txBody>
        </p:sp>
        <p:cxnSp>
          <p:nvCxnSpPr>
            <p:cNvPr id="13" name="MH_Other_3"/>
            <p:cNvCxnSpPr/>
            <p:nvPr/>
          </p:nvCxnSpPr>
          <p:spPr>
            <a:xfrm>
              <a:off x="8054658" y="2917508"/>
              <a:ext cx="841375" cy="0"/>
            </a:xfrm>
            <a:prstGeom prst="line">
              <a:avLst/>
            </a:prstGeom>
            <a:ln w="123825">
              <a:solidFill>
                <a:srgbClr val="0E647C"/>
              </a:solidFill>
              <a:tailEnd type="stealt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9033987" y="2349553"/>
              <a:ext cx="2830549" cy="905248"/>
            </a:xfrm>
            <a:prstGeom prst="rect">
              <a:avLst/>
            </a:prstGeom>
          </p:spPr>
          <p:txBody>
            <a:bodyPr wrap="square">
              <a:spAutoFit/>
            </a:bodyPr>
            <a:lstStyle/>
            <a:p>
              <a:pPr algn="just">
                <a:lnSpc>
                  <a:spcPct val="130000"/>
                </a:lnSpc>
              </a:pPr>
              <a:r>
                <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84816" y="4073349"/>
            <a:ext cx="5372929" cy="1584325"/>
            <a:chOff x="556066" y="4189095"/>
            <a:chExt cx="5372929" cy="1584325"/>
          </a:xfrm>
        </p:grpSpPr>
        <p:sp>
          <p:nvSpPr>
            <p:cNvPr id="16" name="MH_SubTitle_4"/>
            <p:cNvSpPr>
              <a:spLocks noChangeArrowheads="1"/>
            </p:cNvSpPr>
            <p:nvPr/>
          </p:nvSpPr>
          <p:spPr bwMode="auto">
            <a:xfrm>
              <a:off x="4344670" y="4189095"/>
              <a:ext cx="1584325" cy="1584325"/>
            </a:xfrm>
            <a:prstGeom prst="roundRect">
              <a:avLst>
                <a:gd name="adj" fmla="val 16667"/>
              </a:avLst>
            </a:prstGeom>
            <a:solidFill>
              <a:srgbClr val="0E647C"/>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8000">
                  <a:latin typeface="微软雅黑" panose="020B0503020204020204" pitchFamily="34" charset="-122"/>
                  <a:ea typeface="微软雅黑" panose="020B0503020204020204" pitchFamily="34" charset="-122"/>
                </a:rPr>
                <a:t>O</a:t>
              </a:r>
              <a:endParaRPr lang="en-US" altLang="zh-CN" sz="8000">
                <a:latin typeface="微软雅黑" panose="020B0503020204020204" pitchFamily="34" charset="-122"/>
                <a:ea typeface="微软雅黑" panose="020B0503020204020204" pitchFamily="34" charset="-122"/>
              </a:endParaRPr>
            </a:p>
          </p:txBody>
        </p:sp>
        <p:cxnSp>
          <p:nvCxnSpPr>
            <p:cNvPr id="17" name="MH_Other_3"/>
            <p:cNvCxnSpPr/>
            <p:nvPr/>
          </p:nvCxnSpPr>
          <p:spPr>
            <a:xfrm flipH="1">
              <a:off x="3258820" y="4981258"/>
              <a:ext cx="842963" cy="0"/>
            </a:xfrm>
            <a:prstGeom prst="line">
              <a:avLst/>
            </a:prstGeom>
            <a:ln w="123825">
              <a:solidFill>
                <a:srgbClr val="0E647C"/>
              </a:solidFill>
              <a:tailEnd type="stealt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56066" y="4447761"/>
              <a:ext cx="2519642" cy="932563"/>
            </a:xfrm>
            <a:prstGeom prst="rect">
              <a:avLst/>
            </a:prstGeom>
          </p:spPr>
          <p:txBody>
            <a:bodyPr wrap="square">
              <a:spAutoFit/>
            </a:bodyPr>
            <a:lstStyle/>
            <a:p>
              <a:pPr algn="just">
                <a:lnSpc>
                  <a:spcPct val="130000"/>
                </a:lnSpc>
              </a:pPr>
              <a:r>
                <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159370" y="4081287"/>
            <a:ext cx="5633916" cy="1585912"/>
            <a:chOff x="6230620" y="4197033"/>
            <a:chExt cx="5633916" cy="1585912"/>
          </a:xfrm>
        </p:grpSpPr>
        <p:sp>
          <p:nvSpPr>
            <p:cNvPr id="20" name="MH_SubTitle_1"/>
            <p:cNvSpPr>
              <a:spLocks noChangeArrowheads="1"/>
            </p:cNvSpPr>
            <p:nvPr/>
          </p:nvSpPr>
          <p:spPr bwMode="auto">
            <a:xfrm>
              <a:off x="6230620" y="4197033"/>
              <a:ext cx="1587500" cy="1585912"/>
            </a:xfrm>
            <a:prstGeom prst="roundRect">
              <a:avLst>
                <a:gd name="adj" fmla="val 16667"/>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18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8000" dirty="0">
                  <a:solidFill>
                    <a:schemeClr val="bg1"/>
                  </a:solidFill>
                  <a:latin typeface="微软雅黑" panose="020B0503020204020204" pitchFamily="34" charset="-122"/>
                  <a:ea typeface="微软雅黑" panose="020B0503020204020204" pitchFamily="34" charset="-122"/>
                </a:rPr>
                <a:t>T</a:t>
              </a:r>
              <a:endParaRPr lang="en-US" altLang="zh-CN" sz="8000" dirty="0">
                <a:solidFill>
                  <a:schemeClr val="bg1"/>
                </a:solidFill>
                <a:latin typeface="微软雅黑" panose="020B0503020204020204" pitchFamily="34" charset="-122"/>
                <a:ea typeface="微软雅黑" panose="020B0503020204020204" pitchFamily="34" charset="-122"/>
              </a:endParaRPr>
            </a:p>
          </p:txBody>
        </p:sp>
        <p:cxnSp>
          <p:nvCxnSpPr>
            <p:cNvPr id="21" name="MH_Other_3"/>
            <p:cNvCxnSpPr/>
            <p:nvPr/>
          </p:nvCxnSpPr>
          <p:spPr>
            <a:xfrm>
              <a:off x="8054658" y="4981258"/>
              <a:ext cx="841375" cy="0"/>
            </a:xfrm>
            <a:prstGeom prst="line">
              <a:avLst/>
            </a:prstGeom>
            <a:ln w="123825">
              <a:solidFill>
                <a:srgbClr val="03B0CD"/>
              </a:solidFill>
              <a:tailEnd type="stealt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033987" y="4447761"/>
              <a:ext cx="2830549" cy="905248"/>
            </a:xfrm>
            <a:prstGeom prst="rect">
              <a:avLst/>
            </a:prstGeom>
          </p:spPr>
          <p:txBody>
            <a:bodyPr wrap="square">
              <a:spAutoFit/>
            </a:bodyPr>
            <a:lstStyle/>
            <a:p>
              <a:pPr algn="just">
                <a:lnSpc>
                  <a:spcPct val="130000"/>
                </a:lnSpc>
              </a:pPr>
              <a:r>
                <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r>
                <a:rPr lang="zh-CN" altLang="en-US" sz="1400" kern="0" dirty="0" smtClean="0">
                  <a:solidFill>
                    <a:sysClr val="windowText" lastClr="000000">
                      <a:lumMod val="50000"/>
                      <a:lumOff val="50000"/>
                    </a:sys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128"/>
    </mc:Choice>
    <mc:Fallback>
      <p:transition spd="slow" advTm="2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03B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rgbClr val="0E6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11" name="TextBox 10"/>
          <p:cNvSpPr txBox="1"/>
          <p:nvPr/>
        </p:nvSpPr>
        <p:spPr>
          <a:xfrm>
            <a:off x="1815799" y="2882970"/>
            <a:ext cx="958917" cy="1600438"/>
          </a:xfrm>
          <a:prstGeom prst="rect">
            <a:avLst/>
          </a:prstGeom>
          <a:noFill/>
        </p:spPr>
        <p:txBody>
          <a:bodyPr wrap="none" rtlCol="0">
            <a:spAutoFit/>
          </a:bodyPr>
          <a:lstStyle/>
          <a:p>
            <a:r>
              <a:rPr lang="en-US" altLang="zh-CN" sz="9800" b="1" dirty="0" smtClean="0">
                <a:solidFill>
                  <a:schemeClr val="bg1"/>
                </a:solidFill>
                <a:latin typeface="+mj-ea"/>
                <a:ea typeface="+mj-ea"/>
              </a:rPr>
              <a:t>1</a:t>
            </a:r>
            <a:endParaRPr lang="zh-CN" altLang="en-US" sz="9800" b="1" dirty="0">
              <a:solidFill>
                <a:schemeClr val="bg1"/>
              </a:solidFill>
              <a:latin typeface="+mj-ea"/>
              <a:ea typeface="+mj-ea"/>
            </a:endParaRPr>
          </a:p>
        </p:txBody>
      </p:sp>
      <p:sp>
        <p:nvSpPr>
          <p:cNvPr id="12" name="TextBox 11"/>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5203"/>
    </mc:Choice>
    <mc:Fallback>
      <p:transition spd="slow" advTm="5203"/>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14:presetBounceEnd="4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任意多边形 5"/>
          <p:cNvSpPr/>
          <p:nvPr/>
        </p:nvSpPr>
        <p:spPr>
          <a:xfrm>
            <a:off x="-12699" y="2430656"/>
            <a:ext cx="12241206" cy="4111437"/>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1" y="connsiteY0-2"/>
              </a:cxn>
              <a:cxn ang="0">
                <a:pos x="connsiteX1-3" y="connsiteY1-4"/>
              </a:cxn>
              <a:cxn ang="0">
                <a:pos x="connsiteX2-5" y="connsiteY2-6"/>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7" name="组合 6"/>
          <p:cNvGrpSpPr/>
          <p:nvPr/>
        </p:nvGrpSpPr>
        <p:grpSpPr>
          <a:xfrm>
            <a:off x="1134374" y="3235153"/>
            <a:ext cx="1331095" cy="1301759"/>
            <a:chOff x="1331640" y="1918189"/>
            <a:chExt cx="1149695" cy="1123950"/>
          </a:xfrm>
          <a:solidFill>
            <a:srgbClr val="23B9D6"/>
          </a:solidFill>
          <a:scene3d>
            <a:camera prst="orthographicFront">
              <a:rot lat="0" lon="0" rev="0"/>
            </a:camera>
            <a:lightRig rig="glow" dir="t">
              <a:rot lat="0" lon="0" rev="4800000"/>
            </a:lightRig>
          </a:scene3d>
        </p:grpSpPr>
        <p:sp>
          <p:nvSpPr>
            <p:cNvPr id="8" name="椭圆形标注 7"/>
            <p:cNvSpPr/>
            <p:nvPr/>
          </p:nvSpPr>
          <p:spPr>
            <a:xfrm>
              <a:off x="1331640" y="1918189"/>
              <a:ext cx="1149695" cy="1123950"/>
            </a:xfrm>
            <a:prstGeom prst="wedgeEllipseCallout">
              <a:avLst>
                <a:gd name="adj1" fmla="val 23905"/>
                <a:gd name="adj2" fmla="val 58966"/>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9" name="TextBox 8"/>
            <p:cNvSpPr txBox="1"/>
            <p:nvPr/>
          </p:nvSpPr>
          <p:spPr>
            <a:xfrm>
              <a:off x="1558795" y="2141412"/>
              <a:ext cx="691166" cy="717490"/>
            </a:xfrm>
            <a:prstGeom prst="rect">
              <a:avLst/>
            </a:prstGeom>
            <a:grpFill/>
            <a:ln>
              <a:noFill/>
            </a:ln>
            <a:effectLst/>
            <a:sp3d prstMaterial="matte"/>
          </p:spPr>
          <p:txBody>
            <a:bodyPr wrap="none" rtlCol="0">
              <a:spAutoFit/>
            </a:bodyPr>
            <a:lstStyle/>
            <a:p>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smtClean="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标题</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rot="1202733">
            <a:off x="4184239" y="4210143"/>
            <a:ext cx="1331095" cy="1301759"/>
            <a:chOff x="3694928" y="2635572"/>
            <a:chExt cx="1149695" cy="1123950"/>
          </a:xfrm>
          <a:solidFill>
            <a:srgbClr val="0070C0"/>
          </a:solidFill>
          <a:scene3d>
            <a:camera prst="orthographicFront">
              <a:rot lat="0" lon="0" rev="0"/>
            </a:camera>
            <a:lightRig rig="glow" dir="t">
              <a:rot lat="0" lon="0" rev="4800000"/>
            </a:lightRig>
          </a:scene3d>
        </p:grpSpPr>
        <p:sp>
          <p:nvSpPr>
            <p:cNvPr id="11" name="椭圆形标注 10"/>
            <p:cNvSpPr/>
            <p:nvPr/>
          </p:nvSpPr>
          <p:spPr>
            <a:xfrm>
              <a:off x="3694928" y="2635572"/>
              <a:ext cx="1149695" cy="1123950"/>
            </a:xfrm>
            <a:prstGeom prst="wedgeEllipseCallout">
              <a:avLst>
                <a:gd name="adj1" fmla="val -50658"/>
                <a:gd name="adj2" fmla="val -40187"/>
              </a:avLst>
            </a:prstGeom>
            <a:solidFill>
              <a:srgbClr val="2A9AA6"/>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2" name="TextBox 11"/>
            <p:cNvSpPr txBox="1"/>
            <p:nvPr/>
          </p:nvSpPr>
          <p:spPr>
            <a:xfrm rot="20397267">
              <a:off x="3933201" y="2850203"/>
              <a:ext cx="691166" cy="717490"/>
            </a:xfrm>
            <a:prstGeom prst="rect">
              <a:avLst/>
            </a:prstGeom>
            <a:noFill/>
            <a:ln>
              <a:noFill/>
            </a:ln>
            <a:effectLst/>
            <a:sp3d prstMaterial="matte"/>
          </p:spPr>
          <p:txBody>
            <a:bodyPr wrap="none" rtlCol="0">
              <a:spAutoFit/>
            </a:bodyPr>
            <a:lstStyle/>
            <a:p>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smtClean="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标题</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rot="1708439">
            <a:off x="5759559" y="1172745"/>
            <a:ext cx="1331095" cy="1301759"/>
            <a:chOff x="4166431" y="757076"/>
            <a:chExt cx="1149695" cy="1123950"/>
          </a:xfrm>
          <a:solidFill>
            <a:srgbClr val="23B9D6"/>
          </a:solidFill>
          <a:scene3d>
            <a:camera prst="orthographicFront">
              <a:rot lat="0" lon="0" rev="0"/>
            </a:camera>
            <a:lightRig rig="glow" dir="t"/>
          </a:scene3d>
        </p:grpSpPr>
        <p:sp>
          <p:nvSpPr>
            <p:cNvPr id="14" name="椭圆形标注 13"/>
            <p:cNvSpPr/>
            <p:nvPr/>
          </p:nvSpPr>
          <p:spPr>
            <a:xfrm>
              <a:off x="4166431" y="757076"/>
              <a:ext cx="1149695" cy="1123950"/>
            </a:xfrm>
            <a:prstGeom prst="wedgeEllipseCallout">
              <a:avLst>
                <a:gd name="adj1" fmla="val 47102"/>
                <a:gd name="adj2" fmla="val 40322"/>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5" name="TextBox 14"/>
            <p:cNvSpPr txBox="1"/>
            <p:nvPr/>
          </p:nvSpPr>
          <p:spPr>
            <a:xfrm rot="19891561">
              <a:off x="4402667" y="958642"/>
              <a:ext cx="691166" cy="717490"/>
            </a:xfrm>
            <a:prstGeom prst="rect">
              <a:avLst/>
            </a:prstGeom>
            <a:grpFill/>
            <a:ln>
              <a:noFill/>
            </a:ln>
            <a:effectLst/>
            <a:sp3d prstMaterial="matte"/>
          </p:spPr>
          <p:txBody>
            <a:bodyPr wrap="none" rtlCol="0">
              <a:spAutoFit/>
            </a:bodyPr>
            <a:lstStyle/>
            <a:p>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smtClean="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标题</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rot="1896863">
            <a:off x="8980446" y="2924649"/>
            <a:ext cx="1331095" cy="1301759"/>
            <a:chOff x="7164288" y="1682700"/>
            <a:chExt cx="1149695" cy="1123950"/>
          </a:xfrm>
          <a:solidFill>
            <a:srgbClr val="0070C0"/>
          </a:solidFill>
          <a:scene3d>
            <a:camera prst="orthographicFront">
              <a:rot lat="0" lon="0" rev="0"/>
            </a:camera>
            <a:lightRig rig="glow" dir="t">
              <a:rot lat="0" lon="0" rev="4800000"/>
            </a:lightRig>
          </a:scene3d>
        </p:grpSpPr>
        <p:sp>
          <p:nvSpPr>
            <p:cNvPr id="17" name="椭圆形标注 16"/>
            <p:cNvSpPr/>
            <p:nvPr/>
          </p:nvSpPr>
          <p:spPr>
            <a:xfrm>
              <a:off x="7164288" y="1682700"/>
              <a:ext cx="1149695" cy="1123950"/>
            </a:xfrm>
            <a:prstGeom prst="wedgeEllipseCallout">
              <a:avLst>
                <a:gd name="adj1" fmla="val -45687"/>
                <a:gd name="adj2" fmla="val -43577"/>
              </a:avLst>
            </a:prstGeom>
            <a:solidFill>
              <a:srgbClr val="2A9AA6"/>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8" name="TextBox 17"/>
            <p:cNvSpPr txBox="1"/>
            <p:nvPr/>
          </p:nvSpPr>
          <p:spPr>
            <a:xfrm rot="19703137">
              <a:off x="7404991" y="1898508"/>
              <a:ext cx="691166" cy="717490"/>
            </a:xfrm>
            <a:prstGeom prst="rect">
              <a:avLst/>
            </a:prstGeom>
            <a:noFill/>
            <a:ln>
              <a:noFill/>
            </a:ln>
            <a:effectLst/>
            <a:sp3d prstMaterial="matte"/>
          </p:spPr>
          <p:txBody>
            <a:bodyPr wrap="none" rtlCol="0">
              <a:spAutoFit/>
            </a:bodyPr>
            <a:lstStyle/>
            <a:p>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smtClean="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bg1">
                      <a:lumMod val="95000"/>
                    </a:schemeClr>
                  </a:solidFill>
                  <a:latin typeface="微软雅黑" panose="020B0503020204020204" pitchFamily="34" charset="-122"/>
                  <a:ea typeface="微软雅黑" panose="020B0503020204020204" pitchFamily="34" charset="-122"/>
                </a:rPr>
                <a:t>标题</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2859844" y="2593634"/>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点击此处输入</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本栏的具体文字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根据您的具体内容酌情修改。</a:t>
            </a:r>
            <a:endParaRPr lang="en-US" altLang="zh-CN" sz="1400" dirty="0">
              <a:solidFill>
                <a:schemeClr val="tx1">
                  <a:lumMod val="50000"/>
                  <a:lumOff val="50000"/>
                </a:schemeClr>
              </a:solidFill>
            </a:endParaRPr>
          </a:p>
        </p:txBody>
      </p:sp>
      <p:sp>
        <p:nvSpPr>
          <p:cNvPr id="20" name="TextBox 19"/>
          <p:cNvSpPr txBox="1"/>
          <p:nvPr/>
        </p:nvSpPr>
        <p:spPr>
          <a:xfrm>
            <a:off x="1977048" y="5176997"/>
            <a:ext cx="2217245" cy="1092603"/>
          </a:xfrm>
          <a:prstGeom prst="rect">
            <a:avLst/>
          </a:prstGeom>
          <a:noFill/>
        </p:spPr>
        <p:txBody>
          <a:bodyPr wrap="square" lIns="121917" tIns="60958" rIns="121917" bIns="60958" rtlCol="0">
            <a:spAutoFit/>
          </a:bodyPr>
          <a:lstStyle/>
          <a:p>
            <a:pPr algn="just">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点击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本栏的具体</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文字，</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请根据您的具体内容酌情修改。</a:t>
            </a:r>
            <a:endParaRPr lang="en-US" altLang="zh-CN" sz="1400" dirty="0">
              <a:solidFill>
                <a:schemeClr val="tx1">
                  <a:lumMod val="50000"/>
                  <a:lumOff val="50000"/>
                </a:schemeClr>
              </a:solidFill>
            </a:endParaRPr>
          </a:p>
        </p:txBody>
      </p:sp>
      <p:sp>
        <p:nvSpPr>
          <p:cNvPr id="21" name="TextBox 20"/>
          <p:cNvSpPr txBox="1"/>
          <p:nvPr/>
        </p:nvSpPr>
        <p:spPr>
          <a:xfrm>
            <a:off x="5989683" y="3314272"/>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点击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本栏的具体文字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根据您的具体内容酌情修改。</a:t>
            </a:r>
            <a:endParaRPr lang="en-US" altLang="zh-CN" sz="1400" dirty="0">
              <a:solidFill>
                <a:schemeClr val="tx1">
                  <a:lumMod val="50000"/>
                  <a:lumOff val="50000"/>
                </a:schemeClr>
              </a:solidFill>
            </a:endParaRPr>
          </a:p>
        </p:txBody>
      </p:sp>
      <p:sp>
        <p:nvSpPr>
          <p:cNvPr id="22" name="TextBox 21"/>
          <p:cNvSpPr txBox="1"/>
          <p:nvPr/>
        </p:nvSpPr>
        <p:spPr>
          <a:xfrm>
            <a:off x="8207166" y="1172529"/>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点击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本栏的具体文字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根据您的具体内容酌情修改。</a:t>
            </a:r>
            <a:endParaRPr lang="en-US" altLang="zh-CN" sz="1400" dirty="0">
              <a:solidFill>
                <a:schemeClr val="tx1">
                  <a:lumMod val="50000"/>
                  <a:lumOff val="50000"/>
                </a:schemeClr>
              </a:solidFill>
            </a:endParaRPr>
          </a:p>
        </p:txBody>
      </p:sp>
      <p:sp>
        <p:nvSpPr>
          <p:cNvPr id="23" name="椭圆 22"/>
          <p:cNvSpPr/>
          <p:nvPr/>
        </p:nvSpPr>
        <p:spPr>
          <a:xfrm>
            <a:off x="2124075" y="4817244"/>
            <a:ext cx="276225" cy="276225"/>
          </a:xfrm>
          <a:prstGeom prst="ellipse">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148137" y="3731456"/>
            <a:ext cx="276225" cy="276225"/>
          </a:xfrm>
          <a:prstGeom prst="ellipse">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694394" y="2759906"/>
            <a:ext cx="276225" cy="276225"/>
          </a:xfrm>
          <a:prstGeom prst="ellipse">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9238767" y="2335407"/>
            <a:ext cx="276225" cy="276225"/>
          </a:xfrm>
          <a:prstGeom prst="ellipse">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672"/>
    </mc:Choice>
    <mc:Fallback>
      <p:transition spd="slow" advTm="3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矩形 3"/>
          <p:cNvSpPr>
            <a:spLocks noChangeArrowheads="1"/>
          </p:cNvSpPr>
          <p:nvPr/>
        </p:nvSpPr>
        <p:spPr bwMode="auto">
          <a:xfrm>
            <a:off x="4656117" y="1187890"/>
            <a:ext cx="6815651" cy="5146252"/>
          </a:xfrm>
          <a:prstGeom prst="rect">
            <a:avLst/>
          </a:prstGeom>
          <a:blipFill dpi="0" rotWithShape="1">
            <a:blip r:embed="rId1"/>
            <a:srcRect/>
            <a:stretch>
              <a:fillRect/>
            </a:stretch>
          </a:blip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矩形 4"/>
          <p:cNvSpPr>
            <a:spLocks noChangeArrowheads="1"/>
          </p:cNvSpPr>
          <p:nvPr/>
        </p:nvSpPr>
        <p:spPr bwMode="auto">
          <a:xfrm>
            <a:off x="668287" y="1565567"/>
            <a:ext cx="4709860" cy="4390897"/>
          </a:xfrm>
          <a:prstGeom prst="rect">
            <a:avLst/>
          </a:prstGeom>
          <a:solidFill>
            <a:schemeClr val="bg1">
              <a:alpha val="70195"/>
            </a:schemeClr>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Freeform 7"/>
          <p:cNvSpPr>
            <a:spLocks noEditPoints="1"/>
          </p:cNvSpPr>
          <p:nvPr/>
        </p:nvSpPr>
        <p:spPr bwMode="auto">
          <a:xfrm>
            <a:off x="890451" y="4967839"/>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106107 w 794"/>
              <a:gd name="T11" fmla="*/ 160549 h 794"/>
              <a:gd name="T12" fmla="*/ 160989 w 794"/>
              <a:gd name="T13" fmla="*/ 105817 h 794"/>
              <a:gd name="T14" fmla="*/ 290513 w 794"/>
              <a:gd name="T15" fmla="*/ 234256 h 794"/>
              <a:gd name="T16" fmla="*/ 420036 w 794"/>
              <a:gd name="T17" fmla="*/ 105817 h 794"/>
              <a:gd name="T18" fmla="*/ 474918 w 794"/>
              <a:gd name="T19" fmla="*/ 160549 h 794"/>
              <a:gd name="T20" fmla="*/ 346127 w 794"/>
              <a:gd name="T21" fmla="*/ 289719 h 794"/>
              <a:gd name="T22" fmla="*/ 474918 w 794"/>
              <a:gd name="T23" fmla="*/ 418888 h 794"/>
              <a:gd name="T24" fmla="*/ 420036 w 794"/>
              <a:gd name="T25" fmla="*/ 473620 h 794"/>
              <a:gd name="T26" fmla="*/ 290513 w 794"/>
              <a:gd name="T27" fmla="*/ 345181 h 794"/>
              <a:gd name="T28" fmla="*/ 160989 w 794"/>
              <a:gd name="T29" fmla="*/ 473620 h 794"/>
              <a:gd name="T30" fmla="*/ 106107 w 794"/>
              <a:gd name="T31" fmla="*/ 418888 h 794"/>
              <a:gd name="T32" fmla="*/ 234898 w 794"/>
              <a:gd name="T33" fmla="*/ 289719 h 794"/>
              <a:gd name="T34" fmla="*/ 106107 w 794"/>
              <a:gd name="T35" fmla="*/ 160549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rgbClr val="0E647C"/>
          </a:solidFill>
          <a:ln>
            <a:noFill/>
          </a:ln>
        </p:spPr>
        <p:txBody>
          <a:bodyPr/>
          <a:lstStyle/>
          <a:p>
            <a:endParaRPr lang="zh-CN" altLang="en-US" sz="1800"/>
          </a:p>
        </p:txBody>
      </p:sp>
      <p:sp>
        <p:nvSpPr>
          <p:cNvPr id="9" name="Freeform 8"/>
          <p:cNvSpPr>
            <a:spLocks noEditPoints="1"/>
          </p:cNvSpPr>
          <p:nvPr/>
        </p:nvSpPr>
        <p:spPr bwMode="auto">
          <a:xfrm>
            <a:off x="890451" y="1871835"/>
            <a:ext cx="580798" cy="579212"/>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03B0CD"/>
          </a:solidFill>
          <a:ln>
            <a:noFill/>
          </a:ln>
        </p:spPr>
        <p:txBody>
          <a:bodyPr/>
          <a:lstStyle/>
          <a:p>
            <a:endParaRPr lang="zh-CN" altLang="en-US" sz="1800"/>
          </a:p>
        </p:txBody>
      </p:sp>
      <p:sp>
        <p:nvSpPr>
          <p:cNvPr id="10" name="Freeform 8"/>
          <p:cNvSpPr>
            <a:spLocks noEditPoints="1"/>
          </p:cNvSpPr>
          <p:nvPr/>
        </p:nvSpPr>
        <p:spPr bwMode="auto">
          <a:xfrm>
            <a:off x="890451" y="2908068"/>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513702 w 794"/>
              <a:gd name="T11" fmla="*/ 182442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4 h 794"/>
              <a:gd name="T22" fmla="*/ 242947 w 794"/>
              <a:gd name="T23" fmla="*/ 452457 h 794"/>
              <a:gd name="T24" fmla="*/ 298562 w 794"/>
              <a:gd name="T25" fmla="*/ 397724 h 794"/>
              <a:gd name="T26" fmla="*/ 298562 w 794"/>
              <a:gd name="T27" fmla="*/ 397724 h 794"/>
              <a:gd name="T28" fmla="*/ 513702 w 794"/>
              <a:gd name="T29" fmla="*/ 182442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0E647C"/>
          </a:solidFill>
          <a:ln>
            <a:noFill/>
          </a:ln>
        </p:spPr>
        <p:txBody>
          <a:bodyPr/>
          <a:lstStyle/>
          <a:p>
            <a:endParaRPr lang="zh-CN" altLang="en-US" sz="1800"/>
          </a:p>
        </p:txBody>
      </p:sp>
      <p:sp>
        <p:nvSpPr>
          <p:cNvPr id="11" name="Freeform 8"/>
          <p:cNvSpPr>
            <a:spLocks noEditPoints="1"/>
          </p:cNvSpPr>
          <p:nvPr/>
        </p:nvSpPr>
        <p:spPr bwMode="auto">
          <a:xfrm>
            <a:off x="890451" y="3918910"/>
            <a:ext cx="580798" cy="579212"/>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03B0CD"/>
          </a:solidFill>
          <a:ln>
            <a:noFill/>
          </a:ln>
        </p:spPr>
        <p:txBody>
          <a:bodyPr/>
          <a:lstStyle/>
          <a:p>
            <a:endParaRPr lang="zh-CN" altLang="en-US" sz="1800"/>
          </a:p>
        </p:txBody>
      </p:sp>
      <p:sp>
        <p:nvSpPr>
          <p:cNvPr id="12" name="TextBox 9"/>
          <p:cNvSpPr txBox="1">
            <a:spLocks noChangeArrowheads="1"/>
          </p:cNvSpPr>
          <p:nvPr/>
        </p:nvSpPr>
        <p:spPr bwMode="auto">
          <a:xfrm>
            <a:off x="1610894" y="1838511"/>
            <a:ext cx="3454638" cy="9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30000"/>
              </a:lnSpc>
              <a:buNone/>
            </a:pPr>
            <a:r>
              <a:rPr lang="zh-CN" altLang="en-US" sz="1400" kern="0" dirty="0">
                <a:solidFill>
                  <a:schemeClr val="tx1">
                    <a:lumMod val="65000"/>
                    <a:lumOff val="35000"/>
                  </a:schemeClr>
                </a:solidFill>
                <a:latin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65000"/>
                  <a:lumOff val="35000"/>
                </a:schemeClr>
              </a:solidFill>
              <a:latin typeface="微软雅黑" panose="020B0503020204020204" pitchFamily="34" charset="-122"/>
            </a:endParaRPr>
          </a:p>
        </p:txBody>
      </p:sp>
      <p:sp>
        <p:nvSpPr>
          <p:cNvPr id="13" name="TextBox 10"/>
          <p:cNvSpPr txBox="1">
            <a:spLocks noChangeArrowheads="1"/>
          </p:cNvSpPr>
          <p:nvPr/>
        </p:nvSpPr>
        <p:spPr bwMode="auto">
          <a:xfrm>
            <a:off x="1610894" y="2903307"/>
            <a:ext cx="3454638" cy="9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30000"/>
              </a:lnSpc>
              <a:buNone/>
            </a:pPr>
            <a:r>
              <a:rPr lang="zh-CN" altLang="en-US" sz="1400" kern="0" dirty="0">
                <a:solidFill>
                  <a:schemeClr val="tx1">
                    <a:lumMod val="65000"/>
                    <a:lumOff val="35000"/>
                  </a:schemeClr>
                </a:solidFill>
                <a:latin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65000"/>
                  <a:lumOff val="35000"/>
                </a:schemeClr>
              </a:solidFill>
              <a:latin typeface="微软雅黑" panose="020B0503020204020204" pitchFamily="34" charset="-122"/>
            </a:endParaRPr>
          </a:p>
        </p:txBody>
      </p:sp>
      <p:sp>
        <p:nvSpPr>
          <p:cNvPr id="14" name="TextBox 11"/>
          <p:cNvSpPr txBox="1">
            <a:spLocks noChangeArrowheads="1"/>
          </p:cNvSpPr>
          <p:nvPr/>
        </p:nvSpPr>
        <p:spPr bwMode="auto">
          <a:xfrm>
            <a:off x="1610894" y="3912563"/>
            <a:ext cx="3454638" cy="9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30000"/>
              </a:lnSpc>
              <a:buNone/>
            </a:pPr>
            <a:r>
              <a:rPr lang="zh-CN" altLang="en-US" sz="1400" kern="0" dirty="0">
                <a:solidFill>
                  <a:schemeClr val="tx1">
                    <a:lumMod val="65000"/>
                    <a:lumOff val="35000"/>
                  </a:schemeClr>
                </a:solidFill>
                <a:latin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65000"/>
                  <a:lumOff val="35000"/>
                </a:schemeClr>
              </a:solidFill>
              <a:latin typeface="微软雅黑" panose="020B0503020204020204" pitchFamily="34" charset="-122"/>
            </a:endParaRPr>
          </a:p>
        </p:txBody>
      </p:sp>
      <p:sp>
        <p:nvSpPr>
          <p:cNvPr id="15" name="TextBox 12"/>
          <p:cNvSpPr txBox="1">
            <a:spLocks noChangeArrowheads="1"/>
          </p:cNvSpPr>
          <p:nvPr/>
        </p:nvSpPr>
        <p:spPr bwMode="auto">
          <a:xfrm>
            <a:off x="1610894" y="4948796"/>
            <a:ext cx="3454638" cy="9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30000"/>
              </a:lnSpc>
              <a:buNone/>
            </a:pPr>
            <a:r>
              <a:rPr lang="zh-CN" altLang="en-US" sz="1400" kern="0" dirty="0">
                <a:solidFill>
                  <a:schemeClr val="tx1">
                    <a:lumMod val="65000"/>
                    <a:lumOff val="35000"/>
                  </a:schemeClr>
                </a:solidFill>
                <a:latin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65000"/>
                  <a:lumOff val="3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60"/>
    </mc:Choice>
    <mc:Fallback>
      <p:transition spd="slow" advTm="2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 presetClass="entr" presetSubtype="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p:bldP spid="9" grpId="0" animBg="1"/>
      <p:bldP spid="10" grpId="0" animBg="1"/>
      <p:bldP spid="11" grpId="0" animBg="1"/>
      <p:bldP spid="12" grpId="0" autoUpdateAnimBg="0"/>
      <p:bldP spid="13" grpId="0" autoUpdateAnimBg="0"/>
      <p:bldP spid="14" grpId="0" autoUpdateAnimBg="0"/>
      <p:bldP spid="1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右箭头 5"/>
          <p:cNvSpPr>
            <a:spLocks noChangeArrowheads="1"/>
          </p:cNvSpPr>
          <p:nvPr/>
        </p:nvSpPr>
        <p:spPr bwMode="auto">
          <a:xfrm>
            <a:off x="3716229" y="2296378"/>
            <a:ext cx="4743347" cy="522727"/>
          </a:xfrm>
          <a:prstGeom prst="rightArrow">
            <a:avLst>
              <a:gd name="adj1" fmla="val 50000"/>
              <a:gd name="adj2" fmla="val 50092"/>
            </a:avLst>
          </a:prstGeom>
          <a:solidFill>
            <a:srgbClr val="23B9D6"/>
          </a:solidFill>
          <a:ln>
            <a:noFill/>
          </a:ln>
          <a:effectLst/>
        </p:spPr>
        <p:txBody>
          <a:bodyPr lIns="127907" tIns="63952" rIns="127907" bIns="63952" anchor="ctr"/>
          <a:lstStyle/>
          <a:p>
            <a:pPr defTabSz="1216025">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7" name="右箭头 6"/>
          <p:cNvSpPr>
            <a:spLocks noChangeArrowheads="1"/>
          </p:cNvSpPr>
          <p:nvPr/>
        </p:nvSpPr>
        <p:spPr bwMode="auto">
          <a:xfrm flipH="1">
            <a:off x="3891169" y="3080467"/>
            <a:ext cx="4911645" cy="520493"/>
          </a:xfrm>
          <a:prstGeom prst="rightArrow">
            <a:avLst>
              <a:gd name="adj1" fmla="val 50000"/>
              <a:gd name="adj2" fmla="val 50064"/>
            </a:avLst>
          </a:prstGeom>
          <a:solidFill>
            <a:srgbClr val="23B9D6"/>
          </a:solidFill>
          <a:ln>
            <a:noFill/>
          </a:ln>
          <a:effectLst/>
        </p:spPr>
        <p:txBody>
          <a:bodyPr lIns="127907" tIns="63952" rIns="127907" bIns="63952" anchor="ctr"/>
          <a:lstStyle/>
          <a:p>
            <a:pPr defTabSz="1216025">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椭圆 7"/>
          <p:cNvSpPr>
            <a:spLocks noChangeArrowheads="1"/>
          </p:cNvSpPr>
          <p:nvPr/>
        </p:nvSpPr>
        <p:spPr bwMode="auto">
          <a:xfrm>
            <a:off x="1391055" y="1644088"/>
            <a:ext cx="2500112" cy="2522042"/>
          </a:xfrm>
          <a:prstGeom prst="ellipse">
            <a:avLst/>
          </a:prstGeom>
          <a:solidFill>
            <a:srgbClr val="0E647C"/>
          </a:solidFill>
          <a:ln>
            <a:noFill/>
          </a:ln>
          <a:effectLst/>
        </p:spPr>
        <p:txBody>
          <a:bodyPr lIns="127907" tIns="63952" rIns="127907" bIns="63952" anchor="ctr"/>
          <a:lstStyle/>
          <a:p>
            <a:pPr defTabSz="1216025">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endParaRPr lang="zh-CN" altLang="en-US" sz="2500" kern="0" dirty="0">
              <a:solidFill>
                <a:srgbClr val="FFFFFF"/>
              </a:solidFill>
              <a:latin typeface="微软雅黑" panose="020B0503020204020204" pitchFamily="34" charset="-122"/>
              <a:ea typeface="微软雅黑" panose="020B0503020204020204" pitchFamily="34" charset="-122"/>
            </a:endParaRPr>
          </a:p>
        </p:txBody>
      </p:sp>
      <p:sp>
        <p:nvSpPr>
          <p:cNvPr id="9" name="椭圆 8"/>
          <p:cNvSpPr>
            <a:spLocks noChangeArrowheads="1"/>
          </p:cNvSpPr>
          <p:nvPr/>
        </p:nvSpPr>
        <p:spPr bwMode="auto">
          <a:xfrm>
            <a:off x="8543723" y="1644088"/>
            <a:ext cx="2502326" cy="2522042"/>
          </a:xfrm>
          <a:prstGeom prst="ellipse">
            <a:avLst/>
          </a:prstGeom>
          <a:solidFill>
            <a:srgbClr val="23B9D6"/>
          </a:solidFill>
          <a:ln>
            <a:noFill/>
          </a:ln>
          <a:effectLst/>
        </p:spPr>
        <p:txBody>
          <a:bodyPr lIns="127907" tIns="63952" rIns="127907" bIns="63952" anchor="ctr"/>
          <a:lstStyle/>
          <a:p>
            <a:pPr defTabSz="1216025">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endParaRPr lang="zh-CN" altLang="en-US" sz="2500" kern="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5053754" y="2124370"/>
            <a:ext cx="1981931" cy="1650833"/>
          </a:xfrm>
          <a:prstGeom prst="rect">
            <a:avLst/>
          </a:prstGeom>
          <a:solidFill>
            <a:srgbClr val="0E647C"/>
          </a:solidFill>
          <a:ln w="3175" cap="flat" cmpd="sng" algn="ctr">
            <a:noFill/>
            <a:prstDash val="solid"/>
          </a:ln>
          <a:effectLst/>
        </p:spPr>
        <p:txBody>
          <a:bodyPr lIns="127907" tIns="63952" rIns="127907" bIns="63952" anchor="ctr"/>
          <a:lstStyle/>
          <a:p>
            <a:pPr defTabSz="1216025">
              <a:lnSpc>
                <a:spcPct val="120000"/>
              </a:lnSpc>
              <a:defRPr/>
            </a:pPr>
            <a:r>
              <a:rPr lang="zh-CN" altLang="en-US" sz="2400" kern="0" dirty="0">
                <a:solidFill>
                  <a:srgbClr val="414455"/>
                </a:solidFill>
                <a:latin typeface="微软雅黑" panose="020B0503020204020204" pitchFamily="34" charset="-122"/>
                <a:ea typeface="微软雅黑" panose="020B0503020204020204" pitchFamily="34" charset="-122"/>
              </a:rPr>
              <a:t>   </a:t>
            </a:r>
            <a:r>
              <a:rPr lang="zh-CN" altLang="en-US" sz="2400" kern="0" dirty="0">
                <a:solidFill>
                  <a:srgbClr val="FFFFFF"/>
                </a:solidFill>
                <a:latin typeface="微软雅黑" panose="020B0503020204020204" pitchFamily="34" charset="-122"/>
                <a:ea typeface="微软雅黑" panose="020B0503020204020204" pitchFamily="34" charset="-122"/>
              </a:rPr>
              <a:t>添加内容</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1" name="下箭头 10"/>
          <p:cNvSpPr>
            <a:spLocks noChangeArrowheads="1"/>
          </p:cNvSpPr>
          <p:nvPr/>
        </p:nvSpPr>
        <p:spPr bwMode="auto">
          <a:xfrm>
            <a:off x="5518788" y="4217508"/>
            <a:ext cx="1122727" cy="781855"/>
          </a:xfrm>
          <a:prstGeom prst="downArrow">
            <a:avLst>
              <a:gd name="adj1" fmla="val 50000"/>
              <a:gd name="adj2" fmla="val 50000"/>
            </a:avLst>
          </a:prstGeom>
          <a:solidFill>
            <a:srgbClr val="23B9D6"/>
          </a:solidFill>
          <a:ln>
            <a:noFill/>
          </a:ln>
          <a:effectLst/>
        </p:spPr>
        <p:txBody>
          <a:bodyPr lIns="127907" tIns="63952" rIns="127907" bIns="63952" anchor="ctr"/>
          <a:lstStyle/>
          <a:p>
            <a:pPr defTabSz="1216025">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TextBox 11"/>
          <p:cNvSpPr txBox="1"/>
          <p:nvPr/>
        </p:nvSpPr>
        <p:spPr bwMode="auto">
          <a:xfrm>
            <a:off x="1530744" y="4431960"/>
            <a:ext cx="2068294" cy="1753292"/>
          </a:xfrm>
          <a:prstGeom prst="rect">
            <a:avLst/>
          </a:prstGeom>
          <a:noFill/>
        </p:spPr>
        <p:txBody>
          <a:bodyPr lIns="127907" tIns="63952" rIns="127907" bIns="63952">
            <a:spAutoFit/>
          </a:bodyPr>
          <a:lstStyle/>
          <a:p>
            <a:pPr defTabSz="1216025">
              <a:lnSpc>
                <a:spcPct val="13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8760918" y="4516848"/>
            <a:ext cx="2070509" cy="1753292"/>
          </a:xfrm>
          <a:prstGeom prst="rect">
            <a:avLst/>
          </a:prstGeom>
          <a:noFill/>
        </p:spPr>
        <p:txBody>
          <a:bodyPr lIns="127907" tIns="63952" rIns="127907" bIns="63952">
            <a:spAutoFit/>
          </a:bodyPr>
          <a:lstStyle/>
          <a:p>
            <a:pPr defTabSz="1216025">
              <a:lnSpc>
                <a:spcPct val="13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4" name="TextBox 19"/>
          <p:cNvSpPr txBox="1">
            <a:spLocks noChangeArrowheads="1"/>
          </p:cNvSpPr>
          <p:nvPr/>
        </p:nvSpPr>
        <p:spPr bwMode="auto">
          <a:xfrm>
            <a:off x="5444783" y="5254025"/>
            <a:ext cx="1570043" cy="911687"/>
          </a:xfrm>
          <a:prstGeom prst="rect">
            <a:avLst/>
          </a:prstGeom>
          <a:noFill/>
          <a:ln>
            <a:noFill/>
          </a:ln>
        </p:spPr>
        <p:txBody>
          <a:bodyPr lIns="127907" tIns="63952" rIns="127907" bIns="6395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6025" eaLnBrk="1" hangingPunct="1">
              <a:lnSpc>
                <a:spcPct val="120000"/>
              </a:lnSpc>
              <a:defRPr/>
            </a:pPr>
            <a:r>
              <a:rPr lang="zh-CN" altLang="en-US" sz="2100" kern="0" dirty="0">
                <a:solidFill>
                  <a:srgbClr val="4D4D4D"/>
                </a:solidFill>
                <a:latin typeface="微软雅黑" panose="020B0503020204020204" pitchFamily="34" charset="-122"/>
                <a:ea typeface="微软雅黑" panose="020B0503020204020204" pitchFamily="34" charset="-122"/>
              </a:rPr>
              <a:t>单击此处添加标题</a:t>
            </a:r>
            <a:endParaRPr lang="zh-CN" altLang="en-US" sz="2100" kern="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685"/>
    </mc:Choice>
    <mc:Fallback>
      <p:transition spd="slow" advTm="1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Left)">
                                      <p:cBhvr>
                                        <p:cTn id="20" dur="500"/>
                                        <p:tgtEl>
                                          <p:spTgt spid="6"/>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500"/>
                                        <p:tgtEl>
                                          <p:spTgt spid="7"/>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amond(in)">
                                      <p:cBhvr>
                                        <p:cTn id="38" dur="500"/>
                                        <p:tgtEl>
                                          <p:spTgt spid="14"/>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amond(in)">
                                      <p:cBhvr>
                                        <p:cTn id="41" dur="500"/>
                                        <p:tgtEl>
                                          <p:spTgt spid="1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amond(i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6" name="组合 5"/>
          <p:cNvGrpSpPr/>
          <p:nvPr/>
        </p:nvGrpSpPr>
        <p:grpSpPr>
          <a:xfrm>
            <a:off x="731026" y="1960563"/>
            <a:ext cx="10631645" cy="3973497"/>
            <a:chOff x="731026" y="1960563"/>
            <a:chExt cx="10631645" cy="3973497"/>
          </a:xfrm>
        </p:grpSpPr>
        <p:grpSp>
          <p:nvGrpSpPr>
            <p:cNvPr id="7" name="组合 6"/>
            <p:cNvGrpSpPr/>
            <p:nvPr/>
          </p:nvGrpSpPr>
          <p:grpSpPr>
            <a:xfrm>
              <a:off x="3659188" y="2016125"/>
              <a:ext cx="4674584" cy="3705225"/>
              <a:chOff x="3659188" y="2016125"/>
              <a:chExt cx="4674584" cy="3705225"/>
            </a:xfrm>
          </p:grpSpPr>
          <p:sp>
            <p:nvSpPr>
              <p:cNvPr id="28" name="MH_Other_1"/>
              <p:cNvSpPr>
                <a:spLocks noChangeArrowheads="1"/>
              </p:cNvSpPr>
              <p:nvPr/>
            </p:nvSpPr>
            <p:spPr bwMode="auto">
              <a:xfrm>
                <a:off x="4278313" y="2066925"/>
                <a:ext cx="3403133" cy="3540125"/>
              </a:xfrm>
              <a:prstGeom prst="ellipse">
                <a:avLst/>
              </a:prstGeom>
              <a:noFill/>
              <a:ln w="31750">
                <a:solidFill>
                  <a:srgbClr val="808080"/>
                </a:solidFill>
                <a:round/>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8000">
                  <a:solidFill>
                    <a:schemeClr val="bg1"/>
                  </a:solidFill>
                  <a:ea typeface="微软雅黑" panose="020B0503020204020204" pitchFamily="34" charset="-122"/>
                  <a:sym typeface="Calibri" panose="020F0502020204030204" pitchFamily="34" charset="0"/>
                </a:endParaRPr>
              </a:p>
            </p:txBody>
          </p:sp>
          <p:sp>
            <p:nvSpPr>
              <p:cNvPr id="29" name="MH_Other_2"/>
              <p:cNvSpPr>
                <a:spLocks noChangeArrowheads="1"/>
              </p:cNvSpPr>
              <p:nvPr/>
            </p:nvSpPr>
            <p:spPr bwMode="auto">
              <a:xfrm>
                <a:off x="4168775" y="2016125"/>
                <a:ext cx="1067890" cy="1112838"/>
              </a:xfrm>
              <a:prstGeom prst="ellipse">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zh-CN" altLang="en-US" sz="3800">
                  <a:solidFill>
                    <a:schemeClr val="bg1"/>
                  </a:solidFill>
                  <a:ea typeface="微软雅黑" panose="020B0503020204020204" pitchFamily="34" charset="-122"/>
                  <a:sym typeface="Calibri" panose="020F0502020204030204" pitchFamily="34" charset="0"/>
                </a:endParaRPr>
              </a:p>
            </p:txBody>
          </p:sp>
          <p:sp>
            <p:nvSpPr>
              <p:cNvPr id="30" name="MH_Other_3"/>
              <p:cNvSpPr>
                <a:spLocks noChangeArrowheads="1"/>
              </p:cNvSpPr>
              <p:nvPr/>
            </p:nvSpPr>
            <p:spPr bwMode="auto">
              <a:xfrm>
                <a:off x="3659188" y="3282950"/>
                <a:ext cx="1067890" cy="1111250"/>
              </a:xfrm>
              <a:prstGeom prst="ellipse">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zh-CN" altLang="en-US" sz="3800">
                  <a:solidFill>
                    <a:schemeClr val="bg1"/>
                  </a:solidFill>
                  <a:ea typeface="微软雅黑" panose="020B0503020204020204" pitchFamily="34" charset="-122"/>
                  <a:sym typeface="Calibri" panose="020F0502020204030204" pitchFamily="34" charset="0"/>
                </a:endParaRPr>
              </a:p>
            </p:txBody>
          </p:sp>
          <p:sp>
            <p:nvSpPr>
              <p:cNvPr id="31" name="MH_Other_4"/>
              <p:cNvSpPr>
                <a:spLocks noChangeArrowheads="1"/>
              </p:cNvSpPr>
              <p:nvPr/>
            </p:nvSpPr>
            <p:spPr bwMode="auto">
              <a:xfrm>
                <a:off x="4168775" y="4610100"/>
                <a:ext cx="1067890" cy="1111250"/>
              </a:xfrm>
              <a:prstGeom prst="ellipse">
                <a:avLst/>
              </a:prstGeom>
              <a:solidFill>
                <a:srgbClr val="0E647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zh-CN" altLang="en-US" sz="3800">
                  <a:solidFill>
                    <a:schemeClr val="bg1"/>
                  </a:solidFill>
                  <a:ea typeface="微软雅黑" panose="020B0503020204020204" pitchFamily="34" charset="-122"/>
                  <a:sym typeface="Calibri" panose="020F0502020204030204" pitchFamily="34" charset="0"/>
                </a:endParaRPr>
              </a:p>
            </p:txBody>
          </p:sp>
          <p:sp>
            <p:nvSpPr>
              <p:cNvPr id="32" name="MH_Other_5"/>
              <p:cNvSpPr>
                <a:spLocks noChangeArrowheads="1"/>
              </p:cNvSpPr>
              <p:nvPr/>
            </p:nvSpPr>
            <p:spPr bwMode="auto">
              <a:xfrm>
                <a:off x="6821488" y="2016125"/>
                <a:ext cx="1067890" cy="1112838"/>
              </a:xfrm>
              <a:prstGeom prst="ellipse">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170" tIns="46990" rIns="90170" bIns="469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zh-CN" altLang="en-US" sz="3800">
                  <a:solidFill>
                    <a:schemeClr val="bg1"/>
                  </a:solidFill>
                  <a:ea typeface="微软雅黑" panose="020B0503020204020204" pitchFamily="34" charset="-122"/>
                  <a:sym typeface="Calibri" panose="020F0502020204030204" pitchFamily="34" charset="0"/>
                </a:endParaRPr>
              </a:p>
            </p:txBody>
          </p:sp>
          <p:sp>
            <p:nvSpPr>
              <p:cNvPr id="33" name="MH_Other_6"/>
              <p:cNvSpPr>
                <a:spLocks noChangeArrowheads="1"/>
              </p:cNvSpPr>
              <p:nvPr/>
            </p:nvSpPr>
            <p:spPr bwMode="auto">
              <a:xfrm>
                <a:off x="7262813" y="3282950"/>
                <a:ext cx="1070959" cy="1111250"/>
              </a:xfrm>
              <a:prstGeom prst="ellipse">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170" tIns="46990" rIns="90170" bIns="469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zh-CN" altLang="en-US" sz="3800">
                  <a:solidFill>
                    <a:schemeClr val="bg1"/>
                  </a:solidFill>
                  <a:ea typeface="微软雅黑" panose="020B0503020204020204" pitchFamily="34" charset="-122"/>
                  <a:sym typeface="Calibri" panose="020F0502020204030204" pitchFamily="34" charset="0"/>
                </a:endParaRPr>
              </a:p>
            </p:txBody>
          </p:sp>
          <p:sp>
            <p:nvSpPr>
              <p:cNvPr id="34" name="MH_Other_7"/>
              <p:cNvSpPr>
                <a:spLocks noChangeArrowheads="1"/>
              </p:cNvSpPr>
              <p:nvPr/>
            </p:nvSpPr>
            <p:spPr bwMode="auto">
              <a:xfrm>
                <a:off x="6821488" y="4610100"/>
                <a:ext cx="1067890" cy="1111250"/>
              </a:xfrm>
              <a:prstGeom prst="ellipse">
                <a:avLst/>
              </a:prstGeom>
              <a:solidFill>
                <a:srgbClr val="03B0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170" tIns="46990" rIns="90170" bIns="469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zh-CN" altLang="en-US" sz="3800">
                  <a:solidFill>
                    <a:schemeClr val="bg1"/>
                  </a:solidFill>
                  <a:ea typeface="微软雅黑" panose="020B0503020204020204" pitchFamily="34" charset="-122"/>
                  <a:sym typeface="Calibri" panose="020F0502020204030204" pitchFamily="34" charset="0"/>
                </a:endParaRPr>
              </a:p>
            </p:txBody>
          </p:sp>
          <p:sp>
            <p:nvSpPr>
              <p:cNvPr id="35" name="MH_Other_8"/>
              <p:cNvSpPr/>
              <p:nvPr/>
            </p:nvSpPr>
            <p:spPr bwMode="auto">
              <a:xfrm>
                <a:off x="4454526" y="2306638"/>
                <a:ext cx="575372" cy="504825"/>
              </a:xfrm>
              <a:custGeom>
                <a:avLst/>
                <a:gdLst>
                  <a:gd name="T0" fmla="*/ 228800 w 446557"/>
                  <a:gd name="T1" fmla="*/ 262022 h 379580"/>
                  <a:gd name="T2" fmla="*/ 231113 w 446557"/>
                  <a:gd name="T3" fmla="*/ 262022 h 379580"/>
                  <a:gd name="T4" fmla="*/ 231113 w 446557"/>
                  <a:gd name="T5" fmla="*/ 264322 h 379580"/>
                  <a:gd name="T6" fmla="*/ 228800 w 446557"/>
                  <a:gd name="T7" fmla="*/ 264322 h 379580"/>
                  <a:gd name="T8" fmla="*/ 228800 w 446557"/>
                  <a:gd name="T9" fmla="*/ 262023 h 379580"/>
                  <a:gd name="T10" fmla="*/ 228800 w 446557"/>
                  <a:gd name="T11" fmla="*/ 262022 h 379580"/>
                  <a:gd name="T12" fmla="*/ 182578 w 446557"/>
                  <a:gd name="T13" fmla="*/ 216053 h 379580"/>
                  <a:gd name="T14" fmla="*/ 228800 w 446557"/>
                  <a:gd name="T15" fmla="*/ 262023 h 379580"/>
                  <a:gd name="T16" fmla="*/ 145601 w 446557"/>
                  <a:gd name="T17" fmla="*/ 298798 h 379580"/>
                  <a:gd name="T18" fmla="*/ 182578 w 446557"/>
                  <a:gd name="T19" fmla="*/ 216053 h 379580"/>
                  <a:gd name="T20" fmla="*/ 413688 w 446557"/>
                  <a:gd name="T21" fmla="*/ 45970 h 379580"/>
                  <a:gd name="T22" fmla="*/ 432177 w 446557"/>
                  <a:gd name="T23" fmla="*/ 64357 h 379580"/>
                  <a:gd name="T24" fmla="*/ 240355 w 446557"/>
                  <a:gd name="T25" fmla="*/ 252829 h 379580"/>
                  <a:gd name="T26" fmla="*/ 221866 w 446557"/>
                  <a:gd name="T27" fmla="*/ 234441 h 379580"/>
                  <a:gd name="T28" fmla="*/ 413688 w 446557"/>
                  <a:gd name="T29" fmla="*/ 45970 h 379580"/>
                  <a:gd name="T30" fmla="*/ 381332 w 446557"/>
                  <a:gd name="T31" fmla="*/ 18387 h 379580"/>
                  <a:gd name="T32" fmla="*/ 404444 w 446557"/>
                  <a:gd name="T33" fmla="*/ 36775 h 379580"/>
                  <a:gd name="T34" fmla="*/ 212622 w 446557"/>
                  <a:gd name="T35" fmla="*/ 222948 h 379580"/>
                  <a:gd name="T36" fmla="*/ 194133 w 446557"/>
                  <a:gd name="T37" fmla="*/ 204560 h 379580"/>
                  <a:gd name="T38" fmla="*/ 381332 w 446557"/>
                  <a:gd name="T39" fmla="*/ 18387 h 379580"/>
                  <a:gd name="T40" fmla="*/ 423799 w 446557"/>
                  <a:gd name="T41" fmla="*/ 1170 h 379580"/>
                  <a:gd name="T42" fmla="*/ 438340 w 446557"/>
                  <a:gd name="T43" fmla="*/ 8734 h 379580"/>
                  <a:gd name="T44" fmla="*/ 441422 w 446557"/>
                  <a:gd name="T45" fmla="*/ 50566 h 379580"/>
                  <a:gd name="T46" fmla="*/ 395199 w 446557"/>
                  <a:gd name="T47" fmla="*/ 8734 h 379580"/>
                  <a:gd name="T48" fmla="*/ 423799 w 446557"/>
                  <a:gd name="T49" fmla="*/ 1170 h 379580"/>
                  <a:gd name="T50" fmla="*/ 0 w 446557"/>
                  <a:gd name="T51" fmla="*/ 0 h 379580"/>
                  <a:gd name="T52" fmla="*/ 369777 w 446557"/>
                  <a:gd name="T53" fmla="*/ 0 h 379580"/>
                  <a:gd name="T54" fmla="*/ 321244 w 446557"/>
                  <a:gd name="T55" fmla="*/ 45970 h 379580"/>
                  <a:gd name="T56" fmla="*/ 46222 w 446557"/>
                  <a:gd name="T57" fmla="*/ 45970 h 379580"/>
                  <a:gd name="T58" fmla="*/ 46222 w 446557"/>
                  <a:gd name="T59" fmla="*/ 333274 h 379580"/>
                  <a:gd name="T60" fmla="*/ 339733 w 446557"/>
                  <a:gd name="T61" fmla="*/ 333274 h 379580"/>
                  <a:gd name="T62" fmla="*/ 339733 w 446557"/>
                  <a:gd name="T63" fmla="*/ 186175 h 379580"/>
                  <a:gd name="T64" fmla="*/ 385955 w 446557"/>
                  <a:gd name="T65" fmla="*/ 140206 h 379580"/>
                  <a:gd name="T66" fmla="*/ 385955 w 446557"/>
                  <a:gd name="T67" fmla="*/ 379244 h 379580"/>
                  <a:gd name="T68" fmla="*/ 0 w 446557"/>
                  <a:gd name="T69" fmla="*/ 379244 h 379580"/>
                  <a:gd name="T70" fmla="*/ 0 w 446557"/>
                  <a:gd name="T71" fmla="*/ 0 h 379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6557"/>
                  <a:gd name="T109" fmla="*/ 0 h 379580"/>
                  <a:gd name="T110" fmla="*/ 446557 w 446557"/>
                  <a:gd name="T111" fmla="*/ 379580 h 379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6557" h="379580">
                    <a:moveTo>
                      <a:pt x="227659" y="262254"/>
                    </a:moveTo>
                    <a:lnTo>
                      <a:pt x="229960" y="262254"/>
                    </a:lnTo>
                    <a:lnTo>
                      <a:pt x="229960" y="264556"/>
                    </a:lnTo>
                    <a:lnTo>
                      <a:pt x="227659" y="264556"/>
                    </a:lnTo>
                    <a:lnTo>
                      <a:pt x="227659" y="262255"/>
                    </a:lnTo>
                    <a:lnTo>
                      <a:pt x="227659" y="262254"/>
                    </a:lnTo>
                    <a:close/>
                    <a:moveTo>
                      <a:pt x="181667" y="216245"/>
                    </a:moveTo>
                    <a:lnTo>
                      <a:pt x="227659" y="262255"/>
                    </a:lnTo>
                    <a:lnTo>
                      <a:pt x="144874" y="299062"/>
                    </a:lnTo>
                    <a:lnTo>
                      <a:pt x="181667" y="216245"/>
                    </a:lnTo>
                    <a:close/>
                    <a:moveTo>
                      <a:pt x="411624" y="46010"/>
                    </a:moveTo>
                    <a:lnTo>
                      <a:pt x="430021" y="64414"/>
                    </a:lnTo>
                    <a:lnTo>
                      <a:pt x="239156" y="253053"/>
                    </a:lnTo>
                    <a:lnTo>
                      <a:pt x="220759" y="234649"/>
                    </a:lnTo>
                    <a:lnTo>
                      <a:pt x="411624" y="46010"/>
                    </a:lnTo>
                    <a:close/>
                    <a:moveTo>
                      <a:pt x="379430" y="18403"/>
                    </a:moveTo>
                    <a:lnTo>
                      <a:pt x="402426" y="36807"/>
                    </a:lnTo>
                    <a:lnTo>
                      <a:pt x="211561" y="223146"/>
                    </a:lnTo>
                    <a:lnTo>
                      <a:pt x="193164" y="204742"/>
                    </a:lnTo>
                    <a:lnTo>
                      <a:pt x="379430" y="18403"/>
                    </a:lnTo>
                    <a:close/>
                    <a:moveTo>
                      <a:pt x="421685" y="1172"/>
                    </a:moveTo>
                    <a:cubicBezTo>
                      <a:pt x="426572" y="2013"/>
                      <a:pt x="431554" y="4256"/>
                      <a:pt x="436153" y="8742"/>
                    </a:cubicBezTo>
                    <a:cubicBezTo>
                      <a:pt x="457616" y="29676"/>
                      <a:pt x="439220" y="50610"/>
                      <a:pt x="439220" y="50610"/>
                    </a:cubicBezTo>
                    <a:cubicBezTo>
                      <a:pt x="439220" y="50610"/>
                      <a:pt x="439220" y="50610"/>
                      <a:pt x="393228" y="8742"/>
                    </a:cubicBezTo>
                    <a:cubicBezTo>
                      <a:pt x="393228" y="8742"/>
                      <a:pt x="407026" y="-1352"/>
                      <a:pt x="421685" y="1172"/>
                    </a:cubicBezTo>
                    <a:close/>
                    <a:moveTo>
                      <a:pt x="0" y="0"/>
                    </a:moveTo>
                    <a:lnTo>
                      <a:pt x="367933" y="0"/>
                    </a:lnTo>
                    <a:lnTo>
                      <a:pt x="319642" y="46010"/>
                    </a:lnTo>
                    <a:lnTo>
                      <a:pt x="45992" y="46010"/>
                    </a:lnTo>
                    <a:lnTo>
                      <a:pt x="45992" y="333570"/>
                    </a:lnTo>
                    <a:lnTo>
                      <a:pt x="338039" y="333570"/>
                    </a:lnTo>
                    <a:lnTo>
                      <a:pt x="338039" y="186339"/>
                    </a:lnTo>
                    <a:lnTo>
                      <a:pt x="384030" y="140330"/>
                    </a:lnTo>
                    <a:lnTo>
                      <a:pt x="384030" y="379580"/>
                    </a:lnTo>
                    <a:lnTo>
                      <a:pt x="0" y="379580"/>
                    </a:lnTo>
                    <a:lnTo>
                      <a:pt x="0" y="0"/>
                    </a:lnTo>
                    <a:close/>
                  </a:path>
                </a:pathLst>
              </a:cu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MH_Other_9"/>
              <p:cNvSpPr>
                <a:spLocks noEditPoints="1"/>
              </p:cNvSpPr>
              <p:nvPr/>
            </p:nvSpPr>
            <p:spPr bwMode="auto">
              <a:xfrm>
                <a:off x="3913188" y="3567113"/>
                <a:ext cx="553891" cy="565150"/>
              </a:xfrm>
              <a:custGeom>
                <a:avLst/>
                <a:gdLst>
                  <a:gd name="T0" fmla="*/ 1681635308 w 95"/>
                  <a:gd name="T1" fmla="*/ 1184022550 h 93"/>
                  <a:gd name="T2" fmla="*/ 1948235420 w 95"/>
                  <a:gd name="T3" fmla="*/ 1059388598 h 93"/>
                  <a:gd name="T4" fmla="*/ 1948235420 w 95"/>
                  <a:gd name="T5" fmla="*/ 851663824 h 93"/>
                  <a:gd name="T6" fmla="*/ 1681635308 w 95"/>
                  <a:gd name="T7" fmla="*/ 747803716 h 93"/>
                  <a:gd name="T8" fmla="*/ 1640620255 w 95"/>
                  <a:gd name="T9" fmla="*/ 623169763 h 93"/>
                  <a:gd name="T10" fmla="*/ 1743160153 w 95"/>
                  <a:gd name="T11" fmla="*/ 353128013 h 93"/>
                  <a:gd name="T12" fmla="*/ 1579095410 w 95"/>
                  <a:gd name="T13" fmla="*/ 207724774 h 93"/>
                  <a:gd name="T14" fmla="*/ 1312495298 w 95"/>
                  <a:gd name="T15" fmla="*/ 311584882 h 93"/>
                  <a:gd name="T16" fmla="*/ 1209955400 w 95"/>
                  <a:gd name="T17" fmla="*/ 270041750 h 93"/>
                  <a:gd name="T18" fmla="*/ 1086910240 w 95"/>
                  <a:gd name="T19" fmla="*/ 0 h 93"/>
                  <a:gd name="T20" fmla="*/ 861325181 w 95"/>
                  <a:gd name="T21" fmla="*/ 0 h 93"/>
                  <a:gd name="T22" fmla="*/ 758785283 w 95"/>
                  <a:gd name="T23" fmla="*/ 270041750 h 93"/>
                  <a:gd name="T24" fmla="*/ 635740122 w 95"/>
                  <a:gd name="T25" fmla="*/ 311584882 h 93"/>
                  <a:gd name="T26" fmla="*/ 369140010 w 95"/>
                  <a:gd name="T27" fmla="*/ 207724774 h 93"/>
                  <a:gd name="T28" fmla="*/ 205075268 w 95"/>
                  <a:gd name="T29" fmla="*/ 353128013 h 93"/>
                  <a:gd name="T30" fmla="*/ 328124957 w 95"/>
                  <a:gd name="T31" fmla="*/ 623169763 h 93"/>
                  <a:gd name="T32" fmla="*/ 266600112 w 95"/>
                  <a:gd name="T33" fmla="*/ 747803716 h 93"/>
                  <a:gd name="T34" fmla="*/ 0 w 95"/>
                  <a:gd name="T35" fmla="*/ 851663824 h 93"/>
                  <a:gd name="T36" fmla="*/ 0 w 95"/>
                  <a:gd name="T37" fmla="*/ 1080162442 h 93"/>
                  <a:gd name="T38" fmla="*/ 266600112 w 95"/>
                  <a:gd name="T39" fmla="*/ 1184022550 h 93"/>
                  <a:gd name="T40" fmla="*/ 328124957 w 95"/>
                  <a:gd name="T41" fmla="*/ 1308656503 h 93"/>
                  <a:gd name="T42" fmla="*/ 225585059 w 95"/>
                  <a:gd name="T43" fmla="*/ 1578698253 h 93"/>
                  <a:gd name="T44" fmla="*/ 369140010 w 95"/>
                  <a:gd name="T45" fmla="*/ 1724101493 h 93"/>
                  <a:gd name="T46" fmla="*/ 635740122 w 95"/>
                  <a:gd name="T47" fmla="*/ 1620241385 h 93"/>
                  <a:gd name="T48" fmla="*/ 758785283 w 95"/>
                  <a:gd name="T49" fmla="*/ 1661784516 h 93"/>
                  <a:gd name="T50" fmla="*/ 881834972 w 95"/>
                  <a:gd name="T51" fmla="*/ 1931826266 h 93"/>
                  <a:gd name="T52" fmla="*/ 1086910240 w 95"/>
                  <a:gd name="T53" fmla="*/ 1931826266 h 93"/>
                  <a:gd name="T54" fmla="*/ 1209955400 w 95"/>
                  <a:gd name="T55" fmla="*/ 1661784516 h 93"/>
                  <a:gd name="T56" fmla="*/ 1312495298 w 95"/>
                  <a:gd name="T57" fmla="*/ 1620241385 h 93"/>
                  <a:gd name="T58" fmla="*/ 1599605201 w 95"/>
                  <a:gd name="T59" fmla="*/ 1724101493 h 93"/>
                  <a:gd name="T60" fmla="*/ 1743160153 w 95"/>
                  <a:gd name="T61" fmla="*/ 1557924408 h 93"/>
                  <a:gd name="T62" fmla="*/ 1640620255 w 95"/>
                  <a:gd name="T63" fmla="*/ 1308656503 h 93"/>
                  <a:gd name="T64" fmla="*/ 1681635308 w 95"/>
                  <a:gd name="T65" fmla="*/ 1184022550 h 93"/>
                  <a:gd name="T66" fmla="*/ 984370341 w 95"/>
                  <a:gd name="T67" fmla="*/ 1267113371 h 93"/>
                  <a:gd name="T68" fmla="*/ 676755176 w 95"/>
                  <a:gd name="T69" fmla="*/ 955528490 h 93"/>
                  <a:gd name="T70" fmla="*/ 984370341 w 95"/>
                  <a:gd name="T71" fmla="*/ 664712895 h 93"/>
                  <a:gd name="T72" fmla="*/ 1291985507 w 95"/>
                  <a:gd name="T73" fmla="*/ 955528490 h 93"/>
                  <a:gd name="T74" fmla="*/ 984370341 w 95"/>
                  <a:gd name="T75" fmla="*/ 1267113371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MH_Other_10"/>
              <p:cNvSpPr>
                <a:spLocks noChangeArrowheads="1"/>
              </p:cNvSpPr>
              <p:nvPr/>
            </p:nvSpPr>
            <p:spPr bwMode="auto">
              <a:xfrm>
                <a:off x="4138613" y="3789363"/>
                <a:ext cx="115074" cy="114300"/>
              </a:xfrm>
              <a:prstGeom prst="ellipse">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80000"/>
                  </a:lnSpc>
                  <a:buFont typeface="Arial" panose="020B0604020202020204" pitchFamily="34" charset="0"/>
                  <a:buNone/>
                </a:pPr>
                <a:endParaRPr lang="zh-CN" altLang="en-US" sz="400">
                  <a:ea typeface="微软雅黑" panose="020B0503020204020204" pitchFamily="34" charset="-122"/>
                  <a:sym typeface="Calibri" panose="020F0502020204030204" pitchFamily="34" charset="0"/>
                </a:endParaRPr>
              </a:p>
            </p:txBody>
          </p:sp>
          <p:sp>
            <p:nvSpPr>
              <p:cNvPr id="38" name="MH_Other_11"/>
              <p:cNvSpPr/>
              <p:nvPr/>
            </p:nvSpPr>
            <p:spPr bwMode="auto">
              <a:xfrm>
                <a:off x="7581900" y="3757613"/>
                <a:ext cx="454160" cy="196850"/>
              </a:xfrm>
              <a:custGeom>
                <a:avLst/>
                <a:gdLst>
                  <a:gd name="T0" fmla="*/ 633692516 w 98"/>
                  <a:gd name="T1" fmla="*/ 217969052 h 40"/>
                  <a:gd name="T2" fmla="*/ 25863680 w 98"/>
                  <a:gd name="T3" fmla="*/ 0 h 40"/>
                  <a:gd name="T4" fmla="*/ 0 w 98"/>
                  <a:gd name="T5" fmla="*/ 68116482 h 40"/>
                  <a:gd name="T6" fmla="*/ 0 w 98"/>
                  <a:gd name="T7" fmla="*/ 272462238 h 40"/>
                  <a:gd name="T8" fmla="*/ 633692516 w 98"/>
                  <a:gd name="T9" fmla="*/ 544924476 h 40"/>
                  <a:gd name="T10" fmla="*/ 1267381435 w 98"/>
                  <a:gd name="T11" fmla="*/ 272462238 h 40"/>
                  <a:gd name="T12" fmla="*/ 1267381435 w 98"/>
                  <a:gd name="T13" fmla="*/ 68116482 h 40"/>
                  <a:gd name="T14" fmla="*/ 1241517755 w 98"/>
                  <a:gd name="T15" fmla="*/ 0 h 40"/>
                  <a:gd name="T16" fmla="*/ 633692516 w 98"/>
                  <a:gd name="T17" fmla="*/ 21796905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MH_Other_12"/>
              <p:cNvSpPr/>
              <p:nvPr/>
            </p:nvSpPr>
            <p:spPr bwMode="auto">
              <a:xfrm>
                <a:off x="7581900" y="3910013"/>
                <a:ext cx="454160" cy="192087"/>
              </a:xfrm>
              <a:custGeom>
                <a:avLst/>
                <a:gdLst>
                  <a:gd name="T0" fmla="*/ 633692516 w 98"/>
                  <a:gd name="T1" fmla="*/ 195653464 h 40"/>
                  <a:gd name="T2" fmla="*/ 25863680 w 98"/>
                  <a:gd name="T3" fmla="*/ 0 h 40"/>
                  <a:gd name="T4" fmla="*/ 0 w 98"/>
                  <a:gd name="T5" fmla="*/ 52172812 h 40"/>
                  <a:gd name="T6" fmla="*/ 0 w 98"/>
                  <a:gd name="T7" fmla="*/ 247826277 h 40"/>
                  <a:gd name="T8" fmla="*/ 633692516 w 98"/>
                  <a:gd name="T9" fmla="*/ 521738959 h 40"/>
                  <a:gd name="T10" fmla="*/ 1267381435 w 98"/>
                  <a:gd name="T11" fmla="*/ 247826277 h 40"/>
                  <a:gd name="T12" fmla="*/ 1267381435 w 98"/>
                  <a:gd name="T13" fmla="*/ 52172812 h 40"/>
                  <a:gd name="T14" fmla="*/ 1241517755 w 98"/>
                  <a:gd name="T15" fmla="*/ 0 h 40"/>
                  <a:gd name="T16" fmla="*/ 633692516 w 98"/>
                  <a:gd name="T17" fmla="*/ 19565346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MH_Other_13"/>
              <p:cNvSpPr/>
              <p:nvPr/>
            </p:nvSpPr>
            <p:spPr bwMode="auto">
              <a:xfrm>
                <a:off x="7581900" y="3614738"/>
                <a:ext cx="454160" cy="198437"/>
              </a:xfrm>
              <a:custGeom>
                <a:avLst/>
                <a:gdLst>
                  <a:gd name="T0" fmla="*/ 1241517755 w 98"/>
                  <a:gd name="T1" fmla="*/ 0 h 41"/>
                  <a:gd name="T2" fmla="*/ 633692516 w 98"/>
                  <a:gd name="T3" fmla="*/ 198705826 h 41"/>
                  <a:gd name="T4" fmla="*/ 25863680 w 98"/>
                  <a:gd name="T5" fmla="*/ 0 h 41"/>
                  <a:gd name="T6" fmla="*/ 0 w 98"/>
                  <a:gd name="T7" fmla="*/ 66234062 h 41"/>
                  <a:gd name="T8" fmla="*/ 0 w 98"/>
                  <a:gd name="T9" fmla="*/ 264939888 h 41"/>
                  <a:gd name="T10" fmla="*/ 633692516 w 98"/>
                  <a:gd name="T11" fmla="*/ 543124405 h 41"/>
                  <a:gd name="T12" fmla="*/ 1267381435 w 98"/>
                  <a:gd name="T13" fmla="*/ 264939888 h 41"/>
                  <a:gd name="T14" fmla="*/ 1267381435 w 98"/>
                  <a:gd name="T15" fmla="*/ 66234062 h 41"/>
                  <a:gd name="T16" fmla="*/ 1241517755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MH_Other_14"/>
              <p:cNvSpPr>
                <a:spLocks noChangeArrowheads="1"/>
              </p:cNvSpPr>
              <p:nvPr/>
            </p:nvSpPr>
            <p:spPr bwMode="auto">
              <a:xfrm>
                <a:off x="7588250" y="3513138"/>
                <a:ext cx="443420" cy="155575"/>
              </a:xfrm>
              <a:prstGeom prst="ellipse">
                <a:avLst/>
              </a:pr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80000"/>
                  </a:lnSpc>
                  <a:buFont typeface="Arial" panose="020B0604020202020204" pitchFamily="34" charset="0"/>
                  <a:buNone/>
                </a:pPr>
                <a:endParaRPr lang="zh-CN" altLang="en-US" sz="400">
                  <a:ea typeface="微软雅黑" panose="020B0503020204020204" pitchFamily="34" charset="-122"/>
                  <a:sym typeface="Calibri" panose="020F0502020204030204" pitchFamily="34" charset="0"/>
                </a:endParaRPr>
              </a:p>
            </p:txBody>
          </p:sp>
          <p:sp>
            <p:nvSpPr>
              <p:cNvPr id="42" name="MH_Other_15"/>
              <p:cNvSpPr>
                <a:spLocks noEditPoints="1"/>
              </p:cNvSpPr>
              <p:nvPr/>
            </p:nvSpPr>
            <p:spPr bwMode="auto">
              <a:xfrm>
                <a:off x="4403725" y="4895850"/>
                <a:ext cx="530877" cy="539750"/>
              </a:xfrm>
              <a:custGeom>
                <a:avLst/>
                <a:gdLst>
                  <a:gd name="T0" fmla="*/ 186785812 w 113"/>
                  <a:gd name="T1" fmla="*/ 171163343 h 112"/>
                  <a:gd name="T2" fmla="*/ 186785812 w 113"/>
                  <a:gd name="T3" fmla="*/ 829491429 h 112"/>
                  <a:gd name="T4" fmla="*/ 653752168 w 113"/>
                  <a:gd name="T5" fmla="*/ 934825229 h 112"/>
                  <a:gd name="T6" fmla="*/ 800512188 w 113"/>
                  <a:gd name="T7" fmla="*/ 1079656029 h 112"/>
                  <a:gd name="T8" fmla="*/ 1000641148 w 113"/>
                  <a:gd name="T9" fmla="*/ 1040155400 h 112"/>
                  <a:gd name="T10" fmla="*/ 1000641148 w 113"/>
                  <a:gd name="T11" fmla="*/ 1224486829 h 112"/>
                  <a:gd name="T12" fmla="*/ 1040666940 w 113"/>
                  <a:gd name="T13" fmla="*/ 1277151914 h 112"/>
                  <a:gd name="T14" fmla="*/ 1227452752 w 113"/>
                  <a:gd name="T15" fmla="*/ 1277151914 h 112"/>
                  <a:gd name="T16" fmla="*/ 1214113257 w 113"/>
                  <a:gd name="T17" fmla="*/ 1474651429 h 112"/>
                  <a:gd name="T18" fmla="*/ 1507633296 w 113"/>
                  <a:gd name="T19" fmla="*/ 1474651429 h 112"/>
                  <a:gd name="T20" fmla="*/ 1507633296 w 113"/>
                  <a:gd name="T21" fmla="*/ 1198154286 h 112"/>
                  <a:gd name="T22" fmla="*/ 947272208 w 113"/>
                  <a:gd name="T23" fmla="*/ 645160000 h 112"/>
                  <a:gd name="T24" fmla="*/ 840537980 w 113"/>
                  <a:gd name="T25" fmla="*/ 171163343 h 112"/>
                  <a:gd name="T26" fmla="*/ 186785812 w 113"/>
                  <a:gd name="T27" fmla="*/ 171163343 h 112"/>
                  <a:gd name="T28" fmla="*/ 226811604 w 113"/>
                  <a:gd name="T29" fmla="*/ 697825086 h 112"/>
                  <a:gd name="T30" fmla="*/ 266837396 w 113"/>
                  <a:gd name="T31" fmla="*/ 263329057 h 112"/>
                  <a:gd name="T32" fmla="*/ 707121108 w 113"/>
                  <a:gd name="T33" fmla="*/ 223832057 h 112"/>
                  <a:gd name="T34" fmla="*/ 226811604 w 113"/>
                  <a:gd name="T35" fmla="*/ 69782508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MH_Other_16"/>
              <p:cNvSpPr>
                <a:spLocks noEditPoints="1"/>
              </p:cNvSpPr>
              <p:nvPr/>
            </p:nvSpPr>
            <p:spPr bwMode="auto">
              <a:xfrm>
                <a:off x="7085014" y="4864100"/>
                <a:ext cx="560028" cy="571500"/>
              </a:xfrm>
              <a:custGeom>
                <a:avLst/>
                <a:gdLst>
                  <a:gd name="T0" fmla="*/ 696373226 w 120"/>
                  <a:gd name="T1" fmla="*/ 465230528 h 118"/>
                  <a:gd name="T2" fmla="*/ 617537632 w 120"/>
                  <a:gd name="T3" fmla="*/ 119631749 h 118"/>
                  <a:gd name="T4" fmla="*/ 275922766 w 120"/>
                  <a:gd name="T5" fmla="*/ 26585643 h 118"/>
                  <a:gd name="T6" fmla="*/ 473009939 w 120"/>
                  <a:gd name="T7" fmla="*/ 225970676 h 118"/>
                  <a:gd name="T8" fmla="*/ 420450460 w 120"/>
                  <a:gd name="T9" fmla="*/ 425355709 h 118"/>
                  <a:gd name="T10" fmla="*/ 223363287 w 120"/>
                  <a:gd name="T11" fmla="*/ 478523349 h 118"/>
                  <a:gd name="T12" fmla="*/ 26279740 w 120"/>
                  <a:gd name="T13" fmla="*/ 279138317 h 118"/>
                  <a:gd name="T14" fmla="*/ 118251579 w 120"/>
                  <a:gd name="T15" fmla="*/ 624740741 h 118"/>
                  <a:gd name="T16" fmla="*/ 473009939 w 120"/>
                  <a:gd name="T17" fmla="*/ 704494025 h 118"/>
                  <a:gd name="T18" fmla="*/ 473009939 w 120"/>
                  <a:gd name="T19" fmla="*/ 704494025 h 118"/>
                  <a:gd name="T20" fmla="*/ 1287634744 w 120"/>
                  <a:gd name="T21" fmla="*/ 1528616153 h 118"/>
                  <a:gd name="T22" fmla="*/ 1405886322 w 120"/>
                  <a:gd name="T23" fmla="*/ 1568494618 h 118"/>
                  <a:gd name="T24" fmla="*/ 1510998031 w 120"/>
                  <a:gd name="T25" fmla="*/ 1528616153 h 118"/>
                  <a:gd name="T26" fmla="*/ 1510998031 w 120"/>
                  <a:gd name="T27" fmla="*/ 1289356302 h 118"/>
                  <a:gd name="T28" fmla="*/ 696373226 w 120"/>
                  <a:gd name="T29" fmla="*/ 465230528 h 118"/>
                  <a:gd name="T30" fmla="*/ 1419026192 w 120"/>
                  <a:gd name="T31" fmla="*/ 1502034156 h 118"/>
                  <a:gd name="T32" fmla="*/ 1353330468 w 120"/>
                  <a:gd name="T33" fmla="*/ 1435570048 h 118"/>
                  <a:gd name="T34" fmla="*/ 1419026192 w 120"/>
                  <a:gd name="T35" fmla="*/ 1369109585 h 118"/>
                  <a:gd name="T36" fmla="*/ 1484718291 w 120"/>
                  <a:gd name="T37" fmla="*/ 1435570048 h 118"/>
                  <a:gd name="T38" fmla="*/ 1419026192 w 120"/>
                  <a:gd name="T39" fmla="*/ 150203415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MH_Other_17"/>
              <p:cNvSpPr>
                <a:spLocks noEditPoints="1"/>
              </p:cNvSpPr>
              <p:nvPr/>
            </p:nvSpPr>
            <p:spPr bwMode="auto">
              <a:xfrm>
                <a:off x="7072314" y="2195513"/>
                <a:ext cx="259300" cy="490537"/>
              </a:xfrm>
              <a:custGeom>
                <a:avLst/>
                <a:gdLst>
                  <a:gd name="T0" fmla="*/ 812956035 w 50"/>
                  <a:gd name="T1" fmla="*/ 1389939647 h 90"/>
                  <a:gd name="T2" fmla="*/ 812956035 w 50"/>
                  <a:gd name="T3" fmla="*/ 117225798 h 90"/>
                  <a:gd name="T4" fmla="*/ 715399537 w 50"/>
                  <a:gd name="T5" fmla="*/ 0 h 90"/>
                  <a:gd name="T6" fmla="*/ 97556498 w 50"/>
                  <a:gd name="T7" fmla="*/ 0 h 90"/>
                  <a:gd name="T8" fmla="*/ 0 w 50"/>
                  <a:gd name="T9" fmla="*/ 117225798 h 90"/>
                  <a:gd name="T10" fmla="*/ 0 w 50"/>
                  <a:gd name="T11" fmla="*/ 1389939647 h 90"/>
                  <a:gd name="T12" fmla="*/ 97556498 w 50"/>
                  <a:gd name="T13" fmla="*/ 1507165444 h 90"/>
                  <a:gd name="T14" fmla="*/ 715399537 w 50"/>
                  <a:gd name="T15" fmla="*/ 1507165444 h 90"/>
                  <a:gd name="T16" fmla="*/ 812956035 w 50"/>
                  <a:gd name="T17" fmla="*/ 1389939647 h 90"/>
                  <a:gd name="T18" fmla="*/ 634105143 w 50"/>
                  <a:gd name="T19" fmla="*/ 83730959 h 90"/>
                  <a:gd name="T20" fmla="*/ 666625320 w 50"/>
                  <a:gd name="T21" fmla="*/ 100476332 h 90"/>
                  <a:gd name="T22" fmla="*/ 634105143 w 50"/>
                  <a:gd name="T23" fmla="*/ 133971171 h 90"/>
                  <a:gd name="T24" fmla="*/ 617847071 w 50"/>
                  <a:gd name="T25" fmla="*/ 100476332 h 90"/>
                  <a:gd name="T26" fmla="*/ 634105143 w 50"/>
                  <a:gd name="T27" fmla="*/ 83730959 h 90"/>
                  <a:gd name="T28" fmla="*/ 260145286 w 50"/>
                  <a:gd name="T29" fmla="*/ 83730959 h 90"/>
                  <a:gd name="T30" fmla="*/ 552810749 w 50"/>
                  <a:gd name="T31" fmla="*/ 83730959 h 90"/>
                  <a:gd name="T32" fmla="*/ 552810749 w 50"/>
                  <a:gd name="T33" fmla="*/ 117225798 h 90"/>
                  <a:gd name="T34" fmla="*/ 260145286 w 50"/>
                  <a:gd name="T35" fmla="*/ 117225798 h 90"/>
                  <a:gd name="T36" fmla="*/ 260145286 w 50"/>
                  <a:gd name="T37" fmla="*/ 83730959 h 90"/>
                  <a:gd name="T38" fmla="*/ 81294394 w 50"/>
                  <a:gd name="T39" fmla="*/ 1155492143 h 90"/>
                  <a:gd name="T40" fmla="*/ 81294394 w 50"/>
                  <a:gd name="T41" fmla="*/ 184207291 h 90"/>
                  <a:gd name="T42" fmla="*/ 731661642 w 50"/>
                  <a:gd name="T43" fmla="*/ 184207291 h 90"/>
                  <a:gd name="T44" fmla="*/ 731661642 w 50"/>
                  <a:gd name="T45" fmla="*/ 1155492143 h 90"/>
                  <a:gd name="T46" fmla="*/ 81294394 w 50"/>
                  <a:gd name="T47" fmla="*/ 1155492143 h 90"/>
                  <a:gd name="T48" fmla="*/ 406480034 w 50"/>
                  <a:gd name="T49" fmla="*/ 1389939647 h 90"/>
                  <a:gd name="T50" fmla="*/ 341439680 w 50"/>
                  <a:gd name="T51" fmla="*/ 1322958153 h 90"/>
                  <a:gd name="T52" fmla="*/ 406480034 w 50"/>
                  <a:gd name="T53" fmla="*/ 1255972568 h 90"/>
                  <a:gd name="T54" fmla="*/ 471516355 w 50"/>
                  <a:gd name="T55" fmla="*/ 1322958153 h 90"/>
                  <a:gd name="T56" fmla="*/ 406480034 w 50"/>
                  <a:gd name="T57" fmla="*/ 1389939647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MH_Other_18"/>
              <p:cNvSpPr>
                <a:spLocks noEditPoints="1"/>
              </p:cNvSpPr>
              <p:nvPr/>
            </p:nvSpPr>
            <p:spPr bwMode="auto">
              <a:xfrm>
                <a:off x="7388225" y="2379663"/>
                <a:ext cx="266973" cy="490537"/>
              </a:xfrm>
              <a:custGeom>
                <a:avLst/>
                <a:gdLst>
                  <a:gd name="T0" fmla="*/ 731610316 w 51"/>
                  <a:gd name="T1" fmla="*/ 0 h 90"/>
                  <a:gd name="T2" fmla="*/ 116393477 w 51"/>
                  <a:gd name="T3" fmla="*/ 0 h 90"/>
                  <a:gd name="T4" fmla="*/ 0 w 51"/>
                  <a:gd name="T5" fmla="*/ 117225798 h 90"/>
                  <a:gd name="T6" fmla="*/ 0 w 51"/>
                  <a:gd name="T7" fmla="*/ 1389939647 h 90"/>
                  <a:gd name="T8" fmla="*/ 116393477 w 51"/>
                  <a:gd name="T9" fmla="*/ 1507165444 h 90"/>
                  <a:gd name="T10" fmla="*/ 731610316 w 51"/>
                  <a:gd name="T11" fmla="*/ 1507165444 h 90"/>
                  <a:gd name="T12" fmla="*/ 848003793 w 51"/>
                  <a:gd name="T13" fmla="*/ 1389939647 h 90"/>
                  <a:gd name="T14" fmla="*/ 848003793 w 51"/>
                  <a:gd name="T15" fmla="*/ 117225798 h 90"/>
                  <a:gd name="T16" fmla="*/ 731610316 w 51"/>
                  <a:gd name="T17" fmla="*/ 0 h 90"/>
                  <a:gd name="T18" fmla="*/ 665099175 w 51"/>
                  <a:gd name="T19" fmla="*/ 83730959 h 90"/>
                  <a:gd name="T20" fmla="*/ 698356784 w 51"/>
                  <a:gd name="T21" fmla="*/ 100476332 h 90"/>
                  <a:gd name="T22" fmla="*/ 665099175 w 51"/>
                  <a:gd name="T23" fmla="*/ 133971171 h 90"/>
                  <a:gd name="T24" fmla="*/ 631845644 w 51"/>
                  <a:gd name="T25" fmla="*/ 100476332 h 90"/>
                  <a:gd name="T26" fmla="*/ 665099175 w 51"/>
                  <a:gd name="T27" fmla="*/ 83730959 h 90"/>
                  <a:gd name="T28" fmla="*/ 282669290 w 51"/>
                  <a:gd name="T29" fmla="*/ 83730959 h 90"/>
                  <a:gd name="T30" fmla="*/ 565334503 w 51"/>
                  <a:gd name="T31" fmla="*/ 83730959 h 90"/>
                  <a:gd name="T32" fmla="*/ 565334503 w 51"/>
                  <a:gd name="T33" fmla="*/ 117225798 h 90"/>
                  <a:gd name="T34" fmla="*/ 282669290 w 51"/>
                  <a:gd name="T35" fmla="*/ 117225798 h 90"/>
                  <a:gd name="T36" fmla="*/ 282669290 w 51"/>
                  <a:gd name="T37" fmla="*/ 83730959 h 90"/>
                  <a:gd name="T38" fmla="*/ 432316299 w 51"/>
                  <a:gd name="T39" fmla="*/ 1389939647 h 90"/>
                  <a:gd name="T40" fmla="*/ 349176353 w 51"/>
                  <a:gd name="T41" fmla="*/ 1322958153 h 90"/>
                  <a:gd name="T42" fmla="*/ 432316299 w 51"/>
                  <a:gd name="T43" fmla="*/ 1255972568 h 90"/>
                  <a:gd name="T44" fmla="*/ 498827440 w 51"/>
                  <a:gd name="T45" fmla="*/ 1322958153 h 90"/>
                  <a:gd name="T46" fmla="*/ 432316299 w 51"/>
                  <a:gd name="T47" fmla="*/ 1389939647 h 90"/>
                  <a:gd name="T48" fmla="*/ 764867925 w 51"/>
                  <a:gd name="T49" fmla="*/ 1155492143 h 90"/>
                  <a:gd name="T50" fmla="*/ 83135868 w 51"/>
                  <a:gd name="T51" fmla="*/ 1155492143 h 90"/>
                  <a:gd name="T52" fmla="*/ 83135868 w 51"/>
                  <a:gd name="T53" fmla="*/ 184207291 h 90"/>
                  <a:gd name="T54" fmla="*/ 764867925 w 51"/>
                  <a:gd name="T55" fmla="*/ 184207291 h 90"/>
                  <a:gd name="T56" fmla="*/ 764867925 w 51"/>
                  <a:gd name="T57" fmla="*/ 1155492143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MH_Other_19"/>
              <p:cNvSpPr/>
              <p:nvPr/>
            </p:nvSpPr>
            <p:spPr bwMode="auto">
              <a:xfrm>
                <a:off x="7366001" y="2225675"/>
                <a:ext cx="158036" cy="133350"/>
              </a:xfrm>
              <a:custGeom>
                <a:avLst/>
                <a:gdLst>
                  <a:gd name="T0" fmla="*/ 298838906 w 40"/>
                  <a:gd name="T1" fmla="*/ 303103035 h 33"/>
                  <a:gd name="T2" fmla="*/ 373547104 w 40"/>
                  <a:gd name="T3" fmla="*/ 303103035 h 33"/>
                  <a:gd name="T4" fmla="*/ 373547104 w 40"/>
                  <a:gd name="T5" fmla="*/ 73478513 h 33"/>
                  <a:gd name="T6" fmla="*/ 373547104 w 40"/>
                  <a:gd name="T7" fmla="*/ 0 h 33"/>
                  <a:gd name="T8" fmla="*/ 298838906 w 40"/>
                  <a:gd name="T9" fmla="*/ 0 h 33"/>
                  <a:gd name="T10" fmla="*/ 0 w 40"/>
                  <a:gd name="T11" fmla="*/ 0 h 33"/>
                  <a:gd name="T12" fmla="*/ 0 w 40"/>
                  <a:gd name="T13" fmla="*/ 73478513 h 33"/>
                  <a:gd name="T14" fmla="*/ 298838906 w 40"/>
                  <a:gd name="T15" fmla="*/ 73478513 h 33"/>
                  <a:gd name="T16" fmla="*/ 298838906 w 40"/>
                  <a:gd name="T17" fmla="*/ 30310303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MH_Other_20"/>
              <p:cNvSpPr/>
              <p:nvPr/>
            </p:nvSpPr>
            <p:spPr bwMode="auto">
              <a:xfrm>
                <a:off x="7221538" y="2716213"/>
                <a:ext cx="127349" cy="133350"/>
              </a:xfrm>
              <a:custGeom>
                <a:avLst/>
                <a:gdLst>
                  <a:gd name="T0" fmla="*/ 73482279 w 33"/>
                  <a:gd name="T1" fmla="*/ 0 h 33"/>
                  <a:gd name="T2" fmla="*/ 0 w 33"/>
                  <a:gd name="T3" fmla="*/ 0 h 33"/>
                  <a:gd name="T4" fmla="*/ 0 w 33"/>
                  <a:gd name="T5" fmla="*/ 229624521 h 33"/>
                  <a:gd name="T6" fmla="*/ 0 w 33"/>
                  <a:gd name="T7" fmla="*/ 303103035 h 33"/>
                  <a:gd name="T8" fmla="*/ 73482279 w 33"/>
                  <a:gd name="T9" fmla="*/ 303103035 h 33"/>
                  <a:gd name="T10" fmla="*/ 303109096 w 33"/>
                  <a:gd name="T11" fmla="*/ 303103035 h 33"/>
                  <a:gd name="T12" fmla="*/ 303109096 w 33"/>
                  <a:gd name="T13" fmla="*/ 229624521 h 33"/>
                  <a:gd name="T14" fmla="*/ 73482279 w 33"/>
                  <a:gd name="T15" fmla="*/ 229624521 h 33"/>
                  <a:gd name="T16" fmla="*/ 73482279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 name="组合 7"/>
            <p:cNvGrpSpPr/>
            <p:nvPr/>
          </p:nvGrpSpPr>
          <p:grpSpPr>
            <a:xfrm>
              <a:off x="731026" y="1960563"/>
              <a:ext cx="2881758" cy="3973497"/>
              <a:chOff x="731026" y="1960563"/>
              <a:chExt cx="2881758" cy="3973497"/>
            </a:xfrm>
          </p:grpSpPr>
          <p:grpSp>
            <p:nvGrpSpPr>
              <p:cNvPr id="19" name="组合 18"/>
              <p:cNvGrpSpPr/>
              <p:nvPr/>
            </p:nvGrpSpPr>
            <p:grpSpPr>
              <a:xfrm>
                <a:off x="751334" y="1960563"/>
                <a:ext cx="2836538" cy="1221765"/>
                <a:chOff x="751334" y="1960563"/>
                <a:chExt cx="2836538" cy="1221765"/>
              </a:xfrm>
            </p:grpSpPr>
            <p:sp>
              <p:nvSpPr>
                <p:cNvPr id="26" name="矩形 25"/>
                <p:cNvSpPr/>
                <p:nvPr/>
              </p:nvSpPr>
              <p:spPr>
                <a:xfrm>
                  <a:off x="751334" y="2249765"/>
                  <a:ext cx="2836538" cy="932563"/>
                </a:xfrm>
                <a:prstGeom prst="rect">
                  <a:avLst/>
                </a:prstGeom>
                <a:noFill/>
                <a:ln w="9525">
                  <a:noFill/>
                  <a:miter/>
                </a:ln>
              </p:spPr>
              <p:txBody>
                <a:bodyPr wrap="square">
                  <a:spAutoFit/>
                </a:bodyPr>
                <a:lstStyle/>
                <a:p>
                  <a:pPr>
                    <a:lnSpc>
                      <a:spcPct val="130000"/>
                    </a:lnSpc>
                    <a:buClr>
                      <a:srgbClr val="000000"/>
                    </a:buClr>
                    <a:buFont typeface="Arial" panose="020B0604020202020204" pitchFamily="34" charset="0"/>
                    <a:buNone/>
                  </a:pPr>
                  <a:r>
                    <a:rPr lang="zh-CN" altLang="en-US" sz="1400" dirty="0">
                      <a:solidFill>
                        <a:schemeClr val="tx1">
                          <a:lumMod val="75000"/>
                          <a:lumOff val="25000"/>
                          <a:alpha val="71000"/>
                        </a:schemeClr>
                      </a:solidFill>
                      <a:latin typeface="微软雅黑 Light" pitchFamily="34" charset="-122"/>
                      <a:ea typeface="微软雅黑 Light" pitchFamily="34" charset="-122"/>
                      <a:sym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alpha val="71000"/>
                      </a:schemeClr>
                    </a:solidFill>
                    <a:latin typeface="微软雅黑 Light" pitchFamily="34" charset="-122"/>
                    <a:ea typeface="微软雅黑 Light" pitchFamily="34" charset="-122"/>
                  </a:endParaRPr>
                </a:p>
              </p:txBody>
            </p:sp>
            <p:sp>
              <p:nvSpPr>
                <p:cNvPr id="27" name="矩形 26"/>
                <p:cNvSpPr>
                  <a:spLocks noChangeArrowheads="1"/>
                </p:cNvSpPr>
                <p:nvPr/>
              </p:nvSpPr>
              <p:spPr bwMode="auto">
                <a:xfrm>
                  <a:off x="1895998" y="1960563"/>
                  <a:ext cx="1667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键入你的标题</a:t>
                  </a:r>
                  <a:endParaRPr lang="zh-CN" altLang="en-US" sz="1800"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76246" y="4713288"/>
                <a:ext cx="2836538" cy="1220772"/>
                <a:chOff x="776246" y="4713288"/>
                <a:chExt cx="2836538" cy="1220772"/>
              </a:xfrm>
            </p:grpSpPr>
            <p:sp>
              <p:nvSpPr>
                <p:cNvPr id="24" name="矩形 23"/>
                <p:cNvSpPr/>
                <p:nvPr/>
              </p:nvSpPr>
              <p:spPr>
                <a:xfrm>
                  <a:off x="776246" y="5001497"/>
                  <a:ext cx="2836538" cy="932563"/>
                </a:xfrm>
                <a:prstGeom prst="rect">
                  <a:avLst/>
                </a:prstGeom>
                <a:noFill/>
                <a:ln w="9525">
                  <a:noFill/>
                  <a:miter/>
                </a:ln>
              </p:spPr>
              <p:txBody>
                <a:bodyPr wrap="square">
                  <a:spAutoFit/>
                </a:bodyPr>
                <a:lstStyle/>
                <a:p>
                  <a:pPr>
                    <a:lnSpc>
                      <a:spcPct val="130000"/>
                    </a:lnSpc>
                    <a:buClr>
                      <a:srgbClr val="000000"/>
                    </a:buClr>
                    <a:buFont typeface="Arial" panose="020B0604020202020204" pitchFamily="34" charset="0"/>
                    <a:buNone/>
                  </a:pPr>
                  <a:r>
                    <a:rPr lang="zh-CN" altLang="en-US" sz="1400" dirty="0">
                      <a:solidFill>
                        <a:schemeClr val="tx1">
                          <a:lumMod val="75000"/>
                          <a:lumOff val="25000"/>
                          <a:alpha val="71000"/>
                        </a:schemeClr>
                      </a:solidFill>
                      <a:latin typeface="微软雅黑 Light" pitchFamily="34" charset="-122"/>
                      <a:ea typeface="微软雅黑 Light" pitchFamily="34" charset="-122"/>
                      <a:sym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alpha val="71000"/>
                      </a:schemeClr>
                    </a:solidFill>
                    <a:latin typeface="微软雅黑 Light" pitchFamily="34" charset="-122"/>
                    <a:ea typeface="微软雅黑 Light" pitchFamily="34" charset="-122"/>
                  </a:endParaRPr>
                </a:p>
              </p:txBody>
            </p:sp>
            <p:sp>
              <p:nvSpPr>
                <p:cNvPr id="25" name="矩形 24"/>
                <p:cNvSpPr>
                  <a:spLocks noChangeArrowheads="1"/>
                </p:cNvSpPr>
                <p:nvPr/>
              </p:nvSpPr>
              <p:spPr bwMode="auto">
                <a:xfrm>
                  <a:off x="1921398" y="4713288"/>
                  <a:ext cx="1667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键入你的标题</a:t>
                  </a:r>
                  <a:endParaRPr lang="zh-CN" altLang="en-US" sz="180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31026" y="3368675"/>
                <a:ext cx="2836538" cy="1221069"/>
                <a:chOff x="731026" y="3368675"/>
                <a:chExt cx="2836538" cy="1221069"/>
              </a:xfrm>
            </p:grpSpPr>
            <p:sp>
              <p:nvSpPr>
                <p:cNvPr id="22" name="矩形 21"/>
                <p:cNvSpPr/>
                <p:nvPr/>
              </p:nvSpPr>
              <p:spPr>
                <a:xfrm>
                  <a:off x="731026" y="3657181"/>
                  <a:ext cx="2836538" cy="932563"/>
                </a:xfrm>
                <a:prstGeom prst="rect">
                  <a:avLst/>
                </a:prstGeom>
                <a:noFill/>
                <a:ln w="9525">
                  <a:noFill/>
                  <a:miter/>
                </a:ln>
              </p:spPr>
              <p:txBody>
                <a:bodyPr wrap="square">
                  <a:spAutoFit/>
                </a:bodyPr>
                <a:lstStyle/>
                <a:p>
                  <a:pPr>
                    <a:lnSpc>
                      <a:spcPct val="130000"/>
                    </a:lnSpc>
                    <a:buClr>
                      <a:srgbClr val="000000"/>
                    </a:buClr>
                    <a:buFont typeface="Arial" panose="020B0604020202020204" pitchFamily="34" charset="0"/>
                    <a:buNone/>
                  </a:pPr>
                  <a:r>
                    <a:rPr lang="zh-CN" altLang="en-US" sz="1400" dirty="0">
                      <a:solidFill>
                        <a:schemeClr val="tx1">
                          <a:lumMod val="75000"/>
                          <a:lumOff val="25000"/>
                          <a:alpha val="71000"/>
                        </a:schemeClr>
                      </a:solidFill>
                      <a:latin typeface="微软雅黑 Light" pitchFamily="34" charset="-122"/>
                      <a:ea typeface="微软雅黑 Light" pitchFamily="34" charset="-122"/>
                      <a:sym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alpha val="71000"/>
                      </a:schemeClr>
                    </a:solidFill>
                    <a:latin typeface="微软雅黑 Light" pitchFamily="34" charset="-122"/>
                    <a:ea typeface="微软雅黑 Light" pitchFamily="34" charset="-122"/>
                  </a:endParaRPr>
                </a:p>
              </p:txBody>
            </p:sp>
            <p:sp>
              <p:nvSpPr>
                <p:cNvPr id="23" name="矩形 22"/>
                <p:cNvSpPr>
                  <a:spLocks noChangeArrowheads="1"/>
                </p:cNvSpPr>
                <p:nvPr/>
              </p:nvSpPr>
              <p:spPr bwMode="auto">
                <a:xfrm>
                  <a:off x="1875359" y="3368675"/>
                  <a:ext cx="1667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键入你的标题</a:t>
                  </a:r>
                  <a:endParaRPr lang="zh-CN" altLang="en-US" sz="1800" dirty="0">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8480913" y="1960563"/>
              <a:ext cx="2881758" cy="3973497"/>
              <a:chOff x="8480913" y="1960563"/>
              <a:chExt cx="2881758" cy="3973497"/>
            </a:xfrm>
          </p:grpSpPr>
          <p:grpSp>
            <p:nvGrpSpPr>
              <p:cNvPr id="10" name="组合 9"/>
              <p:cNvGrpSpPr/>
              <p:nvPr/>
            </p:nvGrpSpPr>
            <p:grpSpPr>
              <a:xfrm>
                <a:off x="8501221" y="1960563"/>
                <a:ext cx="2836538" cy="1221765"/>
                <a:chOff x="8501221" y="1960563"/>
                <a:chExt cx="2836538" cy="1221765"/>
              </a:xfrm>
            </p:grpSpPr>
            <p:sp>
              <p:nvSpPr>
                <p:cNvPr id="17" name="矩形 16"/>
                <p:cNvSpPr/>
                <p:nvPr/>
              </p:nvSpPr>
              <p:spPr>
                <a:xfrm>
                  <a:off x="8501221" y="2249765"/>
                  <a:ext cx="2836538" cy="932563"/>
                </a:xfrm>
                <a:prstGeom prst="rect">
                  <a:avLst/>
                </a:prstGeom>
                <a:noFill/>
                <a:ln w="9525">
                  <a:noFill/>
                  <a:miter/>
                </a:ln>
              </p:spPr>
              <p:txBody>
                <a:bodyPr wrap="square">
                  <a:spAutoFit/>
                </a:bodyPr>
                <a:lstStyle/>
                <a:p>
                  <a:pPr>
                    <a:lnSpc>
                      <a:spcPct val="130000"/>
                    </a:lnSpc>
                    <a:buClr>
                      <a:srgbClr val="000000"/>
                    </a:buClr>
                    <a:buFont typeface="Arial" panose="020B0604020202020204" pitchFamily="34" charset="0"/>
                    <a:buNone/>
                  </a:pPr>
                  <a:r>
                    <a:rPr lang="zh-CN" altLang="en-US" sz="1400" dirty="0">
                      <a:solidFill>
                        <a:schemeClr val="tx1">
                          <a:lumMod val="75000"/>
                          <a:lumOff val="25000"/>
                          <a:alpha val="71000"/>
                        </a:schemeClr>
                      </a:solidFill>
                      <a:latin typeface="微软雅黑 Light" pitchFamily="34" charset="-122"/>
                      <a:ea typeface="微软雅黑 Light" pitchFamily="34" charset="-122"/>
                      <a:sym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alpha val="71000"/>
                      </a:schemeClr>
                    </a:solidFill>
                    <a:latin typeface="微软雅黑 Light" pitchFamily="34" charset="-122"/>
                    <a:ea typeface="微软雅黑 Light" pitchFamily="34" charset="-122"/>
                  </a:endParaRPr>
                </a:p>
              </p:txBody>
            </p:sp>
            <p:sp>
              <p:nvSpPr>
                <p:cNvPr id="18" name="矩形 17"/>
                <p:cNvSpPr>
                  <a:spLocks noChangeArrowheads="1"/>
                </p:cNvSpPr>
                <p:nvPr/>
              </p:nvSpPr>
              <p:spPr bwMode="auto">
                <a:xfrm>
                  <a:off x="8515350" y="1960563"/>
                  <a:ext cx="1795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键入你的标题</a:t>
                  </a:r>
                  <a:endParaRPr lang="zh-CN" altLang="en-US" sz="1800"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526133" y="4713288"/>
                <a:ext cx="2836538" cy="1220772"/>
                <a:chOff x="8526133" y="4713288"/>
                <a:chExt cx="2836538" cy="1220772"/>
              </a:xfrm>
            </p:grpSpPr>
            <p:sp>
              <p:nvSpPr>
                <p:cNvPr id="15" name="矩形 14"/>
                <p:cNvSpPr/>
                <p:nvPr/>
              </p:nvSpPr>
              <p:spPr>
                <a:xfrm>
                  <a:off x="8526133" y="5001497"/>
                  <a:ext cx="2836538" cy="932563"/>
                </a:xfrm>
                <a:prstGeom prst="rect">
                  <a:avLst/>
                </a:prstGeom>
                <a:noFill/>
                <a:ln w="9525">
                  <a:noFill/>
                  <a:miter/>
                </a:ln>
              </p:spPr>
              <p:txBody>
                <a:bodyPr wrap="square">
                  <a:spAutoFit/>
                </a:bodyPr>
                <a:lstStyle/>
                <a:p>
                  <a:pPr>
                    <a:lnSpc>
                      <a:spcPct val="130000"/>
                    </a:lnSpc>
                    <a:buClr>
                      <a:srgbClr val="000000"/>
                    </a:buClr>
                    <a:buFont typeface="Arial" panose="020B0604020202020204" pitchFamily="34" charset="0"/>
                    <a:buNone/>
                  </a:pPr>
                  <a:r>
                    <a:rPr lang="zh-CN" altLang="en-US" sz="1400" dirty="0">
                      <a:solidFill>
                        <a:schemeClr val="tx1">
                          <a:lumMod val="75000"/>
                          <a:lumOff val="25000"/>
                          <a:alpha val="71000"/>
                        </a:schemeClr>
                      </a:solidFill>
                      <a:latin typeface="微软雅黑 Light" pitchFamily="34" charset="-122"/>
                      <a:ea typeface="微软雅黑 Light" pitchFamily="34" charset="-122"/>
                      <a:sym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alpha val="71000"/>
                      </a:schemeClr>
                    </a:solidFill>
                    <a:latin typeface="微软雅黑 Light" pitchFamily="34" charset="-122"/>
                    <a:ea typeface="微软雅黑 Light" pitchFamily="34" charset="-122"/>
                  </a:endParaRPr>
                </a:p>
              </p:txBody>
            </p:sp>
            <p:sp>
              <p:nvSpPr>
                <p:cNvPr id="16" name="矩形 15"/>
                <p:cNvSpPr>
                  <a:spLocks noChangeArrowheads="1"/>
                </p:cNvSpPr>
                <p:nvPr/>
              </p:nvSpPr>
              <p:spPr bwMode="auto">
                <a:xfrm>
                  <a:off x="8540750" y="4713288"/>
                  <a:ext cx="1795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键入你的标题</a:t>
                  </a:r>
                  <a:endParaRPr lang="zh-CN" altLang="en-US" sz="180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480913" y="3368675"/>
                <a:ext cx="2836538" cy="1221069"/>
                <a:chOff x="8480913" y="3368675"/>
                <a:chExt cx="2836538" cy="1221069"/>
              </a:xfrm>
            </p:grpSpPr>
            <p:sp>
              <p:nvSpPr>
                <p:cNvPr id="13" name="矩形 12"/>
                <p:cNvSpPr/>
                <p:nvPr/>
              </p:nvSpPr>
              <p:spPr>
                <a:xfrm>
                  <a:off x="8480913" y="3657181"/>
                  <a:ext cx="2836538" cy="932563"/>
                </a:xfrm>
                <a:prstGeom prst="rect">
                  <a:avLst/>
                </a:prstGeom>
                <a:noFill/>
                <a:ln w="9525">
                  <a:noFill/>
                  <a:miter/>
                </a:ln>
              </p:spPr>
              <p:txBody>
                <a:bodyPr wrap="square">
                  <a:spAutoFit/>
                </a:bodyPr>
                <a:lstStyle/>
                <a:p>
                  <a:pPr>
                    <a:lnSpc>
                      <a:spcPct val="130000"/>
                    </a:lnSpc>
                    <a:buClr>
                      <a:srgbClr val="000000"/>
                    </a:buClr>
                    <a:buFont typeface="Arial" panose="020B0604020202020204" pitchFamily="34" charset="0"/>
                    <a:buNone/>
                  </a:pPr>
                  <a:r>
                    <a:rPr lang="zh-CN" altLang="en-US" sz="1400" dirty="0">
                      <a:solidFill>
                        <a:schemeClr val="tx1">
                          <a:lumMod val="75000"/>
                          <a:lumOff val="25000"/>
                          <a:alpha val="71000"/>
                        </a:schemeClr>
                      </a:solidFill>
                      <a:latin typeface="微软雅黑 Light" pitchFamily="34" charset="-122"/>
                      <a:ea typeface="微软雅黑 Light" pitchFamily="34" charset="-122"/>
                      <a:sym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alpha val="71000"/>
                      </a:schemeClr>
                    </a:solidFill>
                    <a:latin typeface="微软雅黑 Light" pitchFamily="34" charset="-122"/>
                    <a:ea typeface="微软雅黑 Light" pitchFamily="34" charset="-122"/>
                  </a:endParaRPr>
                </a:p>
              </p:txBody>
            </p:sp>
            <p:sp>
              <p:nvSpPr>
                <p:cNvPr id="14" name="矩形 13"/>
                <p:cNvSpPr>
                  <a:spLocks noChangeArrowheads="1"/>
                </p:cNvSpPr>
                <p:nvPr/>
              </p:nvSpPr>
              <p:spPr bwMode="auto">
                <a:xfrm>
                  <a:off x="8494713" y="3368675"/>
                  <a:ext cx="1795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微软雅黑" panose="020B0503020204020204" pitchFamily="34" charset="-122"/>
                      <a:ea typeface="微软雅黑" panose="020B0503020204020204" pitchFamily="34" charset="-122"/>
                    </a:rPr>
                    <a:t>键入你的标题</a:t>
                  </a:r>
                  <a:endParaRPr lang="zh-CN" altLang="en-US" sz="1800" dirty="0">
                    <a:latin typeface="微软雅黑" panose="020B0503020204020204" pitchFamily="34" charset="-122"/>
                    <a:ea typeface="微软雅黑" panose="020B0503020204020204" pitchFamily="34" charset="-122"/>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2729"/>
    </mc:Choice>
    <mc:Fallback>
      <p:transition spd="slow" advTm="2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t="12846" b="30776"/>
          <a:stretch>
            <a:fillRect/>
          </a:stretch>
        </p:blipFill>
        <p:spPr>
          <a:xfrm>
            <a:off x="0" y="0"/>
            <a:ext cx="12192000" cy="4586450"/>
          </a:xfrm>
          <a:prstGeom prst="rect">
            <a:avLst/>
          </a:prstGeom>
        </p:spPr>
      </p:pic>
      <p:sp>
        <p:nvSpPr>
          <p:cNvPr id="10" name="Rectangle 3"/>
          <p:cNvSpPr txBox="1">
            <a:spLocks noChangeArrowheads="1"/>
          </p:cNvSpPr>
          <p:nvPr/>
        </p:nvSpPr>
        <p:spPr bwMode="auto">
          <a:xfrm>
            <a:off x="422170" y="5454890"/>
            <a:ext cx="919018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sz="8000" b="1" dirty="0" smtClean="0">
                <a:solidFill>
                  <a:schemeClr val="accent1">
                    <a:lumMod val="50000"/>
                  </a:schemeClr>
                </a:solidFill>
                <a:latin typeface="微软雅黑" panose="020B0503020204020204" pitchFamily="34" charset="-122"/>
                <a:ea typeface="微软雅黑" panose="020B0503020204020204" pitchFamily="34" charset="-122"/>
              </a:rPr>
              <a:t>谢谢您的观看</a:t>
            </a:r>
            <a:endParaRPr sz="8000" b="1" dirty="0" smtClean="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1" name="Rectangle 4"/>
          <p:cNvSpPr txBox="1">
            <a:spLocks noChangeArrowheads="1"/>
          </p:cNvSpPr>
          <p:nvPr/>
        </p:nvSpPr>
        <p:spPr bwMode="auto">
          <a:xfrm>
            <a:off x="462849" y="4874351"/>
            <a:ext cx="5521276"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b="0" dirty="0">
                <a:solidFill>
                  <a:schemeClr val="tx1"/>
                </a:solidFill>
                <a:latin typeface="微软雅黑" panose="020B0503020204020204" pitchFamily="34" charset="-122"/>
                <a:ea typeface="微软雅黑" panose="020B0503020204020204" pitchFamily="34" charset="-122"/>
              </a:rPr>
              <a:t>请在</a:t>
            </a:r>
            <a:r>
              <a:rPr lang="zh-CN" altLang="en-US" sz="2800" b="0" dirty="0" smtClean="0">
                <a:solidFill>
                  <a:schemeClr val="tx1"/>
                </a:solidFill>
                <a:latin typeface="微软雅黑" panose="020B0503020204020204" pitchFamily="34" charset="-122"/>
                <a:ea typeface="微软雅黑" panose="020B0503020204020204" pitchFamily="34" charset="-122"/>
              </a:rPr>
              <a:t>此处</a:t>
            </a:r>
            <a:r>
              <a:rPr lang="zh-CN" altLang="en-US" sz="2800" b="0" dirty="0">
                <a:solidFill>
                  <a:schemeClr val="tx1"/>
                </a:solidFill>
                <a:latin typeface="微软雅黑" panose="020B0503020204020204" pitchFamily="34" charset="-122"/>
                <a:ea typeface="微软雅黑" panose="020B0503020204020204" pitchFamily="34" charset="-122"/>
              </a:rPr>
              <a:t>输入</a:t>
            </a:r>
            <a:r>
              <a:rPr lang="zh-CN" altLang="en-US" sz="2800" b="0" dirty="0" smtClean="0">
                <a:solidFill>
                  <a:schemeClr val="tx1"/>
                </a:solidFill>
                <a:latin typeface="微软雅黑" panose="020B0503020204020204" pitchFamily="34" charset="-122"/>
                <a:ea typeface="微软雅黑" panose="020B0503020204020204" pitchFamily="34" charset="-122"/>
              </a:rPr>
              <a:t>您的医院名称</a:t>
            </a:r>
            <a:endParaRPr lang="zh-CN" altLang="zh-CN" sz="2800" b="0" dirty="0">
              <a:solidFill>
                <a:schemeClr val="tx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flipH="1">
            <a:off x="0" y="4586449"/>
            <a:ext cx="12192000" cy="56671"/>
            <a:chOff x="142958" y="4586449"/>
            <a:chExt cx="9664945" cy="81520"/>
          </a:xfrm>
        </p:grpSpPr>
        <p:sp>
          <p:nvSpPr>
            <p:cNvPr id="13" name="Rectangle 5"/>
            <p:cNvSpPr>
              <a:spLocks noChangeArrowheads="1"/>
            </p:cNvSpPr>
            <p:nvPr/>
          </p:nvSpPr>
          <p:spPr bwMode="auto">
            <a:xfrm>
              <a:off x="142958" y="4586449"/>
              <a:ext cx="7145631" cy="81520"/>
            </a:xfrm>
            <a:prstGeom prst="rect">
              <a:avLst/>
            </a:prstGeom>
            <a:solidFill>
              <a:schemeClr val="tx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Rectangle 6"/>
            <p:cNvSpPr>
              <a:spLocks noChangeArrowheads="1"/>
            </p:cNvSpPr>
            <p:nvPr/>
          </p:nvSpPr>
          <p:spPr bwMode="auto">
            <a:xfrm>
              <a:off x="7276047" y="4586449"/>
              <a:ext cx="1266711" cy="81520"/>
            </a:xfrm>
            <a:prstGeom prst="rect">
              <a:avLst/>
            </a:prstGeom>
            <a:solidFill>
              <a:srgbClr val="00B0F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Rectangle 7"/>
            <p:cNvSpPr>
              <a:spLocks noChangeArrowheads="1"/>
            </p:cNvSpPr>
            <p:nvPr/>
          </p:nvSpPr>
          <p:spPr bwMode="auto">
            <a:xfrm>
              <a:off x="8542759" y="4586449"/>
              <a:ext cx="1265144" cy="81520"/>
            </a:xfrm>
            <a:prstGeom prst="rect">
              <a:avLst/>
            </a:prstGeom>
            <a:solidFill>
              <a:srgbClr val="17436D"/>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6" name="Freeform 7"/>
          <p:cNvSpPr/>
          <p:nvPr/>
        </p:nvSpPr>
        <p:spPr bwMode="auto">
          <a:xfrm>
            <a:off x="10537268" y="5065388"/>
            <a:ext cx="1318104" cy="1319545"/>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rgbClr val="93B8D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5136"/>
    </mc:Choice>
    <mc:Fallback>
      <p:transition spd="slow" advTm="5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1549"/>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300"/>
                                        <p:tgtEl>
                                          <p:spTgt spid="10"/>
                                        </p:tgtEl>
                                      </p:cBhvr>
                                    </p:animEffect>
                                  </p:childTnLst>
                                </p:cTn>
                              </p:par>
                            </p:childTnLst>
                          </p:cTn>
                        </p:par>
                        <p:par>
                          <p:cTn id="25" fill="hold">
                            <p:stCondLst>
                              <p:cond delay="3049"/>
                            </p:stCondLst>
                            <p:childTnLst>
                              <p:par>
                                <p:cTn id="26" presetID="1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p:tgtEl>
                                          <p:spTgt spid="16"/>
                                        </p:tgtEl>
                                        <p:attrNameLst>
                                          <p:attrName>ppt_y</p:attrName>
                                        </p:attrNameLst>
                                      </p:cBhvr>
                                      <p:tavLst>
                                        <p:tav tm="0">
                                          <p:val>
                                            <p:strVal val="#ppt_y-#ppt_h*1.125000"/>
                                          </p:val>
                                        </p:tav>
                                        <p:tav tm="100000">
                                          <p:val>
                                            <p:strVal val="#ppt_y"/>
                                          </p:val>
                                        </p:tav>
                                      </p:tavLst>
                                    </p:anim>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grpSp>
        <p:nvGrpSpPr>
          <p:cNvPr id="6" name="Group 23"/>
          <p:cNvGrpSpPr/>
          <p:nvPr/>
        </p:nvGrpSpPr>
        <p:grpSpPr>
          <a:xfrm>
            <a:off x="580359" y="4090429"/>
            <a:ext cx="2676948" cy="2354213"/>
            <a:chOff x="251475" y="3378248"/>
            <a:chExt cx="2007972" cy="1765251"/>
          </a:xfrm>
        </p:grpSpPr>
        <p:sp>
          <p:nvSpPr>
            <p:cNvPr id="7" name="Rectangle 18"/>
            <p:cNvSpPr/>
            <p:nvPr/>
          </p:nvSpPr>
          <p:spPr>
            <a:xfrm>
              <a:off x="251475" y="3378248"/>
              <a:ext cx="2007972" cy="17652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grpSp>
          <p:nvGrpSpPr>
            <p:cNvPr id="8" name="Group 88"/>
            <p:cNvGrpSpPr/>
            <p:nvPr/>
          </p:nvGrpSpPr>
          <p:grpSpPr>
            <a:xfrm>
              <a:off x="396008" y="3887934"/>
              <a:ext cx="1767021" cy="930489"/>
              <a:chOff x="805797" y="661615"/>
              <a:chExt cx="1298661" cy="505685"/>
            </a:xfrm>
          </p:grpSpPr>
          <p:sp>
            <p:nvSpPr>
              <p:cNvPr id="9" name="TextBox 8"/>
              <p:cNvSpPr txBox="1"/>
              <p:nvPr/>
            </p:nvSpPr>
            <p:spPr>
              <a:xfrm>
                <a:off x="1119321" y="661615"/>
                <a:ext cx="671614" cy="119149"/>
              </a:xfrm>
              <a:prstGeom prst="rect">
                <a:avLst/>
              </a:prstGeom>
              <a:noFill/>
            </p:spPr>
            <p:txBody>
              <a:bodyPr wrap="none" lIns="0" tIns="0" rIns="0" bIns="0" rtlCol="0" anchor="t">
                <a:spAutoFit/>
              </a:bodyPr>
              <a:lstStyle/>
              <a:p>
                <a:pPr algn="ctr"/>
                <a:r>
                  <a:rPr lang="zh-CN" altLang="en-US" sz="1900" b="1" dirty="0">
                    <a:solidFill>
                      <a:schemeClr val="bg1">
                        <a:lumMod val="95000"/>
                      </a:schemeClr>
                    </a:solidFill>
                    <a:latin typeface="Arial" panose="020B0604020202020204"/>
                    <a:ea typeface="微软雅黑" panose="020B0503020204020204" pitchFamily="34" charset="-122"/>
                    <a:sym typeface="Arial" panose="020B0604020202020204"/>
                  </a:rPr>
                  <a:t>添加副标题</a:t>
                </a:r>
                <a:endParaRPr lang="en-US" sz="1900" b="1" dirty="0">
                  <a:solidFill>
                    <a:schemeClr val="bg1">
                      <a:lumMod val="95000"/>
                    </a:schemeClr>
                  </a:solidFill>
                  <a:latin typeface="Arial" panose="020B0604020202020204"/>
                  <a:ea typeface="微软雅黑" panose="020B0503020204020204" pitchFamily="34" charset="-122"/>
                  <a:sym typeface="Arial" panose="020B0604020202020204"/>
                </a:endParaRPr>
              </a:p>
            </p:txBody>
          </p:sp>
          <p:sp>
            <p:nvSpPr>
              <p:cNvPr id="10" name="TextBox 9"/>
              <p:cNvSpPr txBox="1"/>
              <p:nvPr/>
            </p:nvSpPr>
            <p:spPr>
              <a:xfrm>
                <a:off x="805797" y="816044"/>
                <a:ext cx="1298661" cy="351256"/>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bg1">
                        <a:lumMod val="95000"/>
                      </a:schemeClr>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endParaRPr lang="en-US" sz="1300" dirty="0">
                  <a:solidFill>
                    <a:schemeClr val="bg1">
                      <a:lumMod val="95000"/>
                    </a:schemeClr>
                  </a:solidFill>
                  <a:latin typeface="Arial" panose="020B0604020202020204"/>
                  <a:ea typeface="微软雅黑" panose="020B0503020204020204" pitchFamily="34" charset="-122"/>
                  <a:sym typeface="Arial" panose="020B0604020202020204"/>
                </a:endParaRPr>
              </a:p>
              <a:p>
                <a:pPr algn="ctr" defTabSz="1218565">
                  <a:spcBef>
                    <a:spcPct val="20000"/>
                  </a:spcBef>
                  <a:defRPr/>
                </a:pPr>
                <a:endParaRPr lang="en-US" sz="1300" dirty="0">
                  <a:solidFill>
                    <a:schemeClr val="bg1">
                      <a:lumMod val="95000"/>
                    </a:schemeClr>
                  </a:solidFill>
                  <a:latin typeface="Arial" panose="020B0604020202020204"/>
                  <a:ea typeface="微软雅黑" panose="020B0503020204020204" pitchFamily="34" charset="-122"/>
                  <a:sym typeface="Arial" panose="020B0604020202020204"/>
                </a:endParaRPr>
              </a:p>
            </p:txBody>
          </p:sp>
        </p:grpSp>
      </p:grpSp>
      <p:grpSp>
        <p:nvGrpSpPr>
          <p:cNvPr id="11" name="Group 24"/>
          <p:cNvGrpSpPr/>
          <p:nvPr/>
        </p:nvGrpSpPr>
        <p:grpSpPr>
          <a:xfrm>
            <a:off x="3502411" y="4090429"/>
            <a:ext cx="2676948" cy="2354213"/>
            <a:chOff x="2443299" y="3378248"/>
            <a:chExt cx="2007972" cy="1765251"/>
          </a:xfrm>
        </p:grpSpPr>
        <p:sp>
          <p:nvSpPr>
            <p:cNvPr id="12" name="Rectangle 20"/>
            <p:cNvSpPr/>
            <p:nvPr/>
          </p:nvSpPr>
          <p:spPr>
            <a:xfrm>
              <a:off x="2443299" y="3378248"/>
              <a:ext cx="2007972" cy="1765251"/>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grpSp>
          <p:nvGrpSpPr>
            <p:cNvPr id="13" name="Group 88"/>
            <p:cNvGrpSpPr/>
            <p:nvPr/>
          </p:nvGrpSpPr>
          <p:grpSpPr>
            <a:xfrm>
              <a:off x="2579813" y="3887934"/>
              <a:ext cx="1767021" cy="930489"/>
              <a:chOff x="805797" y="661615"/>
              <a:chExt cx="1298661" cy="505685"/>
            </a:xfrm>
          </p:grpSpPr>
          <p:sp>
            <p:nvSpPr>
              <p:cNvPr id="14" name="TextBox 13"/>
              <p:cNvSpPr txBox="1"/>
              <p:nvPr/>
            </p:nvSpPr>
            <p:spPr>
              <a:xfrm>
                <a:off x="1119321" y="661615"/>
                <a:ext cx="671614" cy="119149"/>
              </a:xfrm>
              <a:prstGeom prst="rect">
                <a:avLst/>
              </a:prstGeom>
              <a:noFill/>
            </p:spPr>
            <p:txBody>
              <a:bodyPr wrap="none" lIns="0" tIns="0" rIns="0" bIns="0" rtlCol="0" anchor="t">
                <a:spAutoFit/>
              </a:bodyPr>
              <a:lstStyle/>
              <a:p>
                <a:pPr algn="ctr"/>
                <a:r>
                  <a:rPr lang="zh-CN" altLang="en-US" sz="1900" b="1" dirty="0">
                    <a:solidFill>
                      <a:schemeClr val="bg1">
                        <a:lumMod val="95000"/>
                      </a:schemeClr>
                    </a:solidFill>
                    <a:latin typeface="Arial" panose="020B0604020202020204"/>
                    <a:ea typeface="微软雅黑" panose="020B0503020204020204" pitchFamily="34" charset="-122"/>
                    <a:sym typeface="Arial" panose="020B0604020202020204"/>
                  </a:rPr>
                  <a:t>添加副标题</a:t>
                </a:r>
                <a:endParaRPr lang="en-US" sz="1900" b="1" dirty="0">
                  <a:solidFill>
                    <a:schemeClr val="bg1">
                      <a:lumMod val="95000"/>
                    </a:schemeClr>
                  </a:solidFill>
                  <a:latin typeface="Arial" panose="020B0604020202020204"/>
                  <a:ea typeface="微软雅黑" panose="020B0503020204020204" pitchFamily="34" charset="-122"/>
                  <a:sym typeface="Arial" panose="020B0604020202020204"/>
                </a:endParaRPr>
              </a:p>
            </p:txBody>
          </p:sp>
          <p:sp>
            <p:nvSpPr>
              <p:cNvPr id="15" name="TextBox 14"/>
              <p:cNvSpPr txBox="1"/>
              <p:nvPr/>
            </p:nvSpPr>
            <p:spPr>
              <a:xfrm>
                <a:off x="805797" y="816044"/>
                <a:ext cx="1298661" cy="351256"/>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bg1">
                        <a:lumMod val="95000"/>
                      </a:schemeClr>
                    </a:solidFill>
                    <a:latin typeface="Arial" panose="020B0604020202020204"/>
                    <a:ea typeface="微软雅黑" panose="020B0503020204020204" pitchFamily="34" charset="-122"/>
                    <a:sym typeface="Arial" panose="020B0604020202020204"/>
                  </a:rPr>
                  <a:t>此处添加详细文本描述，建议与标题相关并符合整体语言风格，语言描述尽量简洁生动。</a:t>
                </a:r>
                <a:endParaRPr lang="en-US" sz="1300" dirty="0">
                  <a:solidFill>
                    <a:schemeClr val="bg1">
                      <a:lumMod val="95000"/>
                    </a:schemeClr>
                  </a:solidFill>
                  <a:latin typeface="Arial" panose="020B0604020202020204"/>
                  <a:ea typeface="微软雅黑" panose="020B0503020204020204" pitchFamily="34" charset="-122"/>
                  <a:sym typeface="Arial" panose="020B0604020202020204"/>
                </a:endParaRPr>
              </a:p>
              <a:p>
                <a:pPr algn="ctr" defTabSz="1218565">
                  <a:spcBef>
                    <a:spcPct val="20000"/>
                  </a:spcBef>
                  <a:defRPr/>
                </a:pPr>
                <a:endParaRPr lang="en-US" sz="1300" dirty="0">
                  <a:solidFill>
                    <a:schemeClr val="bg1">
                      <a:lumMod val="95000"/>
                    </a:schemeClr>
                  </a:solidFill>
                  <a:latin typeface="Arial" panose="020B0604020202020204"/>
                  <a:ea typeface="微软雅黑" panose="020B0503020204020204" pitchFamily="34" charset="-122"/>
                  <a:sym typeface="Arial" panose="020B0604020202020204"/>
                </a:endParaRPr>
              </a:p>
            </p:txBody>
          </p:sp>
        </p:grpSp>
      </p:grpSp>
      <p:sp>
        <p:nvSpPr>
          <p:cNvPr id="16" name="Down Arrow Callout 1"/>
          <p:cNvSpPr/>
          <p:nvPr/>
        </p:nvSpPr>
        <p:spPr>
          <a:xfrm>
            <a:off x="580359" y="1324653"/>
            <a:ext cx="2676948" cy="3073083"/>
          </a:xfrm>
          <a:prstGeom prst="downArrowCallout">
            <a:avLst>
              <a:gd name="adj1" fmla="val 23554"/>
              <a:gd name="adj2" fmla="val 10346"/>
              <a:gd name="adj3" fmla="val 10003"/>
              <a:gd name="adj4" fmla="val 94434"/>
            </a:avLst>
          </a:prstGeom>
          <a:blipFill dpi="0" rotWithShape="1">
            <a:blip r:embed="rId1">
              <a:extLst>
                <a:ext uri="{28A0092B-C50C-407E-A947-70E740481C1C}">
                  <a14:useLocalDpi xmlns:a14="http://schemas.microsoft.com/office/drawing/2010/main" val="0"/>
                </a:ext>
              </a:extLst>
            </a:blip>
            <a:srcRect/>
            <a:stretch>
              <a:fillRect/>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spcBef>
                <a:spcPct val="20000"/>
              </a:spcBef>
              <a:defRPr/>
            </a:pPr>
            <a:r>
              <a:rPr lang="en-US" sz="1300" dirty="0">
                <a:latin typeface="Arial" panose="020B0604020202020204"/>
                <a:ea typeface="微软雅黑" panose="020B0503020204020204" pitchFamily="34" charset="-122"/>
                <a:sym typeface="Arial" panose="020B0604020202020204"/>
              </a:rPr>
              <a:t> </a:t>
            </a:r>
            <a:endParaRPr lang="en-US" sz="1300" dirty="0">
              <a:solidFill>
                <a:schemeClr val="bg1">
                  <a:lumMod val="95000"/>
                </a:schemeClr>
              </a:solidFill>
              <a:latin typeface="Arial" panose="020B0604020202020204"/>
              <a:ea typeface="微软雅黑" panose="020B0503020204020204" pitchFamily="34" charset="-122"/>
              <a:sym typeface="Arial" panose="020B0604020202020204"/>
            </a:endParaRPr>
          </a:p>
        </p:txBody>
      </p:sp>
      <p:sp>
        <p:nvSpPr>
          <p:cNvPr id="17" name="Down Arrow Callout 2"/>
          <p:cNvSpPr/>
          <p:nvPr/>
        </p:nvSpPr>
        <p:spPr>
          <a:xfrm>
            <a:off x="3502411" y="1324653"/>
            <a:ext cx="2676948" cy="3073083"/>
          </a:xfrm>
          <a:prstGeom prst="downArrowCallout">
            <a:avLst>
              <a:gd name="adj1" fmla="val 23554"/>
              <a:gd name="adj2" fmla="val 10346"/>
              <a:gd name="adj3" fmla="val 10003"/>
              <a:gd name="adj4" fmla="val 94434"/>
            </a:avLst>
          </a:prstGeom>
          <a:blipFill>
            <a:blip r:embed="rId2">
              <a:extLst>
                <a:ext uri="{28A0092B-C50C-407E-A947-70E740481C1C}">
                  <a14:useLocalDpi xmlns:a14="http://schemas.microsoft.com/office/drawing/2010/main" val="0"/>
                </a:ext>
              </a:extLst>
            </a:blip>
            <a:srcRect/>
            <a:stretch>
              <a:fillRect/>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565">
              <a:spcBef>
                <a:spcPct val="20000"/>
              </a:spcBef>
              <a:defRPr/>
            </a:pPr>
            <a:r>
              <a:rPr lang="en-US" sz="1300" dirty="0">
                <a:latin typeface="Arial" panose="020B0604020202020204"/>
                <a:ea typeface="微软雅黑" panose="020B0503020204020204" pitchFamily="34" charset="-122"/>
                <a:sym typeface="Arial" panose="020B0604020202020204"/>
              </a:rPr>
              <a:t> </a:t>
            </a:r>
            <a:endParaRPr lang="en-US" sz="1300" dirty="0">
              <a:solidFill>
                <a:schemeClr val="bg1">
                  <a:lumMod val="95000"/>
                </a:schemeClr>
              </a:solidFill>
              <a:latin typeface="Arial" panose="020B0604020202020204"/>
              <a:ea typeface="微软雅黑" panose="020B0503020204020204" pitchFamily="34" charset="-122"/>
              <a:sym typeface="Arial" panose="020B0604020202020204"/>
            </a:endParaRPr>
          </a:p>
        </p:txBody>
      </p:sp>
      <p:grpSp>
        <p:nvGrpSpPr>
          <p:cNvPr id="18" name="Group 28"/>
          <p:cNvGrpSpPr/>
          <p:nvPr/>
        </p:nvGrpSpPr>
        <p:grpSpPr>
          <a:xfrm>
            <a:off x="6732498" y="1481722"/>
            <a:ext cx="4983765" cy="1557178"/>
            <a:chOff x="4033795" y="1000568"/>
            <a:chExt cx="3738310" cy="1167613"/>
          </a:xfrm>
        </p:grpSpPr>
        <p:grpSp>
          <p:nvGrpSpPr>
            <p:cNvPr id="19" name="Group 29"/>
            <p:cNvGrpSpPr/>
            <p:nvPr/>
          </p:nvGrpSpPr>
          <p:grpSpPr>
            <a:xfrm>
              <a:off x="4399178" y="1000568"/>
              <a:ext cx="3372927" cy="1167613"/>
              <a:chOff x="798970" y="1689403"/>
              <a:chExt cx="1860430" cy="1167613"/>
            </a:xfrm>
          </p:grpSpPr>
          <p:sp>
            <p:nvSpPr>
              <p:cNvPr id="21" name="Text Placeholder 3"/>
              <p:cNvSpPr txBox="1"/>
              <p:nvPr/>
            </p:nvSpPr>
            <p:spPr>
              <a:xfrm>
                <a:off x="798970" y="1689403"/>
                <a:ext cx="61008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rPr>
                  <a:t>添加标题</a:t>
                </a:r>
                <a:r>
                  <a:rPr 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rPr>
                  <a:t> 01</a:t>
                </a:r>
                <a:endParaRPr 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22" name="Text Placeholder 3"/>
              <p:cNvSpPr txBox="1"/>
              <p:nvPr/>
            </p:nvSpPr>
            <p:spPr>
              <a:xfrm>
                <a:off x="798970" y="2005436"/>
                <a:ext cx="1860430" cy="8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algn="ctr" defTabSz="914400" fontAlgn="base">
                  <a:lnSpc>
                    <a:spcPct val="150000"/>
                  </a:lnSpc>
                  <a:spcBef>
                    <a:spcPct val="0"/>
                  </a:spcBef>
                  <a:spcAft>
                    <a:spcPct val="0"/>
                  </a:spcAft>
                  <a:defRPr sz="128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r>
                  <a:rPr lang="zh-CN" altLang="en-US" sz="1600" dirty="0">
                    <a:sym typeface="Arial" panose="020B0604020202020204"/>
                  </a:rPr>
                  <a:t>此处添加详细文本描述，建议与标题相关并符合整体语言风格，语言描述尽量简洁生动。</a:t>
                </a:r>
                <a:endParaRPr lang="en-US" sz="1600" dirty="0">
                  <a:sym typeface="Arial" panose="020B0604020202020204"/>
                </a:endParaRPr>
              </a:p>
              <a:p>
                <a:pPr algn="l"/>
                <a:r>
                  <a:rPr lang="en-US" sz="1600" dirty="0">
                    <a:sym typeface="Arial" panose="020B0604020202020204"/>
                  </a:rPr>
                  <a:t> </a:t>
                </a:r>
                <a:endParaRPr lang="en-US" sz="1600" dirty="0">
                  <a:sym typeface="Arial" panose="020B0604020202020204"/>
                </a:endParaRPr>
              </a:p>
            </p:txBody>
          </p:sp>
        </p:grpSp>
        <p:sp>
          <p:nvSpPr>
            <p:cNvPr id="20" name="Rectangle 30"/>
            <p:cNvSpPr/>
            <p:nvPr/>
          </p:nvSpPr>
          <p:spPr>
            <a:xfrm>
              <a:off x="4033795" y="1236031"/>
              <a:ext cx="49" cy="426941"/>
            </a:xfrm>
            <a:prstGeom prst="rect">
              <a:avLst/>
            </a:prstGeom>
          </p:spPr>
          <p:txBody>
            <a:bodyPr wrap="none" lIns="0" tIns="0" rIns="0" bIns="0">
              <a:spAutoFit/>
            </a:bodyPr>
            <a:lstStyle/>
            <a:p>
              <a:endParaRPr lang="en-US" sz="3700"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nvGrpSpPr>
          <p:cNvPr id="23" name="Group 33"/>
          <p:cNvGrpSpPr/>
          <p:nvPr/>
        </p:nvGrpSpPr>
        <p:grpSpPr>
          <a:xfrm>
            <a:off x="6732498" y="2968443"/>
            <a:ext cx="4983765" cy="1635232"/>
            <a:chOff x="4033795" y="1822859"/>
            <a:chExt cx="3738310" cy="1226140"/>
          </a:xfrm>
        </p:grpSpPr>
        <p:grpSp>
          <p:nvGrpSpPr>
            <p:cNvPr id="24" name="Group 29"/>
            <p:cNvGrpSpPr/>
            <p:nvPr/>
          </p:nvGrpSpPr>
          <p:grpSpPr>
            <a:xfrm>
              <a:off x="4399178" y="1822859"/>
              <a:ext cx="3372927" cy="1226140"/>
              <a:chOff x="798970" y="1689403"/>
              <a:chExt cx="1860430" cy="1226140"/>
            </a:xfrm>
          </p:grpSpPr>
          <p:sp>
            <p:nvSpPr>
              <p:cNvPr id="26" name="Text Placeholder 3"/>
              <p:cNvSpPr txBox="1"/>
              <p:nvPr/>
            </p:nvSpPr>
            <p:spPr>
              <a:xfrm>
                <a:off x="798970" y="1689403"/>
                <a:ext cx="61008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rPr>
                  <a:t>添加标题</a:t>
                </a:r>
                <a:r>
                  <a:rPr 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rPr>
                  <a:t> 02</a:t>
                </a:r>
                <a:endParaRPr 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27" name="Text Placeholder 3"/>
              <p:cNvSpPr txBox="1"/>
              <p:nvPr/>
            </p:nvSpPr>
            <p:spPr>
              <a:xfrm>
                <a:off x="798970" y="2029146"/>
                <a:ext cx="186043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zh-CN"/>
                </a:defPPr>
                <a:lvl1pPr fontAlgn="base">
                  <a:lnSpc>
                    <a:spcPct val="150000"/>
                  </a:lnSpc>
                  <a:spcBef>
                    <a:spcPct val="0"/>
                  </a:spcBef>
                  <a:spcAft>
                    <a:spcPct val="0"/>
                  </a:spcAft>
                  <a:defRPr sz="16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a:rPr>
                  <a:t>此处添加详细文本描述，建议与标题相关并符合整体语言风格，语言描述尽量简洁生动。</a:t>
                </a:r>
                <a:endParaRPr lang="en-US" dirty="0">
                  <a:sym typeface="Arial" panose="020B0604020202020204"/>
                </a:endParaRPr>
              </a:p>
              <a:p>
                <a:r>
                  <a:rPr lang="en-US" dirty="0">
                    <a:sym typeface="Arial" panose="020B0604020202020204"/>
                  </a:rPr>
                  <a:t> </a:t>
                </a:r>
                <a:endParaRPr lang="en-US" dirty="0">
                  <a:sym typeface="Arial" panose="020B0604020202020204"/>
                </a:endParaRPr>
              </a:p>
            </p:txBody>
          </p:sp>
        </p:grpSp>
        <p:sp>
          <p:nvSpPr>
            <p:cNvPr id="25" name="Rectangle 35"/>
            <p:cNvSpPr/>
            <p:nvPr/>
          </p:nvSpPr>
          <p:spPr>
            <a:xfrm>
              <a:off x="4033795" y="2058322"/>
              <a:ext cx="49" cy="426941"/>
            </a:xfrm>
            <a:prstGeom prst="rect">
              <a:avLst/>
            </a:prstGeom>
          </p:spPr>
          <p:txBody>
            <a:bodyPr wrap="none" lIns="0" tIns="0" rIns="0" bIns="0">
              <a:spAutoFit/>
            </a:bodyPr>
            <a:lstStyle/>
            <a:p>
              <a:endParaRPr lang="en-US" sz="3700"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nvGrpSpPr>
          <p:cNvPr id="28" name="Group 38"/>
          <p:cNvGrpSpPr/>
          <p:nvPr/>
        </p:nvGrpSpPr>
        <p:grpSpPr>
          <a:xfrm>
            <a:off x="6732499" y="4485238"/>
            <a:ext cx="4983763" cy="1563413"/>
            <a:chOff x="4033795" y="1822859"/>
            <a:chExt cx="3738309" cy="1172288"/>
          </a:xfrm>
        </p:grpSpPr>
        <p:grpSp>
          <p:nvGrpSpPr>
            <p:cNvPr id="29" name="Group 29"/>
            <p:cNvGrpSpPr/>
            <p:nvPr/>
          </p:nvGrpSpPr>
          <p:grpSpPr>
            <a:xfrm>
              <a:off x="4399178" y="1822859"/>
              <a:ext cx="3372926" cy="1172288"/>
              <a:chOff x="798970" y="1689403"/>
              <a:chExt cx="1860430" cy="1172288"/>
            </a:xfrm>
          </p:grpSpPr>
          <p:sp>
            <p:nvSpPr>
              <p:cNvPr id="31" name="Text Placeholder 3"/>
              <p:cNvSpPr txBox="1"/>
              <p:nvPr/>
            </p:nvSpPr>
            <p:spPr>
              <a:xfrm>
                <a:off x="798970" y="1689403"/>
                <a:ext cx="61008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rPr>
                  <a:t>添加标题</a:t>
                </a:r>
                <a:r>
                  <a:rPr 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rPr>
                  <a:t> 03</a:t>
                </a:r>
                <a:endParaRPr lang="en-US" sz="2100" b="1"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32" name="Text Placeholder 3"/>
              <p:cNvSpPr txBox="1"/>
              <p:nvPr/>
            </p:nvSpPr>
            <p:spPr>
              <a:xfrm>
                <a:off x="798970" y="2010111"/>
                <a:ext cx="1860430" cy="8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zh-CN"/>
                </a:defPPr>
                <a:lvl1pPr fontAlgn="base">
                  <a:lnSpc>
                    <a:spcPct val="150000"/>
                  </a:lnSpc>
                  <a:spcBef>
                    <a:spcPct val="0"/>
                  </a:spcBef>
                  <a:spcAft>
                    <a:spcPct val="0"/>
                  </a:spcAft>
                  <a:defRPr sz="16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a:rPr>
                  <a:t>此处添加详细文本描述，建议与标题相关并符合整体语言风格，语言描述尽量简洁生动。</a:t>
                </a:r>
                <a:endParaRPr lang="en-US" dirty="0">
                  <a:sym typeface="Arial" panose="020B0604020202020204"/>
                </a:endParaRPr>
              </a:p>
              <a:p>
                <a:r>
                  <a:rPr lang="en-US" dirty="0">
                    <a:sym typeface="Arial" panose="020B0604020202020204"/>
                  </a:rPr>
                  <a:t> </a:t>
                </a:r>
                <a:endParaRPr lang="en-US" dirty="0">
                  <a:sym typeface="Arial" panose="020B0604020202020204"/>
                </a:endParaRPr>
              </a:p>
            </p:txBody>
          </p:sp>
        </p:grpSp>
        <p:sp>
          <p:nvSpPr>
            <p:cNvPr id="30" name="Rectangle 40"/>
            <p:cNvSpPr/>
            <p:nvPr/>
          </p:nvSpPr>
          <p:spPr>
            <a:xfrm>
              <a:off x="4033795" y="2058322"/>
              <a:ext cx="49" cy="426941"/>
            </a:xfrm>
            <a:prstGeom prst="rect">
              <a:avLst/>
            </a:prstGeom>
          </p:spPr>
          <p:txBody>
            <a:bodyPr wrap="none" lIns="0" tIns="0" rIns="0" bIns="0">
              <a:spAutoFit/>
            </a:bodyPr>
            <a:lstStyle/>
            <a:p>
              <a:endParaRPr lang="en-US" sz="3700"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nvGrpSpPr>
          <p:cNvPr id="33" name="组合 32"/>
          <p:cNvGrpSpPr/>
          <p:nvPr/>
        </p:nvGrpSpPr>
        <p:grpSpPr>
          <a:xfrm>
            <a:off x="6692316" y="1503255"/>
            <a:ext cx="402121" cy="401197"/>
            <a:chOff x="-959970" y="1422605"/>
            <a:chExt cx="596900" cy="595313"/>
          </a:xfrm>
        </p:grpSpPr>
        <p:sp>
          <p:nvSpPr>
            <p:cNvPr id="34"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grpSp>
        <p:nvGrpSpPr>
          <p:cNvPr id="36" name="组合 35"/>
          <p:cNvGrpSpPr/>
          <p:nvPr/>
        </p:nvGrpSpPr>
        <p:grpSpPr>
          <a:xfrm>
            <a:off x="6689643" y="3025601"/>
            <a:ext cx="402121" cy="401197"/>
            <a:chOff x="-959970" y="1422605"/>
            <a:chExt cx="596900" cy="595313"/>
          </a:xfrm>
        </p:grpSpPr>
        <p:sp>
          <p:nvSpPr>
            <p:cNvPr id="37" name="Oval 77"/>
            <p:cNvSpPr>
              <a:spLocks noChangeArrowheads="1"/>
            </p:cNvSpPr>
            <p:nvPr/>
          </p:nvSpPr>
          <p:spPr bwMode="auto">
            <a:xfrm>
              <a:off x="-959970" y="1422605"/>
              <a:ext cx="596900" cy="595313"/>
            </a:xfrm>
            <a:prstGeom prst="ellipse">
              <a:avLst/>
            </a:prstGeom>
            <a:solidFill>
              <a:srgbClr val="23B9D6"/>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grpSp>
        <p:nvGrpSpPr>
          <p:cNvPr id="39" name="组合 38"/>
          <p:cNvGrpSpPr/>
          <p:nvPr/>
        </p:nvGrpSpPr>
        <p:grpSpPr>
          <a:xfrm>
            <a:off x="6689643" y="4542398"/>
            <a:ext cx="402121" cy="401197"/>
            <a:chOff x="-959970" y="1422605"/>
            <a:chExt cx="596900" cy="595313"/>
          </a:xfrm>
        </p:grpSpPr>
        <p:sp>
          <p:nvSpPr>
            <p:cNvPr id="40" name="Oval 77"/>
            <p:cNvSpPr>
              <a:spLocks noChangeArrowheads="1"/>
            </p:cNvSpPr>
            <p:nvPr/>
          </p:nvSpPr>
          <p:spPr bwMode="auto">
            <a:xfrm>
              <a:off x="-959970" y="1422605"/>
              <a:ext cx="596900" cy="595313"/>
            </a:xfrm>
            <a:prstGeom prst="ellipse">
              <a:avLst/>
            </a:prstGeom>
            <a:solidFill>
              <a:srgbClr val="23B9D6"/>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4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4867"/>
    </mc:Choice>
    <mc:Fallback>
      <p:transition spd="slow" advTm="4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accel="50000" decel="5000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accel="50000" decel="5000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0-#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accel="50000" decel="5000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accel="50000" decel="5000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Text Placeholder 5"/>
          <p:cNvSpPr txBox="1"/>
          <p:nvPr/>
        </p:nvSpPr>
        <p:spPr>
          <a:xfrm>
            <a:off x="5356553" y="2297732"/>
            <a:ext cx="2567216" cy="609741"/>
          </a:xfrm>
          <a:prstGeom prst="rect">
            <a:avLst/>
          </a:prstGeom>
          <a:solidFill>
            <a:srgbClr val="2A9AA6"/>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grpSp>
        <p:nvGrpSpPr>
          <p:cNvPr id="7" name="组合 6"/>
          <p:cNvGrpSpPr/>
          <p:nvPr/>
        </p:nvGrpSpPr>
        <p:grpSpPr>
          <a:xfrm>
            <a:off x="8404156" y="1905441"/>
            <a:ext cx="2668803" cy="2932879"/>
            <a:chOff x="6303937" y="1428750"/>
            <a:chExt cx="2001863" cy="2199150"/>
          </a:xfrm>
        </p:grpSpPr>
        <p:sp>
          <p:nvSpPr>
            <p:cNvPr id="8" name="TextBox 7"/>
            <p:cNvSpPr txBox="1"/>
            <p:nvPr/>
          </p:nvSpPr>
          <p:spPr>
            <a:xfrm>
              <a:off x="6721669" y="2942100"/>
              <a:ext cx="11430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2A9AA6"/>
                  </a:solidFill>
                  <a:effectLst/>
                  <a:uLnTx/>
                  <a:uFillTx/>
                  <a:latin typeface="Arial" panose="020B0604020202020204"/>
                  <a:ea typeface="微软雅黑" panose="020B0503020204020204" pitchFamily="34" charset="-122"/>
                  <a:cs typeface="Signika"/>
                </a:rPr>
                <a:t>标题</a:t>
              </a:r>
              <a:endParaRPr kumimoji="0" lang="zh-CN" altLang="en-US" sz="1400" b="0" i="0" u="none" strike="noStrike" kern="0" cap="none" spc="0" normalizeH="0" baseline="0" noProof="0" dirty="0">
                <a:ln>
                  <a:noFill/>
                </a:ln>
                <a:solidFill>
                  <a:srgbClr val="2A9AA6"/>
                </a:solidFill>
                <a:effectLst/>
                <a:uLnTx/>
                <a:uFillTx/>
                <a:latin typeface="Arial" panose="020B0604020202020204"/>
                <a:ea typeface="微软雅黑" panose="020B0503020204020204" pitchFamily="34" charset="-122"/>
                <a:cs typeface="Signika"/>
              </a:endParaRPr>
            </a:p>
          </p:txBody>
        </p:sp>
        <p:grpSp>
          <p:nvGrpSpPr>
            <p:cNvPr id="9" name="Group 20"/>
            <p:cNvGrpSpPr/>
            <p:nvPr/>
          </p:nvGrpSpPr>
          <p:grpSpPr>
            <a:xfrm>
              <a:off x="6303937" y="1428750"/>
              <a:ext cx="2001863" cy="2199150"/>
              <a:chOff x="3620868" y="1515600"/>
              <a:chExt cx="2001863" cy="2199150"/>
            </a:xfrm>
          </p:grpSpPr>
          <p:sp>
            <p:nvSpPr>
              <p:cNvPr id="10" name="Isosceles Triangle 21"/>
              <p:cNvSpPr/>
              <p:nvPr/>
            </p:nvSpPr>
            <p:spPr>
              <a:xfrm rot="2760000">
                <a:off x="4818487" y="2293337"/>
                <a:ext cx="76200" cy="505800"/>
              </a:xfrm>
              <a:prstGeom prst="triangle">
                <a:avLst/>
              </a:prstGeom>
              <a:solidFill>
                <a:srgbClr val="23B9D6"/>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Donut 22"/>
              <p:cNvSpPr/>
              <p:nvPr/>
            </p:nvSpPr>
            <p:spPr>
              <a:xfrm>
                <a:off x="4495800" y="2647950"/>
                <a:ext cx="228600" cy="228600"/>
              </a:xfrm>
              <a:prstGeom prst="donut">
                <a:avLst>
                  <a:gd name="adj" fmla="val 20555"/>
                </a:avLst>
              </a:prstGeom>
              <a:solidFill>
                <a:srgbClr val="424C53"/>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Donut 23"/>
              <p:cNvSpPr/>
              <p:nvPr/>
            </p:nvSpPr>
            <p:spPr>
              <a:xfrm>
                <a:off x="3657600" y="1809750"/>
                <a:ext cx="1905000" cy="1905000"/>
              </a:xfrm>
              <a:prstGeom prst="donut">
                <a:avLst>
                  <a:gd name="adj" fmla="val 8349"/>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13" name="Straight Connector 24"/>
              <p:cNvCxnSpPr/>
              <p:nvPr/>
            </p:nvCxnSpPr>
            <p:spPr>
              <a:xfrm>
                <a:off x="4610100" y="2038350"/>
                <a:ext cx="0" cy="72000"/>
              </a:xfrm>
              <a:prstGeom prst="line">
                <a:avLst/>
              </a:prstGeom>
              <a:noFill/>
              <a:ln w="25400" cap="flat" cmpd="sng" algn="ctr">
                <a:solidFill>
                  <a:srgbClr val="424C53"/>
                </a:solidFill>
                <a:prstDash val="solid"/>
              </a:ln>
              <a:effectLst/>
            </p:spPr>
          </p:cxnSp>
          <p:cxnSp>
            <p:nvCxnSpPr>
              <p:cNvPr id="14" name="Straight Connector 25"/>
              <p:cNvCxnSpPr/>
              <p:nvPr/>
            </p:nvCxnSpPr>
            <p:spPr>
              <a:xfrm>
                <a:off x="4610100" y="3409950"/>
                <a:ext cx="0" cy="72000"/>
              </a:xfrm>
              <a:prstGeom prst="line">
                <a:avLst/>
              </a:prstGeom>
              <a:noFill/>
              <a:ln w="25400" cap="flat" cmpd="sng" algn="ctr">
                <a:solidFill>
                  <a:srgbClr val="424C53"/>
                </a:solidFill>
                <a:prstDash val="solid"/>
              </a:ln>
              <a:effectLst/>
            </p:spPr>
          </p:cxnSp>
          <p:cxnSp>
            <p:nvCxnSpPr>
              <p:cNvPr id="15" name="Straight Connector 26"/>
              <p:cNvCxnSpPr/>
              <p:nvPr/>
            </p:nvCxnSpPr>
            <p:spPr>
              <a:xfrm rot="16200000">
                <a:off x="3922200" y="2726251"/>
                <a:ext cx="0" cy="72000"/>
              </a:xfrm>
              <a:prstGeom prst="line">
                <a:avLst/>
              </a:prstGeom>
              <a:noFill/>
              <a:ln w="25400" cap="flat" cmpd="sng" algn="ctr">
                <a:solidFill>
                  <a:srgbClr val="424C53"/>
                </a:solidFill>
                <a:prstDash val="solid"/>
              </a:ln>
              <a:effectLst/>
            </p:spPr>
          </p:cxnSp>
          <p:cxnSp>
            <p:nvCxnSpPr>
              <p:cNvPr id="16" name="Straight Connector 27"/>
              <p:cNvCxnSpPr/>
              <p:nvPr/>
            </p:nvCxnSpPr>
            <p:spPr>
              <a:xfrm rot="16200000">
                <a:off x="5293800" y="2726250"/>
                <a:ext cx="0" cy="72000"/>
              </a:xfrm>
              <a:prstGeom prst="line">
                <a:avLst/>
              </a:prstGeom>
              <a:noFill/>
              <a:ln w="25400" cap="flat" cmpd="sng" algn="ctr">
                <a:solidFill>
                  <a:srgbClr val="424C53"/>
                </a:solidFill>
                <a:prstDash val="solid"/>
              </a:ln>
              <a:effectLst/>
            </p:spPr>
          </p:cxnSp>
          <p:grpSp>
            <p:nvGrpSpPr>
              <p:cNvPr id="17" name="Group 28"/>
              <p:cNvGrpSpPr/>
              <p:nvPr/>
            </p:nvGrpSpPr>
            <p:grpSpPr>
              <a:xfrm>
                <a:off x="4495796" y="1515600"/>
                <a:ext cx="266400" cy="272230"/>
                <a:chOff x="4495796" y="1499139"/>
                <a:chExt cx="266400" cy="272230"/>
              </a:xfrm>
            </p:grpSpPr>
            <p:sp>
              <p:nvSpPr>
                <p:cNvPr id="24" name="Rectangle 35"/>
                <p:cNvSpPr/>
                <p:nvPr/>
              </p:nvSpPr>
              <p:spPr>
                <a:xfrm>
                  <a:off x="4555881" y="1645369"/>
                  <a:ext cx="146231" cy="1260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Rectangle 36"/>
                <p:cNvSpPr/>
                <p:nvPr/>
              </p:nvSpPr>
              <p:spPr>
                <a:xfrm>
                  <a:off x="4495796" y="1499139"/>
                  <a:ext cx="266400" cy="146232"/>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8" name="Group 29"/>
              <p:cNvGrpSpPr/>
              <p:nvPr/>
            </p:nvGrpSpPr>
            <p:grpSpPr>
              <a:xfrm rot="18300000">
                <a:off x="3639600" y="2037600"/>
                <a:ext cx="178800" cy="216263"/>
                <a:chOff x="4484100" y="1428750"/>
                <a:chExt cx="252000" cy="304800"/>
              </a:xfrm>
            </p:grpSpPr>
            <p:sp>
              <p:nvSpPr>
                <p:cNvPr id="22" name="Rectangle 33"/>
                <p:cNvSpPr/>
                <p:nvPr/>
              </p:nvSpPr>
              <p:spPr>
                <a:xfrm>
                  <a:off x="4533900" y="1581150"/>
                  <a:ext cx="1524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Rectangle 34"/>
                <p:cNvSpPr/>
                <p:nvPr/>
              </p:nvSpPr>
              <p:spPr>
                <a:xfrm>
                  <a:off x="4484100" y="1428750"/>
                  <a:ext cx="2520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9" name="Group 30"/>
              <p:cNvGrpSpPr/>
              <p:nvPr/>
            </p:nvGrpSpPr>
            <p:grpSpPr>
              <a:xfrm rot="3300000" flipH="1">
                <a:off x="5425200" y="2065472"/>
                <a:ext cx="178800" cy="216263"/>
                <a:chOff x="4484100" y="1428750"/>
                <a:chExt cx="252000" cy="304800"/>
              </a:xfrm>
            </p:grpSpPr>
            <p:sp>
              <p:nvSpPr>
                <p:cNvPr id="20" name="Rectangle 31"/>
                <p:cNvSpPr/>
                <p:nvPr/>
              </p:nvSpPr>
              <p:spPr>
                <a:xfrm>
                  <a:off x="4533900" y="1581150"/>
                  <a:ext cx="1524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Rectangle 32"/>
                <p:cNvSpPr/>
                <p:nvPr/>
              </p:nvSpPr>
              <p:spPr>
                <a:xfrm>
                  <a:off x="4484100" y="1428750"/>
                  <a:ext cx="2520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grpSp>
      <p:sp>
        <p:nvSpPr>
          <p:cNvPr id="26" name="Rounded Rectangle 37"/>
          <p:cNvSpPr/>
          <p:nvPr/>
        </p:nvSpPr>
        <p:spPr>
          <a:xfrm>
            <a:off x="4368232" y="2311935"/>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27" name="Text Placeholder 5"/>
          <p:cNvSpPr txBox="1"/>
          <p:nvPr/>
        </p:nvSpPr>
        <p:spPr>
          <a:xfrm>
            <a:off x="5356553" y="3212344"/>
            <a:ext cx="2567216" cy="609741"/>
          </a:xfrm>
          <a:prstGeom prst="rect">
            <a:avLst/>
          </a:prstGeom>
          <a:solidFill>
            <a:srgbClr val="23B9D6"/>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28" name="Rounded Rectangle 39"/>
          <p:cNvSpPr/>
          <p:nvPr/>
        </p:nvSpPr>
        <p:spPr>
          <a:xfrm>
            <a:off x="4368232" y="3226547"/>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29" name="Text Placeholder 5"/>
          <p:cNvSpPr txBox="1"/>
          <p:nvPr/>
        </p:nvSpPr>
        <p:spPr>
          <a:xfrm>
            <a:off x="5356553" y="4126955"/>
            <a:ext cx="2567216" cy="609741"/>
          </a:xfrm>
          <a:prstGeom prst="rect">
            <a:avLst/>
          </a:prstGeom>
          <a:solidFill>
            <a:srgbClr val="2A9AA6"/>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30" name="Rounded Rectangle 41"/>
          <p:cNvSpPr/>
          <p:nvPr/>
        </p:nvSpPr>
        <p:spPr>
          <a:xfrm>
            <a:off x="4368232" y="4126955"/>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31" name="Text Placeholder 5"/>
          <p:cNvSpPr txBox="1"/>
          <p:nvPr/>
        </p:nvSpPr>
        <p:spPr>
          <a:xfrm>
            <a:off x="2004187" y="2311935"/>
            <a:ext cx="2364044" cy="609741"/>
          </a:xfrm>
          <a:prstGeom prst="rect">
            <a:avLst/>
          </a:prstGeom>
          <a:solidFill>
            <a:srgbClr val="23B9D6"/>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32" name="Rounded Rectangle 43"/>
          <p:cNvSpPr/>
          <p:nvPr/>
        </p:nvSpPr>
        <p:spPr>
          <a:xfrm>
            <a:off x="1015869" y="2326138"/>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33" name="Text Placeholder 5"/>
          <p:cNvSpPr txBox="1"/>
          <p:nvPr/>
        </p:nvSpPr>
        <p:spPr>
          <a:xfrm>
            <a:off x="2004187" y="3226547"/>
            <a:ext cx="2364044" cy="609741"/>
          </a:xfrm>
          <a:prstGeom prst="rect">
            <a:avLst/>
          </a:prstGeom>
          <a:solidFill>
            <a:srgbClr val="2A9AA6"/>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34" name="Rounded Rectangle 53"/>
          <p:cNvSpPr/>
          <p:nvPr/>
        </p:nvSpPr>
        <p:spPr>
          <a:xfrm>
            <a:off x="1015869" y="3240750"/>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35" name="Text Placeholder 5"/>
          <p:cNvSpPr txBox="1"/>
          <p:nvPr/>
        </p:nvSpPr>
        <p:spPr>
          <a:xfrm>
            <a:off x="2004187" y="4141159"/>
            <a:ext cx="2364044" cy="609741"/>
          </a:xfrm>
          <a:prstGeom prst="rect">
            <a:avLst/>
          </a:prstGeom>
          <a:solidFill>
            <a:srgbClr val="23B9D6"/>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36" name="Rounded Rectangle 55"/>
          <p:cNvSpPr/>
          <p:nvPr/>
        </p:nvSpPr>
        <p:spPr>
          <a:xfrm>
            <a:off x="1015869" y="4155362"/>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advTm="3444"/>
    </mc:Choice>
    <mc:Fallback>
      <p:transition spd="slow" advTm="3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Freeform 2"/>
          <p:cNvSpPr/>
          <p:nvPr/>
        </p:nvSpPr>
        <p:spPr bwMode="auto">
          <a:xfrm>
            <a:off x="2457452" y="1509185"/>
            <a:ext cx="5846233" cy="4929716"/>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a:defRPr/>
            </a:pPr>
            <a:endParaRPr lang="zh-CN" altLang="en-US" sz="1735" b="1" kern="0">
              <a:solidFill>
                <a:srgbClr val="0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987801" y="4637618"/>
            <a:ext cx="2120900" cy="391583"/>
          </a:xfrm>
          <a:prstGeom prst="roundRect">
            <a:avLst/>
          </a:prstGeom>
          <a:solidFill>
            <a:srgbClr val="0E647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项目前景二</a:t>
            </a:r>
            <a:endParaRPr lang="zh-CN" altLang="en-US" sz="1735" dirty="0">
              <a:latin typeface="微软雅黑" panose="020B0503020204020204" pitchFamily="34" charset="-122"/>
              <a:ea typeface="微软雅黑" panose="020B0503020204020204" pitchFamily="34" charset="-122"/>
            </a:endParaRPr>
          </a:p>
        </p:txBody>
      </p:sp>
      <p:sp>
        <p:nvSpPr>
          <p:cNvPr id="8" name="圆角矩形 7"/>
          <p:cNvSpPr/>
          <p:nvPr/>
        </p:nvSpPr>
        <p:spPr>
          <a:xfrm>
            <a:off x="4876801" y="3790951"/>
            <a:ext cx="2123017" cy="391583"/>
          </a:xfrm>
          <a:prstGeom prst="roundRect">
            <a:avLst/>
          </a:prstGeom>
          <a:solidFill>
            <a:srgbClr val="03B0CD"/>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项目前景三</a:t>
            </a:r>
            <a:endParaRPr lang="zh-CN" altLang="en-US" sz="1735" dirty="0">
              <a:latin typeface="微软雅黑" panose="020B0503020204020204" pitchFamily="34" charset="-122"/>
              <a:ea typeface="微软雅黑" panose="020B0503020204020204" pitchFamily="34" charset="-122"/>
            </a:endParaRPr>
          </a:p>
        </p:txBody>
      </p:sp>
      <p:sp>
        <p:nvSpPr>
          <p:cNvPr id="9" name="圆角矩形 8"/>
          <p:cNvSpPr/>
          <p:nvPr/>
        </p:nvSpPr>
        <p:spPr>
          <a:xfrm>
            <a:off x="5539317" y="2973918"/>
            <a:ext cx="2123016" cy="393700"/>
          </a:xfrm>
          <a:prstGeom prst="roundRect">
            <a:avLst/>
          </a:prstGeom>
          <a:solidFill>
            <a:srgbClr val="0E647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项目前景四</a:t>
            </a:r>
            <a:endParaRPr lang="zh-CN" altLang="en-US" sz="1735" dirty="0">
              <a:latin typeface="微软雅黑" panose="020B0503020204020204" pitchFamily="34" charset="-122"/>
              <a:ea typeface="微软雅黑" panose="020B0503020204020204" pitchFamily="34" charset="-122"/>
            </a:endParaRPr>
          </a:p>
        </p:txBody>
      </p:sp>
      <p:sp>
        <p:nvSpPr>
          <p:cNvPr id="10" name="圆角矩形 9"/>
          <p:cNvSpPr/>
          <p:nvPr/>
        </p:nvSpPr>
        <p:spPr>
          <a:xfrm>
            <a:off x="6284385" y="2203451"/>
            <a:ext cx="2120900" cy="391583"/>
          </a:xfrm>
          <a:prstGeom prst="roundRect">
            <a:avLst/>
          </a:prstGeom>
          <a:solidFill>
            <a:srgbClr val="03B0CD"/>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项目前景五</a:t>
            </a:r>
            <a:endParaRPr lang="zh-CN" altLang="en-US" sz="1735" dirty="0">
              <a:latin typeface="微软雅黑" panose="020B0503020204020204" pitchFamily="34" charset="-122"/>
              <a:ea typeface="微软雅黑" panose="020B0503020204020204" pitchFamily="34" charset="-122"/>
            </a:endParaRPr>
          </a:p>
        </p:txBody>
      </p:sp>
      <p:sp>
        <p:nvSpPr>
          <p:cNvPr id="11" name="圆角矩形 10"/>
          <p:cNvSpPr/>
          <p:nvPr/>
        </p:nvSpPr>
        <p:spPr>
          <a:xfrm>
            <a:off x="3145367" y="5412318"/>
            <a:ext cx="2120900" cy="393700"/>
          </a:xfrm>
          <a:prstGeom prst="roundRect">
            <a:avLst/>
          </a:prstGeom>
          <a:solidFill>
            <a:srgbClr val="03B0CD"/>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项目前景一</a:t>
            </a:r>
            <a:endParaRPr lang="zh-CN" altLang="en-US" sz="1735" dirty="0">
              <a:latin typeface="微软雅黑" panose="020B0503020204020204" pitchFamily="34" charset="-122"/>
              <a:ea typeface="微软雅黑" panose="020B0503020204020204" pitchFamily="34" charset="-122"/>
            </a:endParaRPr>
          </a:p>
        </p:txBody>
      </p:sp>
      <p:sp>
        <p:nvSpPr>
          <p:cNvPr id="12" name="矩形 11"/>
          <p:cNvSpPr/>
          <p:nvPr/>
        </p:nvSpPr>
        <p:spPr>
          <a:xfrm>
            <a:off x="6510868" y="5386918"/>
            <a:ext cx="2106083"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zh-CN" altLang="en-US" sz="1600" dirty="0">
              <a:solidFill>
                <a:srgbClr val="595959"/>
              </a:solidFill>
              <a:latin typeface="微软雅黑" panose="020B0503020204020204" pitchFamily="34" charset="-122"/>
              <a:ea typeface="微软雅黑" panose="020B0503020204020204" pitchFamily="34" charset="-122"/>
            </a:endParaRPr>
          </a:p>
        </p:txBody>
      </p:sp>
      <p:sp>
        <p:nvSpPr>
          <p:cNvPr id="13" name="矩形 12"/>
          <p:cNvSpPr/>
          <p:nvPr/>
        </p:nvSpPr>
        <p:spPr>
          <a:xfrm>
            <a:off x="7071785" y="4555067"/>
            <a:ext cx="2106084"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zh-CN" altLang="en-US" sz="1600" dirty="0">
              <a:solidFill>
                <a:srgbClr val="595959"/>
              </a:solidFill>
              <a:latin typeface="微软雅黑" panose="020B0503020204020204" pitchFamily="34" charset="-122"/>
              <a:ea typeface="微软雅黑" panose="020B0503020204020204" pitchFamily="34" charset="-122"/>
            </a:endParaRPr>
          </a:p>
        </p:txBody>
      </p:sp>
      <p:sp>
        <p:nvSpPr>
          <p:cNvPr id="14" name="矩形 13"/>
          <p:cNvSpPr/>
          <p:nvPr/>
        </p:nvSpPr>
        <p:spPr>
          <a:xfrm>
            <a:off x="7615768" y="3723218"/>
            <a:ext cx="2106083"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zh-CN" altLang="en-US" sz="1600" dirty="0">
              <a:solidFill>
                <a:srgbClr val="595959"/>
              </a:solidFill>
              <a:latin typeface="微软雅黑" panose="020B0503020204020204" pitchFamily="34" charset="-122"/>
              <a:ea typeface="微软雅黑" panose="020B0503020204020204" pitchFamily="34" charset="-122"/>
            </a:endParaRPr>
          </a:p>
        </p:txBody>
      </p:sp>
      <p:sp>
        <p:nvSpPr>
          <p:cNvPr id="15" name="矩形 14"/>
          <p:cNvSpPr/>
          <p:nvPr/>
        </p:nvSpPr>
        <p:spPr>
          <a:xfrm>
            <a:off x="8125885" y="2891367"/>
            <a:ext cx="2103967"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zh-CN" altLang="en-US" sz="1600" dirty="0">
              <a:solidFill>
                <a:srgbClr val="595959"/>
              </a:solidFill>
              <a:latin typeface="微软雅黑" panose="020B0503020204020204" pitchFamily="34" charset="-122"/>
              <a:ea typeface="微软雅黑" panose="020B0503020204020204" pitchFamily="34" charset="-122"/>
            </a:endParaRPr>
          </a:p>
        </p:txBody>
      </p:sp>
      <p:sp>
        <p:nvSpPr>
          <p:cNvPr id="16" name="矩形 15"/>
          <p:cNvSpPr/>
          <p:nvPr/>
        </p:nvSpPr>
        <p:spPr>
          <a:xfrm>
            <a:off x="8923869" y="2135718"/>
            <a:ext cx="2103967"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zh-CN" altLang="en-US" sz="1600" dirty="0">
              <a:solidFill>
                <a:srgbClr val="595959"/>
              </a:solidFill>
              <a:latin typeface="微软雅黑" panose="020B0503020204020204" pitchFamily="34" charset="-122"/>
              <a:ea typeface="微软雅黑" panose="020B0503020204020204" pitchFamily="34" charset="-122"/>
            </a:endParaRPr>
          </a:p>
        </p:txBody>
      </p:sp>
      <p:sp>
        <p:nvSpPr>
          <p:cNvPr id="17" name="Content Placeholder 2"/>
          <p:cNvSpPr txBox="1"/>
          <p:nvPr/>
        </p:nvSpPr>
        <p:spPr>
          <a:xfrm>
            <a:off x="1356784" y="2347385"/>
            <a:ext cx="3395133" cy="1206500"/>
          </a:xfrm>
          <a:prstGeom prst="rect">
            <a:avLst/>
          </a:prstGeom>
        </p:spPr>
        <p:txBody>
          <a:bodyPr lIns="91440" tIns="45720" rIns="91440" bIns="457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defRPr/>
            </a:pPr>
            <a:r>
              <a:rPr lang="zh-CN" altLang="en-US" sz="1335" dirty="0">
                <a:solidFill>
                  <a:srgbClr val="545454"/>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335" dirty="0">
              <a:solidFill>
                <a:srgbClr val="545454"/>
              </a:solidFill>
              <a:latin typeface="微软雅黑" panose="020B0503020204020204" pitchFamily="34" charset="-122"/>
              <a:ea typeface="微软雅黑" panose="020B0503020204020204" pitchFamily="34" charset="-122"/>
            </a:endParaRPr>
          </a:p>
        </p:txBody>
      </p:sp>
      <p:sp>
        <p:nvSpPr>
          <p:cNvPr id="18" name="Title 13"/>
          <p:cNvSpPr txBox="1"/>
          <p:nvPr/>
        </p:nvSpPr>
        <p:spPr bwMode="auto">
          <a:xfrm>
            <a:off x="1386417" y="1841500"/>
            <a:ext cx="2885016" cy="5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添加标题内容文字</a:t>
            </a:r>
            <a:endParaRPr 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50"/>
    </mc:Choice>
    <mc:Fallback>
      <p:transition spd="slow" advTm="3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 presetClass="entr" presetSubtype="8" fill="hold" grpId="0" nodeType="withEffect">
                                  <p:stCondLst>
                                    <p:cond delay="3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3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7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7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9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9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120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20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Rectangle 19"/>
          <p:cNvSpPr/>
          <p:nvPr/>
        </p:nvSpPr>
        <p:spPr>
          <a:xfrm>
            <a:off x="812694" y="4430677"/>
            <a:ext cx="4977752" cy="1422729"/>
          </a:xfrm>
          <a:prstGeom prst="rect">
            <a:avLst/>
          </a:prstGeom>
          <a:solidFill>
            <a:srgbClr val="23B9D6">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Rectangle 3"/>
          <p:cNvSpPr/>
          <p:nvPr/>
        </p:nvSpPr>
        <p:spPr>
          <a:xfrm>
            <a:off x="812694" y="2804700"/>
            <a:ext cx="4977752" cy="1321107"/>
          </a:xfrm>
          <a:prstGeom prst="rect">
            <a:avLst/>
          </a:prstGeom>
          <a:solidFill>
            <a:srgbClr val="2A9AA6">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 name="Rounded Rectangle 22"/>
          <p:cNvSpPr>
            <a:spLocks noChangeAspect="1"/>
          </p:cNvSpPr>
          <p:nvPr/>
        </p:nvSpPr>
        <p:spPr>
          <a:xfrm>
            <a:off x="1005715" y="2804702"/>
            <a:ext cx="552679" cy="609740"/>
          </a:xfrm>
          <a:prstGeom prst="roundRect">
            <a:avLst>
              <a:gd name="adj" fmla="val 0"/>
            </a:avLst>
          </a:prstGeom>
          <a:solidFill>
            <a:srgbClr val="23B9D6"/>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endPar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9" name="Text Placeholder 5"/>
          <p:cNvSpPr txBox="1"/>
          <p:nvPr/>
        </p:nvSpPr>
        <p:spPr>
          <a:xfrm>
            <a:off x="1726975" y="3245165"/>
            <a:ext cx="3749912" cy="6514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 Placeholder 6"/>
          <p:cNvSpPr txBox="1"/>
          <p:nvPr/>
        </p:nvSpPr>
        <p:spPr>
          <a:xfrm>
            <a:off x="1223421" y="1535864"/>
            <a:ext cx="9656050" cy="900246"/>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您可以点击文字框输入您的描述说明，或者通过复制粘贴，在此录入上述图表的综合描述说明。您可以点击文字框输入您的描述说明，或者通过复制粘贴，在此录入上述图表的综合描述说明。</a:t>
            </a:r>
            <a:endParaRPr lang="en-US" altLang="zh-CN" dirty="0">
              <a:sym typeface="微软雅黑" panose="020B0503020204020204" pitchFamily="34" charset="-122"/>
            </a:endParaRPr>
          </a:p>
          <a:p>
            <a:endParaRPr lang="en-US" altLang="zh-CN" dirty="0">
              <a:sym typeface="微软雅黑" panose="020B0503020204020204" pitchFamily="34" charset="-122"/>
            </a:endParaRPr>
          </a:p>
        </p:txBody>
      </p:sp>
      <p:sp>
        <p:nvSpPr>
          <p:cNvPr id="11" name="Text Placeholder 7"/>
          <p:cNvSpPr txBox="1"/>
          <p:nvPr/>
        </p:nvSpPr>
        <p:spPr>
          <a:xfrm>
            <a:off x="1745447" y="2906324"/>
            <a:ext cx="2216438"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4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400" b="1" dirty="0">
              <a:latin typeface="微软雅黑" panose="020B0503020204020204" pitchFamily="34" charset="-122"/>
              <a:ea typeface="微软雅黑" panose="020B0503020204020204" pitchFamily="34" charset="-122"/>
              <a:cs typeface="Calibri" panose="020F0502020204030204"/>
            </a:endParaRPr>
          </a:p>
        </p:txBody>
      </p:sp>
      <p:sp>
        <p:nvSpPr>
          <p:cNvPr id="12" name="Text Placeholder 8"/>
          <p:cNvSpPr txBox="1"/>
          <p:nvPr/>
        </p:nvSpPr>
        <p:spPr>
          <a:xfrm>
            <a:off x="1726975" y="4902899"/>
            <a:ext cx="3749912" cy="797243"/>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 Placeholder 9"/>
          <p:cNvSpPr txBox="1"/>
          <p:nvPr/>
        </p:nvSpPr>
        <p:spPr>
          <a:xfrm>
            <a:off x="1726975" y="4564057"/>
            <a:ext cx="2438083"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3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300" b="1" dirty="0">
              <a:latin typeface="微软雅黑" panose="020B0503020204020204" pitchFamily="34" charset="-122"/>
              <a:ea typeface="微软雅黑" panose="020B0503020204020204" pitchFamily="34" charset="-122"/>
              <a:cs typeface="Calibri" panose="020F0502020204030204"/>
            </a:endParaRPr>
          </a:p>
        </p:txBody>
      </p:sp>
      <p:sp>
        <p:nvSpPr>
          <p:cNvPr id="14" name="Text Placeholder 7"/>
          <p:cNvSpPr txBox="1"/>
          <p:nvPr/>
        </p:nvSpPr>
        <p:spPr>
          <a:xfrm>
            <a:off x="1015869" y="3446198"/>
            <a:ext cx="542525" cy="273114"/>
          </a:xfrm>
          <a:prstGeom prst="rect">
            <a:avLst/>
          </a:prstGeom>
          <a:solidFill>
            <a:srgbClr val="23B9D6"/>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endPar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endParaRPr>
          </a:p>
        </p:txBody>
      </p:sp>
      <p:sp>
        <p:nvSpPr>
          <p:cNvPr id="15" name="Rounded Rectangle 20"/>
          <p:cNvSpPr>
            <a:spLocks noChangeAspect="1"/>
          </p:cNvSpPr>
          <p:nvPr/>
        </p:nvSpPr>
        <p:spPr>
          <a:xfrm>
            <a:off x="1005715" y="4430679"/>
            <a:ext cx="552679" cy="609740"/>
          </a:xfrm>
          <a:prstGeom prst="roundRect">
            <a:avLst>
              <a:gd name="adj" fmla="val 0"/>
            </a:avLst>
          </a:prstGeom>
          <a:solidFill>
            <a:srgbClr val="23B9D6"/>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endPar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6" name="Text Placeholder 7"/>
          <p:cNvSpPr txBox="1"/>
          <p:nvPr/>
        </p:nvSpPr>
        <p:spPr>
          <a:xfrm>
            <a:off x="1015869" y="5072175"/>
            <a:ext cx="542525" cy="273114"/>
          </a:xfrm>
          <a:prstGeom prst="rect">
            <a:avLst/>
          </a:prstGeom>
          <a:solidFill>
            <a:srgbClr val="23B9D6"/>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endPar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endParaRPr>
          </a:p>
        </p:txBody>
      </p:sp>
      <p:pic>
        <p:nvPicPr>
          <p:cNvPr id="17" name="图片占位符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02993" y="2473295"/>
            <a:ext cx="5181059" cy="3606017"/>
          </a:xfrm>
          <a:prstGeom prst="roundRect">
            <a:avLst>
              <a:gd name="adj" fmla="val 0"/>
            </a:avLst>
          </a:prstGeom>
        </p:spPr>
      </p:pic>
    </p:spTree>
  </p:cSld>
  <p:clrMapOvr>
    <a:masterClrMapping/>
  </p:clrMapOvr>
  <mc:AlternateContent xmlns:mc="http://schemas.openxmlformats.org/markup-compatibility/2006">
    <mc:Choice xmlns:p14="http://schemas.microsoft.com/office/powerpoint/2010/main" Requires="p14">
      <p:transition spd="slow" p14:dur="2000" advTm="2961"/>
    </mc:Choice>
    <mc:Fallback>
      <p:transition spd="slow" advTm="2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749"/>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749"/>
                                          </p:stCondLst>
                                        </p:cTn>
                                        <p:tgtEl>
                                          <p:spTgt spid="11">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749"/>
                                          </p:stCondLst>
                                        </p:cTn>
                                        <p:tgtEl>
                                          <p:spTgt spid="9">
                                            <p:txEl>
                                              <p:pRg st="0" end="0"/>
                                            </p:txEl>
                                          </p:spTgt>
                                        </p:tgtEl>
                                        <p:attrNameLst>
                                          <p:attrName>style.visibility</p:attrName>
                                        </p:attrNameLst>
                                      </p:cBhvr>
                                      <p:to>
                                        <p:strVal val="visible"/>
                                      </p:to>
                                    </p:se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 presetClass="entr" presetSubtype="0" fill="hold" grpId="0" nodeType="afterEffect">
                                  <p:stCondLst>
                                    <p:cond delay="0"/>
                                  </p:stCondLst>
                                  <p:childTnLst>
                                    <p:set>
                                      <p:cBhvr>
                                        <p:cTn id="39" dur="1" fill="hold">
                                          <p:stCondLst>
                                            <p:cond delay="749"/>
                                          </p:stCondLst>
                                        </p:cTn>
                                        <p:tgtEl>
                                          <p:spTgt spid="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749"/>
                                          </p:stCondLst>
                                        </p:cTn>
                                        <p:tgtEl>
                                          <p:spTgt spid="13">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749"/>
                                          </p:stCondLst>
                                        </p:cTn>
                                        <p:tgtEl>
                                          <p:spTgt spid="12">
                                            <p:txEl>
                                              <p:pRg st="0" end="0"/>
                                            </p:txEl>
                                          </p:spTgt>
                                        </p:tgtEl>
                                        <p:attrNameLst>
                                          <p:attrName>style.visibility</p:attrName>
                                        </p:attrNameLst>
                                      </p:cBhvr>
                                      <p:to>
                                        <p:strVal val="visible"/>
                                      </p:to>
                                    </p:se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build="p"/>
      <p:bldP spid="10" grpId="0" build="p"/>
      <p:bldP spid="11" grpId="0" build="p"/>
      <p:bldP spid="12" grpId="0" build="p"/>
      <p:bldP spid="13" grpId="0" build="p"/>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38" name="圆角矩形 37"/>
          <p:cNvSpPr/>
          <p:nvPr/>
        </p:nvSpPr>
        <p:spPr>
          <a:xfrm>
            <a:off x="3611340" y="1353506"/>
            <a:ext cx="2167013" cy="2560877"/>
          </a:xfrm>
          <a:prstGeom prst="roundRect">
            <a:avLst/>
          </a:prstGeom>
          <a:solidFill>
            <a:srgbClr val="FFFFFF">
              <a:lumMod val="95000"/>
            </a:srgbClr>
          </a:solidFill>
          <a:ln w="57150" cap="flat" cmpd="sng" algn="ctr">
            <a:solidFill>
              <a:srgbClr val="03B0CD"/>
            </a:solidFill>
            <a:prstDash val="solid"/>
          </a:ln>
          <a:effectLst/>
        </p:spPr>
        <p:txBody>
          <a:bodyPr lIns="115187" tIns="57593" rIns="115187" bIns="5759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9" name="圆角矩形 38"/>
          <p:cNvSpPr/>
          <p:nvPr/>
        </p:nvSpPr>
        <p:spPr>
          <a:xfrm>
            <a:off x="6026416" y="2484215"/>
            <a:ext cx="2167013" cy="2560877"/>
          </a:xfrm>
          <a:prstGeom prst="roundRect">
            <a:avLst/>
          </a:prstGeom>
          <a:solidFill>
            <a:srgbClr val="FFFFFF">
              <a:lumMod val="95000"/>
            </a:srgbClr>
          </a:solidFill>
          <a:ln w="57150" cap="flat" cmpd="sng" algn="ctr">
            <a:solidFill>
              <a:srgbClr val="0F243E">
                <a:lumMod val="75000"/>
                <a:lumOff val="25000"/>
              </a:srgbClr>
            </a:solidFill>
            <a:prstDash val="solid"/>
          </a:ln>
          <a:effectLst/>
        </p:spPr>
        <p:txBody>
          <a:bodyPr lIns="115187" tIns="57593" rIns="115187" bIns="5759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0" name="圆角矩形 39"/>
          <p:cNvSpPr/>
          <p:nvPr/>
        </p:nvSpPr>
        <p:spPr>
          <a:xfrm>
            <a:off x="8448834" y="1369253"/>
            <a:ext cx="2167013" cy="2560877"/>
          </a:xfrm>
          <a:prstGeom prst="roundRect">
            <a:avLst/>
          </a:prstGeom>
          <a:solidFill>
            <a:srgbClr val="FFFFFF">
              <a:lumMod val="95000"/>
            </a:srgbClr>
          </a:solidFill>
          <a:ln w="57150" cap="flat" cmpd="sng" algn="ctr">
            <a:solidFill>
              <a:srgbClr val="03B0CD"/>
            </a:solidFill>
            <a:prstDash val="solid"/>
          </a:ln>
          <a:effectLst/>
        </p:spPr>
        <p:txBody>
          <a:bodyPr lIns="115187" tIns="57593" rIns="115187" bIns="5759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1" name="圆角矩形 40"/>
          <p:cNvSpPr/>
          <p:nvPr/>
        </p:nvSpPr>
        <p:spPr>
          <a:xfrm>
            <a:off x="1240929" y="2484215"/>
            <a:ext cx="2167013" cy="2560877"/>
          </a:xfrm>
          <a:prstGeom prst="roundRect">
            <a:avLst/>
          </a:prstGeom>
          <a:solidFill>
            <a:srgbClr val="FFFFFF">
              <a:lumMod val="95000"/>
            </a:srgbClr>
          </a:solidFill>
          <a:ln w="57150" cap="flat" cmpd="sng" algn="ctr">
            <a:solidFill>
              <a:srgbClr val="0F243E">
                <a:lumMod val="75000"/>
                <a:lumOff val="25000"/>
              </a:srgbClr>
            </a:solidFill>
            <a:prstDash val="solid"/>
          </a:ln>
          <a:effectLst/>
        </p:spPr>
        <p:txBody>
          <a:bodyPr lIns="115187" tIns="57593" rIns="115187" bIns="5759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2" name="组合 41"/>
          <p:cNvGrpSpPr/>
          <p:nvPr/>
        </p:nvGrpSpPr>
        <p:grpSpPr>
          <a:xfrm>
            <a:off x="9086196" y="2721182"/>
            <a:ext cx="822785" cy="833426"/>
            <a:chOff x="8415028" y="1301255"/>
            <a:chExt cx="1491176" cy="1491176"/>
          </a:xfrm>
          <a:solidFill>
            <a:srgbClr val="C6D9F0">
              <a:lumMod val="50000"/>
            </a:srgbClr>
          </a:solidFill>
          <a:effectLst>
            <a:outerShdw blurRad="304800" dist="63500" dir="8100000" algn="tr" rotWithShape="0">
              <a:srgbClr val="0C0C0C">
                <a:alpha val="60000"/>
              </a:srgbClr>
            </a:outerShdw>
          </a:effectLst>
        </p:grpSpPr>
        <p:sp>
          <p:nvSpPr>
            <p:cNvPr id="43" name="椭圆 42"/>
            <p:cNvSpPr/>
            <p:nvPr/>
          </p:nvSpPr>
          <p:spPr>
            <a:xfrm>
              <a:off x="8415028" y="1301255"/>
              <a:ext cx="1491176" cy="1491176"/>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8440616" y="1326843"/>
              <a:ext cx="1440000" cy="1440000"/>
            </a:xfrm>
            <a:prstGeom prst="ellipse">
              <a:avLst/>
            </a:prstGeom>
            <a:solidFill>
              <a:srgbClr val="03B0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9318066" y="2829214"/>
            <a:ext cx="359046" cy="632934"/>
            <a:chOff x="10990263" y="1525588"/>
            <a:chExt cx="1228725" cy="2138362"/>
          </a:xfrm>
          <a:solidFill>
            <a:srgbClr val="FFFFFF"/>
          </a:solidFill>
          <a:effectLst/>
        </p:grpSpPr>
        <p:sp>
          <p:nvSpPr>
            <p:cNvPr id="46"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w="38100" cap="flat" cmpd="sng" algn="ctr">
              <a:no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7" name="任意多边形 46"/>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w="38100" cap="flat" cmpd="sng" algn="ctr">
              <a:no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4255853" y="2730440"/>
            <a:ext cx="822785" cy="833426"/>
            <a:chOff x="8415028" y="1301255"/>
            <a:chExt cx="1491176" cy="1491176"/>
          </a:xfrm>
          <a:solidFill>
            <a:srgbClr val="C6D9F0">
              <a:lumMod val="50000"/>
            </a:srgbClr>
          </a:solidFill>
          <a:effectLst>
            <a:outerShdw blurRad="304800" dist="63500" dir="8100000" algn="tr" rotWithShape="0">
              <a:srgbClr val="0C0C0C">
                <a:alpha val="60000"/>
              </a:srgbClr>
            </a:outerShdw>
          </a:effectLst>
        </p:grpSpPr>
        <p:sp>
          <p:nvSpPr>
            <p:cNvPr id="49" name="椭圆 48"/>
            <p:cNvSpPr/>
            <p:nvPr/>
          </p:nvSpPr>
          <p:spPr>
            <a:xfrm>
              <a:off x="8415028" y="1301255"/>
              <a:ext cx="1491176" cy="1491176"/>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8440616" y="1326843"/>
              <a:ext cx="1440000" cy="1440000"/>
            </a:xfrm>
            <a:prstGeom prst="ellipse">
              <a:avLst/>
            </a:prstGeom>
            <a:solidFill>
              <a:srgbClr val="03B0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51" name="任意多边形 50"/>
          <p:cNvSpPr/>
          <p:nvPr/>
        </p:nvSpPr>
        <p:spPr bwMode="auto">
          <a:xfrm>
            <a:off x="4390361" y="2866482"/>
            <a:ext cx="553768" cy="561339"/>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rgbClr val="FFFFFF"/>
          </a:solidFill>
          <a:ln w="38100" cap="flat" cmpd="sng" algn="ctr">
            <a:noFill/>
            <a:prstDash val="solid"/>
          </a:ln>
          <a:effectLst>
            <a:outerShdw blurRad="40000" dist="20000" dir="5400000" rotWithShape="0">
              <a:srgbClr val="000000">
                <a:alpha val="38000"/>
              </a:srgbClr>
            </a:outerShdw>
          </a:effectLst>
        </p:spPr>
        <p:txBody>
          <a:bodyPr vert="horz" wrap="square" lIns="115187" tIns="57593" rIns="115187" bIns="57593"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2" name="组合 51"/>
          <p:cNvGrpSpPr/>
          <p:nvPr/>
        </p:nvGrpSpPr>
        <p:grpSpPr>
          <a:xfrm>
            <a:off x="1897556" y="2877623"/>
            <a:ext cx="822785" cy="833426"/>
            <a:chOff x="8415028" y="1301255"/>
            <a:chExt cx="1491176" cy="1491176"/>
          </a:xfrm>
          <a:solidFill>
            <a:srgbClr val="C6D9F0">
              <a:lumMod val="50000"/>
            </a:srgbClr>
          </a:solidFill>
          <a:effectLst>
            <a:outerShdw blurRad="304800" dist="63500" dir="8100000" algn="tr" rotWithShape="0">
              <a:srgbClr val="0C0C0C">
                <a:alpha val="60000"/>
              </a:srgbClr>
            </a:outerShdw>
          </a:effectLst>
        </p:grpSpPr>
        <p:sp>
          <p:nvSpPr>
            <p:cNvPr id="53" name="椭圆 52"/>
            <p:cNvSpPr/>
            <p:nvPr/>
          </p:nvSpPr>
          <p:spPr>
            <a:xfrm>
              <a:off x="8415028" y="1301255"/>
              <a:ext cx="1491176" cy="1491176"/>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8440616" y="1326843"/>
              <a:ext cx="1440000" cy="1440000"/>
            </a:xfrm>
            <a:prstGeom prst="ellipse">
              <a:avLst/>
            </a:prstGeom>
            <a:solidFill>
              <a:srgbClr val="0E647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55" name="Freeform 41"/>
          <p:cNvSpPr>
            <a:spLocks noEditPoints="1"/>
          </p:cNvSpPr>
          <p:nvPr/>
        </p:nvSpPr>
        <p:spPr bwMode="auto">
          <a:xfrm>
            <a:off x="2035566" y="3050196"/>
            <a:ext cx="522203" cy="46263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FFFFFF"/>
          </a:solidFill>
          <a:ln w="38100" cap="flat" cmpd="sng" algn="ctr">
            <a:noFill/>
            <a:prstDash val="solid"/>
          </a:ln>
          <a:effectLst>
            <a:outerShdw blurRad="40000" dist="20000" dir="5400000" rotWithShape="0">
              <a:srgbClr val="000000">
                <a:alpha val="38000"/>
              </a:srgbClr>
            </a:outerShdw>
          </a:effectLst>
        </p:spPr>
        <p:txBody>
          <a:bodyPr lIns="115187" tIns="57593" rIns="115187" bIns="57593"/>
          <a:lstStyle/>
          <a:p>
            <a:pPr marL="0" marR="0" lvl="0" indent="0" defTabSz="1218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6" name="组合 55"/>
          <p:cNvGrpSpPr/>
          <p:nvPr/>
        </p:nvGrpSpPr>
        <p:grpSpPr>
          <a:xfrm>
            <a:off x="6738599" y="2850055"/>
            <a:ext cx="822785" cy="833426"/>
            <a:chOff x="8415028" y="1301255"/>
            <a:chExt cx="1491176" cy="1491176"/>
          </a:xfrm>
          <a:solidFill>
            <a:srgbClr val="C6D9F0">
              <a:lumMod val="50000"/>
            </a:srgbClr>
          </a:solidFill>
          <a:effectLst>
            <a:outerShdw blurRad="304800" dist="63500" dir="8100000" algn="tr" rotWithShape="0">
              <a:srgbClr val="0C0C0C">
                <a:alpha val="60000"/>
              </a:srgbClr>
            </a:outerShdw>
          </a:effectLst>
        </p:grpSpPr>
        <p:sp>
          <p:nvSpPr>
            <p:cNvPr id="57" name="椭圆 56"/>
            <p:cNvSpPr/>
            <p:nvPr/>
          </p:nvSpPr>
          <p:spPr>
            <a:xfrm>
              <a:off x="8415028" y="1301255"/>
              <a:ext cx="1491176" cy="1491176"/>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8440616" y="1326843"/>
              <a:ext cx="1440000" cy="1440000"/>
            </a:xfrm>
            <a:prstGeom prst="ellipse">
              <a:avLst/>
            </a:prstGeom>
            <a:solidFill>
              <a:srgbClr val="0E647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59" name="组合 58"/>
          <p:cNvGrpSpPr/>
          <p:nvPr/>
        </p:nvGrpSpPr>
        <p:grpSpPr>
          <a:xfrm>
            <a:off x="6888751" y="3008326"/>
            <a:ext cx="522478" cy="515014"/>
            <a:chOff x="5970999" y="1635369"/>
            <a:chExt cx="302366" cy="294242"/>
          </a:xfrm>
          <a:solidFill>
            <a:srgbClr val="FFFFFF"/>
          </a:solidFill>
          <a:effectLst/>
        </p:grpSpPr>
        <p:sp>
          <p:nvSpPr>
            <p:cNvPr id="60" name="Rectangle 11"/>
            <p:cNvSpPr>
              <a:spLocks noChangeArrowheads="1"/>
            </p:cNvSpPr>
            <p:nvPr/>
          </p:nvSpPr>
          <p:spPr bwMode="auto">
            <a:xfrm>
              <a:off x="6103263" y="1635369"/>
              <a:ext cx="37156" cy="135331"/>
            </a:xfrm>
            <a:prstGeom prst="rect">
              <a:avLst/>
            </a:prstGeom>
            <a:grpFill/>
            <a:ln w="38100" cap="flat" cmpd="sng" algn="ctr">
              <a:no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w="12700">
                  <a:solidFill>
                    <a:srgbClr val="17365D">
                      <a:satMod val="155000"/>
                    </a:srgbClr>
                  </a:solidFill>
                  <a:prstDash val="solid"/>
                </a:ln>
                <a:solidFill>
                  <a:srgbClr val="C6D9F0">
                    <a:tint val="85000"/>
                    <a:satMod val="155000"/>
                  </a:srgbClr>
                </a:solidFill>
                <a:effectLst>
                  <a:outerShdw blurRad="41275" dist="20320" dir="1800000" algn="tl" rotWithShape="0">
                    <a:srgbClr val="000000">
                      <a:alpha val="40000"/>
                    </a:srgbClr>
                  </a:outerShdw>
                </a:effectLst>
                <a:uLnTx/>
                <a:uFillTx/>
                <a:latin typeface="Calibri" panose="020F0502020204030204"/>
                <a:ea typeface="宋体" panose="02010600030101010101" pitchFamily="2" charset="-122"/>
                <a:cs typeface="+mn-cs"/>
              </a:endParaRPr>
            </a:p>
          </p:txBody>
        </p:sp>
        <p:sp>
          <p:nvSpPr>
            <p:cNvPr id="61"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w="38100" cap="flat" cmpd="sng" algn="ctr">
              <a:no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62" name="TextBox 61"/>
          <p:cNvSpPr txBox="1"/>
          <p:nvPr/>
        </p:nvSpPr>
        <p:spPr>
          <a:xfrm>
            <a:off x="1227139" y="5534380"/>
            <a:ext cx="9975534" cy="900246"/>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您可以点击文字框输入您的描述说明，或者通过复制粘贴，在此录入上述图表的综合描述说明。您可以点击文字</a:t>
            </a:r>
            <a:r>
              <a:rPr lang="zh-CN" altLang="en-US" dirty="0" smtClean="0">
                <a:sym typeface="微软雅黑" panose="020B0503020204020204" pitchFamily="34" charset="-122"/>
              </a:rPr>
              <a:t>框输入</a:t>
            </a:r>
            <a:r>
              <a:rPr lang="zh-CN" altLang="en-US" dirty="0">
                <a:sym typeface="微软雅黑" panose="020B0503020204020204" pitchFamily="34" charset="-122"/>
              </a:rPr>
              <a:t>您的描述说明，或者通过复制粘贴</a:t>
            </a:r>
            <a:r>
              <a:rPr lang="zh-CN" altLang="en-US" dirty="0" smtClean="0">
                <a:sym typeface="微软雅黑" panose="020B0503020204020204" pitchFamily="34" charset="-122"/>
              </a:rPr>
              <a:t>，在此</a:t>
            </a:r>
            <a:r>
              <a:rPr lang="zh-CN" altLang="en-US" dirty="0">
                <a:sym typeface="微软雅黑" panose="020B0503020204020204" pitchFamily="34" charset="-122"/>
              </a:rPr>
              <a:t>录入上述图表的综合描述说明。</a:t>
            </a:r>
            <a:endParaRPr lang="en-US" altLang="zh-CN" dirty="0">
              <a:sym typeface="微软雅黑" panose="020B0503020204020204" pitchFamily="34" charset="-122"/>
            </a:endParaRPr>
          </a:p>
          <a:p>
            <a:endParaRPr lang="en-US" altLang="zh-CN" dirty="0">
              <a:sym typeface="微软雅黑" panose="020B0503020204020204" pitchFamily="34" charset="-122"/>
            </a:endParaRPr>
          </a:p>
        </p:txBody>
      </p:sp>
      <p:sp>
        <p:nvSpPr>
          <p:cNvPr id="63" name="弧形 62"/>
          <p:cNvSpPr/>
          <p:nvPr/>
        </p:nvSpPr>
        <p:spPr>
          <a:xfrm flipH="1">
            <a:off x="2547241" y="1478155"/>
            <a:ext cx="1944208" cy="1860883"/>
          </a:xfrm>
          <a:prstGeom prst="arc">
            <a:avLst/>
          </a:prstGeom>
          <a:noFill/>
          <a:ln w="76200" cap="flat" cmpd="sng" algn="ctr">
            <a:solidFill>
              <a:srgbClr val="0F243E">
                <a:lumMod val="75000"/>
                <a:lumOff val="25000"/>
              </a:srgbClr>
            </a:solidFill>
            <a:prstDash val="solid"/>
            <a:headEnd type="triangle" w="med" len="med"/>
            <a:tailEnd type="triangle" w="med" len="med"/>
          </a:ln>
          <a:effectLst/>
        </p:spPr>
        <p:txBody>
          <a:bodyPr lIns="115187" tIns="57593" rIns="115187" bIns="5759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C0C0C"/>
              </a:solidFill>
              <a:effectLst/>
              <a:uLnTx/>
              <a:uFillTx/>
              <a:latin typeface="Calibri" panose="020F0502020204030204"/>
              <a:ea typeface="宋体" panose="02010600030101010101" pitchFamily="2" charset="-122"/>
              <a:cs typeface="+mn-cs"/>
            </a:endParaRPr>
          </a:p>
        </p:txBody>
      </p:sp>
      <p:sp>
        <p:nvSpPr>
          <p:cNvPr id="64" name="弧形 63"/>
          <p:cNvSpPr/>
          <p:nvPr/>
        </p:nvSpPr>
        <p:spPr>
          <a:xfrm flipH="1">
            <a:off x="7465242" y="1478155"/>
            <a:ext cx="1944208" cy="1860883"/>
          </a:xfrm>
          <a:prstGeom prst="arc">
            <a:avLst/>
          </a:prstGeom>
          <a:noFill/>
          <a:ln w="76200" cap="flat" cmpd="sng" algn="ctr">
            <a:solidFill>
              <a:srgbClr val="03B0CD"/>
            </a:solidFill>
            <a:prstDash val="solid"/>
            <a:headEnd type="triangle" w="med" len="med"/>
            <a:tailEnd type="triangle" w="med" len="med"/>
          </a:ln>
          <a:effectLst/>
        </p:spPr>
        <p:txBody>
          <a:bodyPr lIns="115187" tIns="57593" rIns="115187" bIns="5759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C0C0C"/>
              </a:solidFill>
              <a:effectLst/>
              <a:uLnTx/>
              <a:uFillTx/>
              <a:latin typeface="Calibri" panose="020F0502020204030204"/>
              <a:ea typeface="宋体" panose="02010600030101010101" pitchFamily="2" charset="-122"/>
              <a:cs typeface="+mn-cs"/>
            </a:endParaRPr>
          </a:p>
        </p:txBody>
      </p:sp>
      <p:sp>
        <p:nvSpPr>
          <p:cNvPr id="65" name="弧形 64"/>
          <p:cNvSpPr/>
          <p:nvPr/>
        </p:nvSpPr>
        <p:spPr>
          <a:xfrm flipH="1" flipV="1">
            <a:off x="4985131" y="3092749"/>
            <a:ext cx="1944208" cy="1860883"/>
          </a:xfrm>
          <a:prstGeom prst="arc">
            <a:avLst/>
          </a:prstGeom>
          <a:noFill/>
          <a:ln w="76200" cap="flat" cmpd="sng" algn="ctr">
            <a:solidFill>
              <a:srgbClr val="03B0CD"/>
            </a:solidFill>
            <a:prstDash val="solid"/>
            <a:headEnd type="triangle" w="med" len="med"/>
            <a:tailEnd type="triangle" w="med" len="med"/>
          </a:ln>
          <a:effectLst/>
        </p:spPr>
        <p:txBody>
          <a:bodyPr lIns="115187" tIns="57593" rIns="115187" bIns="5759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C0C0C"/>
              </a:solidFill>
              <a:effectLst/>
              <a:uLnTx/>
              <a:uFillTx/>
              <a:latin typeface="Calibri" panose="020F0502020204030204"/>
              <a:ea typeface="宋体" panose="02010600030101010101" pitchFamily="2" charset="-122"/>
              <a:cs typeface="+mn-cs"/>
            </a:endParaRPr>
          </a:p>
        </p:txBody>
      </p:sp>
      <p:sp>
        <p:nvSpPr>
          <p:cNvPr id="66" name="TextBox 65"/>
          <p:cNvSpPr txBox="1"/>
          <p:nvPr/>
        </p:nvSpPr>
        <p:spPr>
          <a:xfrm>
            <a:off x="1655018" y="3930131"/>
            <a:ext cx="1450949" cy="880241"/>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200" dirty="0"/>
              <a:t>输入文本</a:t>
            </a:r>
            <a:endParaRPr lang="en-US" altLang="zh-CN" sz="2200" dirty="0"/>
          </a:p>
          <a:p>
            <a:r>
              <a:rPr lang="zh-CN" altLang="en-US" sz="2200" dirty="0"/>
              <a:t>信息文字</a:t>
            </a:r>
            <a:endParaRPr lang="zh-CN" altLang="en-US" sz="2200" dirty="0"/>
          </a:p>
        </p:txBody>
      </p:sp>
      <p:sp>
        <p:nvSpPr>
          <p:cNvPr id="67" name="TextBox 66"/>
          <p:cNvSpPr txBox="1"/>
          <p:nvPr/>
        </p:nvSpPr>
        <p:spPr>
          <a:xfrm>
            <a:off x="4035458" y="1645419"/>
            <a:ext cx="1450949" cy="880241"/>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200" dirty="0"/>
              <a:t>输入文本</a:t>
            </a:r>
            <a:endParaRPr lang="en-US" altLang="zh-CN" sz="2200" dirty="0"/>
          </a:p>
          <a:p>
            <a:r>
              <a:rPr lang="zh-CN" altLang="en-US" sz="2200" dirty="0"/>
              <a:t>信息文字</a:t>
            </a:r>
            <a:endParaRPr lang="zh-CN" altLang="en-US" sz="2200" dirty="0"/>
          </a:p>
        </p:txBody>
      </p:sp>
      <p:sp>
        <p:nvSpPr>
          <p:cNvPr id="68" name="TextBox 67"/>
          <p:cNvSpPr txBox="1"/>
          <p:nvPr/>
        </p:nvSpPr>
        <p:spPr>
          <a:xfrm>
            <a:off x="6442923" y="3949785"/>
            <a:ext cx="1450949" cy="880241"/>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200" dirty="0"/>
              <a:t>输入文本</a:t>
            </a:r>
            <a:endParaRPr lang="en-US" altLang="zh-CN" sz="2200" dirty="0"/>
          </a:p>
          <a:p>
            <a:r>
              <a:rPr lang="zh-CN" altLang="en-US" sz="2200" dirty="0"/>
              <a:t>信息文字</a:t>
            </a:r>
            <a:endParaRPr lang="zh-CN" altLang="en-US" sz="2200" dirty="0"/>
          </a:p>
        </p:txBody>
      </p:sp>
      <p:sp>
        <p:nvSpPr>
          <p:cNvPr id="69" name="TextBox 68"/>
          <p:cNvSpPr txBox="1"/>
          <p:nvPr/>
        </p:nvSpPr>
        <p:spPr>
          <a:xfrm>
            <a:off x="8825474" y="1724104"/>
            <a:ext cx="1450949" cy="880241"/>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200" dirty="0"/>
              <a:t>输入文本</a:t>
            </a:r>
            <a:endParaRPr lang="en-US" altLang="zh-CN" sz="2200" dirty="0"/>
          </a:p>
          <a:p>
            <a:r>
              <a:rPr lang="zh-CN" altLang="en-US" sz="2200" dirty="0"/>
              <a:t>信息文字</a:t>
            </a:r>
            <a:endParaRPr lang="zh-CN" altLang="en-US" sz="2200" dirty="0"/>
          </a:p>
        </p:txBody>
      </p:sp>
    </p:spTree>
  </p:cSld>
  <p:clrMapOvr>
    <a:masterClrMapping/>
  </p:clrMapOvr>
  <mc:AlternateContent xmlns:mc="http://schemas.openxmlformats.org/markup-compatibility/2006">
    <mc:Choice xmlns:p14="http://schemas.microsoft.com/office/powerpoint/2010/main" Requires="p14">
      <p:transition spd="slow" p14:dur="2000" advTm="2710"/>
    </mc:Choice>
    <mc:Fallback>
      <p:transition spd="slow" advTm="2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randombar(horizontal)">
                                      <p:cBhvr>
                                        <p:cTn id="11" dur="500"/>
                                        <p:tgtEl>
                                          <p:spTgt spid="5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randombar(horizontal)">
                                      <p:cBhvr>
                                        <p:cTn id="19" dur="500"/>
                                        <p:tgtEl>
                                          <p:spTgt spid="6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randombar(horizontal)">
                                      <p:cBhvr>
                                        <p:cTn id="31" dur="500"/>
                                        <p:tgtEl>
                                          <p:spTgt spid="48"/>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randombar(horizontal)">
                                      <p:cBhvr>
                                        <p:cTn id="35" dur="500"/>
                                        <p:tgtEl>
                                          <p:spTgt spid="51"/>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randombar(horizontal)">
                                      <p:cBhvr>
                                        <p:cTn id="39" dur="500"/>
                                        <p:tgtEl>
                                          <p:spTgt spid="6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randombar(horizontal)">
                                      <p:cBhvr>
                                        <p:cTn id="51" dur="500"/>
                                        <p:tgtEl>
                                          <p:spTgt spid="56"/>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randombar(horizontal)">
                                      <p:cBhvr>
                                        <p:cTn id="55" dur="500"/>
                                        <p:tgtEl>
                                          <p:spTgt spid="59"/>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randombar(horizontal)">
                                      <p:cBhvr>
                                        <p:cTn id="59" dur="500"/>
                                        <p:tgtEl>
                                          <p:spTgt spid="68"/>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left)">
                                      <p:cBhvr>
                                        <p:cTn id="63" dur="500"/>
                                        <p:tgtEl>
                                          <p:spTgt spid="6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8500"/>
                            </p:stCondLst>
                            <p:childTnLst>
                              <p:par>
                                <p:cTn id="73" presetID="14" presetClass="entr" presetSubtype="10"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randombar(horizontal)">
                                      <p:cBhvr>
                                        <p:cTn id="75" dur="500"/>
                                        <p:tgtEl>
                                          <p:spTgt spid="45"/>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randombar(horizontal)">
                                      <p:cBhvr>
                                        <p:cTn id="79" dur="500"/>
                                        <p:tgtEl>
                                          <p:spTgt spid="69"/>
                                        </p:tgtEl>
                                      </p:cBhvr>
                                    </p:animEffect>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1000"/>
                                        <p:tgtEl>
                                          <p:spTgt spid="62"/>
                                        </p:tgtEl>
                                      </p:cBhvr>
                                    </p:animEffect>
                                    <p:anim calcmode="lin" valueType="num">
                                      <p:cBhvr>
                                        <p:cTn id="84" dur="1000" fill="hold"/>
                                        <p:tgtEl>
                                          <p:spTgt spid="62"/>
                                        </p:tgtEl>
                                        <p:attrNameLst>
                                          <p:attrName>ppt_x</p:attrName>
                                        </p:attrNameLst>
                                      </p:cBhvr>
                                      <p:tavLst>
                                        <p:tav tm="0">
                                          <p:val>
                                            <p:strVal val="#ppt_x"/>
                                          </p:val>
                                        </p:tav>
                                        <p:tav tm="100000">
                                          <p:val>
                                            <p:strVal val="#ppt_x"/>
                                          </p:val>
                                        </p:tav>
                                      </p:tavLst>
                                    </p:anim>
                                    <p:anim calcmode="lin" valueType="num">
                                      <p:cBhvr>
                                        <p:cTn id="8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51" grpId="0" animBg="1"/>
      <p:bldP spid="55" grpId="0" animBg="1"/>
      <p:bldP spid="62" grpId="0"/>
      <p:bldP spid="63" grpId="0" animBg="1"/>
      <p:bldP spid="64" grpId="0" animBg="1"/>
      <p:bldP spid="65" grpId="0" animBg="1"/>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63319" y="431792"/>
            <a:ext cx="573889" cy="430947"/>
          </a:xfrm>
          <a:prstGeom prst="homePlate">
            <a:avLst>
              <a:gd name="adj" fmla="val 38242"/>
            </a:avLst>
          </a:prstGeom>
          <a:solidFill>
            <a:srgbClr val="03B0CD"/>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31659"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 y="431792"/>
            <a:ext cx="95660" cy="430947"/>
          </a:xfrm>
          <a:prstGeom prst="rect">
            <a:avLst/>
          </a:prstGeom>
          <a:solidFill>
            <a:srgbClr val="40464A"/>
          </a:solidFill>
          <a:ln w="25400" cap="flat" cmpd="sng" algn="ctr">
            <a:noFill/>
            <a:prstDash val="solid"/>
          </a:ln>
          <a:effectLst/>
        </p:spPr>
        <p:txBody>
          <a:bodyPr lIns="91349" tIns="45674" rIns="91349" bIns="4567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 name="标题 1"/>
          <p:cNvSpPr txBox="1"/>
          <p:nvPr/>
        </p:nvSpPr>
        <p:spPr bwMode="auto">
          <a:xfrm>
            <a:off x="983304" y="417157"/>
            <a:ext cx="5039904" cy="5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ysClr val="windowText" lastClr="000000"/>
                </a:solidFill>
              </a:rPr>
              <a:t>这里添加标题</a:t>
            </a:r>
            <a:endParaRPr kumimoji="0" lang="zh-CN" altLang="en-US" sz="2800" b="1" i="0" u="none" strike="noStrike" kern="1200" cap="all" spc="0" normalizeH="0" baseline="0" noProof="0" dirty="0">
              <a:ln>
                <a:noFill/>
              </a:ln>
              <a:solidFill>
                <a:sysClr val="windowText" lastClr="000000"/>
              </a:solidFill>
              <a:effectLst/>
              <a:uLnTx/>
              <a:uFillTx/>
            </a:endParaRPr>
          </a:p>
        </p:txBody>
      </p:sp>
      <p:sp>
        <p:nvSpPr>
          <p:cNvPr id="6" name="椭圆 5"/>
          <p:cNvSpPr/>
          <p:nvPr/>
        </p:nvSpPr>
        <p:spPr>
          <a:xfrm>
            <a:off x="971608" y="1619264"/>
            <a:ext cx="3000210" cy="3000210"/>
          </a:xfrm>
          <a:prstGeom prst="ellipse">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7" name="椭圆 6"/>
          <p:cNvSpPr/>
          <p:nvPr/>
        </p:nvSpPr>
        <p:spPr>
          <a:xfrm>
            <a:off x="4668295" y="1619264"/>
            <a:ext cx="3000210" cy="300021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 name="椭圆 7"/>
          <p:cNvSpPr/>
          <p:nvPr/>
        </p:nvSpPr>
        <p:spPr>
          <a:xfrm>
            <a:off x="8364983" y="1619264"/>
            <a:ext cx="3000210" cy="300021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9" name="组合 29"/>
          <p:cNvGrpSpPr/>
          <p:nvPr/>
        </p:nvGrpSpPr>
        <p:grpSpPr bwMode="auto">
          <a:xfrm>
            <a:off x="3125775" y="1717485"/>
            <a:ext cx="662992" cy="665225"/>
            <a:chOff x="2484120" y="1661160"/>
            <a:chExt cx="472440" cy="472440"/>
          </a:xfrm>
        </p:grpSpPr>
        <p:sp>
          <p:nvSpPr>
            <p:cNvPr id="10" name="椭圆 9"/>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1" name="矩形 26"/>
            <p:cNvSpPr>
              <a:spLocks noChangeArrowheads="1"/>
            </p:cNvSpPr>
            <p:nvPr/>
          </p:nvSpPr>
          <p:spPr bwMode="auto">
            <a:xfrm>
              <a:off x="254782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01</a:t>
              </a:r>
              <a:endParaRPr lang="zh-CN" altLang="en-US" sz="1830">
                <a:solidFill>
                  <a:schemeClr val="bg1"/>
                </a:solidFill>
              </a:endParaRPr>
            </a:p>
          </p:txBody>
        </p:sp>
      </p:grpSp>
      <p:grpSp>
        <p:nvGrpSpPr>
          <p:cNvPr id="12" name="组合 30"/>
          <p:cNvGrpSpPr/>
          <p:nvPr/>
        </p:nvGrpSpPr>
        <p:grpSpPr bwMode="auto">
          <a:xfrm>
            <a:off x="6876043" y="1717485"/>
            <a:ext cx="662992" cy="665225"/>
            <a:chOff x="5151120" y="1661160"/>
            <a:chExt cx="472440" cy="472440"/>
          </a:xfrm>
        </p:grpSpPr>
        <p:sp>
          <p:nvSpPr>
            <p:cNvPr id="13" name="椭圆 12"/>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4" name="矩形 27"/>
            <p:cNvSpPr>
              <a:spLocks noChangeArrowheads="1"/>
            </p:cNvSpPr>
            <p:nvPr/>
          </p:nvSpPr>
          <p:spPr bwMode="auto">
            <a:xfrm>
              <a:off x="519958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Helvetica" panose="020B0604020202020204" pitchFamily="34" charset="0"/>
                </a:rPr>
                <a:t>02</a:t>
              </a:r>
              <a:endParaRPr lang="zh-CN" altLang="en-US" sz="1830" dirty="0">
                <a:solidFill>
                  <a:schemeClr val="bg1"/>
                </a:solidFill>
              </a:endParaRPr>
            </a:p>
          </p:txBody>
        </p:sp>
      </p:grpSp>
      <p:grpSp>
        <p:nvGrpSpPr>
          <p:cNvPr id="15" name="组合 31"/>
          <p:cNvGrpSpPr/>
          <p:nvPr/>
        </p:nvGrpSpPr>
        <p:grpSpPr bwMode="auto">
          <a:xfrm>
            <a:off x="10679875" y="1717485"/>
            <a:ext cx="662992" cy="665225"/>
            <a:chOff x="7856220" y="1661160"/>
            <a:chExt cx="472440" cy="472440"/>
          </a:xfrm>
        </p:grpSpPr>
        <p:sp>
          <p:nvSpPr>
            <p:cNvPr id="16" name="椭圆 1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7" name="矩形 28"/>
            <p:cNvSpPr>
              <a:spLocks noChangeArrowheads="1"/>
            </p:cNvSpPr>
            <p:nvPr/>
          </p:nvSpPr>
          <p:spPr bwMode="auto">
            <a:xfrm>
              <a:off x="791230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03</a:t>
              </a:r>
              <a:endParaRPr lang="zh-CN" altLang="en-US" sz="1830">
                <a:solidFill>
                  <a:schemeClr val="bg1"/>
                </a:solidFill>
              </a:endParaRPr>
            </a:p>
          </p:txBody>
        </p:sp>
      </p:grpSp>
      <p:sp>
        <p:nvSpPr>
          <p:cNvPr id="18" name="TextBox 15"/>
          <p:cNvSpPr txBox="1"/>
          <p:nvPr/>
        </p:nvSpPr>
        <p:spPr>
          <a:xfrm>
            <a:off x="1309570" y="51631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6"/>
          <p:cNvSpPr txBox="1"/>
          <p:nvPr/>
        </p:nvSpPr>
        <p:spPr>
          <a:xfrm>
            <a:off x="1309570" y="4842431"/>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p:nvPr/>
        </p:nvSpPr>
        <p:spPr>
          <a:xfrm>
            <a:off x="5110045" y="51631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6"/>
          <p:cNvSpPr txBox="1"/>
          <p:nvPr/>
        </p:nvSpPr>
        <p:spPr>
          <a:xfrm>
            <a:off x="5110045" y="4842431"/>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5"/>
          <p:cNvSpPr txBox="1"/>
          <p:nvPr/>
        </p:nvSpPr>
        <p:spPr>
          <a:xfrm>
            <a:off x="8700970" y="51631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6"/>
          <p:cNvSpPr txBox="1"/>
          <p:nvPr/>
        </p:nvSpPr>
        <p:spPr>
          <a:xfrm>
            <a:off x="8700970" y="4842431"/>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617"/>
    </mc:Choice>
    <mc:Fallback>
      <p:transition spd="slow" advTm="3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par>
                                <p:cTn id="25" presetID="53" presetClass="entr" presetSubtype="16"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par>
                                <p:cTn id="30" presetID="53" presetClass="entr" presetSubtype="16" fill="hold" nodeType="withEffect">
                                  <p:stCondLst>
                                    <p:cond delay="11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750" fill="hold"/>
                                        <p:tgtEl>
                                          <p:spTgt spid="15"/>
                                        </p:tgtEl>
                                        <p:attrNameLst>
                                          <p:attrName>ppt_w</p:attrName>
                                        </p:attrNameLst>
                                      </p:cBhvr>
                                      <p:tavLst>
                                        <p:tav tm="0">
                                          <p:val>
                                            <p:fltVal val="0"/>
                                          </p:val>
                                        </p:tav>
                                        <p:tav tm="100000">
                                          <p:val>
                                            <p:strVal val="#ppt_w"/>
                                          </p:val>
                                        </p:tav>
                                      </p:tavLst>
                                    </p:anim>
                                    <p:anim calcmode="lin" valueType="num">
                                      <p:cBhvr>
                                        <p:cTn id="33" dur="750" fill="hold"/>
                                        <p:tgtEl>
                                          <p:spTgt spid="15"/>
                                        </p:tgtEl>
                                        <p:attrNameLst>
                                          <p:attrName>ppt_h</p:attrName>
                                        </p:attrNameLst>
                                      </p:cBhvr>
                                      <p:tavLst>
                                        <p:tav tm="0">
                                          <p:val>
                                            <p:fltVal val="0"/>
                                          </p:val>
                                        </p:tav>
                                        <p:tav tm="100000">
                                          <p:val>
                                            <p:strVal val="#ppt_h"/>
                                          </p:val>
                                        </p:tav>
                                      </p:tavLst>
                                    </p:anim>
                                    <p:animEffect transition="in" filter="fade">
                                      <p:cBhvr>
                                        <p:cTn id="34" dur="750"/>
                                        <p:tgtEl>
                                          <p:spTgt spid="15"/>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19"/>
                                        </p:tgtEl>
                                        <p:attrNameLst>
                                          <p:attrName>style.visibility</p:attrName>
                                        </p:attrNameLst>
                                      </p:cBhvr>
                                      <p:to>
                                        <p:strVal val="visible"/>
                                      </p:to>
                                    </p:se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ppt_h/2"/>
                                          </p:val>
                                        </p:tav>
                                        <p:tav tm="100000">
                                          <p:val>
                                            <p:strVal val="#ppt_y"/>
                                          </p:val>
                                        </p:tav>
                                      </p:tavLst>
                                    </p:anim>
                                    <p:anim calcmode="lin" valueType="num">
                                      <p:cBhvr>
                                        <p:cTn id="39" dur="700" fill="hold"/>
                                        <p:tgtEl>
                                          <p:spTgt spid="19"/>
                                        </p:tgtEl>
                                        <p:attrNameLst>
                                          <p:attrName>ppt_w</p:attrName>
                                        </p:attrNameLst>
                                      </p:cBhvr>
                                      <p:tavLst>
                                        <p:tav tm="0">
                                          <p:val>
                                            <p:strVal val="#ppt_w"/>
                                          </p:val>
                                        </p:tav>
                                        <p:tav tm="100000">
                                          <p:val>
                                            <p:strVal val="#ppt_w"/>
                                          </p:val>
                                        </p:tav>
                                      </p:tavLst>
                                    </p:anim>
                                    <p:anim calcmode="lin" valueType="num">
                                      <p:cBhvr>
                                        <p:cTn id="40" dur="700" fill="hold"/>
                                        <p:tgtEl>
                                          <p:spTgt spid="19"/>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700"/>
                                        <p:tgtEl>
                                          <p:spTgt spid="18"/>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700" fill="hold"/>
                                        <p:tgtEl>
                                          <p:spTgt spid="21"/>
                                        </p:tgtEl>
                                        <p:attrNameLst>
                                          <p:attrName>ppt_x</p:attrName>
                                        </p:attrNameLst>
                                      </p:cBhvr>
                                      <p:tavLst>
                                        <p:tav tm="0">
                                          <p:val>
                                            <p:strVal val="#ppt_x"/>
                                          </p:val>
                                        </p:tav>
                                        <p:tav tm="100000">
                                          <p:val>
                                            <p:strVal val="#ppt_x"/>
                                          </p:val>
                                        </p:tav>
                                      </p:tavLst>
                                    </p:anim>
                                    <p:anim calcmode="lin" valueType="num">
                                      <p:cBhvr>
                                        <p:cTn id="47" dur="700" fill="hold"/>
                                        <p:tgtEl>
                                          <p:spTgt spid="21"/>
                                        </p:tgtEl>
                                        <p:attrNameLst>
                                          <p:attrName>ppt_y</p:attrName>
                                        </p:attrNameLst>
                                      </p:cBhvr>
                                      <p:tavLst>
                                        <p:tav tm="0">
                                          <p:val>
                                            <p:strVal val="#ppt_y-#ppt_h/2"/>
                                          </p:val>
                                        </p:tav>
                                        <p:tav tm="100000">
                                          <p:val>
                                            <p:strVal val="#ppt_y"/>
                                          </p:val>
                                        </p:tav>
                                      </p:tavLst>
                                    </p:anim>
                                    <p:anim calcmode="lin" valueType="num">
                                      <p:cBhvr>
                                        <p:cTn id="48" dur="700" fill="hold"/>
                                        <p:tgtEl>
                                          <p:spTgt spid="21"/>
                                        </p:tgtEl>
                                        <p:attrNameLst>
                                          <p:attrName>ppt_w</p:attrName>
                                        </p:attrNameLst>
                                      </p:cBhvr>
                                      <p:tavLst>
                                        <p:tav tm="0">
                                          <p:val>
                                            <p:strVal val="#ppt_w"/>
                                          </p:val>
                                        </p:tav>
                                        <p:tav tm="100000">
                                          <p:val>
                                            <p:strVal val="#ppt_w"/>
                                          </p:val>
                                        </p:tav>
                                      </p:tavLst>
                                    </p:anim>
                                    <p:anim calcmode="lin" valueType="num">
                                      <p:cBhvr>
                                        <p:cTn id="49" dur="700" fill="hold"/>
                                        <p:tgtEl>
                                          <p:spTgt spid="21"/>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700"/>
                                        <p:tgtEl>
                                          <p:spTgt spid="20"/>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23"/>
                                        </p:tgtEl>
                                        <p:attrNameLst>
                                          <p:attrName>style.visibility</p:attrName>
                                        </p:attrNameLst>
                                      </p:cBhvr>
                                      <p:to>
                                        <p:strVal val="visible"/>
                                      </p:to>
                                    </p:set>
                                    <p:anim calcmode="lin" valueType="num">
                                      <p:cBhvr>
                                        <p:cTn id="55" dur="700" fill="hold"/>
                                        <p:tgtEl>
                                          <p:spTgt spid="23"/>
                                        </p:tgtEl>
                                        <p:attrNameLst>
                                          <p:attrName>ppt_x</p:attrName>
                                        </p:attrNameLst>
                                      </p:cBhvr>
                                      <p:tavLst>
                                        <p:tav tm="0">
                                          <p:val>
                                            <p:strVal val="#ppt_x"/>
                                          </p:val>
                                        </p:tav>
                                        <p:tav tm="100000">
                                          <p:val>
                                            <p:strVal val="#ppt_x"/>
                                          </p:val>
                                        </p:tav>
                                      </p:tavLst>
                                    </p:anim>
                                    <p:anim calcmode="lin" valueType="num">
                                      <p:cBhvr>
                                        <p:cTn id="56" dur="700" fill="hold"/>
                                        <p:tgtEl>
                                          <p:spTgt spid="23"/>
                                        </p:tgtEl>
                                        <p:attrNameLst>
                                          <p:attrName>ppt_y</p:attrName>
                                        </p:attrNameLst>
                                      </p:cBhvr>
                                      <p:tavLst>
                                        <p:tav tm="0">
                                          <p:val>
                                            <p:strVal val="#ppt_y-#ppt_h/2"/>
                                          </p:val>
                                        </p:tav>
                                        <p:tav tm="100000">
                                          <p:val>
                                            <p:strVal val="#ppt_y"/>
                                          </p:val>
                                        </p:tav>
                                      </p:tavLst>
                                    </p:anim>
                                    <p:anim calcmode="lin" valueType="num">
                                      <p:cBhvr>
                                        <p:cTn id="57" dur="700" fill="hold"/>
                                        <p:tgtEl>
                                          <p:spTgt spid="23"/>
                                        </p:tgtEl>
                                        <p:attrNameLst>
                                          <p:attrName>ppt_w</p:attrName>
                                        </p:attrNameLst>
                                      </p:cBhvr>
                                      <p:tavLst>
                                        <p:tav tm="0">
                                          <p:val>
                                            <p:strVal val="#ppt_w"/>
                                          </p:val>
                                        </p:tav>
                                        <p:tav tm="100000">
                                          <p:val>
                                            <p:strVal val="#ppt_w"/>
                                          </p:val>
                                        </p:tav>
                                      </p:tavLst>
                                    </p:anim>
                                    <p:anim calcmode="lin" valueType="num">
                                      <p:cBhvr>
                                        <p:cTn id="58" dur="700" fill="hold"/>
                                        <p:tgtEl>
                                          <p:spTgt spid="23"/>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8" grpId="0"/>
      <p:bldP spid="19" grpId="0"/>
      <p:bldP spid="20" grpId="0"/>
      <p:bldP spid="21" grpId="0"/>
      <p:bldP spid="22" grpId="0"/>
      <p:bldP spid="23" grpId="0"/>
    </p:bldLst>
  </p:timing>
</p:sld>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5099</Words>
  <Application>WPS 演示</Application>
  <PresentationFormat>自定义</PresentationFormat>
  <Paragraphs>611</Paragraphs>
  <Slides>34</Slides>
  <Notes>33</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34</vt:i4>
      </vt:variant>
    </vt:vector>
  </HeadingPairs>
  <TitlesOfParts>
    <vt:vector size="60" baseType="lpstr">
      <vt:lpstr>Arial</vt:lpstr>
      <vt:lpstr>宋体</vt:lpstr>
      <vt:lpstr>Wingdings</vt:lpstr>
      <vt:lpstr>微软雅黑</vt:lpstr>
      <vt:lpstr>仿宋_GB2312</vt:lpstr>
      <vt:lpstr>方正正大黑简体</vt:lpstr>
      <vt:lpstr>Calibri</vt:lpstr>
      <vt:lpstr>Calibri</vt:lpstr>
      <vt:lpstr>Arial</vt:lpstr>
      <vt:lpstr>Signika</vt:lpstr>
      <vt:lpstr>Open Sans</vt:lpstr>
      <vt:lpstr>Franklin Gothic Demi Cond</vt:lpstr>
      <vt:lpstr>Helvetica</vt:lpstr>
      <vt:lpstr>Impact</vt:lpstr>
      <vt:lpstr>Arial Unicode MS</vt:lpstr>
      <vt:lpstr>Calibri Light</vt:lpstr>
      <vt:lpstr>方正兰亭黑_GBK</vt:lpstr>
      <vt:lpstr>华文黑体</vt:lpstr>
      <vt:lpstr>Gill Sans</vt:lpstr>
      <vt:lpstr>Lato Light</vt:lpstr>
      <vt:lpstr>微软雅黑 Light</vt:lpstr>
      <vt:lpstr>仿宋</vt:lpstr>
      <vt:lpstr>Segoe Print</vt:lpstr>
      <vt:lpstr>黑体</vt:lpstr>
      <vt:lpstr>Gill Sans MT</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2017-12-08T05:44:52Z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