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9" r:id="rId5"/>
    <p:sldId id="258" r:id="rId6"/>
    <p:sldId id="270" r:id="rId7"/>
    <p:sldId id="269" r:id="rId8"/>
    <p:sldId id="271" r:id="rId9"/>
    <p:sldId id="260" r:id="rId10"/>
    <p:sldId id="272" r:id="rId11"/>
    <p:sldId id="261" r:id="rId12"/>
    <p:sldId id="266" r:id="rId13"/>
    <p:sldId id="273" r:id="rId14"/>
    <p:sldId id="274" r:id="rId15"/>
    <p:sldId id="275" r:id="rId16"/>
    <p:sldId id="276" r:id="rId17"/>
    <p:sldId id="262" r:id="rId18"/>
    <p:sldId id="267" r:id="rId19"/>
    <p:sldId id="277" r:id="rId20"/>
    <p:sldId id="278" r:id="rId21"/>
    <p:sldId id="279" r:id="rId22"/>
    <p:sldId id="280" r:id="rId23"/>
    <p:sldId id="263" r:id="rId24"/>
    <p:sldId id="268" r:id="rId25"/>
    <p:sldId id="281" r:id="rId26"/>
    <p:sldId id="282" r:id="rId27"/>
    <p:sldId id="283" r:id="rId28"/>
    <p:sldId id="284" r:id="rId29"/>
    <p:sldId id="26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7B3"/>
    <a:srgbClr val="445469"/>
    <a:srgbClr val="98BCE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EC42-C628-4DBC-8B55-DCCC4BAF46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7337-CF26-425C-8513-EB79384E13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emf"/><Relationship Id="rId7" Type="http://schemas.openxmlformats.org/officeDocument/2006/relationships/image" Target="../media/image12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17523" y="212791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2127913"/>
            <a:ext cx="1294227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38365" y="2127913"/>
            <a:ext cx="10353636" cy="2602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61658" y="2682674"/>
            <a:ext cx="574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医学医药类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61658" y="3438831"/>
            <a:ext cx="5745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 your need to draw the text box size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rgbClr val="373B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9000000">
            <a:off x="10144050" y="4350650"/>
            <a:ext cx="804612" cy="69363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rot="9000000">
            <a:off x="2257084" y="1651837"/>
            <a:ext cx="302529" cy="26080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 rot="11728225">
            <a:off x="10603412" y="853590"/>
            <a:ext cx="589059" cy="507810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5721"/>
          <a:stretch>
            <a:fillRect/>
          </a:stretch>
        </p:blipFill>
        <p:spPr>
          <a:xfrm>
            <a:off x="-14009" y="1413631"/>
            <a:ext cx="6113056" cy="3837943"/>
          </a:xfrm>
          <a:prstGeom prst="rect">
            <a:avLst/>
          </a:prstGeom>
        </p:spPr>
      </p:pic>
      <p:sp>
        <p:nvSpPr>
          <p:cNvPr id="5" name="Rectangle 37"/>
          <p:cNvSpPr/>
          <p:nvPr/>
        </p:nvSpPr>
        <p:spPr>
          <a:xfrm>
            <a:off x="6099048" y="1413632"/>
            <a:ext cx="6092952" cy="3837942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6" name="Oval 7"/>
          <p:cNvSpPr/>
          <p:nvPr/>
        </p:nvSpPr>
        <p:spPr>
          <a:xfrm>
            <a:off x="6553998" y="2902789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7" name="Oval 11"/>
          <p:cNvSpPr/>
          <p:nvPr/>
        </p:nvSpPr>
        <p:spPr>
          <a:xfrm>
            <a:off x="6553998" y="4058522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8" name="Oval 14"/>
          <p:cNvSpPr/>
          <p:nvPr/>
        </p:nvSpPr>
        <p:spPr>
          <a:xfrm>
            <a:off x="9292263" y="2902789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9" name="Oval 17"/>
          <p:cNvSpPr/>
          <p:nvPr/>
        </p:nvSpPr>
        <p:spPr>
          <a:xfrm>
            <a:off x="9292263" y="4058522"/>
            <a:ext cx="587466" cy="58578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9959711" y="2930894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959711" y="4091234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7221446" y="2941529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7221446" y="4094401"/>
            <a:ext cx="1764204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关键词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539991" y="2970234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01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6539991" y="4125967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03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9278256" y="4125967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04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9278256" y="2977465"/>
            <a:ext cx="615480" cy="45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zh-CN" sz="24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pitchFamily="2" charset="0"/>
              </a:rPr>
              <a:t>02</a:t>
            </a:r>
            <a:endParaRPr lang="zh-CN" altLang="en-US" sz="2400" b="1" dirty="0">
              <a:solidFill>
                <a:srgbClr val="6687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9991" y="1847146"/>
            <a:ext cx="538955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14"/>
          <p:cNvSpPr/>
          <p:nvPr/>
        </p:nvSpPr>
        <p:spPr bwMode="auto">
          <a:xfrm>
            <a:off x="4184302" y="1776108"/>
            <a:ext cx="4047613" cy="3971561"/>
          </a:xfrm>
          <a:custGeom>
            <a:avLst/>
            <a:gdLst>
              <a:gd name="T0" fmla="*/ 1520916 w 21500"/>
              <a:gd name="T1" fmla="*/ 1491457 h 21600"/>
              <a:gd name="T2" fmla="*/ 1520916 w 21500"/>
              <a:gd name="T3" fmla="*/ 1491457 h 21600"/>
              <a:gd name="T4" fmla="*/ 1520916 w 21500"/>
              <a:gd name="T5" fmla="*/ 1491457 h 21600"/>
              <a:gd name="T6" fmla="*/ 1520916 w 21500"/>
              <a:gd name="T7" fmla="*/ 14914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00" h="21600">
                <a:moveTo>
                  <a:pt x="20805" y="10028"/>
                </a:moveTo>
                <a:cubicBezTo>
                  <a:pt x="21106" y="9411"/>
                  <a:pt x="21106" y="8640"/>
                  <a:pt x="20880" y="7945"/>
                </a:cubicBezTo>
                <a:cubicBezTo>
                  <a:pt x="20654" y="7174"/>
                  <a:pt x="20203" y="6557"/>
                  <a:pt x="19601" y="6248"/>
                </a:cubicBezTo>
                <a:cubicBezTo>
                  <a:pt x="19676" y="5631"/>
                  <a:pt x="19601" y="4937"/>
                  <a:pt x="19224" y="4397"/>
                </a:cubicBezTo>
                <a:cubicBezTo>
                  <a:pt x="18923" y="3934"/>
                  <a:pt x="18472" y="3548"/>
                  <a:pt x="17945" y="3394"/>
                </a:cubicBezTo>
                <a:cubicBezTo>
                  <a:pt x="17870" y="2931"/>
                  <a:pt x="17644" y="2545"/>
                  <a:pt x="17343" y="2237"/>
                </a:cubicBezTo>
                <a:cubicBezTo>
                  <a:pt x="16891" y="1697"/>
                  <a:pt x="16289" y="1465"/>
                  <a:pt x="15687" y="1388"/>
                </a:cubicBezTo>
                <a:cubicBezTo>
                  <a:pt x="15085" y="540"/>
                  <a:pt x="14031" y="0"/>
                  <a:pt x="12827" y="0"/>
                </a:cubicBezTo>
                <a:cubicBezTo>
                  <a:pt x="12300" y="0"/>
                  <a:pt x="11849" y="77"/>
                  <a:pt x="11397" y="308"/>
                </a:cubicBezTo>
                <a:cubicBezTo>
                  <a:pt x="10946" y="540"/>
                  <a:pt x="10645" y="771"/>
                  <a:pt x="10419" y="1080"/>
                </a:cubicBezTo>
                <a:cubicBezTo>
                  <a:pt x="10268" y="925"/>
                  <a:pt x="10118" y="848"/>
                  <a:pt x="9967" y="694"/>
                </a:cubicBezTo>
                <a:cubicBezTo>
                  <a:pt x="9516" y="308"/>
                  <a:pt x="8989" y="154"/>
                  <a:pt x="8387" y="154"/>
                </a:cubicBezTo>
                <a:cubicBezTo>
                  <a:pt x="7484" y="154"/>
                  <a:pt x="6656" y="617"/>
                  <a:pt x="5903" y="1388"/>
                </a:cubicBezTo>
                <a:cubicBezTo>
                  <a:pt x="5301" y="1388"/>
                  <a:pt x="4624" y="1697"/>
                  <a:pt x="4172" y="2237"/>
                </a:cubicBezTo>
                <a:cubicBezTo>
                  <a:pt x="3871" y="2545"/>
                  <a:pt x="3645" y="2931"/>
                  <a:pt x="3495" y="3394"/>
                </a:cubicBezTo>
                <a:cubicBezTo>
                  <a:pt x="2968" y="3548"/>
                  <a:pt x="2516" y="3934"/>
                  <a:pt x="2215" y="4397"/>
                </a:cubicBezTo>
                <a:cubicBezTo>
                  <a:pt x="1914" y="4937"/>
                  <a:pt x="1764" y="5631"/>
                  <a:pt x="1839" y="6248"/>
                </a:cubicBezTo>
                <a:cubicBezTo>
                  <a:pt x="1237" y="6557"/>
                  <a:pt x="785" y="7174"/>
                  <a:pt x="560" y="7945"/>
                </a:cubicBezTo>
                <a:cubicBezTo>
                  <a:pt x="334" y="8640"/>
                  <a:pt x="409" y="9411"/>
                  <a:pt x="635" y="10028"/>
                </a:cubicBezTo>
                <a:cubicBezTo>
                  <a:pt x="-42" y="11031"/>
                  <a:pt x="-42" y="12419"/>
                  <a:pt x="33" y="12882"/>
                </a:cubicBezTo>
                <a:cubicBezTo>
                  <a:pt x="108" y="14271"/>
                  <a:pt x="710" y="15351"/>
                  <a:pt x="1613" y="15968"/>
                </a:cubicBezTo>
                <a:cubicBezTo>
                  <a:pt x="1538" y="16662"/>
                  <a:pt x="1764" y="17357"/>
                  <a:pt x="2140" y="17974"/>
                </a:cubicBezTo>
                <a:cubicBezTo>
                  <a:pt x="2592" y="18514"/>
                  <a:pt x="3118" y="18899"/>
                  <a:pt x="3721" y="18977"/>
                </a:cubicBezTo>
                <a:cubicBezTo>
                  <a:pt x="3796" y="19439"/>
                  <a:pt x="4022" y="19902"/>
                  <a:pt x="4323" y="20211"/>
                </a:cubicBezTo>
                <a:cubicBezTo>
                  <a:pt x="4849" y="20751"/>
                  <a:pt x="5527" y="21060"/>
                  <a:pt x="6279" y="21060"/>
                </a:cubicBezTo>
                <a:cubicBezTo>
                  <a:pt x="6430" y="21060"/>
                  <a:pt x="6580" y="21060"/>
                  <a:pt x="6731" y="20982"/>
                </a:cubicBezTo>
                <a:cubicBezTo>
                  <a:pt x="7333" y="21445"/>
                  <a:pt x="7935" y="21599"/>
                  <a:pt x="8537" y="21599"/>
                </a:cubicBezTo>
                <a:cubicBezTo>
                  <a:pt x="9516" y="21599"/>
                  <a:pt x="10419" y="21060"/>
                  <a:pt x="10946" y="20057"/>
                </a:cubicBezTo>
                <a:cubicBezTo>
                  <a:pt x="11171" y="20519"/>
                  <a:pt x="11472" y="20905"/>
                  <a:pt x="11924" y="21137"/>
                </a:cubicBezTo>
                <a:cubicBezTo>
                  <a:pt x="12300" y="21368"/>
                  <a:pt x="12677" y="21522"/>
                  <a:pt x="13128" y="21522"/>
                </a:cubicBezTo>
                <a:cubicBezTo>
                  <a:pt x="13730" y="21522"/>
                  <a:pt x="14257" y="21368"/>
                  <a:pt x="14709" y="20982"/>
                </a:cubicBezTo>
                <a:cubicBezTo>
                  <a:pt x="14859" y="21060"/>
                  <a:pt x="15085" y="21060"/>
                  <a:pt x="15236" y="21060"/>
                </a:cubicBezTo>
                <a:cubicBezTo>
                  <a:pt x="15838" y="21060"/>
                  <a:pt x="16440" y="20828"/>
                  <a:pt x="16891" y="20442"/>
                </a:cubicBezTo>
                <a:cubicBezTo>
                  <a:pt x="17343" y="20057"/>
                  <a:pt x="17644" y="19594"/>
                  <a:pt x="17794" y="18977"/>
                </a:cubicBezTo>
                <a:cubicBezTo>
                  <a:pt x="18397" y="18899"/>
                  <a:pt x="18923" y="18514"/>
                  <a:pt x="19300" y="17974"/>
                </a:cubicBezTo>
                <a:cubicBezTo>
                  <a:pt x="19751" y="17357"/>
                  <a:pt x="19902" y="16662"/>
                  <a:pt x="19902" y="15968"/>
                </a:cubicBezTo>
                <a:cubicBezTo>
                  <a:pt x="20730" y="15351"/>
                  <a:pt x="21332" y="14271"/>
                  <a:pt x="21482" y="12882"/>
                </a:cubicBezTo>
                <a:cubicBezTo>
                  <a:pt x="21558" y="12034"/>
                  <a:pt x="21407" y="10877"/>
                  <a:pt x="20805" y="10028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AutoShape 15"/>
          <p:cNvSpPr/>
          <p:nvPr/>
        </p:nvSpPr>
        <p:spPr bwMode="auto">
          <a:xfrm>
            <a:off x="4314647" y="1906597"/>
            <a:ext cx="3776247" cy="3715164"/>
          </a:xfrm>
          <a:custGeom>
            <a:avLst/>
            <a:gdLst>
              <a:gd name="T0" fmla="*/ 1418949 w 21392"/>
              <a:gd name="T1" fmla="*/ 1439087 h 19919"/>
              <a:gd name="T2" fmla="*/ 1418949 w 21392"/>
              <a:gd name="T3" fmla="*/ 1439087 h 19919"/>
              <a:gd name="T4" fmla="*/ 1418949 w 21392"/>
              <a:gd name="T5" fmla="*/ 1439087 h 19919"/>
              <a:gd name="T6" fmla="*/ 1418949 w 21392"/>
              <a:gd name="T7" fmla="*/ 1439087 h 199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92" h="19919">
                <a:moveTo>
                  <a:pt x="5876" y="1435"/>
                </a:moveTo>
                <a:cubicBezTo>
                  <a:pt x="6759" y="370"/>
                  <a:pt x="8204" y="-314"/>
                  <a:pt x="9489" y="598"/>
                </a:cubicBezTo>
                <a:cubicBezTo>
                  <a:pt x="10854" y="1587"/>
                  <a:pt x="10774" y="3488"/>
                  <a:pt x="9890" y="4781"/>
                </a:cubicBezTo>
                <a:cubicBezTo>
                  <a:pt x="10774" y="5846"/>
                  <a:pt x="10693" y="7671"/>
                  <a:pt x="9649" y="8584"/>
                </a:cubicBezTo>
                <a:cubicBezTo>
                  <a:pt x="10533" y="9573"/>
                  <a:pt x="10613" y="11322"/>
                  <a:pt x="9810" y="12387"/>
                </a:cubicBezTo>
                <a:cubicBezTo>
                  <a:pt x="10774" y="13300"/>
                  <a:pt x="10774" y="14897"/>
                  <a:pt x="9890" y="15809"/>
                </a:cubicBezTo>
                <a:cubicBezTo>
                  <a:pt x="11898" y="18319"/>
                  <a:pt x="9007" y="21285"/>
                  <a:pt x="6678" y="19232"/>
                </a:cubicBezTo>
                <a:cubicBezTo>
                  <a:pt x="5313" y="19688"/>
                  <a:pt x="3868" y="18776"/>
                  <a:pt x="3868" y="17407"/>
                </a:cubicBezTo>
                <a:cubicBezTo>
                  <a:pt x="2423" y="17407"/>
                  <a:pt x="1379" y="16038"/>
                  <a:pt x="1780" y="14669"/>
                </a:cubicBezTo>
                <a:cubicBezTo>
                  <a:pt x="656" y="14212"/>
                  <a:pt x="94" y="13071"/>
                  <a:pt x="14" y="11931"/>
                </a:cubicBezTo>
                <a:cubicBezTo>
                  <a:pt x="-66" y="11018"/>
                  <a:pt x="174" y="9877"/>
                  <a:pt x="897" y="9269"/>
                </a:cubicBezTo>
                <a:cubicBezTo>
                  <a:pt x="-66" y="8128"/>
                  <a:pt x="656" y="6226"/>
                  <a:pt x="2102" y="5846"/>
                </a:cubicBezTo>
                <a:cubicBezTo>
                  <a:pt x="1620" y="4705"/>
                  <a:pt x="2342" y="3260"/>
                  <a:pt x="3707" y="3184"/>
                </a:cubicBezTo>
                <a:cubicBezTo>
                  <a:pt x="3627" y="2195"/>
                  <a:pt x="4832" y="1207"/>
                  <a:pt x="5876" y="1435"/>
                </a:cubicBezTo>
                <a:close/>
                <a:moveTo>
                  <a:pt x="11978" y="674"/>
                </a:moveTo>
                <a:cubicBezTo>
                  <a:pt x="10533" y="1283"/>
                  <a:pt x="11737" y="2728"/>
                  <a:pt x="12380" y="3412"/>
                </a:cubicBezTo>
                <a:cubicBezTo>
                  <a:pt x="10774" y="4173"/>
                  <a:pt x="10934" y="5770"/>
                  <a:pt x="12460" y="6607"/>
                </a:cubicBezTo>
                <a:cubicBezTo>
                  <a:pt x="11175" y="7367"/>
                  <a:pt x="10613" y="9116"/>
                  <a:pt x="12058" y="9953"/>
                </a:cubicBezTo>
                <a:cubicBezTo>
                  <a:pt x="12380" y="9801"/>
                  <a:pt x="12781" y="9725"/>
                  <a:pt x="13102" y="9725"/>
                </a:cubicBezTo>
                <a:cubicBezTo>
                  <a:pt x="13102" y="8812"/>
                  <a:pt x="13664" y="8128"/>
                  <a:pt x="14628" y="7900"/>
                </a:cubicBezTo>
                <a:cubicBezTo>
                  <a:pt x="14467" y="7367"/>
                  <a:pt x="14628" y="6835"/>
                  <a:pt x="14949" y="6378"/>
                </a:cubicBezTo>
                <a:cubicBezTo>
                  <a:pt x="14548" y="6302"/>
                  <a:pt x="14146" y="6074"/>
                  <a:pt x="13825" y="5618"/>
                </a:cubicBezTo>
                <a:cubicBezTo>
                  <a:pt x="13423" y="5846"/>
                  <a:pt x="12942" y="5846"/>
                  <a:pt x="12540" y="5618"/>
                </a:cubicBezTo>
                <a:cubicBezTo>
                  <a:pt x="12781" y="5162"/>
                  <a:pt x="12781" y="5162"/>
                  <a:pt x="12781" y="5162"/>
                </a:cubicBezTo>
                <a:cubicBezTo>
                  <a:pt x="13343" y="5542"/>
                  <a:pt x="14387" y="4933"/>
                  <a:pt x="14307" y="4249"/>
                </a:cubicBezTo>
                <a:cubicBezTo>
                  <a:pt x="14789" y="4173"/>
                  <a:pt x="14789" y="4173"/>
                  <a:pt x="14789" y="4173"/>
                </a:cubicBezTo>
                <a:cubicBezTo>
                  <a:pt x="14869" y="4629"/>
                  <a:pt x="14628" y="5085"/>
                  <a:pt x="14226" y="5390"/>
                </a:cubicBezTo>
                <a:cubicBezTo>
                  <a:pt x="15029" y="6378"/>
                  <a:pt x="16876" y="5922"/>
                  <a:pt x="16314" y="4173"/>
                </a:cubicBezTo>
                <a:cubicBezTo>
                  <a:pt x="18322" y="3260"/>
                  <a:pt x="16475" y="1359"/>
                  <a:pt x="15270" y="2119"/>
                </a:cubicBezTo>
                <a:cubicBezTo>
                  <a:pt x="15110" y="826"/>
                  <a:pt x="13263" y="142"/>
                  <a:pt x="11978" y="674"/>
                </a:cubicBezTo>
                <a:close/>
                <a:moveTo>
                  <a:pt x="12380" y="14288"/>
                </a:moveTo>
                <a:cubicBezTo>
                  <a:pt x="10854" y="14669"/>
                  <a:pt x="10774" y="16646"/>
                  <a:pt x="12058" y="17255"/>
                </a:cubicBezTo>
                <a:cubicBezTo>
                  <a:pt x="11818" y="18015"/>
                  <a:pt x="11898" y="18700"/>
                  <a:pt x="12620" y="19080"/>
                </a:cubicBezTo>
                <a:cubicBezTo>
                  <a:pt x="13423" y="19536"/>
                  <a:pt x="14066" y="19156"/>
                  <a:pt x="14628" y="18624"/>
                </a:cubicBezTo>
                <a:cubicBezTo>
                  <a:pt x="15270" y="18928"/>
                  <a:pt x="15913" y="18928"/>
                  <a:pt x="16475" y="18547"/>
                </a:cubicBezTo>
                <a:cubicBezTo>
                  <a:pt x="17117" y="18015"/>
                  <a:pt x="17037" y="17483"/>
                  <a:pt x="16876" y="16798"/>
                </a:cubicBezTo>
                <a:cubicBezTo>
                  <a:pt x="18402" y="17331"/>
                  <a:pt x="19687" y="15809"/>
                  <a:pt x="18964" y="14440"/>
                </a:cubicBezTo>
                <a:cubicBezTo>
                  <a:pt x="20249" y="13984"/>
                  <a:pt x="20731" y="13147"/>
                  <a:pt x="20891" y="11931"/>
                </a:cubicBezTo>
                <a:cubicBezTo>
                  <a:pt x="20971" y="11170"/>
                  <a:pt x="20811" y="10105"/>
                  <a:pt x="20168" y="9649"/>
                </a:cubicBezTo>
                <a:cubicBezTo>
                  <a:pt x="19847" y="9801"/>
                  <a:pt x="19606" y="9877"/>
                  <a:pt x="19285" y="9953"/>
                </a:cubicBezTo>
                <a:cubicBezTo>
                  <a:pt x="18884" y="10638"/>
                  <a:pt x="18241" y="11094"/>
                  <a:pt x="17438" y="11018"/>
                </a:cubicBezTo>
                <a:cubicBezTo>
                  <a:pt x="17278" y="11398"/>
                  <a:pt x="17358" y="11931"/>
                  <a:pt x="17599" y="12311"/>
                </a:cubicBezTo>
                <a:cubicBezTo>
                  <a:pt x="18081" y="12083"/>
                  <a:pt x="18723" y="12235"/>
                  <a:pt x="19285" y="12539"/>
                </a:cubicBezTo>
                <a:cubicBezTo>
                  <a:pt x="18964" y="12919"/>
                  <a:pt x="18964" y="12919"/>
                  <a:pt x="18964" y="12919"/>
                </a:cubicBezTo>
                <a:cubicBezTo>
                  <a:pt x="17920" y="12311"/>
                  <a:pt x="16957" y="13071"/>
                  <a:pt x="17117" y="14288"/>
                </a:cubicBezTo>
                <a:cubicBezTo>
                  <a:pt x="16635" y="14288"/>
                  <a:pt x="16635" y="14288"/>
                  <a:pt x="16635" y="14288"/>
                </a:cubicBezTo>
                <a:cubicBezTo>
                  <a:pt x="16555" y="13680"/>
                  <a:pt x="16635" y="13071"/>
                  <a:pt x="17117" y="12615"/>
                </a:cubicBezTo>
                <a:cubicBezTo>
                  <a:pt x="16796" y="12083"/>
                  <a:pt x="16796" y="11398"/>
                  <a:pt x="16876" y="10866"/>
                </a:cubicBezTo>
                <a:cubicBezTo>
                  <a:pt x="16154" y="10562"/>
                  <a:pt x="15752" y="9877"/>
                  <a:pt x="15832" y="9116"/>
                </a:cubicBezTo>
                <a:cubicBezTo>
                  <a:pt x="15351" y="9040"/>
                  <a:pt x="15029" y="8736"/>
                  <a:pt x="14789" y="8356"/>
                </a:cubicBezTo>
                <a:cubicBezTo>
                  <a:pt x="13986" y="8508"/>
                  <a:pt x="13584" y="9116"/>
                  <a:pt x="13664" y="9801"/>
                </a:cubicBezTo>
                <a:cubicBezTo>
                  <a:pt x="15110" y="10333"/>
                  <a:pt x="15431" y="11931"/>
                  <a:pt x="14548" y="13071"/>
                </a:cubicBezTo>
                <a:cubicBezTo>
                  <a:pt x="15591" y="13832"/>
                  <a:pt x="15591" y="15353"/>
                  <a:pt x="14708" y="16266"/>
                </a:cubicBezTo>
                <a:cubicBezTo>
                  <a:pt x="15110" y="16646"/>
                  <a:pt x="15190" y="17178"/>
                  <a:pt x="15029" y="17635"/>
                </a:cubicBezTo>
                <a:cubicBezTo>
                  <a:pt x="14548" y="17483"/>
                  <a:pt x="14548" y="17483"/>
                  <a:pt x="14548" y="17483"/>
                </a:cubicBezTo>
                <a:cubicBezTo>
                  <a:pt x="14789" y="16494"/>
                  <a:pt x="13825" y="16114"/>
                  <a:pt x="13022" y="16418"/>
                </a:cubicBezTo>
                <a:cubicBezTo>
                  <a:pt x="12781" y="15962"/>
                  <a:pt x="12781" y="15962"/>
                  <a:pt x="12781" y="15962"/>
                </a:cubicBezTo>
                <a:cubicBezTo>
                  <a:pt x="13263" y="15809"/>
                  <a:pt x="13825" y="15733"/>
                  <a:pt x="14307" y="15962"/>
                </a:cubicBezTo>
                <a:cubicBezTo>
                  <a:pt x="15270" y="15125"/>
                  <a:pt x="14789" y="13528"/>
                  <a:pt x="13664" y="13300"/>
                </a:cubicBezTo>
                <a:cubicBezTo>
                  <a:pt x="15591" y="11626"/>
                  <a:pt x="13825" y="9649"/>
                  <a:pt x="12299" y="10409"/>
                </a:cubicBezTo>
                <a:cubicBezTo>
                  <a:pt x="10774" y="11246"/>
                  <a:pt x="11095" y="13528"/>
                  <a:pt x="12380" y="14288"/>
                </a:cubicBezTo>
                <a:close/>
                <a:moveTo>
                  <a:pt x="18482" y="6226"/>
                </a:moveTo>
                <a:cubicBezTo>
                  <a:pt x="20971" y="6378"/>
                  <a:pt x="20971" y="9421"/>
                  <a:pt x="18964" y="9421"/>
                </a:cubicBezTo>
                <a:cubicBezTo>
                  <a:pt x="18161" y="11246"/>
                  <a:pt x="16154" y="10638"/>
                  <a:pt x="16314" y="8736"/>
                </a:cubicBezTo>
                <a:cubicBezTo>
                  <a:pt x="14949" y="8432"/>
                  <a:pt x="14628" y="7291"/>
                  <a:pt x="15672" y="6378"/>
                </a:cubicBezTo>
                <a:cubicBezTo>
                  <a:pt x="16555" y="6150"/>
                  <a:pt x="17117" y="5314"/>
                  <a:pt x="16876" y="4477"/>
                </a:cubicBezTo>
                <a:cubicBezTo>
                  <a:pt x="17197" y="4249"/>
                  <a:pt x="17438" y="4021"/>
                  <a:pt x="17599" y="3716"/>
                </a:cubicBezTo>
                <a:cubicBezTo>
                  <a:pt x="19044" y="3716"/>
                  <a:pt x="19285" y="5466"/>
                  <a:pt x="18482" y="6226"/>
                </a:cubicBezTo>
                <a:close/>
                <a:moveTo>
                  <a:pt x="15591" y="1435"/>
                </a:moveTo>
                <a:cubicBezTo>
                  <a:pt x="15029" y="142"/>
                  <a:pt x="13022" y="-314"/>
                  <a:pt x="11737" y="218"/>
                </a:cubicBezTo>
                <a:cubicBezTo>
                  <a:pt x="10212" y="902"/>
                  <a:pt x="10693" y="2271"/>
                  <a:pt x="11577" y="3260"/>
                </a:cubicBezTo>
                <a:cubicBezTo>
                  <a:pt x="10533" y="4021"/>
                  <a:pt x="10533" y="5770"/>
                  <a:pt x="11496" y="6607"/>
                </a:cubicBezTo>
                <a:cubicBezTo>
                  <a:pt x="10452" y="7519"/>
                  <a:pt x="10452" y="9421"/>
                  <a:pt x="11577" y="10257"/>
                </a:cubicBezTo>
                <a:cubicBezTo>
                  <a:pt x="10452" y="11246"/>
                  <a:pt x="10452" y="13147"/>
                  <a:pt x="11416" y="14136"/>
                </a:cubicBezTo>
                <a:cubicBezTo>
                  <a:pt x="10452" y="14897"/>
                  <a:pt x="10452" y="16798"/>
                  <a:pt x="11416" y="17483"/>
                </a:cubicBezTo>
                <a:cubicBezTo>
                  <a:pt x="11255" y="18319"/>
                  <a:pt x="11577" y="19080"/>
                  <a:pt x="12299" y="19536"/>
                </a:cubicBezTo>
                <a:cubicBezTo>
                  <a:pt x="13183" y="19993"/>
                  <a:pt x="14066" y="19840"/>
                  <a:pt x="14789" y="19232"/>
                </a:cubicBezTo>
                <a:cubicBezTo>
                  <a:pt x="15431" y="19460"/>
                  <a:pt x="16234" y="19384"/>
                  <a:pt x="16796" y="18928"/>
                </a:cubicBezTo>
                <a:cubicBezTo>
                  <a:pt x="17278" y="18547"/>
                  <a:pt x="17519" y="18015"/>
                  <a:pt x="17519" y="17407"/>
                </a:cubicBezTo>
                <a:cubicBezTo>
                  <a:pt x="18964" y="17407"/>
                  <a:pt x="20008" y="16038"/>
                  <a:pt x="19606" y="14669"/>
                </a:cubicBezTo>
                <a:cubicBezTo>
                  <a:pt x="20731" y="14212"/>
                  <a:pt x="21293" y="13071"/>
                  <a:pt x="21373" y="11931"/>
                </a:cubicBezTo>
                <a:cubicBezTo>
                  <a:pt x="21453" y="11018"/>
                  <a:pt x="21293" y="9877"/>
                  <a:pt x="20490" y="9269"/>
                </a:cubicBezTo>
                <a:cubicBezTo>
                  <a:pt x="21534" y="8128"/>
                  <a:pt x="20811" y="6226"/>
                  <a:pt x="19285" y="5846"/>
                </a:cubicBezTo>
                <a:cubicBezTo>
                  <a:pt x="19767" y="4705"/>
                  <a:pt x="19044" y="3260"/>
                  <a:pt x="17760" y="3184"/>
                </a:cubicBezTo>
                <a:cubicBezTo>
                  <a:pt x="17760" y="2195"/>
                  <a:pt x="16635" y="1207"/>
                  <a:pt x="15591" y="1435"/>
                </a:cubicBezTo>
                <a:close/>
                <a:moveTo>
                  <a:pt x="5554" y="8508"/>
                </a:moveTo>
                <a:cubicBezTo>
                  <a:pt x="5956" y="9116"/>
                  <a:pt x="6598" y="9193"/>
                  <a:pt x="7160" y="8812"/>
                </a:cubicBezTo>
                <a:cubicBezTo>
                  <a:pt x="7080" y="8128"/>
                  <a:pt x="7401" y="7519"/>
                  <a:pt x="7963" y="7139"/>
                </a:cubicBezTo>
                <a:cubicBezTo>
                  <a:pt x="8284" y="7519"/>
                  <a:pt x="8284" y="7519"/>
                  <a:pt x="8284" y="7519"/>
                </a:cubicBezTo>
                <a:cubicBezTo>
                  <a:pt x="7883" y="7824"/>
                  <a:pt x="7642" y="8204"/>
                  <a:pt x="7642" y="8736"/>
                </a:cubicBezTo>
                <a:cubicBezTo>
                  <a:pt x="7722" y="9116"/>
                  <a:pt x="7963" y="9573"/>
                  <a:pt x="8365" y="9725"/>
                </a:cubicBezTo>
                <a:cubicBezTo>
                  <a:pt x="8204" y="10181"/>
                  <a:pt x="8204" y="10181"/>
                  <a:pt x="8204" y="10181"/>
                </a:cubicBezTo>
                <a:cubicBezTo>
                  <a:pt x="7803" y="10029"/>
                  <a:pt x="7481" y="9725"/>
                  <a:pt x="7321" y="9269"/>
                </a:cubicBezTo>
                <a:cubicBezTo>
                  <a:pt x="6598" y="9725"/>
                  <a:pt x="5715" y="9573"/>
                  <a:pt x="5233" y="8964"/>
                </a:cubicBezTo>
                <a:cubicBezTo>
                  <a:pt x="4832" y="9269"/>
                  <a:pt x="4350" y="9421"/>
                  <a:pt x="3868" y="9421"/>
                </a:cubicBezTo>
                <a:cubicBezTo>
                  <a:pt x="4029" y="9725"/>
                  <a:pt x="4109" y="9953"/>
                  <a:pt x="4109" y="10257"/>
                </a:cubicBezTo>
                <a:cubicBezTo>
                  <a:pt x="5313" y="10029"/>
                  <a:pt x="6277" y="10562"/>
                  <a:pt x="6598" y="11778"/>
                </a:cubicBezTo>
                <a:cubicBezTo>
                  <a:pt x="7000" y="11702"/>
                  <a:pt x="7481" y="11778"/>
                  <a:pt x="7803" y="12083"/>
                </a:cubicBezTo>
                <a:cubicBezTo>
                  <a:pt x="8284" y="11855"/>
                  <a:pt x="8927" y="11855"/>
                  <a:pt x="9409" y="12083"/>
                </a:cubicBezTo>
                <a:cubicBezTo>
                  <a:pt x="10212" y="10942"/>
                  <a:pt x="9890" y="9497"/>
                  <a:pt x="8847" y="8584"/>
                </a:cubicBezTo>
                <a:cubicBezTo>
                  <a:pt x="10131" y="7595"/>
                  <a:pt x="10372" y="6074"/>
                  <a:pt x="9248" y="4857"/>
                </a:cubicBezTo>
                <a:cubicBezTo>
                  <a:pt x="10131" y="3869"/>
                  <a:pt x="10533" y="1891"/>
                  <a:pt x="9168" y="978"/>
                </a:cubicBezTo>
                <a:cubicBezTo>
                  <a:pt x="7963" y="142"/>
                  <a:pt x="6759" y="1131"/>
                  <a:pt x="6116" y="2043"/>
                </a:cubicBezTo>
                <a:cubicBezTo>
                  <a:pt x="4912" y="1587"/>
                  <a:pt x="3788" y="2804"/>
                  <a:pt x="4510" y="3945"/>
                </a:cubicBezTo>
                <a:cubicBezTo>
                  <a:pt x="5313" y="5238"/>
                  <a:pt x="7562" y="5466"/>
                  <a:pt x="7722" y="3945"/>
                </a:cubicBezTo>
                <a:cubicBezTo>
                  <a:pt x="7160" y="3869"/>
                  <a:pt x="6759" y="3640"/>
                  <a:pt x="6357" y="3260"/>
                </a:cubicBezTo>
                <a:cubicBezTo>
                  <a:pt x="6839" y="2956"/>
                  <a:pt x="6839" y="2956"/>
                  <a:pt x="6839" y="2956"/>
                </a:cubicBezTo>
                <a:cubicBezTo>
                  <a:pt x="7401" y="3640"/>
                  <a:pt x="8525" y="3640"/>
                  <a:pt x="8847" y="2728"/>
                </a:cubicBezTo>
                <a:cubicBezTo>
                  <a:pt x="9328" y="2880"/>
                  <a:pt x="9328" y="2880"/>
                  <a:pt x="9328" y="2880"/>
                </a:cubicBezTo>
                <a:cubicBezTo>
                  <a:pt x="9168" y="3336"/>
                  <a:pt x="8766" y="3716"/>
                  <a:pt x="8204" y="3869"/>
                </a:cubicBezTo>
                <a:cubicBezTo>
                  <a:pt x="8204" y="4933"/>
                  <a:pt x="7321" y="5542"/>
                  <a:pt x="6277" y="5466"/>
                </a:cubicBezTo>
                <a:cubicBezTo>
                  <a:pt x="6678" y="6226"/>
                  <a:pt x="6518" y="7139"/>
                  <a:pt x="5715" y="7519"/>
                </a:cubicBezTo>
                <a:cubicBezTo>
                  <a:pt x="5795" y="7824"/>
                  <a:pt x="5715" y="8204"/>
                  <a:pt x="5554" y="8508"/>
                </a:cubicBezTo>
                <a:close/>
                <a:moveTo>
                  <a:pt x="7803" y="12691"/>
                </a:moveTo>
                <a:cubicBezTo>
                  <a:pt x="6839" y="11855"/>
                  <a:pt x="5795" y="12235"/>
                  <a:pt x="6116" y="13452"/>
                </a:cubicBezTo>
                <a:cubicBezTo>
                  <a:pt x="4671" y="14060"/>
                  <a:pt x="4832" y="15581"/>
                  <a:pt x="6277" y="15733"/>
                </a:cubicBezTo>
                <a:cubicBezTo>
                  <a:pt x="6438" y="15049"/>
                  <a:pt x="7000" y="14669"/>
                  <a:pt x="7722" y="14516"/>
                </a:cubicBezTo>
                <a:cubicBezTo>
                  <a:pt x="7803" y="14973"/>
                  <a:pt x="7803" y="14973"/>
                  <a:pt x="7803" y="14973"/>
                </a:cubicBezTo>
                <a:cubicBezTo>
                  <a:pt x="6438" y="15277"/>
                  <a:pt x="6518" y="16798"/>
                  <a:pt x="7642" y="17255"/>
                </a:cubicBezTo>
                <a:cubicBezTo>
                  <a:pt x="7481" y="17711"/>
                  <a:pt x="7481" y="17711"/>
                  <a:pt x="7481" y="17711"/>
                </a:cubicBezTo>
                <a:cubicBezTo>
                  <a:pt x="6839" y="17483"/>
                  <a:pt x="6357" y="16950"/>
                  <a:pt x="6277" y="16266"/>
                </a:cubicBezTo>
                <a:cubicBezTo>
                  <a:pt x="4430" y="16038"/>
                  <a:pt x="4029" y="14060"/>
                  <a:pt x="5474" y="13147"/>
                </a:cubicBezTo>
                <a:cubicBezTo>
                  <a:pt x="5474" y="12691"/>
                  <a:pt x="5715" y="12235"/>
                  <a:pt x="6116" y="12007"/>
                </a:cubicBezTo>
                <a:cubicBezTo>
                  <a:pt x="5795" y="10485"/>
                  <a:pt x="4350" y="10562"/>
                  <a:pt x="3386" y="11018"/>
                </a:cubicBezTo>
                <a:cubicBezTo>
                  <a:pt x="3788" y="10257"/>
                  <a:pt x="3707" y="9269"/>
                  <a:pt x="2423" y="9193"/>
                </a:cubicBezTo>
                <a:cubicBezTo>
                  <a:pt x="977" y="9193"/>
                  <a:pt x="415" y="10714"/>
                  <a:pt x="576" y="11931"/>
                </a:cubicBezTo>
                <a:cubicBezTo>
                  <a:pt x="656" y="13147"/>
                  <a:pt x="1218" y="13984"/>
                  <a:pt x="2423" y="14440"/>
                </a:cubicBezTo>
                <a:cubicBezTo>
                  <a:pt x="1941" y="15962"/>
                  <a:pt x="2905" y="17178"/>
                  <a:pt x="4510" y="16798"/>
                </a:cubicBezTo>
                <a:cubicBezTo>
                  <a:pt x="4270" y="18319"/>
                  <a:pt x="5313" y="19156"/>
                  <a:pt x="6759" y="18624"/>
                </a:cubicBezTo>
                <a:cubicBezTo>
                  <a:pt x="8847" y="20677"/>
                  <a:pt x="11255" y="18091"/>
                  <a:pt x="9248" y="15809"/>
                </a:cubicBezTo>
                <a:cubicBezTo>
                  <a:pt x="10131" y="15049"/>
                  <a:pt x="10372" y="13680"/>
                  <a:pt x="9489" y="12767"/>
                </a:cubicBezTo>
                <a:cubicBezTo>
                  <a:pt x="9007" y="12311"/>
                  <a:pt x="8284" y="12311"/>
                  <a:pt x="7803" y="12691"/>
                </a:cubicBezTo>
                <a:close/>
                <a:moveTo>
                  <a:pt x="1379" y="8964"/>
                </a:moveTo>
                <a:cubicBezTo>
                  <a:pt x="2021" y="8660"/>
                  <a:pt x="2503" y="8660"/>
                  <a:pt x="3226" y="8888"/>
                </a:cubicBezTo>
                <a:cubicBezTo>
                  <a:pt x="4270" y="9193"/>
                  <a:pt x="5956" y="8280"/>
                  <a:pt x="4912" y="7215"/>
                </a:cubicBezTo>
                <a:cubicBezTo>
                  <a:pt x="5956" y="7291"/>
                  <a:pt x="6357" y="5998"/>
                  <a:pt x="5554" y="5390"/>
                </a:cubicBezTo>
                <a:cubicBezTo>
                  <a:pt x="4751" y="5162"/>
                  <a:pt x="4109" y="4477"/>
                  <a:pt x="3788" y="3716"/>
                </a:cubicBezTo>
                <a:cubicBezTo>
                  <a:pt x="2342" y="3716"/>
                  <a:pt x="2182" y="5466"/>
                  <a:pt x="2985" y="6226"/>
                </a:cubicBezTo>
                <a:cubicBezTo>
                  <a:pt x="1459" y="6150"/>
                  <a:pt x="415" y="7900"/>
                  <a:pt x="1379" y="8964"/>
                </a:cubicBez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46222" y="190659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850303" y="219250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11510" y="326273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415591" y="354863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50231" y="465854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54312" y="494445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466570" y="441232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70651" y="46982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214" y="231561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079295" y="260151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U-Turn Arrow 206"/>
          <p:cNvSpPr/>
          <p:nvPr/>
        </p:nvSpPr>
        <p:spPr>
          <a:xfrm rot="10800000">
            <a:off x="3479342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ound Same Side Corner Rectangle 209"/>
          <p:cNvSpPr/>
          <p:nvPr/>
        </p:nvSpPr>
        <p:spPr>
          <a:xfrm rot="10800000">
            <a:off x="3947349" y="4088631"/>
            <a:ext cx="561609" cy="16302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U-Turn Arrow 242"/>
          <p:cNvSpPr/>
          <p:nvPr/>
        </p:nvSpPr>
        <p:spPr>
          <a:xfrm rot="10800000">
            <a:off x="4696161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ound Same Side Corner Rectangle 243"/>
          <p:cNvSpPr/>
          <p:nvPr/>
        </p:nvSpPr>
        <p:spPr>
          <a:xfrm rot="10800000">
            <a:off x="5164167" y="3482822"/>
            <a:ext cx="561609" cy="223603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U-Turn Arrow 245"/>
          <p:cNvSpPr/>
          <p:nvPr/>
        </p:nvSpPr>
        <p:spPr>
          <a:xfrm rot="10800000">
            <a:off x="5951006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 Same Side Corner Rectangle 246"/>
          <p:cNvSpPr/>
          <p:nvPr/>
        </p:nvSpPr>
        <p:spPr>
          <a:xfrm rot="10800000">
            <a:off x="6419011" y="2975814"/>
            <a:ext cx="561609" cy="27430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U-Turn Arrow 248"/>
          <p:cNvSpPr/>
          <p:nvPr/>
        </p:nvSpPr>
        <p:spPr>
          <a:xfrm rot="10800000">
            <a:off x="7193175" y="2112601"/>
            <a:ext cx="1216819" cy="3853259"/>
          </a:xfrm>
          <a:prstGeom prst="uturnArrow">
            <a:avLst>
              <a:gd name="adj1" fmla="val 3676"/>
              <a:gd name="adj2" fmla="val 25000"/>
              <a:gd name="adj3" fmla="val 0"/>
              <a:gd name="adj4" fmla="val 38419"/>
              <a:gd name="adj5" fmla="val 10000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 Same Side Corner Rectangle 249"/>
          <p:cNvSpPr/>
          <p:nvPr/>
        </p:nvSpPr>
        <p:spPr>
          <a:xfrm rot="10800000">
            <a:off x="7661179" y="4902443"/>
            <a:ext cx="561609" cy="8164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3761812" y="3669320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50%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4978630" y="3076186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70%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6246149" y="2593228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80%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7484627" y="4519858"/>
            <a:ext cx="92167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rgbClr val="445469"/>
                </a:solidFill>
                <a:sym typeface="Arial" panose="020B0604020202020204" pitchFamily="34" charset="0"/>
              </a:rPr>
              <a:t>20%</a:t>
            </a:r>
            <a:endParaRPr lang="en-US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grpSp>
        <p:nvGrpSpPr>
          <p:cNvPr id="16" name="Group 81"/>
          <p:cNvGrpSpPr/>
          <p:nvPr/>
        </p:nvGrpSpPr>
        <p:grpSpPr>
          <a:xfrm>
            <a:off x="3143451" y="3228018"/>
            <a:ext cx="1014014" cy="289776"/>
            <a:chOff x="3069736" y="1459073"/>
            <a:chExt cx="761999" cy="221445"/>
          </a:xfrm>
        </p:grpSpPr>
        <p:cxnSp>
          <p:nvCxnSpPr>
            <p:cNvPr id="17" name="Straight Connector 25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8" name="Straight Connector 257"/>
            <p:cNvCxnSpPr/>
            <p:nvPr/>
          </p:nvCxnSpPr>
          <p:spPr>
            <a:xfrm rot="10800000">
              <a:off x="3069736" y="1459073"/>
              <a:ext cx="522947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19" name="Group 81"/>
          <p:cNvGrpSpPr/>
          <p:nvPr/>
        </p:nvGrpSpPr>
        <p:grpSpPr>
          <a:xfrm flipH="1">
            <a:off x="7909323" y="4015634"/>
            <a:ext cx="1014014" cy="289776"/>
            <a:chOff x="3069736" y="1459073"/>
            <a:chExt cx="761999" cy="221445"/>
          </a:xfrm>
        </p:grpSpPr>
        <p:cxnSp>
          <p:nvCxnSpPr>
            <p:cNvPr id="20" name="Straight Connector 27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1" name="Straight Connector 273"/>
            <p:cNvCxnSpPr/>
            <p:nvPr/>
          </p:nvCxnSpPr>
          <p:spPr>
            <a:xfrm rot="10800000">
              <a:off x="3069736" y="1459073"/>
              <a:ext cx="522947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22" name="Group 81"/>
          <p:cNvGrpSpPr/>
          <p:nvPr/>
        </p:nvGrpSpPr>
        <p:grpSpPr>
          <a:xfrm flipH="1">
            <a:off x="6737122" y="1531081"/>
            <a:ext cx="920366" cy="771649"/>
            <a:chOff x="2901059" y="1460249"/>
            <a:chExt cx="691625" cy="589689"/>
          </a:xfrm>
        </p:grpSpPr>
        <p:cxnSp>
          <p:nvCxnSpPr>
            <p:cNvPr id="23" name="Straight Connector 284"/>
            <p:cNvCxnSpPr/>
            <p:nvPr/>
          </p:nvCxnSpPr>
          <p:spPr>
            <a:xfrm rot="16200000" flipV="1">
              <a:off x="3297838" y="1755093"/>
              <a:ext cx="589689" cy="2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4" name="Straight Connector 285"/>
            <p:cNvCxnSpPr/>
            <p:nvPr/>
          </p:nvCxnSpPr>
          <p:spPr>
            <a:xfrm flipH="1">
              <a:off x="2901059" y="1460688"/>
              <a:ext cx="691624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grpSp>
        <p:nvGrpSpPr>
          <p:cNvPr id="25" name="Group 81"/>
          <p:cNvGrpSpPr/>
          <p:nvPr/>
        </p:nvGrpSpPr>
        <p:grpSpPr>
          <a:xfrm>
            <a:off x="4510627" y="1531081"/>
            <a:ext cx="920366" cy="771649"/>
            <a:chOff x="2901059" y="1460249"/>
            <a:chExt cx="691625" cy="589689"/>
          </a:xfrm>
        </p:grpSpPr>
        <p:cxnSp>
          <p:nvCxnSpPr>
            <p:cNvPr id="26" name="Straight Connector 289"/>
            <p:cNvCxnSpPr/>
            <p:nvPr/>
          </p:nvCxnSpPr>
          <p:spPr>
            <a:xfrm rot="16200000" flipV="1">
              <a:off x="3297838" y="1755093"/>
              <a:ext cx="589689" cy="2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7" name="Straight Connector 290"/>
            <p:cNvCxnSpPr/>
            <p:nvPr/>
          </p:nvCxnSpPr>
          <p:spPr>
            <a:xfrm flipH="1">
              <a:off x="2901059" y="1460688"/>
              <a:ext cx="691624" cy="1615"/>
            </a:xfrm>
            <a:prstGeom prst="line">
              <a:avLst/>
            </a:prstGeom>
            <a:noFill/>
            <a:ln w="12700" cap="rnd" cmpd="sng" algn="ctr">
              <a:solidFill>
                <a:srgbClr val="ADBACA"/>
              </a:solidFill>
              <a:prstDash val="solid"/>
              <a:headEnd type="oval"/>
              <a:tailEnd type="oval"/>
            </a:ln>
            <a:effectLst/>
          </p:spPr>
        </p:cxnSp>
      </p:grpSp>
      <p:sp>
        <p:nvSpPr>
          <p:cNvPr id="28" name="TextBox 13"/>
          <p:cNvSpPr txBox="1"/>
          <p:nvPr/>
        </p:nvSpPr>
        <p:spPr>
          <a:xfrm>
            <a:off x="7909323" y="132524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913404" y="161115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122061" y="37520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126142" y="40379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923870" y="128486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27951" y="157076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84569" y="29742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688650" y="32601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6657676" y="1731775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9"/>
          <p:cNvSpPr/>
          <p:nvPr/>
        </p:nvSpPr>
        <p:spPr bwMode="auto">
          <a:xfrm>
            <a:off x="2619947" y="1738729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3651070" y="34841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9"/>
          <p:cNvSpPr/>
          <p:nvPr/>
        </p:nvSpPr>
        <p:spPr bwMode="auto">
          <a:xfrm>
            <a:off x="7628942" y="3484100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9"/>
          <p:cNvSpPr/>
          <p:nvPr/>
        </p:nvSpPr>
        <p:spPr bwMode="auto">
          <a:xfrm>
            <a:off x="1661851" y="34841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 bwMode="auto">
          <a:xfrm>
            <a:off x="5640289" y="3484101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631864" y="1739944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8616878" y="1739944"/>
            <a:ext cx="1921673" cy="2216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6687B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2" charset="0"/>
                <a:ea typeface="Gill Sans" pitchFamily="2" charset="0"/>
                <a:cs typeface="Gill Sans" pitchFamily="2" charset="0"/>
                <a:sym typeface="Gill Sans" pitchFamily="2" charset="0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8561665" y="4685605"/>
            <a:ext cx="52712" cy="1932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5"/>
          <p:cNvSpPr/>
          <p:nvPr/>
        </p:nvSpPr>
        <p:spPr bwMode="auto">
          <a:xfrm>
            <a:off x="8333253" y="4306089"/>
            <a:ext cx="460340" cy="161646"/>
          </a:xfrm>
          <a:custGeom>
            <a:avLst/>
            <a:gdLst>
              <a:gd name="T0" fmla="*/ 115 w 231"/>
              <a:gd name="T1" fmla="*/ 28 h 81"/>
              <a:gd name="T2" fmla="*/ 30 w 231"/>
              <a:gd name="T3" fmla="*/ 28 h 81"/>
              <a:gd name="T4" fmla="*/ 25 w 231"/>
              <a:gd name="T5" fmla="*/ 30 h 81"/>
              <a:gd name="T6" fmla="*/ 2 w 231"/>
              <a:gd name="T7" fmla="*/ 50 h 81"/>
              <a:gd name="T8" fmla="*/ 0 w 231"/>
              <a:gd name="T9" fmla="*/ 54 h 81"/>
              <a:gd name="T10" fmla="*/ 0 w 231"/>
              <a:gd name="T11" fmla="*/ 55 h 81"/>
              <a:gd name="T12" fmla="*/ 2 w 231"/>
              <a:gd name="T13" fmla="*/ 60 h 81"/>
              <a:gd name="T14" fmla="*/ 25 w 231"/>
              <a:gd name="T15" fmla="*/ 79 h 81"/>
              <a:gd name="T16" fmla="*/ 30 w 231"/>
              <a:gd name="T17" fmla="*/ 81 h 81"/>
              <a:gd name="T18" fmla="*/ 229 w 231"/>
              <a:gd name="T19" fmla="*/ 81 h 81"/>
              <a:gd name="T20" fmla="*/ 231 w 231"/>
              <a:gd name="T21" fmla="*/ 78 h 81"/>
              <a:gd name="T22" fmla="*/ 231 w 231"/>
              <a:gd name="T23" fmla="*/ 31 h 81"/>
              <a:gd name="T24" fmla="*/ 229 w 231"/>
              <a:gd name="T25" fmla="*/ 28 h 81"/>
              <a:gd name="T26" fmla="*/ 142 w 231"/>
              <a:gd name="T27" fmla="*/ 28 h 81"/>
              <a:gd name="T28" fmla="*/ 142 w 231"/>
              <a:gd name="T29" fmla="*/ 13 h 81"/>
              <a:gd name="T30" fmla="*/ 142 w 231"/>
              <a:gd name="T31" fmla="*/ 0 h 81"/>
              <a:gd name="T32" fmla="*/ 115 w 231"/>
              <a:gd name="T33" fmla="*/ 0 h 81"/>
              <a:gd name="T34" fmla="*/ 115 w 231"/>
              <a:gd name="T35" fmla="*/ 13 h 81"/>
              <a:gd name="T36" fmla="*/ 115 w 231"/>
              <a:gd name="T37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8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6"/>
          <p:cNvSpPr/>
          <p:nvPr/>
        </p:nvSpPr>
        <p:spPr bwMode="auto">
          <a:xfrm>
            <a:off x="8385963" y="4499360"/>
            <a:ext cx="460340" cy="158133"/>
          </a:xfrm>
          <a:custGeom>
            <a:avLst/>
            <a:gdLst>
              <a:gd name="T0" fmla="*/ 89 w 231"/>
              <a:gd name="T1" fmla="*/ 27 h 80"/>
              <a:gd name="T2" fmla="*/ 3 w 231"/>
              <a:gd name="T3" fmla="*/ 27 h 80"/>
              <a:gd name="T4" fmla="*/ 0 w 231"/>
              <a:gd name="T5" fmla="*/ 30 h 80"/>
              <a:gd name="T6" fmla="*/ 0 w 231"/>
              <a:gd name="T7" fmla="*/ 77 h 80"/>
              <a:gd name="T8" fmla="*/ 3 w 231"/>
              <a:gd name="T9" fmla="*/ 80 h 80"/>
              <a:gd name="T10" fmla="*/ 202 w 231"/>
              <a:gd name="T11" fmla="*/ 80 h 80"/>
              <a:gd name="T12" fmla="*/ 206 w 231"/>
              <a:gd name="T13" fmla="*/ 78 h 80"/>
              <a:gd name="T14" fmla="*/ 229 w 231"/>
              <a:gd name="T15" fmla="*/ 59 h 80"/>
              <a:gd name="T16" fmla="*/ 231 w 231"/>
              <a:gd name="T17" fmla="*/ 54 h 80"/>
              <a:gd name="T18" fmla="*/ 231 w 231"/>
              <a:gd name="T19" fmla="*/ 53 h 80"/>
              <a:gd name="T20" fmla="*/ 229 w 231"/>
              <a:gd name="T21" fmla="*/ 49 h 80"/>
              <a:gd name="T22" fmla="*/ 206 w 231"/>
              <a:gd name="T23" fmla="*/ 29 h 80"/>
              <a:gd name="T24" fmla="*/ 202 w 231"/>
              <a:gd name="T25" fmla="*/ 27 h 80"/>
              <a:gd name="T26" fmla="*/ 116 w 231"/>
              <a:gd name="T27" fmla="*/ 27 h 80"/>
              <a:gd name="T28" fmla="*/ 116 w 231"/>
              <a:gd name="T29" fmla="*/ 12 h 80"/>
              <a:gd name="T30" fmla="*/ 116 w 231"/>
              <a:gd name="T31" fmla="*/ 1 h 80"/>
              <a:gd name="T32" fmla="*/ 116 w 231"/>
              <a:gd name="T33" fmla="*/ 0 h 80"/>
              <a:gd name="T34" fmla="*/ 89 w 231"/>
              <a:gd name="T35" fmla="*/ 0 h 80"/>
              <a:gd name="T36" fmla="*/ 89 w 231"/>
              <a:gd name="T37" fmla="*/ 1 h 80"/>
              <a:gd name="T38" fmla="*/ 89 w 231"/>
              <a:gd name="T39" fmla="*/ 12 h 80"/>
              <a:gd name="T40" fmla="*/ 89 w 231"/>
              <a:gd name="T41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1" h="80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7"/>
          <p:cNvSpPr/>
          <p:nvPr/>
        </p:nvSpPr>
        <p:spPr bwMode="auto">
          <a:xfrm>
            <a:off x="7528217" y="2517392"/>
            <a:ext cx="393572" cy="330320"/>
          </a:xfrm>
          <a:custGeom>
            <a:avLst/>
            <a:gdLst>
              <a:gd name="T0" fmla="*/ 134 w 196"/>
              <a:gd name="T1" fmla="*/ 102 h 167"/>
              <a:gd name="T2" fmla="*/ 196 w 196"/>
              <a:gd name="T3" fmla="*/ 34 h 167"/>
              <a:gd name="T4" fmla="*/ 76 w 196"/>
              <a:gd name="T5" fmla="*/ 22 h 167"/>
              <a:gd name="T6" fmla="*/ 0 w 196"/>
              <a:gd name="T7" fmla="*/ 2 h 167"/>
              <a:gd name="T8" fmla="*/ 0 w 196"/>
              <a:gd name="T9" fmla="*/ 137 h 167"/>
              <a:gd name="T10" fmla="*/ 39 w 196"/>
              <a:gd name="T11" fmla="*/ 135 h 167"/>
              <a:gd name="T12" fmla="*/ 191 w 196"/>
              <a:gd name="T13" fmla="*/ 160 h 167"/>
              <a:gd name="T14" fmla="*/ 134 w 196"/>
              <a:gd name="T15" fmla="*/ 10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67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78"/>
          <p:cNvSpPr>
            <a:spLocks noChangeArrowheads="1"/>
          </p:cNvSpPr>
          <p:nvPr/>
        </p:nvSpPr>
        <p:spPr bwMode="auto">
          <a:xfrm>
            <a:off x="7488182" y="2489348"/>
            <a:ext cx="63822" cy="7385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>
            <a:spLocks noEditPoints="1"/>
          </p:cNvSpPr>
          <p:nvPr/>
        </p:nvSpPr>
        <p:spPr bwMode="auto">
          <a:xfrm>
            <a:off x="3266625" y="2511165"/>
            <a:ext cx="572789" cy="576303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68"/>
          <p:cNvSpPr/>
          <p:nvPr/>
        </p:nvSpPr>
        <p:spPr bwMode="auto">
          <a:xfrm>
            <a:off x="4383495" y="4717101"/>
            <a:ext cx="182730" cy="207329"/>
          </a:xfrm>
          <a:custGeom>
            <a:avLst/>
            <a:gdLst>
              <a:gd name="T0" fmla="*/ 0 w 92"/>
              <a:gd name="T1" fmla="*/ 0 h 104"/>
              <a:gd name="T2" fmla="*/ 18 w 92"/>
              <a:gd name="T3" fmla="*/ 24 h 104"/>
              <a:gd name="T4" fmla="*/ 18 w 92"/>
              <a:gd name="T5" fmla="*/ 89 h 104"/>
              <a:gd name="T6" fmla="*/ 33 w 92"/>
              <a:gd name="T7" fmla="*/ 104 h 104"/>
              <a:gd name="T8" fmla="*/ 76 w 92"/>
              <a:gd name="T9" fmla="*/ 104 h 104"/>
              <a:gd name="T10" fmla="*/ 92 w 92"/>
              <a:gd name="T11" fmla="*/ 89 h 104"/>
              <a:gd name="T12" fmla="*/ 74 w 92"/>
              <a:gd name="T13" fmla="*/ 24 h 104"/>
              <a:gd name="T14" fmla="*/ 84 w 92"/>
              <a:gd name="T15" fmla="*/ 9 h 104"/>
              <a:gd name="T16" fmla="*/ 22 w 92"/>
              <a:gd name="T17" fmla="*/ 2 h 104"/>
              <a:gd name="T18" fmla="*/ 0 w 92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104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69"/>
          <p:cNvSpPr/>
          <p:nvPr/>
        </p:nvSpPr>
        <p:spPr bwMode="auto">
          <a:xfrm>
            <a:off x="4474860" y="4351641"/>
            <a:ext cx="397088" cy="435740"/>
          </a:xfrm>
          <a:custGeom>
            <a:avLst/>
            <a:gdLst>
              <a:gd name="T0" fmla="*/ 0 w 198"/>
              <a:gd name="T1" fmla="*/ 160 h 219"/>
              <a:gd name="T2" fmla="*/ 198 w 198"/>
              <a:gd name="T3" fmla="*/ 219 h 219"/>
              <a:gd name="T4" fmla="*/ 198 w 198"/>
              <a:gd name="T5" fmla="*/ 0 h 219"/>
              <a:gd name="T6" fmla="*/ 0 w 198"/>
              <a:gd name="T7" fmla="*/ 59 h 219"/>
              <a:gd name="T8" fmla="*/ 0 w 198"/>
              <a:gd name="T9" fmla="*/ 16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19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70"/>
          <p:cNvSpPr/>
          <p:nvPr/>
        </p:nvSpPr>
        <p:spPr bwMode="auto">
          <a:xfrm>
            <a:off x="4295645" y="4471118"/>
            <a:ext cx="115965" cy="196786"/>
          </a:xfrm>
          <a:custGeom>
            <a:avLst/>
            <a:gdLst>
              <a:gd name="T0" fmla="*/ 57 w 57"/>
              <a:gd name="T1" fmla="*/ 98 h 98"/>
              <a:gd name="T2" fmla="*/ 57 w 57"/>
              <a:gd name="T3" fmla="*/ 0 h 98"/>
              <a:gd name="T4" fmla="*/ 0 w 57"/>
              <a:gd name="T5" fmla="*/ 49 h 98"/>
              <a:gd name="T6" fmla="*/ 57 w 57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98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32468" y="4286106"/>
            <a:ext cx="2338080" cy="839903"/>
            <a:chOff x="1432468" y="4286106"/>
            <a:chExt cx="2338080" cy="839903"/>
          </a:xfrm>
        </p:grpSpPr>
        <p:sp>
          <p:nvSpPr>
            <p:cNvPr id="22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33434" y="2445881"/>
            <a:ext cx="2338080" cy="839903"/>
            <a:chOff x="1432468" y="4286106"/>
            <a:chExt cx="2338080" cy="839903"/>
          </a:xfrm>
        </p:grpSpPr>
        <p:sp>
          <p:nvSpPr>
            <p:cNvPr id="25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03241" y="4291638"/>
            <a:ext cx="2338080" cy="839903"/>
            <a:chOff x="1432468" y="4286106"/>
            <a:chExt cx="2338080" cy="839903"/>
          </a:xfrm>
        </p:grpSpPr>
        <p:sp>
          <p:nvSpPr>
            <p:cNvPr id="28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33253" y="2472651"/>
            <a:ext cx="2338080" cy="839903"/>
            <a:chOff x="1432468" y="4286106"/>
            <a:chExt cx="2338080" cy="839903"/>
          </a:xfrm>
        </p:grpSpPr>
        <p:sp>
          <p:nvSpPr>
            <p:cNvPr id="31" name="TextBox 13"/>
            <p:cNvSpPr txBox="1"/>
            <p:nvPr/>
          </p:nvSpPr>
          <p:spPr>
            <a:xfrm>
              <a:off x="1432468" y="428610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899388" y="4572011"/>
              <a:ext cx="140832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052537" y="1662449"/>
            <a:ext cx="2720975" cy="2940050"/>
          </a:xfrm>
          <a:custGeom>
            <a:avLst/>
            <a:gdLst>
              <a:gd name="T0" fmla="*/ 144 w 471"/>
              <a:gd name="T1" fmla="*/ 462 h 509"/>
              <a:gd name="T2" fmla="*/ 144 w 471"/>
              <a:gd name="T3" fmla="*/ 407 h 509"/>
              <a:gd name="T4" fmla="*/ 144 w 471"/>
              <a:gd name="T5" fmla="*/ 403 h 509"/>
              <a:gd name="T6" fmla="*/ 227 w 471"/>
              <a:gd name="T7" fmla="*/ 323 h 509"/>
              <a:gd name="T8" fmla="*/ 423 w 471"/>
              <a:gd name="T9" fmla="*/ 323 h 509"/>
              <a:gd name="T10" fmla="*/ 471 w 471"/>
              <a:gd name="T11" fmla="*/ 275 h 509"/>
              <a:gd name="T12" fmla="*/ 471 w 471"/>
              <a:gd name="T13" fmla="*/ 49 h 509"/>
              <a:gd name="T14" fmla="*/ 423 w 471"/>
              <a:gd name="T15" fmla="*/ 1 h 509"/>
              <a:gd name="T16" fmla="*/ 192 w 471"/>
              <a:gd name="T17" fmla="*/ 0 h 509"/>
              <a:gd name="T18" fmla="*/ 144 w 471"/>
              <a:gd name="T19" fmla="*/ 48 h 509"/>
              <a:gd name="T20" fmla="*/ 144 w 471"/>
              <a:gd name="T21" fmla="*/ 275 h 509"/>
              <a:gd name="T22" fmla="*/ 144 w 471"/>
              <a:gd name="T23" fmla="*/ 281 h 509"/>
              <a:gd name="T24" fmla="*/ 89 w 471"/>
              <a:gd name="T25" fmla="*/ 359 h 509"/>
              <a:gd name="T26" fmla="*/ 48 w 471"/>
              <a:gd name="T27" fmla="*/ 359 h 509"/>
              <a:gd name="T28" fmla="*/ 0 w 471"/>
              <a:gd name="T29" fmla="*/ 407 h 509"/>
              <a:gd name="T30" fmla="*/ 0 w 471"/>
              <a:gd name="T31" fmla="*/ 461 h 509"/>
              <a:gd name="T32" fmla="*/ 48 w 471"/>
              <a:gd name="T33" fmla="*/ 509 h 509"/>
              <a:gd name="T34" fmla="*/ 96 w 471"/>
              <a:gd name="T35" fmla="*/ 509 h 509"/>
              <a:gd name="T36" fmla="*/ 144 w 471"/>
              <a:gd name="T37" fmla="*/ 46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" h="509">
                <a:moveTo>
                  <a:pt x="144" y="462"/>
                </a:moveTo>
                <a:cubicBezTo>
                  <a:pt x="144" y="407"/>
                  <a:pt x="144" y="407"/>
                  <a:pt x="144" y="407"/>
                </a:cubicBezTo>
                <a:cubicBezTo>
                  <a:pt x="144" y="406"/>
                  <a:pt x="144" y="405"/>
                  <a:pt x="144" y="403"/>
                </a:cubicBezTo>
                <a:cubicBezTo>
                  <a:pt x="143" y="390"/>
                  <a:pt x="148" y="338"/>
                  <a:pt x="227" y="323"/>
                </a:cubicBezTo>
                <a:cubicBezTo>
                  <a:pt x="423" y="323"/>
                  <a:pt x="423" y="323"/>
                  <a:pt x="423" y="323"/>
                </a:cubicBezTo>
                <a:cubicBezTo>
                  <a:pt x="449" y="323"/>
                  <a:pt x="471" y="302"/>
                  <a:pt x="471" y="275"/>
                </a:cubicBezTo>
                <a:cubicBezTo>
                  <a:pt x="471" y="49"/>
                  <a:pt x="471" y="49"/>
                  <a:pt x="471" y="49"/>
                </a:cubicBezTo>
                <a:cubicBezTo>
                  <a:pt x="471" y="22"/>
                  <a:pt x="450" y="1"/>
                  <a:pt x="423" y="1"/>
                </a:cubicBezTo>
                <a:cubicBezTo>
                  <a:pt x="192" y="0"/>
                  <a:pt x="192" y="0"/>
                  <a:pt x="192" y="0"/>
                </a:cubicBezTo>
                <a:cubicBezTo>
                  <a:pt x="166" y="0"/>
                  <a:pt x="144" y="22"/>
                  <a:pt x="144" y="48"/>
                </a:cubicBezTo>
                <a:cubicBezTo>
                  <a:pt x="144" y="275"/>
                  <a:pt x="144" y="275"/>
                  <a:pt x="144" y="275"/>
                </a:cubicBezTo>
                <a:cubicBezTo>
                  <a:pt x="144" y="277"/>
                  <a:pt x="144" y="279"/>
                  <a:pt x="144" y="281"/>
                </a:cubicBezTo>
                <a:cubicBezTo>
                  <a:pt x="142" y="308"/>
                  <a:pt x="131" y="346"/>
                  <a:pt x="89" y="359"/>
                </a:cubicBezTo>
                <a:cubicBezTo>
                  <a:pt x="48" y="359"/>
                  <a:pt x="48" y="359"/>
                  <a:pt x="48" y="359"/>
                </a:cubicBezTo>
                <a:cubicBezTo>
                  <a:pt x="21" y="359"/>
                  <a:pt x="0" y="380"/>
                  <a:pt x="0" y="407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8"/>
                  <a:pt x="21" y="509"/>
                  <a:pt x="48" y="509"/>
                </a:cubicBezTo>
                <a:cubicBezTo>
                  <a:pt x="96" y="509"/>
                  <a:pt x="96" y="509"/>
                  <a:pt x="96" y="509"/>
                </a:cubicBezTo>
                <a:cubicBezTo>
                  <a:pt x="122" y="509"/>
                  <a:pt x="144" y="488"/>
                  <a:pt x="144" y="462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15"/>
          <p:cNvSpPr>
            <a:spLocks noChangeArrowheads="1"/>
          </p:cNvSpPr>
          <p:nvPr/>
        </p:nvSpPr>
        <p:spPr bwMode="auto">
          <a:xfrm>
            <a:off x="3250775" y="3909249"/>
            <a:ext cx="388343" cy="48223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25699" y="3834149"/>
            <a:ext cx="2944812" cy="2714625"/>
          </a:xfrm>
          <a:custGeom>
            <a:avLst/>
            <a:gdLst>
              <a:gd name="T0" fmla="*/ 462 w 510"/>
              <a:gd name="T1" fmla="*/ 326 h 470"/>
              <a:gd name="T2" fmla="*/ 407 w 510"/>
              <a:gd name="T3" fmla="*/ 326 h 470"/>
              <a:gd name="T4" fmla="*/ 404 w 510"/>
              <a:gd name="T5" fmla="*/ 327 h 470"/>
              <a:gd name="T6" fmla="*/ 323 w 510"/>
              <a:gd name="T7" fmla="*/ 244 h 470"/>
              <a:gd name="T8" fmla="*/ 323 w 510"/>
              <a:gd name="T9" fmla="*/ 48 h 470"/>
              <a:gd name="T10" fmla="*/ 275 w 510"/>
              <a:gd name="T11" fmla="*/ 0 h 470"/>
              <a:gd name="T12" fmla="*/ 48 w 510"/>
              <a:gd name="T13" fmla="*/ 0 h 470"/>
              <a:gd name="T14" fmla="*/ 0 w 510"/>
              <a:gd name="T15" fmla="*/ 48 h 470"/>
              <a:gd name="T16" fmla="*/ 0 w 510"/>
              <a:gd name="T17" fmla="*/ 278 h 470"/>
              <a:gd name="T18" fmla="*/ 48 w 510"/>
              <a:gd name="T19" fmla="*/ 326 h 470"/>
              <a:gd name="T20" fmla="*/ 275 w 510"/>
              <a:gd name="T21" fmla="*/ 326 h 470"/>
              <a:gd name="T22" fmla="*/ 281 w 510"/>
              <a:gd name="T23" fmla="*/ 326 h 470"/>
              <a:gd name="T24" fmla="*/ 359 w 510"/>
              <a:gd name="T25" fmla="*/ 381 h 470"/>
              <a:gd name="T26" fmla="*/ 359 w 510"/>
              <a:gd name="T27" fmla="*/ 422 h 470"/>
              <a:gd name="T28" fmla="*/ 407 w 510"/>
              <a:gd name="T29" fmla="*/ 470 h 470"/>
              <a:gd name="T30" fmla="*/ 462 w 510"/>
              <a:gd name="T31" fmla="*/ 470 h 470"/>
              <a:gd name="T32" fmla="*/ 510 w 510"/>
              <a:gd name="T33" fmla="*/ 422 h 470"/>
              <a:gd name="T34" fmla="*/ 510 w 510"/>
              <a:gd name="T35" fmla="*/ 374 h 470"/>
              <a:gd name="T36" fmla="*/ 462 w 510"/>
              <a:gd name="T37" fmla="*/ 3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0" h="470">
                <a:moveTo>
                  <a:pt x="462" y="326"/>
                </a:moveTo>
                <a:cubicBezTo>
                  <a:pt x="407" y="326"/>
                  <a:pt x="407" y="326"/>
                  <a:pt x="407" y="326"/>
                </a:cubicBezTo>
                <a:cubicBezTo>
                  <a:pt x="406" y="326"/>
                  <a:pt x="405" y="326"/>
                  <a:pt x="404" y="327"/>
                </a:cubicBezTo>
                <a:cubicBezTo>
                  <a:pt x="390" y="327"/>
                  <a:pt x="338" y="322"/>
                  <a:pt x="323" y="244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21"/>
                  <a:pt x="302" y="0"/>
                  <a:pt x="2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5"/>
                  <a:pt x="22" y="326"/>
                  <a:pt x="48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7" y="326"/>
                  <a:pt x="279" y="326"/>
                  <a:pt x="281" y="326"/>
                </a:cubicBezTo>
                <a:cubicBezTo>
                  <a:pt x="309" y="328"/>
                  <a:pt x="346" y="339"/>
                  <a:pt x="359" y="381"/>
                </a:cubicBezTo>
                <a:cubicBezTo>
                  <a:pt x="359" y="422"/>
                  <a:pt x="359" y="422"/>
                  <a:pt x="359" y="422"/>
                </a:cubicBezTo>
                <a:cubicBezTo>
                  <a:pt x="359" y="449"/>
                  <a:pt x="380" y="470"/>
                  <a:pt x="407" y="470"/>
                </a:cubicBezTo>
                <a:cubicBezTo>
                  <a:pt x="462" y="470"/>
                  <a:pt x="462" y="470"/>
                  <a:pt x="462" y="470"/>
                </a:cubicBezTo>
                <a:cubicBezTo>
                  <a:pt x="488" y="470"/>
                  <a:pt x="510" y="449"/>
                  <a:pt x="510" y="422"/>
                </a:cubicBezTo>
                <a:cubicBezTo>
                  <a:pt x="510" y="374"/>
                  <a:pt x="510" y="374"/>
                  <a:pt x="510" y="374"/>
                </a:cubicBezTo>
                <a:cubicBezTo>
                  <a:pt x="510" y="348"/>
                  <a:pt x="488" y="326"/>
                  <a:pt x="462" y="326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0"/>
          <p:cNvSpPr>
            <a:spLocks noChangeArrowheads="1"/>
          </p:cNvSpPr>
          <p:nvPr/>
        </p:nvSpPr>
        <p:spPr bwMode="auto">
          <a:xfrm>
            <a:off x="6467743" y="5967391"/>
            <a:ext cx="560183" cy="361890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022624" y="513099"/>
            <a:ext cx="2940050" cy="2720975"/>
          </a:xfrm>
          <a:custGeom>
            <a:avLst/>
            <a:gdLst>
              <a:gd name="T0" fmla="*/ 48 w 509"/>
              <a:gd name="T1" fmla="*/ 144 h 471"/>
              <a:gd name="T2" fmla="*/ 102 w 509"/>
              <a:gd name="T3" fmla="*/ 144 h 471"/>
              <a:gd name="T4" fmla="*/ 106 w 509"/>
              <a:gd name="T5" fmla="*/ 144 h 471"/>
              <a:gd name="T6" fmla="*/ 186 w 509"/>
              <a:gd name="T7" fmla="*/ 227 h 471"/>
              <a:gd name="T8" fmla="*/ 186 w 509"/>
              <a:gd name="T9" fmla="*/ 423 h 471"/>
              <a:gd name="T10" fmla="*/ 234 w 509"/>
              <a:gd name="T11" fmla="*/ 471 h 471"/>
              <a:gd name="T12" fmla="*/ 461 w 509"/>
              <a:gd name="T13" fmla="*/ 471 h 471"/>
              <a:gd name="T14" fmla="*/ 509 w 509"/>
              <a:gd name="T15" fmla="*/ 423 h 471"/>
              <a:gd name="T16" fmla="*/ 509 w 509"/>
              <a:gd name="T17" fmla="*/ 192 h 471"/>
              <a:gd name="T18" fmla="*/ 461 w 509"/>
              <a:gd name="T19" fmla="*/ 144 h 471"/>
              <a:gd name="T20" fmla="*/ 234 w 509"/>
              <a:gd name="T21" fmla="*/ 144 h 471"/>
              <a:gd name="T22" fmla="*/ 228 w 509"/>
              <a:gd name="T23" fmla="*/ 144 h 471"/>
              <a:gd name="T24" fmla="*/ 151 w 509"/>
              <a:gd name="T25" fmla="*/ 89 h 471"/>
              <a:gd name="T26" fmla="*/ 151 w 509"/>
              <a:gd name="T27" fmla="*/ 48 h 471"/>
              <a:gd name="T28" fmla="*/ 103 w 509"/>
              <a:gd name="T29" fmla="*/ 0 h 471"/>
              <a:gd name="T30" fmla="*/ 48 w 509"/>
              <a:gd name="T31" fmla="*/ 0 h 471"/>
              <a:gd name="T32" fmla="*/ 0 w 509"/>
              <a:gd name="T33" fmla="*/ 48 h 471"/>
              <a:gd name="T34" fmla="*/ 0 w 509"/>
              <a:gd name="T35" fmla="*/ 96 h 471"/>
              <a:gd name="T36" fmla="*/ 48 w 509"/>
              <a:gd name="T37" fmla="*/ 14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471">
                <a:moveTo>
                  <a:pt x="48" y="144"/>
                </a:moveTo>
                <a:cubicBezTo>
                  <a:pt x="102" y="144"/>
                  <a:pt x="102" y="144"/>
                  <a:pt x="102" y="144"/>
                </a:cubicBezTo>
                <a:cubicBezTo>
                  <a:pt x="104" y="144"/>
                  <a:pt x="105" y="144"/>
                  <a:pt x="106" y="144"/>
                </a:cubicBezTo>
                <a:cubicBezTo>
                  <a:pt x="120" y="143"/>
                  <a:pt x="171" y="148"/>
                  <a:pt x="186" y="227"/>
                </a:cubicBezTo>
                <a:cubicBezTo>
                  <a:pt x="186" y="423"/>
                  <a:pt x="186" y="423"/>
                  <a:pt x="186" y="423"/>
                </a:cubicBezTo>
                <a:cubicBezTo>
                  <a:pt x="186" y="449"/>
                  <a:pt x="207" y="471"/>
                  <a:pt x="234" y="471"/>
                </a:cubicBezTo>
                <a:cubicBezTo>
                  <a:pt x="461" y="471"/>
                  <a:pt x="461" y="471"/>
                  <a:pt x="461" y="471"/>
                </a:cubicBezTo>
                <a:cubicBezTo>
                  <a:pt x="487" y="471"/>
                  <a:pt x="509" y="450"/>
                  <a:pt x="509" y="423"/>
                </a:cubicBezTo>
                <a:cubicBezTo>
                  <a:pt x="509" y="192"/>
                  <a:pt x="509" y="192"/>
                  <a:pt x="509" y="192"/>
                </a:cubicBezTo>
                <a:cubicBezTo>
                  <a:pt x="509" y="166"/>
                  <a:pt x="488" y="144"/>
                  <a:pt x="461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2" y="144"/>
                  <a:pt x="230" y="144"/>
                  <a:pt x="228" y="144"/>
                </a:cubicBezTo>
                <a:cubicBezTo>
                  <a:pt x="201" y="142"/>
                  <a:pt x="164" y="131"/>
                  <a:pt x="151" y="89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1" y="21"/>
                  <a:pt x="129" y="0"/>
                  <a:pt x="10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22"/>
                  <a:pt x="21" y="144"/>
                  <a:pt x="48" y="144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54"/>
          <p:cNvSpPr>
            <a:spLocks noChangeArrowheads="1"/>
          </p:cNvSpPr>
          <p:nvPr/>
        </p:nvSpPr>
        <p:spPr bwMode="auto">
          <a:xfrm>
            <a:off x="5252507" y="682182"/>
            <a:ext cx="358788" cy="487239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6397399" y="2402224"/>
            <a:ext cx="2708275" cy="2990850"/>
          </a:xfrm>
          <a:custGeom>
            <a:avLst/>
            <a:gdLst>
              <a:gd name="T0" fmla="*/ 323 w 469"/>
              <a:gd name="T1" fmla="*/ 51 h 518"/>
              <a:gd name="T2" fmla="*/ 325 w 469"/>
              <a:gd name="T3" fmla="*/ 105 h 518"/>
              <a:gd name="T4" fmla="*/ 325 w 469"/>
              <a:gd name="T5" fmla="*/ 109 h 518"/>
              <a:gd name="T6" fmla="*/ 244 w 469"/>
              <a:gd name="T7" fmla="*/ 191 h 518"/>
              <a:gd name="T8" fmla="*/ 48 w 469"/>
              <a:gd name="T9" fmla="*/ 195 h 518"/>
              <a:gd name="T10" fmla="*/ 1 w 469"/>
              <a:gd name="T11" fmla="*/ 244 h 518"/>
              <a:gd name="T12" fmla="*/ 5 w 469"/>
              <a:gd name="T13" fmla="*/ 470 h 518"/>
              <a:gd name="T14" fmla="*/ 54 w 469"/>
              <a:gd name="T15" fmla="*/ 517 h 518"/>
              <a:gd name="T16" fmla="*/ 285 w 469"/>
              <a:gd name="T17" fmla="*/ 513 h 518"/>
              <a:gd name="T18" fmla="*/ 332 w 469"/>
              <a:gd name="T19" fmla="*/ 464 h 518"/>
              <a:gd name="T20" fmla="*/ 327 w 469"/>
              <a:gd name="T21" fmla="*/ 237 h 518"/>
              <a:gd name="T22" fmla="*/ 327 w 469"/>
              <a:gd name="T23" fmla="*/ 231 h 518"/>
              <a:gd name="T24" fmla="*/ 380 w 469"/>
              <a:gd name="T25" fmla="*/ 152 h 518"/>
              <a:gd name="T26" fmla="*/ 422 w 469"/>
              <a:gd name="T27" fmla="*/ 151 h 518"/>
              <a:gd name="T28" fmla="*/ 469 w 469"/>
              <a:gd name="T29" fmla="*/ 102 h 518"/>
              <a:gd name="T30" fmla="*/ 467 w 469"/>
              <a:gd name="T31" fmla="*/ 48 h 518"/>
              <a:gd name="T32" fmla="*/ 418 w 469"/>
              <a:gd name="T33" fmla="*/ 1 h 518"/>
              <a:gd name="T34" fmla="*/ 370 w 469"/>
              <a:gd name="T35" fmla="*/ 2 h 518"/>
              <a:gd name="T36" fmla="*/ 323 w 469"/>
              <a:gd name="T37" fmla="*/ 5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9" h="518">
                <a:moveTo>
                  <a:pt x="323" y="51"/>
                </a:moveTo>
                <a:cubicBezTo>
                  <a:pt x="325" y="105"/>
                  <a:pt x="325" y="105"/>
                  <a:pt x="325" y="105"/>
                </a:cubicBezTo>
                <a:cubicBezTo>
                  <a:pt x="325" y="106"/>
                  <a:pt x="325" y="107"/>
                  <a:pt x="325" y="109"/>
                </a:cubicBezTo>
                <a:cubicBezTo>
                  <a:pt x="325" y="122"/>
                  <a:pt x="322" y="174"/>
                  <a:pt x="244" y="191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21" y="195"/>
                  <a:pt x="0" y="217"/>
                  <a:pt x="1" y="244"/>
                </a:cubicBezTo>
                <a:cubicBezTo>
                  <a:pt x="5" y="470"/>
                  <a:pt x="5" y="470"/>
                  <a:pt x="5" y="470"/>
                </a:cubicBezTo>
                <a:cubicBezTo>
                  <a:pt x="6" y="497"/>
                  <a:pt x="28" y="518"/>
                  <a:pt x="54" y="517"/>
                </a:cubicBezTo>
                <a:cubicBezTo>
                  <a:pt x="285" y="513"/>
                  <a:pt x="285" y="513"/>
                  <a:pt x="285" y="513"/>
                </a:cubicBezTo>
                <a:cubicBezTo>
                  <a:pt x="311" y="512"/>
                  <a:pt x="332" y="490"/>
                  <a:pt x="332" y="464"/>
                </a:cubicBezTo>
                <a:cubicBezTo>
                  <a:pt x="327" y="237"/>
                  <a:pt x="327" y="237"/>
                  <a:pt x="327" y="237"/>
                </a:cubicBezTo>
                <a:cubicBezTo>
                  <a:pt x="327" y="235"/>
                  <a:pt x="327" y="233"/>
                  <a:pt x="327" y="231"/>
                </a:cubicBezTo>
                <a:cubicBezTo>
                  <a:pt x="329" y="204"/>
                  <a:pt x="339" y="166"/>
                  <a:pt x="380" y="152"/>
                </a:cubicBezTo>
                <a:cubicBezTo>
                  <a:pt x="422" y="151"/>
                  <a:pt x="422" y="151"/>
                  <a:pt x="422" y="151"/>
                </a:cubicBezTo>
                <a:cubicBezTo>
                  <a:pt x="448" y="151"/>
                  <a:pt x="469" y="129"/>
                  <a:pt x="469" y="102"/>
                </a:cubicBezTo>
                <a:cubicBezTo>
                  <a:pt x="467" y="48"/>
                  <a:pt x="467" y="48"/>
                  <a:pt x="467" y="48"/>
                </a:cubicBezTo>
                <a:cubicBezTo>
                  <a:pt x="467" y="21"/>
                  <a:pt x="445" y="0"/>
                  <a:pt x="418" y="1"/>
                </a:cubicBezTo>
                <a:cubicBezTo>
                  <a:pt x="370" y="2"/>
                  <a:pt x="370" y="2"/>
                  <a:pt x="370" y="2"/>
                </a:cubicBezTo>
                <a:cubicBezTo>
                  <a:pt x="344" y="2"/>
                  <a:pt x="323" y="24"/>
                  <a:pt x="323" y="51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8"/>
          <p:cNvSpPr>
            <a:spLocks noChangeArrowheads="1"/>
          </p:cNvSpPr>
          <p:nvPr/>
        </p:nvSpPr>
        <p:spPr bwMode="auto">
          <a:xfrm>
            <a:off x="8464988" y="2653803"/>
            <a:ext cx="569368" cy="478671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131945" y="141622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36026" y="17021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0521" y="39964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564602" y="428235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175817" y="21560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179898" y="24419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481797" y="497241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85878" y="525832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137784" y="2156003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309484" y="1835188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462236" y="4362338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705260" y="4050446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2"/>
          <p:cNvSpPr/>
          <p:nvPr/>
        </p:nvSpPr>
        <p:spPr>
          <a:xfrm>
            <a:off x="5253562" y="3419150"/>
            <a:ext cx="91440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3"/>
          <p:cNvSpPr/>
          <p:nvPr/>
        </p:nvSpPr>
        <p:spPr>
          <a:xfrm>
            <a:off x="3960612" y="2565646"/>
            <a:ext cx="1338669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037"/>
                </a:lnTo>
                <a:lnTo>
                  <a:pt x="1338669" y="103037"/>
                </a:lnTo>
                <a:lnTo>
                  <a:pt x="1338669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 4"/>
          <p:cNvSpPr/>
          <p:nvPr/>
        </p:nvSpPr>
        <p:spPr>
          <a:xfrm>
            <a:off x="3468668" y="5126157"/>
            <a:ext cx="91440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5"/>
          <p:cNvSpPr/>
          <p:nvPr/>
        </p:nvSpPr>
        <p:spPr>
          <a:xfrm>
            <a:off x="3468668" y="4272653"/>
            <a:ext cx="91440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6"/>
          <p:cNvSpPr/>
          <p:nvPr/>
        </p:nvSpPr>
        <p:spPr>
          <a:xfrm>
            <a:off x="2621942" y="3419150"/>
            <a:ext cx="892446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037"/>
                </a:lnTo>
                <a:lnTo>
                  <a:pt x="892446" y="103037"/>
                </a:lnTo>
                <a:lnTo>
                  <a:pt x="892446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7"/>
          <p:cNvSpPr/>
          <p:nvPr/>
        </p:nvSpPr>
        <p:spPr>
          <a:xfrm>
            <a:off x="1729495" y="3419150"/>
            <a:ext cx="892446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92446" y="0"/>
                </a:moveTo>
                <a:lnTo>
                  <a:pt x="892446" y="103037"/>
                </a:lnTo>
                <a:lnTo>
                  <a:pt x="0" y="103037"/>
                </a:lnTo>
                <a:lnTo>
                  <a:pt x="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8"/>
          <p:cNvSpPr/>
          <p:nvPr/>
        </p:nvSpPr>
        <p:spPr>
          <a:xfrm>
            <a:off x="2621942" y="2565646"/>
            <a:ext cx="1338669" cy="20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38669" y="0"/>
                </a:moveTo>
                <a:lnTo>
                  <a:pt x="1338669" y="103037"/>
                </a:lnTo>
                <a:lnTo>
                  <a:pt x="0" y="103037"/>
                </a:lnTo>
                <a:lnTo>
                  <a:pt x="0" y="204451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36086" y="1916594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97416" y="2770098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04969" y="3623601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189862" y="3623601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89862" y="4477105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9862" y="5330608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974756" y="2770098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74756" y="3623601"/>
            <a:ext cx="649052" cy="649052"/>
          </a:xfrm>
          <a:prstGeom prst="ellipse">
            <a:avLst/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03" y="2926927"/>
            <a:ext cx="282946" cy="34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20" y="2059685"/>
            <a:ext cx="351132" cy="36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98" y="3821530"/>
            <a:ext cx="351132" cy="26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35" y="2939339"/>
            <a:ext cx="292609" cy="30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59" y="3782713"/>
            <a:ext cx="319210" cy="34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9" y="4643595"/>
            <a:ext cx="290191" cy="3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08" y="3832256"/>
            <a:ext cx="319210" cy="2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63" y="5485843"/>
            <a:ext cx="292609" cy="31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7198981" y="3574963"/>
            <a:ext cx="3342019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105800" y="210076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004936" y="297661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012449" y="3828052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77501" y="302790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624273" y="3819911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3560108" y="467768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153065" y="3172929"/>
            <a:ext cx="137281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9652" y="5537558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409695" y="3874452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Isosceles Triangle 186"/>
          <p:cNvSpPr/>
          <p:nvPr/>
        </p:nvSpPr>
        <p:spPr>
          <a:xfrm>
            <a:off x="4147427" y="2863429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083742" y="378956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S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Isosceles Triangle 164"/>
          <p:cNvSpPr/>
          <p:nvPr/>
        </p:nvSpPr>
        <p:spPr>
          <a:xfrm>
            <a:off x="6842569" y="2863429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173466" y="4438724"/>
            <a:ext cx="2786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7778885" y="378956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E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" name="Isosceles Triangle 173"/>
          <p:cNvSpPr/>
          <p:nvPr/>
        </p:nvSpPr>
        <p:spPr>
          <a:xfrm flipV="1">
            <a:off x="2799855" y="2456590"/>
            <a:ext cx="2544985" cy="2193950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736171" y="311533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E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" name="Isosceles Triangle 161"/>
          <p:cNvSpPr/>
          <p:nvPr/>
        </p:nvSpPr>
        <p:spPr>
          <a:xfrm flipV="1">
            <a:off x="5494998" y="2456593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431313" y="311533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T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" name="Isosceles Triangle 176"/>
          <p:cNvSpPr/>
          <p:nvPr/>
        </p:nvSpPr>
        <p:spPr>
          <a:xfrm flipV="1">
            <a:off x="8190141" y="2456593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9108140" y="311533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L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Isosceles Triangle 181"/>
          <p:cNvSpPr/>
          <p:nvPr/>
        </p:nvSpPr>
        <p:spPr>
          <a:xfrm>
            <a:off x="1452284" y="2863429"/>
            <a:ext cx="2544985" cy="2193952"/>
          </a:xfrm>
          <a:prstGeom prst="triangl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2395658" y="3789564"/>
            <a:ext cx="67235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sym typeface="Arial" panose="020B0604020202020204" pitchFamily="34" charset="0"/>
              </a:rPr>
              <a:t>P</a:t>
            </a:r>
            <a:endParaRPr lang="en-GB" sz="4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592715" y="45756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634896" y="52016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279521" y="45756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321702" y="52016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966326" y="45756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008507" y="52016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921114" y="28181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607920" y="28181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294725" y="28181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921114" y="19255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607920" y="19255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294725" y="19255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19"/>
          <p:cNvSpPr/>
          <p:nvPr/>
        </p:nvSpPr>
        <p:spPr>
          <a:xfrm flipH="1">
            <a:off x="1191465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Shape 1094"/>
          <p:cNvSpPr/>
          <p:nvPr/>
        </p:nvSpPr>
        <p:spPr>
          <a:xfrm>
            <a:off x="1779015" y="2471235"/>
            <a:ext cx="890526" cy="635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rgbClr val="6687B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6" name="Oval 24"/>
          <p:cNvSpPr/>
          <p:nvPr/>
        </p:nvSpPr>
        <p:spPr>
          <a:xfrm flipH="1">
            <a:off x="3825669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4544205" y="2425603"/>
            <a:ext cx="595502" cy="1060121"/>
          </a:xfrm>
          <a:custGeom>
            <a:avLst/>
            <a:gdLst>
              <a:gd name="T0" fmla="*/ 421 w 421"/>
              <a:gd name="T1" fmla="*/ 509 h 751"/>
              <a:gd name="T2" fmla="*/ 359 w 421"/>
              <a:gd name="T3" fmla="*/ 306 h 751"/>
              <a:gd name="T4" fmla="*/ 338 w 421"/>
              <a:gd name="T5" fmla="*/ 0 h 751"/>
              <a:gd name="T6" fmla="*/ 307 w 421"/>
              <a:gd name="T7" fmla="*/ 216 h 751"/>
              <a:gd name="T8" fmla="*/ 307 w 421"/>
              <a:gd name="T9" fmla="*/ 214 h 751"/>
              <a:gd name="T10" fmla="*/ 307 w 421"/>
              <a:gd name="T11" fmla="*/ 204 h 751"/>
              <a:gd name="T12" fmla="*/ 288 w 421"/>
              <a:gd name="T13" fmla="*/ 204 h 751"/>
              <a:gd name="T14" fmla="*/ 288 w 421"/>
              <a:gd name="T15" fmla="*/ 230 h 751"/>
              <a:gd name="T16" fmla="*/ 279 w 421"/>
              <a:gd name="T17" fmla="*/ 238 h 751"/>
              <a:gd name="T18" fmla="*/ 278 w 421"/>
              <a:gd name="T19" fmla="*/ 204 h 751"/>
              <a:gd name="T20" fmla="*/ 219 w 421"/>
              <a:gd name="T21" fmla="*/ 204 h 751"/>
              <a:gd name="T22" fmla="*/ 219 w 421"/>
              <a:gd name="T23" fmla="*/ 243 h 751"/>
              <a:gd name="T24" fmla="*/ 274 w 421"/>
              <a:gd name="T25" fmla="*/ 243 h 751"/>
              <a:gd name="T26" fmla="*/ 270 w 421"/>
              <a:gd name="T27" fmla="*/ 247 h 751"/>
              <a:gd name="T28" fmla="*/ 264 w 421"/>
              <a:gd name="T29" fmla="*/ 254 h 751"/>
              <a:gd name="T30" fmla="*/ 219 w 421"/>
              <a:gd name="T31" fmla="*/ 254 h 751"/>
              <a:gd name="T32" fmla="*/ 219 w 421"/>
              <a:gd name="T33" fmla="*/ 291 h 751"/>
              <a:gd name="T34" fmla="*/ 233 w 421"/>
              <a:gd name="T35" fmla="*/ 291 h 751"/>
              <a:gd name="T36" fmla="*/ 219 w 421"/>
              <a:gd name="T37" fmla="*/ 300 h 751"/>
              <a:gd name="T38" fmla="*/ 219 w 421"/>
              <a:gd name="T39" fmla="*/ 291 h 751"/>
              <a:gd name="T40" fmla="*/ 210 w 421"/>
              <a:gd name="T41" fmla="*/ 291 h 751"/>
              <a:gd name="T42" fmla="*/ 210 w 421"/>
              <a:gd name="T43" fmla="*/ 302 h 751"/>
              <a:gd name="T44" fmla="*/ 217 w 421"/>
              <a:gd name="T45" fmla="*/ 302 h 751"/>
              <a:gd name="T46" fmla="*/ 213 w 421"/>
              <a:gd name="T47" fmla="*/ 306 h 751"/>
              <a:gd name="T48" fmla="*/ 210 w 421"/>
              <a:gd name="T49" fmla="*/ 303 h 751"/>
              <a:gd name="T50" fmla="*/ 210 w 421"/>
              <a:gd name="T51" fmla="*/ 302 h 751"/>
              <a:gd name="T52" fmla="*/ 209 w 421"/>
              <a:gd name="T53" fmla="*/ 302 h 751"/>
              <a:gd name="T54" fmla="*/ 185 w 421"/>
              <a:gd name="T55" fmla="*/ 291 h 751"/>
              <a:gd name="T56" fmla="*/ 185 w 421"/>
              <a:gd name="T57" fmla="*/ 291 h 751"/>
              <a:gd name="T58" fmla="*/ 210 w 421"/>
              <a:gd name="T59" fmla="*/ 291 h 751"/>
              <a:gd name="T60" fmla="*/ 210 w 421"/>
              <a:gd name="T61" fmla="*/ 254 h 751"/>
              <a:gd name="T62" fmla="*/ 162 w 421"/>
              <a:gd name="T63" fmla="*/ 254 h 751"/>
              <a:gd name="T64" fmla="*/ 161 w 421"/>
              <a:gd name="T65" fmla="*/ 252 h 751"/>
              <a:gd name="T66" fmla="*/ 153 w 421"/>
              <a:gd name="T67" fmla="*/ 244 h 751"/>
              <a:gd name="T68" fmla="*/ 153 w 421"/>
              <a:gd name="T69" fmla="*/ 243 h 751"/>
              <a:gd name="T70" fmla="*/ 152 w 421"/>
              <a:gd name="T71" fmla="*/ 243 h 751"/>
              <a:gd name="T72" fmla="*/ 143 w 421"/>
              <a:gd name="T73" fmla="*/ 235 h 751"/>
              <a:gd name="T74" fmla="*/ 144 w 421"/>
              <a:gd name="T75" fmla="*/ 204 h 751"/>
              <a:gd name="T76" fmla="*/ 122 w 421"/>
              <a:gd name="T77" fmla="*/ 204 h 751"/>
              <a:gd name="T78" fmla="*/ 122 w 421"/>
              <a:gd name="T79" fmla="*/ 214 h 751"/>
              <a:gd name="T80" fmla="*/ 122 w 421"/>
              <a:gd name="T81" fmla="*/ 219 h 751"/>
              <a:gd name="T82" fmla="*/ 71 w 421"/>
              <a:gd name="T83" fmla="*/ 0 h 751"/>
              <a:gd name="T84" fmla="*/ 71 w 421"/>
              <a:gd name="T85" fmla="*/ 310 h 751"/>
              <a:gd name="T86" fmla="*/ 0 w 421"/>
              <a:gd name="T87" fmla="*/ 503 h 751"/>
              <a:gd name="T88" fmla="*/ 131 w 421"/>
              <a:gd name="T89" fmla="*/ 412 h 751"/>
              <a:gd name="T90" fmla="*/ 301 w 421"/>
              <a:gd name="T91" fmla="*/ 409 h 751"/>
              <a:gd name="T92" fmla="*/ 421 w 421"/>
              <a:gd name="T93" fmla="*/ 509 h 751"/>
              <a:gd name="T94" fmla="*/ 218 w 421"/>
              <a:gd name="T95" fmla="*/ 384 h 751"/>
              <a:gd name="T96" fmla="*/ 217 w 421"/>
              <a:gd name="T97" fmla="*/ 384 h 751"/>
              <a:gd name="T98" fmla="*/ 217 w 421"/>
              <a:gd name="T99" fmla="*/ 384 h 751"/>
              <a:gd name="T100" fmla="*/ 218 w 421"/>
              <a:gd name="T101" fmla="*/ 384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1" h="751">
                <a:moveTo>
                  <a:pt x="421" y="509"/>
                </a:moveTo>
                <a:cubicBezTo>
                  <a:pt x="421" y="509"/>
                  <a:pt x="400" y="323"/>
                  <a:pt x="359" y="306"/>
                </a:cubicBezTo>
                <a:cubicBezTo>
                  <a:pt x="391" y="250"/>
                  <a:pt x="338" y="0"/>
                  <a:pt x="338" y="0"/>
                </a:cubicBezTo>
                <a:cubicBezTo>
                  <a:pt x="338" y="0"/>
                  <a:pt x="355" y="183"/>
                  <a:pt x="307" y="216"/>
                </a:cubicBezTo>
                <a:cubicBezTo>
                  <a:pt x="307" y="215"/>
                  <a:pt x="307" y="215"/>
                  <a:pt x="307" y="214"/>
                </a:cubicBezTo>
                <a:cubicBezTo>
                  <a:pt x="307" y="211"/>
                  <a:pt x="307" y="207"/>
                  <a:pt x="307" y="204"/>
                </a:cubicBezTo>
                <a:cubicBezTo>
                  <a:pt x="288" y="204"/>
                  <a:pt x="288" y="204"/>
                  <a:pt x="288" y="204"/>
                </a:cubicBezTo>
                <a:cubicBezTo>
                  <a:pt x="288" y="213"/>
                  <a:pt x="288" y="222"/>
                  <a:pt x="288" y="230"/>
                </a:cubicBezTo>
                <a:cubicBezTo>
                  <a:pt x="285" y="233"/>
                  <a:pt x="281" y="236"/>
                  <a:pt x="279" y="238"/>
                </a:cubicBezTo>
                <a:cubicBezTo>
                  <a:pt x="279" y="227"/>
                  <a:pt x="278" y="216"/>
                  <a:pt x="278" y="204"/>
                </a:cubicBezTo>
                <a:cubicBezTo>
                  <a:pt x="219" y="204"/>
                  <a:pt x="219" y="204"/>
                  <a:pt x="219" y="204"/>
                </a:cubicBezTo>
                <a:cubicBezTo>
                  <a:pt x="219" y="243"/>
                  <a:pt x="219" y="243"/>
                  <a:pt x="219" y="243"/>
                </a:cubicBezTo>
                <a:cubicBezTo>
                  <a:pt x="274" y="243"/>
                  <a:pt x="274" y="243"/>
                  <a:pt x="274" y="243"/>
                </a:cubicBezTo>
                <a:cubicBezTo>
                  <a:pt x="272" y="244"/>
                  <a:pt x="271" y="246"/>
                  <a:pt x="270" y="247"/>
                </a:cubicBezTo>
                <a:cubicBezTo>
                  <a:pt x="268" y="250"/>
                  <a:pt x="266" y="252"/>
                  <a:pt x="264" y="254"/>
                </a:cubicBezTo>
                <a:cubicBezTo>
                  <a:pt x="219" y="254"/>
                  <a:pt x="219" y="254"/>
                  <a:pt x="219" y="254"/>
                </a:cubicBezTo>
                <a:cubicBezTo>
                  <a:pt x="219" y="291"/>
                  <a:pt x="219" y="291"/>
                  <a:pt x="219" y="291"/>
                </a:cubicBezTo>
                <a:cubicBezTo>
                  <a:pt x="233" y="291"/>
                  <a:pt x="233" y="291"/>
                  <a:pt x="233" y="291"/>
                </a:cubicBezTo>
                <a:cubicBezTo>
                  <a:pt x="227" y="294"/>
                  <a:pt x="223" y="296"/>
                  <a:pt x="219" y="300"/>
                </a:cubicBezTo>
                <a:cubicBezTo>
                  <a:pt x="219" y="291"/>
                  <a:pt x="219" y="291"/>
                  <a:pt x="219" y="291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0" y="302"/>
                  <a:pt x="210" y="302"/>
                  <a:pt x="210" y="302"/>
                </a:cubicBezTo>
                <a:cubicBezTo>
                  <a:pt x="217" y="302"/>
                  <a:pt x="217" y="302"/>
                  <a:pt x="217" y="302"/>
                </a:cubicBezTo>
                <a:cubicBezTo>
                  <a:pt x="215" y="304"/>
                  <a:pt x="214" y="305"/>
                  <a:pt x="213" y="306"/>
                </a:cubicBezTo>
                <a:cubicBezTo>
                  <a:pt x="212" y="305"/>
                  <a:pt x="211" y="304"/>
                  <a:pt x="210" y="303"/>
                </a:cubicBezTo>
                <a:cubicBezTo>
                  <a:pt x="210" y="302"/>
                  <a:pt x="210" y="302"/>
                  <a:pt x="210" y="302"/>
                </a:cubicBezTo>
                <a:cubicBezTo>
                  <a:pt x="209" y="302"/>
                  <a:pt x="209" y="302"/>
                  <a:pt x="209" y="302"/>
                </a:cubicBezTo>
                <a:cubicBezTo>
                  <a:pt x="203" y="297"/>
                  <a:pt x="195" y="294"/>
                  <a:pt x="185" y="291"/>
                </a:cubicBezTo>
                <a:cubicBezTo>
                  <a:pt x="185" y="291"/>
                  <a:pt x="185" y="291"/>
                  <a:pt x="185" y="291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0" y="254"/>
                  <a:pt x="210" y="254"/>
                  <a:pt x="210" y="254"/>
                </a:cubicBezTo>
                <a:cubicBezTo>
                  <a:pt x="162" y="254"/>
                  <a:pt x="162" y="254"/>
                  <a:pt x="162" y="254"/>
                </a:cubicBezTo>
                <a:cubicBezTo>
                  <a:pt x="162" y="253"/>
                  <a:pt x="161" y="253"/>
                  <a:pt x="161" y="252"/>
                </a:cubicBezTo>
                <a:cubicBezTo>
                  <a:pt x="158" y="249"/>
                  <a:pt x="156" y="246"/>
                  <a:pt x="153" y="244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52" y="243"/>
                  <a:pt x="152" y="243"/>
                  <a:pt x="152" y="243"/>
                </a:cubicBezTo>
                <a:cubicBezTo>
                  <a:pt x="149" y="240"/>
                  <a:pt x="146" y="238"/>
                  <a:pt x="143" y="235"/>
                </a:cubicBezTo>
                <a:cubicBezTo>
                  <a:pt x="143" y="225"/>
                  <a:pt x="144" y="215"/>
                  <a:pt x="144" y="204"/>
                </a:cubicBezTo>
                <a:cubicBezTo>
                  <a:pt x="122" y="204"/>
                  <a:pt x="122" y="204"/>
                  <a:pt x="122" y="204"/>
                </a:cubicBezTo>
                <a:cubicBezTo>
                  <a:pt x="122" y="208"/>
                  <a:pt x="122" y="211"/>
                  <a:pt x="122" y="214"/>
                </a:cubicBezTo>
                <a:cubicBezTo>
                  <a:pt x="122" y="216"/>
                  <a:pt x="122" y="217"/>
                  <a:pt x="122" y="219"/>
                </a:cubicBezTo>
                <a:cubicBezTo>
                  <a:pt x="74" y="187"/>
                  <a:pt x="71" y="0"/>
                  <a:pt x="71" y="0"/>
                </a:cubicBezTo>
                <a:cubicBezTo>
                  <a:pt x="71" y="0"/>
                  <a:pt x="39" y="254"/>
                  <a:pt x="71" y="310"/>
                </a:cubicBezTo>
                <a:cubicBezTo>
                  <a:pt x="30" y="327"/>
                  <a:pt x="0" y="503"/>
                  <a:pt x="0" y="503"/>
                </a:cubicBezTo>
                <a:cubicBezTo>
                  <a:pt x="0" y="503"/>
                  <a:pt x="75" y="431"/>
                  <a:pt x="131" y="412"/>
                </a:cubicBezTo>
                <a:cubicBezTo>
                  <a:pt x="151" y="500"/>
                  <a:pt x="219" y="751"/>
                  <a:pt x="301" y="409"/>
                </a:cubicBezTo>
                <a:cubicBezTo>
                  <a:pt x="354" y="432"/>
                  <a:pt x="421" y="509"/>
                  <a:pt x="421" y="509"/>
                </a:cubicBezTo>
                <a:close/>
                <a:moveTo>
                  <a:pt x="218" y="384"/>
                </a:move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8" y="384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59"/>
          <p:cNvGrpSpPr/>
          <p:nvPr/>
        </p:nvGrpSpPr>
        <p:grpSpPr>
          <a:xfrm>
            <a:off x="4716728" y="2241777"/>
            <a:ext cx="261759" cy="541959"/>
            <a:chOff x="853323" y="304311"/>
            <a:chExt cx="698501" cy="1446214"/>
          </a:xfrm>
          <a:solidFill>
            <a:srgbClr val="6687B3"/>
          </a:solidFill>
        </p:grpSpPr>
        <p:sp>
          <p:nvSpPr>
            <p:cNvPr id="9" name="Freeform 10@|5FFC:0|FBC:0|LFC:0|LBC:16777215"/>
            <p:cNvSpPr/>
            <p:nvPr/>
          </p:nvSpPr>
          <p:spPr bwMode="auto">
            <a:xfrm>
              <a:off x="1220036" y="1220299"/>
              <a:ext cx="214313" cy="120650"/>
            </a:xfrm>
            <a:custGeom>
              <a:avLst/>
              <a:gdLst>
                <a:gd name="T0" fmla="*/ 0 w 57"/>
                <a:gd name="T1" fmla="*/ 32 h 32"/>
                <a:gd name="T2" fmla="*/ 57 w 57"/>
                <a:gd name="T3" fmla="*/ 32 h 32"/>
                <a:gd name="T4" fmla="*/ 54 w 57"/>
                <a:gd name="T5" fmla="*/ 0 h 32"/>
                <a:gd name="T6" fmla="*/ 0 w 57"/>
                <a:gd name="T7" fmla="*/ 0 h 32"/>
                <a:gd name="T8" fmla="*/ 0 w 5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6" y="21"/>
                    <a:pt x="55" y="1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1@|5FFC:0|FBC:0|LFC:0|LBC:16777215"/>
            <p:cNvSpPr/>
            <p:nvPr/>
          </p:nvSpPr>
          <p:spPr bwMode="auto">
            <a:xfrm>
              <a:off x="1416886" y="836124"/>
              <a:ext cx="74613" cy="161925"/>
            </a:xfrm>
            <a:custGeom>
              <a:avLst/>
              <a:gdLst>
                <a:gd name="T0" fmla="*/ 20 w 20"/>
                <a:gd name="T1" fmla="*/ 43 h 43"/>
                <a:gd name="T2" fmla="*/ 12 w 20"/>
                <a:gd name="T3" fmla="*/ 0 h 43"/>
                <a:gd name="T4" fmla="*/ 0 w 20"/>
                <a:gd name="T5" fmla="*/ 0 h 43"/>
                <a:gd name="T6" fmla="*/ 6 w 20"/>
                <a:gd name="T7" fmla="*/ 43 h 43"/>
                <a:gd name="T8" fmla="*/ 20 w 2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3">
                  <a:moveTo>
                    <a:pt x="20" y="43"/>
                  </a:moveTo>
                  <a:cubicBezTo>
                    <a:pt x="18" y="28"/>
                    <a:pt x="15" y="1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5"/>
                    <a:pt x="4" y="29"/>
                    <a:pt x="6" y="43"/>
                  </a:cubicBezTo>
                  <a:lnTo>
                    <a:pt x="2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2@|5FFC:0|FBC:0|LFC:0|LBC:16777215"/>
            <p:cNvSpPr/>
            <p:nvPr/>
          </p:nvSpPr>
          <p:spPr bwMode="auto">
            <a:xfrm>
              <a:off x="1220036" y="1039324"/>
              <a:ext cx="200025" cy="139700"/>
            </a:xfrm>
            <a:custGeom>
              <a:avLst/>
              <a:gdLst>
                <a:gd name="T0" fmla="*/ 0 w 53"/>
                <a:gd name="T1" fmla="*/ 37 h 37"/>
                <a:gd name="T2" fmla="*/ 53 w 53"/>
                <a:gd name="T3" fmla="*/ 37 h 37"/>
                <a:gd name="T4" fmla="*/ 50 w 53"/>
                <a:gd name="T5" fmla="*/ 0 h 37"/>
                <a:gd name="T6" fmla="*/ 0 w 53"/>
                <a:gd name="T7" fmla="*/ 0 h 37"/>
                <a:gd name="T8" fmla="*/ 0 w 5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2" y="25"/>
                    <a:pt x="51" y="13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3@|5FFC:0|FBC:0|LFC:0|LBC:16777215"/>
            <p:cNvSpPr/>
            <p:nvPr/>
          </p:nvSpPr>
          <p:spPr bwMode="auto">
            <a:xfrm>
              <a:off x="1442286" y="1039324"/>
              <a:ext cx="79375" cy="139700"/>
            </a:xfrm>
            <a:custGeom>
              <a:avLst/>
              <a:gdLst>
                <a:gd name="T0" fmla="*/ 21 w 21"/>
                <a:gd name="T1" fmla="*/ 37 h 37"/>
                <a:gd name="T2" fmla="*/ 15 w 21"/>
                <a:gd name="T3" fmla="*/ 0 h 37"/>
                <a:gd name="T4" fmla="*/ 0 w 21"/>
                <a:gd name="T5" fmla="*/ 0 h 37"/>
                <a:gd name="T6" fmla="*/ 4 w 21"/>
                <a:gd name="T7" fmla="*/ 37 h 37"/>
                <a:gd name="T8" fmla="*/ 21 w 2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7">
                  <a:moveTo>
                    <a:pt x="21" y="37"/>
                  </a:moveTo>
                  <a:cubicBezTo>
                    <a:pt x="19" y="25"/>
                    <a:pt x="17" y="1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3" y="25"/>
                    <a:pt x="4" y="37"/>
                  </a:cubicBez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4@|5FFC:0|FBC:0|LFC:0|LBC:16777215"/>
            <p:cNvSpPr/>
            <p:nvPr/>
          </p:nvSpPr>
          <p:spPr bwMode="auto">
            <a:xfrm>
              <a:off x="1354974" y="493224"/>
              <a:ext cx="53975" cy="131763"/>
            </a:xfrm>
            <a:custGeom>
              <a:avLst/>
              <a:gdLst>
                <a:gd name="T0" fmla="*/ 14 w 14"/>
                <a:gd name="T1" fmla="*/ 35 h 35"/>
                <a:gd name="T2" fmla="*/ 1 w 14"/>
                <a:gd name="T3" fmla="*/ 0 h 35"/>
                <a:gd name="T4" fmla="*/ 0 w 14"/>
                <a:gd name="T5" fmla="*/ 0 h 35"/>
                <a:gd name="T6" fmla="*/ 7 w 14"/>
                <a:gd name="T7" fmla="*/ 35 h 35"/>
                <a:gd name="T8" fmla="*/ 14 w 1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14" y="35"/>
                  </a:moveTo>
                  <a:cubicBezTo>
                    <a:pt x="10" y="23"/>
                    <a:pt x="6" y="1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5" y="24"/>
                    <a:pt x="7" y="35"/>
                  </a:cubicBez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5@|5FFC:0|FBC:0|LFC:0|LBC:16777215"/>
            <p:cNvSpPr/>
            <p:nvPr/>
          </p:nvSpPr>
          <p:spPr bwMode="auto">
            <a:xfrm>
              <a:off x="1389899" y="669436"/>
              <a:ext cx="60325" cy="125413"/>
            </a:xfrm>
            <a:custGeom>
              <a:avLst/>
              <a:gdLst>
                <a:gd name="T0" fmla="*/ 16 w 16"/>
                <a:gd name="T1" fmla="*/ 33 h 33"/>
                <a:gd name="T2" fmla="*/ 8 w 16"/>
                <a:gd name="T3" fmla="*/ 0 h 33"/>
                <a:gd name="T4" fmla="*/ 0 w 16"/>
                <a:gd name="T5" fmla="*/ 0 h 33"/>
                <a:gd name="T6" fmla="*/ 5 w 16"/>
                <a:gd name="T7" fmla="*/ 33 h 33"/>
                <a:gd name="T8" fmla="*/ 16 w 1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6" y="33"/>
                  </a:moveTo>
                  <a:cubicBezTo>
                    <a:pt x="14" y="21"/>
                    <a:pt x="11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2"/>
                    <a:pt x="5" y="33"/>
                  </a:cubicBezTo>
                  <a:lnTo>
                    <a:pt x="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6@|5FFC:0|FBC:0|LFC:0|LBC:16777215"/>
            <p:cNvSpPr/>
            <p:nvPr/>
          </p:nvSpPr>
          <p:spPr bwMode="auto">
            <a:xfrm>
              <a:off x="864435" y="1220299"/>
              <a:ext cx="90488" cy="120650"/>
            </a:xfrm>
            <a:custGeom>
              <a:avLst/>
              <a:gdLst>
                <a:gd name="T0" fmla="*/ 4 w 24"/>
                <a:gd name="T1" fmla="*/ 0 h 32"/>
                <a:gd name="T2" fmla="*/ 0 w 24"/>
                <a:gd name="T3" fmla="*/ 32 h 32"/>
                <a:gd name="T4" fmla="*/ 21 w 24"/>
                <a:gd name="T5" fmla="*/ 32 h 32"/>
                <a:gd name="T6" fmla="*/ 24 w 24"/>
                <a:gd name="T7" fmla="*/ 0 h 32"/>
                <a:gd name="T8" fmla="*/ 4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4" y="0"/>
                  </a:moveTo>
                  <a:cubicBezTo>
                    <a:pt x="2" y="11"/>
                    <a:pt x="1" y="21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21"/>
                    <a:pt x="23" y="11"/>
                    <a:pt x="2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7@|5FFC:0|FBC:0|LFC:0|LBC:16777215"/>
            <p:cNvSpPr/>
            <p:nvPr/>
          </p:nvSpPr>
          <p:spPr bwMode="auto">
            <a:xfrm>
              <a:off x="951748" y="669436"/>
              <a:ext cx="71438" cy="125413"/>
            </a:xfrm>
            <a:custGeom>
              <a:avLst/>
              <a:gdLst>
                <a:gd name="T0" fmla="*/ 9 w 19"/>
                <a:gd name="T1" fmla="*/ 0 h 33"/>
                <a:gd name="T2" fmla="*/ 0 w 19"/>
                <a:gd name="T3" fmla="*/ 33 h 33"/>
                <a:gd name="T4" fmla="*/ 14 w 19"/>
                <a:gd name="T5" fmla="*/ 33 h 33"/>
                <a:gd name="T6" fmla="*/ 19 w 19"/>
                <a:gd name="T7" fmla="*/ 0 h 33"/>
                <a:gd name="T8" fmla="*/ 9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0"/>
                  </a:moveTo>
                  <a:cubicBezTo>
                    <a:pt x="6" y="10"/>
                    <a:pt x="3" y="21"/>
                    <a:pt x="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6" y="22"/>
                    <a:pt x="17" y="11"/>
                    <a:pt x="19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8@|5FFC:0|FBC:0|LFC:0|LBC:16777215"/>
            <p:cNvSpPr/>
            <p:nvPr/>
          </p:nvSpPr>
          <p:spPr bwMode="auto">
            <a:xfrm>
              <a:off x="883485" y="1039324"/>
              <a:ext cx="87313" cy="139700"/>
            </a:xfrm>
            <a:custGeom>
              <a:avLst/>
              <a:gdLst>
                <a:gd name="T0" fmla="*/ 6 w 23"/>
                <a:gd name="T1" fmla="*/ 0 h 37"/>
                <a:gd name="T2" fmla="*/ 0 w 23"/>
                <a:gd name="T3" fmla="*/ 37 h 37"/>
                <a:gd name="T4" fmla="*/ 19 w 23"/>
                <a:gd name="T5" fmla="*/ 37 h 37"/>
                <a:gd name="T6" fmla="*/ 23 w 23"/>
                <a:gd name="T7" fmla="*/ 0 h 37"/>
                <a:gd name="T8" fmla="*/ 6 w 2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6" y="0"/>
                  </a:moveTo>
                  <a:cubicBezTo>
                    <a:pt x="4" y="12"/>
                    <a:pt x="2" y="25"/>
                    <a:pt x="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25"/>
                    <a:pt x="22" y="13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9@|5FFC:0|FBC:0|LFC:0|LBC:16777215"/>
            <p:cNvSpPr/>
            <p:nvPr/>
          </p:nvSpPr>
          <p:spPr bwMode="auto">
            <a:xfrm>
              <a:off x="1102561" y="304311"/>
              <a:ext cx="82550" cy="147638"/>
            </a:xfrm>
            <a:custGeom>
              <a:avLst/>
              <a:gdLst>
                <a:gd name="T0" fmla="*/ 22 w 22"/>
                <a:gd name="T1" fmla="*/ 0 h 39"/>
                <a:gd name="T2" fmla="*/ 0 w 22"/>
                <a:gd name="T3" fmla="*/ 19 h 39"/>
                <a:gd name="T4" fmla="*/ 5 w 22"/>
                <a:gd name="T5" fmla="*/ 21 h 39"/>
                <a:gd name="T6" fmla="*/ 1 w 22"/>
                <a:gd name="T7" fmla="*/ 39 h 39"/>
                <a:gd name="T8" fmla="*/ 22 w 22"/>
                <a:gd name="T9" fmla="*/ 39 h 39"/>
                <a:gd name="T10" fmla="*/ 22 w 22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9">
                  <a:moveTo>
                    <a:pt x="22" y="0"/>
                  </a:moveTo>
                  <a:cubicBezTo>
                    <a:pt x="14" y="2"/>
                    <a:pt x="7" y="9"/>
                    <a:pt x="0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7"/>
                    <a:pt x="2" y="33"/>
                    <a:pt x="1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0@|5FFC:0|FBC:0|LFC:0|LBC:16777215"/>
            <p:cNvSpPr/>
            <p:nvPr/>
          </p:nvSpPr>
          <p:spPr bwMode="auto">
            <a:xfrm>
              <a:off x="1220036" y="304311"/>
              <a:ext cx="90488" cy="147638"/>
            </a:xfrm>
            <a:custGeom>
              <a:avLst/>
              <a:gdLst>
                <a:gd name="T0" fmla="*/ 20 w 24"/>
                <a:gd name="T1" fmla="*/ 21 h 39"/>
                <a:gd name="T2" fmla="*/ 22 w 24"/>
                <a:gd name="T3" fmla="*/ 20 h 39"/>
                <a:gd name="T4" fmla="*/ 0 w 24"/>
                <a:gd name="T5" fmla="*/ 0 h 39"/>
                <a:gd name="T6" fmla="*/ 0 w 24"/>
                <a:gd name="T7" fmla="*/ 39 h 39"/>
                <a:gd name="T8" fmla="*/ 24 w 24"/>
                <a:gd name="T9" fmla="*/ 39 h 39"/>
                <a:gd name="T10" fmla="*/ 20 w 24"/>
                <a:gd name="T11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9">
                  <a:moveTo>
                    <a:pt x="20" y="21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15" y="9"/>
                    <a:pt x="8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2" y="33"/>
                    <a:pt x="21" y="27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1@|5FFC:0|FBC:0|LFC:0|LBC:16777215"/>
            <p:cNvSpPr/>
            <p:nvPr/>
          </p:nvSpPr>
          <p:spPr bwMode="auto">
            <a:xfrm>
              <a:off x="1061286" y="429724"/>
              <a:ext cx="11113" cy="22225"/>
            </a:xfrm>
            <a:custGeom>
              <a:avLst/>
              <a:gdLst>
                <a:gd name="T0" fmla="*/ 0 w 3"/>
                <a:gd name="T1" fmla="*/ 6 h 6"/>
                <a:gd name="T2" fmla="*/ 2 w 3"/>
                <a:gd name="T3" fmla="*/ 6 h 6"/>
                <a:gd name="T4" fmla="*/ 3 w 3"/>
                <a:gd name="T5" fmla="*/ 0 h 6"/>
                <a:gd name="T6" fmla="*/ 0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2@|5FFC:0|FBC:0|LFC:0|LBC:16777215"/>
            <p:cNvSpPr/>
            <p:nvPr/>
          </p:nvSpPr>
          <p:spPr bwMode="auto">
            <a:xfrm>
              <a:off x="996198" y="493224"/>
              <a:ext cx="61913" cy="131763"/>
            </a:xfrm>
            <a:custGeom>
              <a:avLst/>
              <a:gdLst>
                <a:gd name="T0" fmla="*/ 12 w 16"/>
                <a:gd name="T1" fmla="*/ 0 h 35"/>
                <a:gd name="T2" fmla="*/ 0 w 16"/>
                <a:gd name="T3" fmla="*/ 35 h 35"/>
                <a:gd name="T4" fmla="*/ 9 w 16"/>
                <a:gd name="T5" fmla="*/ 35 h 35"/>
                <a:gd name="T6" fmla="*/ 16 w 16"/>
                <a:gd name="T7" fmla="*/ 0 h 35"/>
                <a:gd name="T8" fmla="*/ 12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2" y="0"/>
                  </a:moveTo>
                  <a:cubicBezTo>
                    <a:pt x="8" y="11"/>
                    <a:pt x="4" y="23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2" y="24"/>
                    <a:pt x="14" y="12"/>
                    <a:pt x="16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3@|5FFC:0|FBC:0|LFC:0|LBC:16777215"/>
            <p:cNvSpPr/>
            <p:nvPr/>
          </p:nvSpPr>
          <p:spPr bwMode="auto">
            <a:xfrm>
              <a:off x="913648" y="836124"/>
              <a:ext cx="82550" cy="161925"/>
            </a:xfrm>
            <a:custGeom>
              <a:avLst/>
              <a:gdLst>
                <a:gd name="T0" fmla="*/ 8 w 22"/>
                <a:gd name="T1" fmla="*/ 0 h 43"/>
                <a:gd name="T2" fmla="*/ 0 w 22"/>
                <a:gd name="T3" fmla="*/ 43 h 43"/>
                <a:gd name="T4" fmla="*/ 16 w 22"/>
                <a:gd name="T5" fmla="*/ 43 h 43"/>
                <a:gd name="T6" fmla="*/ 22 w 22"/>
                <a:gd name="T7" fmla="*/ 0 h 43"/>
                <a:gd name="T8" fmla="*/ 8 w 2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3">
                  <a:moveTo>
                    <a:pt x="8" y="0"/>
                  </a:moveTo>
                  <a:cubicBezTo>
                    <a:pt x="5" y="14"/>
                    <a:pt x="2" y="28"/>
                    <a:pt x="0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29"/>
                    <a:pt x="20" y="15"/>
                    <a:pt x="22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4@|5FFC:0|FBC:0|LFC:0|LBC:16777215"/>
            <p:cNvSpPr/>
            <p:nvPr/>
          </p:nvSpPr>
          <p:spPr bwMode="auto">
            <a:xfrm>
              <a:off x="1220036" y="1382225"/>
              <a:ext cx="222250" cy="139700"/>
            </a:xfrm>
            <a:custGeom>
              <a:avLst/>
              <a:gdLst>
                <a:gd name="T0" fmla="*/ 0 w 59"/>
                <a:gd name="T1" fmla="*/ 37 h 37"/>
                <a:gd name="T2" fmla="*/ 59 w 59"/>
                <a:gd name="T3" fmla="*/ 37 h 37"/>
                <a:gd name="T4" fmla="*/ 57 w 59"/>
                <a:gd name="T5" fmla="*/ 0 h 37"/>
                <a:gd name="T6" fmla="*/ 0 w 59"/>
                <a:gd name="T7" fmla="*/ 0 h 37"/>
                <a:gd name="T8" fmla="*/ 0 w 5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37"/>
                  </a:moveTo>
                  <a:cubicBezTo>
                    <a:pt x="59" y="37"/>
                    <a:pt x="59" y="37"/>
                    <a:pt x="59" y="37"/>
                  </a:cubicBezTo>
                  <a:cubicBezTo>
                    <a:pt x="58" y="25"/>
                    <a:pt x="58" y="13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5@|5FFC:0|FBC:0|LFC:0|LBC:16777215"/>
            <p:cNvSpPr/>
            <p:nvPr/>
          </p:nvSpPr>
          <p:spPr bwMode="auto">
            <a:xfrm>
              <a:off x="1012073" y="836124"/>
              <a:ext cx="173038" cy="161925"/>
            </a:xfrm>
            <a:custGeom>
              <a:avLst/>
              <a:gdLst>
                <a:gd name="T0" fmla="*/ 46 w 46"/>
                <a:gd name="T1" fmla="*/ 0 h 43"/>
                <a:gd name="T2" fmla="*/ 6 w 46"/>
                <a:gd name="T3" fmla="*/ 0 h 43"/>
                <a:gd name="T4" fmla="*/ 0 w 46"/>
                <a:gd name="T5" fmla="*/ 43 h 43"/>
                <a:gd name="T6" fmla="*/ 46 w 46"/>
                <a:gd name="T7" fmla="*/ 43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5"/>
                    <a:pt x="2" y="29"/>
                    <a:pt x="0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6@|5FFC:0|FBC:0|LFC:0|LBC:16777215"/>
            <p:cNvSpPr/>
            <p:nvPr/>
          </p:nvSpPr>
          <p:spPr bwMode="auto">
            <a:xfrm>
              <a:off x="1069223" y="493224"/>
              <a:ext cx="115888" cy="131763"/>
            </a:xfrm>
            <a:custGeom>
              <a:avLst/>
              <a:gdLst>
                <a:gd name="T0" fmla="*/ 31 w 31"/>
                <a:gd name="T1" fmla="*/ 0 h 35"/>
                <a:gd name="T2" fmla="*/ 7 w 31"/>
                <a:gd name="T3" fmla="*/ 0 h 35"/>
                <a:gd name="T4" fmla="*/ 0 w 31"/>
                <a:gd name="T5" fmla="*/ 35 h 35"/>
                <a:gd name="T6" fmla="*/ 31 w 31"/>
                <a:gd name="T7" fmla="*/ 35 h 35"/>
                <a:gd name="T8" fmla="*/ 31 w 3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3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2"/>
                    <a:pt x="2" y="24"/>
                    <a:pt x="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@|5FFC:0|FBC:0|LFC:0|LBC:16777215"/>
            <p:cNvSpPr/>
            <p:nvPr/>
          </p:nvSpPr>
          <p:spPr bwMode="auto">
            <a:xfrm>
              <a:off x="993023" y="1039324"/>
              <a:ext cx="192088" cy="139700"/>
            </a:xfrm>
            <a:custGeom>
              <a:avLst/>
              <a:gdLst>
                <a:gd name="T0" fmla="*/ 51 w 51"/>
                <a:gd name="T1" fmla="*/ 0 h 37"/>
                <a:gd name="T2" fmla="*/ 4 w 51"/>
                <a:gd name="T3" fmla="*/ 0 h 37"/>
                <a:gd name="T4" fmla="*/ 0 w 51"/>
                <a:gd name="T5" fmla="*/ 37 h 37"/>
                <a:gd name="T6" fmla="*/ 51 w 51"/>
                <a:gd name="T7" fmla="*/ 37 h 37"/>
                <a:gd name="T8" fmla="*/ 51 w 5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3"/>
                    <a:pt x="1" y="25"/>
                    <a:pt x="0" y="37"/>
                  </a:cubicBezTo>
                  <a:cubicBezTo>
                    <a:pt x="51" y="37"/>
                    <a:pt x="51" y="37"/>
                    <a:pt x="51" y="37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8@|5FFC:0|FBC:0|LFC:0|LBC:16777215"/>
            <p:cNvSpPr/>
            <p:nvPr/>
          </p:nvSpPr>
          <p:spPr bwMode="auto">
            <a:xfrm>
              <a:off x="1220036" y="836124"/>
              <a:ext cx="180975" cy="161925"/>
            </a:xfrm>
            <a:custGeom>
              <a:avLst/>
              <a:gdLst>
                <a:gd name="T0" fmla="*/ 0 w 48"/>
                <a:gd name="T1" fmla="*/ 43 h 43"/>
                <a:gd name="T2" fmla="*/ 48 w 48"/>
                <a:gd name="T3" fmla="*/ 43 h 43"/>
                <a:gd name="T4" fmla="*/ 43 w 48"/>
                <a:gd name="T5" fmla="*/ 0 h 43"/>
                <a:gd name="T6" fmla="*/ 0 w 48"/>
                <a:gd name="T7" fmla="*/ 0 h 43"/>
                <a:gd name="T8" fmla="*/ 0 w 4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0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47" y="29"/>
                    <a:pt x="45" y="15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9@|5FFC:0|FBC:0|LFC:0|LBC:16777215"/>
            <p:cNvSpPr/>
            <p:nvPr/>
          </p:nvSpPr>
          <p:spPr bwMode="auto">
            <a:xfrm>
              <a:off x="1220036" y="493224"/>
              <a:ext cx="123825" cy="131763"/>
            </a:xfrm>
            <a:custGeom>
              <a:avLst/>
              <a:gdLst>
                <a:gd name="T0" fmla="*/ 33 w 33"/>
                <a:gd name="T1" fmla="*/ 35 h 35"/>
                <a:gd name="T2" fmla="*/ 26 w 33"/>
                <a:gd name="T3" fmla="*/ 0 h 35"/>
                <a:gd name="T4" fmla="*/ 0 w 33"/>
                <a:gd name="T5" fmla="*/ 0 h 35"/>
                <a:gd name="T6" fmla="*/ 0 w 33"/>
                <a:gd name="T7" fmla="*/ 35 h 35"/>
                <a:gd name="T8" fmla="*/ 33 w 3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35"/>
                  </a:moveTo>
                  <a:cubicBezTo>
                    <a:pt x="31" y="24"/>
                    <a:pt x="29" y="12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3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0@|5FFC:0|FBC:0|LFC:0|LBC:16777215"/>
            <p:cNvSpPr/>
            <p:nvPr/>
          </p:nvSpPr>
          <p:spPr bwMode="auto">
            <a:xfrm>
              <a:off x="1220036" y="669436"/>
              <a:ext cx="153988" cy="125413"/>
            </a:xfrm>
            <a:custGeom>
              <a:avLst/>
              <a:gdLst>
                <a:gd name="T0" fmla="*/ 0 w 41"/>
                <a:gd name="T1" fmla="*/ 33 h 33"/>
                <a:gd name="T2" fmla="*/ 41 w 41"/>
                <a:gd name="T3" fmla="*/ 33 h 33"/>
                <a:gd name="T4" fmla="*/ 35 w 41"/>
                <a:gd name="T5" fmla="*/ 0 h 33"/>
                <a:gd name="T6" fmla="*/ 0 w 41"/>
                <a:gd name="T7" fmla="*/ 0 h 33"/>
                <a:gd name="T8" fmla="*/ 0 w 41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0" y="33"/>
                  </a:moveTo>
                  <a:cubicBezTo>
                    <a:pt x="41" y="33"/>
                    <a:pt x="41" y="33"/>
                    <a:pt x="41" y="33"/>
                  </a:cubicBezTo>
                  <a:cubicBezTo>
                    <a:pt x="39" y="22"/>
                    <a:pt x="37" y="11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31@|5FFC:0|FBC:0|LFC:0|LBC:16777215"/>
            <p:cNvSpPr/>
            <p:nvPr/>
          </p:nvSpPr>
          <p:spPr bwMode="auto">
            <a:xfrm>
              <a:off x="1042236" y="669436"/>
              <a:ext cx="142875" cy="125413"/>
            </a:xfrm>
            <a:custGeom>
              <a:avLst/>
              <a:gdLst>
                <a:gd name="T0" fmla="*/ 38 w 38"/>
                <a:gd name="T1" fmla="*/ 0 h 33"/>
                <a:gd name="T2" fmla="*/ 5 w 38"/>
                <a:gd name="T3" fmla="*/ 0 h 33"/>
                <a:gd name="T4" fmla="*/ 0 w 38"/>
                <a:gd name="T5" fmla="*/ 33 h 33"/>
                <a:gd name="T6" fmla="*/ 38 w 38"/>
                <a:gd name="T7" fmla="*/ 33 h 33"/>
                <a:gd name="T8" fmla="*/ 38 w 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1"/>
                    <a:pt x="1" y="22"/>
                    <a:pt x="0" y="33"/>
                  </a:cubicBezTo>
                  <a:cubicBezTo>
                    <a:pt x="38" y="33"/>
                    <a:pt x="38" y="33"/>
                    <a:pt x="38" y="33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2@|5FFC:0|FBC:0|LFC:0|LBC:16777215"/>
            <p:cNvSpPr/>
            <p:nvPr/>
          </p:nvSpPr>
          <p:spPr bwMode="auto">
            <a:xfrm>
              <a:off x="970798" y="1563200"/>
              <a:ext cx="214313" cy="146050"/>
            </a:xfrm>
            <a:custGeom>
              <a:avLst/>
              <a:gdLst>
                <a:gd name="T0" fmla="*/ 57 w 57"/>
                <a:gd name="T1" fmla="*/ 0 h 39"/>
                <a:gd name="T2" fmla="*/ 0 w 57"/>
                <a:gd name="T3" fmla="*/ 0 h 39"/>
                <a:gd name="T4" fmla="*/ 0 w 57"/>
                <a:gd name="T5" fmla="*/ 39 h 39"/>
                <a:gd name="T6" fmla="*/ 57 w 57"/>
                <a:gd name="T7" fmla="*/ 39 h 39"/>
                <a:gd name="T8" fmla="*/ 57 w 5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9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27"/>
                    <a:pt x="0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3@|5FFC:0|FBC:0|LFC:0|LBC:16777215"/>
            <p:cNvSpPr/>
            <p:nvPr/>
          </p:nvSpPr>
          <p:spPr bwMode="auto">
            <a:xfrm>
              <a:off x="981910" y="1220299"/>
              <a:ext cx="203200" cy="120650"/>
            </a:xfrm>
            <a:custGeom>
              <a:avLst/>
              <a:gdLst>
                <a:gd name="T0" fmla="*/ 54 w 54"/>
                <a:gd name="T1" fmla="*/ 0 h 32"/>
                <a:gd name="T2" fmla="*/ 2 w 54"/>
                <a:gd name="T3" fmla="*/ 0 h 32"/>
                <a:gd name="T4" fmla="*/ 0 w 54"/>
                <a:gd name="T5" fmla="*/ 32 h 32"/>
                <a:gd name="T6" fmla="*/ 54 w 54"/>
                <a:gd name="T7" fmla="*/ 32 h 32"/>
                <a:gd name="T8" fmla="*/ 54 w 5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2"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4@|5FFC:0|FBC:0|LFC:0|LBC:16777215"/>
            <p:cNvSpPr/>
            <p:nvPr/>
          </p:nvSpPr>
          <p:spPr bwMode="auto">
            <a:xfrm>
              <a:off x="973973" y="1382225"/>
              <a:ext cx="211138" cy="139700"/>
            </a:xfrm>
            <a:custGeom>
              <a:avLst/>
              <a:gdLst>
                <a:gd name="T0" fmla="*/ 56 w 56"/>
                <a:gd name="T1" fmla="*/ 0 h 37"/>
                <a:gd name="T2" fmla="*/ 1 w 56"/>
                <a:gd name="T3" fmla="*/ 0 h 37"/>
                <a:gd name="T4" fmla="*/ 0 w 56"/>
                <a:gd name="T5" fmla="*/ 37 h 37"/>
                <a:gd name="T6" fmla="*/ 56 w 56"/>
                <a:gd name="T7" fmla="*/ 37 h 37"/>
                <a:gd name="T8" fmla="*/ 56 w 5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7">
                  <a:moveTo>
                    <a:pt x="5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25"/>
                    <a:pt x="0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0"/>
                    <a:pt x="56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5@|5FFC:0|FBC:0|LFC:0|LBC:16777215"/>
            <p:cNvSpPr/>
            <p:nvPr/>
          </p:nvSpPr>
          <p:spPr bwMode="auto">
            <a:xfrm>
              <a:off x="853323" y="1382225"/>
              <a:ext cx="90488" cy="139700"/>
            </a:xfrm>
            <a:custGeom>
              <a:avLst/>
              <a:gdLst>
                <a:gd name="T0" fmla="*/ 2 w 24"/>
                <a:gd name="T1" fmla="*/ 0 h 37"/>
                <a:gd name="T2" fmla="*/ 0 w 24"/>
                <a:gd name="T3" fmla="*/ 37 h 37"/>
                <a:gd name="T4" fmla="*/ 22 w 24"/>
                <a:gd name="T5" fmla="*/ 37 h 37"/>
                <a:gd name="T6" fmla="*/ 24 w 24"/>
                <a:gd name="T7" fmla="*/ 0 h 37"/>
                <a:gd name="T8" fmla="*/ 2 w 2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7">
                  <a:moveTo>
                    <a:pt x="2" y="0"/>
                  </a:moveTo>
                  <a:cubicBezTo>
                    <a:pt x="1" y="13"/>
                    <a:pt x="1" y="25"/>
                    <a:pt x="0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5"/>
                    <a:pt x="23" y="13"/>
                    <a:pt x="24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6@|5FFC:0|FBC:0|LFC:0|LBC:16777215"/>
            <p:cNvSpPr/>
            <p:nvPr/>
          </p:nvSpPr>
          <p:spPr bwMode="auto">
            <a:xfrm>
              <a:off x="1472449" y="1382225"/>
              <a:ext cx="79375" cy="139700"/>
            </a:xfrm>
            <a:custGeom>
              <a:avLst/>
              <a:gdLst>
                <a:gd name="T0" fmla="*/ 21 w 21"/>
                <a:gd name="T1" fmla="*/ 37 h 37"/>
                <a:gd name="T2" fmla="*/ 18 w 21"/>
                <a:gd name="T3" fmla="*/ 0 h 37"/>
                <a:gd name="T4" fmla="*/ 0 w 21"/>
                <a:gd name="T5" fmla="*/ 0 h 37"/>
                <a:gd name="T6" fmla="*/ 1 w 21"/>
                <a:gd name="T7" fmla="*/ 37 h 37"/>
                <a:gd name="T8" fmla="*/ 21 w 2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7">
                  <a:moveTo>
                    <a:pt x="21" y="37"/>
                  </a:moveTo>
                  <a:cubicBezTo>
                    <a:pt x="20" y="25"/>
                    <a:pt x="19" y="13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1" y="25"/>
                    <a:pt x="1" y="37"/>
                  </a:cubicBez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7@|5FFC:0|FBC:0|LFC:0|LBC:16777215"/>
            <p:cNvSpPr/>
            <p:nvPr/>
          </p:nvSpPr>
          <p:spPr bwMode="auto">
            <a:xfrm>
              <a:off x="1461336" y="1220299"/>
              <a:ext cx="76200" cy="120650"/>
            </a:xfrm>
            <a:custGeom>
              <a:avLst/>
              <a:gdLst>
                <a:gd name="T0" fmla="*/ 20 w 20"/>
                <a:gd name="T1" fmla="*/ 32 h 32"/>
                <a:gd name="T2" fmla="*/ 17 w 20"/>
                <a:gd name="T3" fmla="*/ 0 h 32"/>
                <a:gd name="T4" fmla="*/ 0 w 20"/>
                <a:gd name="T5" fmla="*/ 0 h 32"/>
                <a:gd name="T6" fmla="*/ 2 w 20"/>
                <a:gd name="T7" fmla="*/ 32 h 32"/>
                <a:gd name="T8" fmla="*/ 20 w 2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0" y="32"/>
                  </a:moveTo>
                  <a:cubicBezTo>
                    <a:pt x="19" y="21"/>
                    <a:pt x="18" y="11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1"/>
                    <a:pt x="1" y="21"/>
                    <a:pt x="2" y="32"/>
                  </a:cubicBez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8@|5FFC:0|FBC:0|LFC:0|LBC:16777215"/>
            <p:cNvSpPr/>
            <p:nvPr/>
          </p:nvSpPr>
          <p:spPr bwMode="auto">
            <a:xfrm>
              <a:off x="1058111" y="451949"/>
              <a:ext cx="47625" cy="41275"/>
            </a:xfrm>
            <a:custGeom>
              <a:avLst/>
              <a:gdLst>
                <a:gd name="T0" fmla="*/ 13 w 13"/>
                <a:gd name="T1" fmla="*/ 0 h 11"/>
                <a:gd name="T2" fmla="*/ 3 w 13"/>
                <a:gd name="T3" fmla="*/ 0 h 11"/>
                <a:gd name="T4" fmla="*/ 0 w 13"/>
                <a:gd name="T5" fmla="*/ 11 h 11"/>
                <a:gd name="T6" fmla="*/ 10 w 13"/>
                <a:gd name="T7" fmla="*/ 11 h 11"/>
                <a:gd name="T8" fmla="*/ 13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2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9@|5FFC:0|FBC:0|LFC:0|LBC:16777215"/>
            <p:cNvSpPr/>
            <p:nvPr/>
          </p:nvSpPr>
          <p:spPr bwMode="auto">
            <a:xfrm>
              <a:off x="1310523" y="451949"/>
              <a:ext cx="44450" cy="41275"/>
            </a:xfrm>
            <a:custGeom>
              <a:avLst/>
              <a:gdLst>
                <a:gd name="T0" fmla="*/ 12 w 12"/>
                <a:gd name="T1" fmla="*/ 11 h 11"/>
                <a:gd name="T2" fmla="*/ 11 w 12"/>
                <a:gd name="T3" fmla="*/ 5 h 11"/>
                <a:gd name="T4" fmla="*/ 9 w 12"/>
                <a:gd name="T5" fmla="*/ 0 h 11"/>
                <a:gd name="T6" fmla="*/ 0 w 12"/>
                <a:gd name="T7" fmla="*/ 0 h 11"/>
                <a:gd name="T8" fmla="*/ 2 w 12"/>
                <a:gd name="T9" fmla="*/ 11 h 11"/>
                <a:gd name="T10" fmla="*/ 12 w 1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cubicBezTo>
                    <a:pt x="12" y="9"/>
                    <a:pt x="11" y="7"/>
                    <a:pt x="11" y="5"/>
                  </a:cubicBezTo>
                  <a:cubicBezTo>
                    <a:pt x="10" y="3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1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40@|1FFC:0|FBC:0|LFC:0|LBC:16777215"/>
            <p:cNvSpPr>
              <a:spLocks noChangeArrowheads="1"/>
            </p:cNvSpPr>
            <p:nvPr/>
          </p:nvSpPr>
          <p:spPr bwMode="auto">
            <a:xfrm>
              <a:off x="1185111" y="451949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41@|5FFC:0|FBC:0|LFC:0|LBC:16777215"/>
            <p:cNvSpPr/>
            <p:nvPr/>
          </p:nvSpPr>
          <p:spPr bwMode="auto">
            <a:xfrm>
              <a:off x="1023185" y="624986"/>
              <a:ext cx="46038" cy="44450"/>
            </a:xfrm>
            <a:custGeom>
              <a:avLst/>
              <a:gdLst>
                <a:gd name="T0" fmla="*/ 12 w 12"/>
                <a:gd name="T1" fmla="*/ 0 h 12"/>
                <a:gd name="T2" fmla="*/ 2 w 12"/>
                <a:gd name="T3" fmla="*/ 0 h 12"/>
                <a:gd name="T4" fmla="*/ 0 w 12"/>
                <a:gd name="T5" fmla="*/ 12 h 12"/>
                <a:gd name="T6" fmla="*/ 1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8"/>
                    <a:pt x="12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42@|5FFC:0|FBC:0|LFC:0|LBC:16777215"/>
            <p:cNvSpPr/>
            <p:nvPr/>
          </p:nvSpPr>
          <p:spPr bwMode="auto">
            <a:xfrm>
              <a:off x="1343861" y="624986"/>
              <a:ext cx="46038" cy="44450"/>
            </a:xfrm>
            <a:custGeom>
              <a:avLst/>
              <a:gdLst>
                <a:gd name="T0" fmla="*/ 2 w 12"/>
                <a:gd name="T1" fmla="*/ 12 h 12"/>
                <a:gd name="T2" fmla="*/ 12 w 12"/>
                <a:gd name="T3" fmla="*/ 12 h 12"/>
                <a:gd name="T4" fmla="*/ 10 w 12"/>
                <a:gd name="T5" fmla="*/ 0 h 12"/>
                <a:gd name="T6" fmla="*/ 0 w 12"/>
                <a:gd name="T7" fmla="*/ 0 h 12"/>
                <a:gd name="T8" fmla="*/ 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8"/>
                    <a:pt x="11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3@|1FFC:0|FBC:0|LFC:0|LBC:16777215"/>
            <p:cNvSpPr>
              <a:spLocks noChangeArrowheads="1"/>
            </p:cNvSpPr>
            <p:nvPr/>
          </p:nvSpPr>
          <p:spPr bwMode="auto">
            <a:xfrm>
              <a:off x="1185111" y="624986"/>
              <a:ext cx="349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44@|5FFC:0|FBC:0|LFC:0|LBC:16777215"/>
            <p:cNvSpPr/>
            <p:nvPr/>
          </p:nvSpPr>
          <p:spPr bwMode="auto">
            <a:xfrm>
              <a:off x="996198" y="794849"/>
              <a:ext cx="46038" cy="41275"/>
            </a:xfrm>
            <a:custGeom>
              <a:avLst/>
              <a:gdLst>
                <a:gd name="T0" fmla="*/ 12 w 12"/>
                <a:gd name="T1" fmla="*/ 0 h 11"/>
                <a:gd name="T2" fmla="*/ 2 w 12"/>
                <a:gd name="T3" fmla="*/ 0 h 11"/>
                <a:gd name="T4" fmla="*/ 0 w 12"/>
                <a:gd name="T5" fmla="*/ 11 h 11"/>
                <a:gd name="T6" fmla="*/ 10 w 12"/>
                <a:gd name="T7" fmla="*/ 11 h 11"/>
                <a:gd name="T8" fmla="*/ 12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45@|5FFC:0|FBC:0|LFC:0|LBC:16777215"/>
            <p:cNvSpPr/>
            <p:nvPr/>
          </p:nvSpPr>
          <p:spPr bwMode="auto">
            <a:xfrm>
              <a:off x="1374024" y="794849"/>
              <a:ext cx="42863" cy="41275"/>
            </a:xfrm>
            <a:custGeom>
              <a:avLst/>
              <a:gdLst>
                <a:gd name="T0" fmla="*/ 2 w 11"/>
                <a:gd name="T1" fmla="*/ 11 h 11"/>
                <a:gd name="T2" fmla="*/ 11 w 11"/>
                <a:gd name="T3" fmla="*/ 11 h 11"/>
                <a:gd name="T4" fmla="*/ 9 w 11"/>
                <a:gd name="T5" fmla="*/ 0 h 11"/>
                <a:gd name="T6" fmla="*/ 0 w 11"/>
                <a:gd name="T7" fmla="*/ 0 h 11"/>
                <a:gd name="T8" fmla="*/ 2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6@|1FFC:0|FBC:0|LFC:0|LBC:16777215"/>
            <p:cNvSpPr>
              <a:spLocks noChangeArrowheads="1"/>
            </p:cNvSpPr>
            <p:nvPr/>
          </p:nvSpPr>
          <p:spPr bwMode="auto">
            <a:xfrm>
              <a:off x="1185111" y="794849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47@|5FFC:0|FBC:0|LFC:0|LBC:16777215"/>
            <p:cNvSpPr/>
            <p:nvPr/>
          </p:nvSpPr>
          <p:spPr bwMode="auto">
            <a:xfrm>
              <a:off x="970798" y="998049"/>
              <a:ext cx="41275" cy="41275"/>
            </a:xfrm>
            <a:custGeom>
              <a:avLst/>
              <a:gdLst>
                <a:gd name="T0" fmla="*/ 11 w 11"/>
                <a:gd name="T1" fmla="*/ 0 h 11"/>
                <a:gd name="T2" fmla="*/ 1 w 11"/>
                <a:gd name="T3" fmla="*/ 0 h 11"/>
                <a:gd name="T4" fmla="*/ 0 w 11"/>
                <a:gd name="T5" fmla="*/ 11 h 11"/>
                <a:gd name="T6" fmla="*/ 10 w 11"/>
                <a:gd name="T7" fmla="*/ 11 h 11"/>
                <a:gd name="T8" fmla="*/ 11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3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48@|5FFC:0|FBC:0|LFC:0|LBC:16777215"/>
            <p:cNvSpPr/>
            <p:nvPr/>
          </p:nvSpPr>
          <p:spPr bwMode="auto">
            <a:xfrm>
              <a:off x="1401011" y="998049"/>
              <a:ext cx="41275" cy="41275"/>
            </a:xfrm>
            <a:custGeom>
              <a:avLst/>
              <a:gdLst>
                <a:gd name="T0" fmla="*/ 2 w 11"/>
                <a:gd name="T1" fmla="*/ 11 h 11"/>
                <a:gd name="T2" fmla="*/ 11 w 11"/>
                <a:gd name="T3" fmla="*/ 11 h 11"/>
                <a:gd name="T4" fmla="*/ 10 w 11"/>
                <a:gd name="T5" fmla="*/ 0 h 11"/>
                <a:gd name="T6" fmla="*/ 0 w 11"/>
                <a:gd name="T7" fmla="*/ 0 h 11"/>
                <a:gd name="T8" fmla="*/ 2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9@|1FFC:0|FBC:0|LFC:0|LBC:16777215"/>
            <p:cNvSpPr>
              <a:spLocks noChangeArrowheads="1"/>
            </p:cNvSpPr>
            <p:nvPr/>
          </p:nvSpPr>
          <p:spPr bwMode="auto">
            <a:xfrm>
              <a:off x="1185111" y="998049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0@|5FFC:0|FBC:0|LFC:0|LBC:16777215"/>
            <p:cNvSpPr/>
            <p:nvPr/>
          </p:nvSpPr>
          <p:spPr bwMode="auto">
            <a:xfrm>
              <a:off x="951748" y="1179024"/>
              <a:ext cx="41275" cy="41275"/>
            </a:xfrm>
            <a:custGeom>
              <a:avLst/>
              <a:gdLst>
                <a:gd name="T0" fmla="*/ 11 w 11"/>
                <a:gd name="T1" fmla="*/ 0 h 11"/>
                <a:gd name="T2" fmla="*/ 1 w 11"/>
                <a:gd name="T3" fmla="*/ 0 h 11"/>
                <a:gd name="T4" fmla="*/ 0 w 11"/>
                <a:gd name="T5" fmla="*/ 11 h 11"/>
                <a:gd name="T6" fmla="*/ 10 w 11"/>
                <a:gd name="T7" fmla="*/ 11 h 11"/>
                <a:gd name="T8" fmla="*/ 11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1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51@|5FFC:0|FBC:0|LFC:0|LBC:16777215"/>
            <p:cNvSpPr/>
            <p:nvPr/>
          </p:nvSpPr>
          <p:spPr bwMode="auto">
            <a:xfrm>
              <a:off x="1420061" y="1179024"/>
              <a:ext cx="41275" cy="41275"/>
            </a:xfrm>
            <a:custGeom>
              <a:avLst/>
              <a:gdLst>
                <a:gd name="T0" fmla="*/ 1 w 11"/>
                <a:gd name="T1" fmla="*/ 11 h 11"/>
                <a:gd name="T2" fmla="*/ 11 w 11"/>
                <a:gd name="T3" fmla="*/ 11 h 11"/>
                <a:gd name="T4" fmla="*/ 10 w 11"/>
                <a:gd name="T5" fmla="*/ 0 h 11"/>
                <a:gd name="T6" fmla="*/ 0 w 11"/>
                <a:gd name="T7" fmla="*/ 0 h 11"/>
                <a:gd name="T8" fmla="*/ 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7"/>
                    <a:pt x="10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2@|1FFC:0|FBC:0|LFC:0|LBC:16777215"/>
            <p:cNvSpPr>
              <a:spLocks noChangeArrowheads="1"/>
            </p:cNvSpPr>
            <p:nvPr/>
          </p:nvSpPr>
          <p:spPr bwMode="auto">
            <a:xfrm>
              <a:off x="1185111" y="1179024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3@|5FFC:0|FBC:0|LFC:0|LBC:16777215"/>
            <p:cNvSpPr/>
            <p:nvPr/>
          </p:nvSpPr>
          <p:spPr bwMode="auto">
            <a:xfrm>
              <a:off x="943810" y="1340950"/>
              <a:ext cx="38100" cy="41275"/>
            </a:xfrm>
            <a:custGeom>
              <a:avLst/>
              <a:gdLst>
                <a:gd name="T0" fmla="*/ 10 w 10"/>
                <a:gd name="T1" fmla="*/ 0 h 11"/>
                <a:gd name="T2" fmla="*/ 0 w 10"/>
                <a:gd name="T3" fmla="*/ 0 h 11"/>
                <a:gd name="T4" fmla="*/ 0 w 10"/>
                <a:gd name="T5" fmla="*/ 11 h 11"/>
                <a:gd name="T6" fmla="*/ 9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10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4@|5FFC:0|FBC:0|LFC:0|LBC:16777215"/>
            <p:cNvSpPr/>
            <p:nvPr/>
          </p:nvSpPr>
          <p:spPr bwMode="auto">
            <a:xfrm>
              <a:off x="1434349" y="1340950"/>
              <a:ext cx="38100" cy="41275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11 h 11"/>
                <a:gd name="T4" fmla="*/ 9 w 10"/>
                <a:gd name="T5" fmla="*/ 0 h 11"/>
                <a:gd name="T6" fmla="*/ 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3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5@|1FFC:0|FBC:0|LFC:0|LBC:16777215"/>
            <p:cNvSpPr>
              <a:spLocks noChangeArrowheads="1"/>
            </p:cNvSpPr>
            <p:nvPr/>
          </p:nvSpPr>
          <p:spPr bwMode="auto">
            <a:xfrm>
              <a:off x="1185111" y="1340950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6@|5FFC:0|FBC:0|LFC:0|LBC:16777215"/>
            <p:cNvSpPr/>
            <p:nvPr/>
          </p:nvSpPr>
          <p:spPr bwMode="auto">
            <a:xfrm>
              <a:off x="935873" y="1521925"/>
              <a:ext cx="34925" cy="41275"/>
            </a:xfrm>
            <a:custGeom>
              <a:avLst/>
              <a:gdLst>
                <a:gd name="T0" fmla="*/ 9 w 9"/>
                <a:gd name="T1" fmla="*/ 0 h 11"/>
                <a:gd name="T2" fmla="*/ 0 w 9"/>
                <a:gd name="T3" fmla="*/ 0 h 11"/>
                <a:gd name="T4" fmla="*/ 0 w 9"/>
                <a:gd name="T5" fmla="*/ 11 h 11"/>
                <a:gd name="T6" fmla="*/ 9 w 9"/>
                <a:gd name="T7" fmla="*/ 11 h 11"/>
                <a:gd name="T8" fmla="*/ 9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9" y="4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7@|5FFC:0|FBC:0|LFC:0|LBC:16777215"/>
            <p:cNvSpPr/>
            <p:nvPr/>
          </p:nvSpPr>
          <p:spPr bwMode="auto">
            <a:xfrm>
              <a:off x="1442286" y="1521925"/>
              <a:ext cx="38100" cy="41275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11 h 11"/>
                <a:gd name="T4" fmla="*/ 9 w 10"/>
                <a:gd name="T5" fmla="*/ 0 h 11"/>
                <a:gd name="T6" fmla="*/ 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9" y="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58@|1FFC:0|FBC:0|LFC:0|LBC:16777215"/>
            <p:cNvSpPr>
              <a:spLocks noChangeArrowheads="1"/>
            </p:cNvSpPr>
            <p:nvPr/>
          </p:nvSpPr>
          <p:spPr bwMode="auto">
            <a:xfrm>
              <a:off x="1185111" y="1521925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9@|1FFC:0|FBC:0|LFC:0|LBC:16777215"/>
            <p:cNvSpPr>
              <a:spLocks noChangeArrowheads="1"/>
            </p:cNvSpPr>
            <p:nvPr/>
          </p:nvSpPr>
          <p:spPr bwMode="auto">
            <a:xfrm>
              <a:off x="1185111" y="1709250"/>
              <a:ext cx="34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Oval 11"/>
          <p:cNvSpPr/>
          <p:nvPr/>
        </p:nvSpPr>
        <p:spPr>
          <a:xfrm flipH="1">
            <a:off x="6467105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Shape 731"/>
          <p:cNvSpPr/>
          <p:nvPr/>
        </p:nvSpPr>
        <p:spPr>
          <a:xfrm>
            <a:off x="7168553" y="2372842"/>
            <a:ext cx="662729" cy="833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rgbClr val="6687B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ontrapunkt Bob Bold"/>
              <a:sym typeface="Arial" panose="020B0604020202020204" pitchFamily="34" charset="0"/>
            </a:endParaRPr>
          </a:p>
        </p:txBody>
      </p:sp>
      <p:sp>
        <p:nvSpPr>
          <p:cNvPr id="61" name="Oval 3"/>
          <p:cNvSpPr/>
          <p:nvPr/>
        </p:nvSpPr>
        <p:spPr>
          <a:xfrm flipH="1">
            <a:off x="9091520" y="1771650"/>
            <a:ext cx="2035149" cy="2035149"/>
          </a:xfrm>
          <a:prstGeom prst="ellipse">
            <a:avLst/>
          </a:prstGeom>
          <a:noFill/>
          <a:ln w="12700" cap="flat" cmpd="sng" algn="ctr">
            <a:solidFill>
              <a:srgbClr val="6687B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9538678" y="2614530"/>
            <a:ext cx="1278706" cy="450693"/>
          </a:xfrm>
          <a:custGeom>
            <a:avLst/>
            <a:gdLst>
              <a:gd name="T0" fmla="*/ 412 w 412"/>
              <a:gd name="T1" fmla="*/ 15 h 132"/>
              <a:gd name="T2" fmla="*/ 407 w 412"/>
              <a:gd name="T3" fmla="*/ 10 h 132"/>
              <a:gd name="T4" fmla="*/ 405 w 412"/>
              <a:gd name="T5" fmla="*/ 11 h 132"/>
              <a:gd name="T6" fmla="*/ 342 w 412"/>
              <a:gd name="T7" fmla="*/ 44 h 132"/>
              <a:gd name="T8" fmla="*/ 219 w 412"/>
              <a:gd name="T9" fmla="*/ 8 h 132"/>
              <a:gd name="T10" fmla="*/ 125 w 412"/>
              <a:gd name="T11" fmla="*/ 3 h 132"/>
              <a:gd name="T12" fmla="*/ 59 w 412"/>
              <a:gd name="T13" fmla="*/ 19 h 132"/>
              <a:gd name="T14" fmla="*/ 20 w 412"/>
              <a:gd name="T15" fmla="*/ 37 h 132"/>
              <a:gd name="T16" fmla="*/ 7 w 412"/>
              <a:gd name="T17" fmla="*/ 46 h 132"/>
              <a:gd name="T18" fmla="*/ 7 w 412"/>
              <a:gd name="T19" fmla="*/ 49 h 132"/>
              <a:gd name="T20" fmla="*/ 7 w 412"/>
              <a:gd name="T21" fmla="*/ 51 h 132"/>
              <a:gd name="T22" fmla="*/ 48 w 412"/>
              <a:gd name="T23" fmla="*/ 71 h 132"/>
              <a:gd name="T24" fmla="*/ 50 w 412"/>
              <a:gd name="T25" fmla="*/ 75 h 132"/>
              <a:gd name="T26" fmla="*/ 46 w 412"/>
              <a:gd name="T27" fmla="*/ 79 h 132"/>
              <a:gd name="T28" fmla="*/ 2 w 412"/>
              <a:gd name="T29" fmla="*/ 79 h 132"/>
              <a:gd name="T30" fmla="*/ 0 w 412"/>
              <a:gd name="T31" fmla="*/ 80 h 132"/>
              <a:gd name="T32" fmla="*/ 1 w 412"/>
              <a:gd name="T33" fmla="*/ 81 h 132"/>
              <a:gd name="T34" fmla="*/ 82 w 412"/>
              <a:gd name="T35" fmla="*/ 122 h 132"/>
              <a:gd name="T36" fmla="*/ 173 w 412"/>
              <a:gd name="T37" fmla="*/ 130 h 132"/>
              <a:gd name="T38" fmla="*/ 256 w 412"/>
              <a:gd name="T39" fmla="*/ 117 h 132"/>
              <a:gd name="T40" fmla="*/ 318 w 412"/>
              <a:gd name="T41" fmla="*/ 100 h 132"/>
              <a:gd name="T42" fmla="*/ 342 w 412"/>
              <a:gd name="T43" fmla="*/ 91 h 132"/>
              <a:gd name="T44" fmla="*/ 405 w 412"/>
              <a:gd name="T45" fmla="*/ 124 h 132"/>
              <a:gd name="T46" fmla="*/ 407 w 412"/>
              <a:gd name="T47" fmla="*/ 124 h 132"/>
              <a:gd name="T48" fmla="*/ 412 w 412"/>
              <a:gd name="T49" fmla="*/ 119 h 132"/>
              <a:gd name="T50" fmla="*/ 411 w 412"/>
              <a:gd name="T51" fmla="*/ 116 h 132"/>
              <a:gd name="T52" fmla="*/ 375 w 412"/>
              <a:gd name="T53" fmla="*/ 67 h 132"/>
              <a:gd name="T54" fmla="*/ 411 w 412"/>
              <a:gd name="T55" fmla="*/ 18 h 132"/>
              <a:gd name="T56" fmla="*/ 412 w 412"/>
              <a:gd name="T57" fmla="*/ 15 h 132"/>
              <a:gd name="T58" fmla="*/ 82 w 412"/>
              <a:gd name="T59" fmla="*/ 57 h 132"/>
              <a:gd name="T60" fmla="*/ 72 w 412"/>
              <a:gd name="T61" fmla="*/ 61 h 132"/>
              <a:gd name="T62" fmla="*/ 61 w 412"/>
              <a:gd name="T63" fmla="*/ 57 h 132"/>
              <a:gd name="T64" fmla="*/ 57 w 412"/>
              <a:gd name="T65" fmla="*/ 45 h 132"/>
              <a:gd name="T66" fmla="*/ 61 w 412"/>
              <a:gd name="T67" fmla="*/ 34 h 132"/>
              <a:gd name="T68" fmla="*/ 72 w 412"/>
              <a:gd name="T69" fmla="*/ 29 h 132"/>
              <a:gd name="T70" fmla="*/ 82 w 412"/>
              <a:gd name="T71" fmla="*/ 34 h 132"/>
              <a:gd name="T72" fmla="*/ 87 w 412"/>
              <a:gd name="T73" fmla="*/ 45 h 132"/>
              <a:gd name="T74" fmla="*/ 82 w 412"/>
              <a:gd name="T75" fmla="*/ 5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2" h="132">
                <a:moveTo>
                  <a:pt x="412" y="15"/>
                </a:moveTo>
                <a:cubicBezTo>
                  <a:pt x="412" y="12"/>
                  <a:pt x="411" y="10"/>
                  <a:pt x="407" y="10"/>
                </a:cubicBezTo>
                <a:cubicBezTo>
                  <a:pt x="406" y="10"/>
                  <a:pt x="406" y="10"/>
                  <a:pt x="405" y="11"/>
                </a:cubicBezTo>
                <a:cubicBezTo>
                  <a:pt x="342" y="44"/>
                  <a:pt x="342" y="44"/>
                  <a:pt x="342" y="44"/>
                </a:cubicBezTo>
                <a:cubicBezTo>
                  <a:pt x="299" y="26"/>
                  <a:pt x="258" y="14"/>
                  <a:pt x="219" y="8"/>
                </a:cubicBezTo>
                <a:cubicBezTo>
                  <a:pt x="180" y="2"/>
                  <a:pt x="148" y="0"/>
                  <a:pt x="125" y="3"/>
                </a:cubicBezTo>
                <a:cubicBezTo>
                  <a:pt x="101" y="5"/>
                  <a:pt x="79" y="11"/>
                  <a:pt x="59" y="19"/>
                </a:cubicBezTo>
                <a:cubicBezTo>
                  <a:pt x="39" y="26"/>
                  <a:pt x="26" y="32"/>
                  <a:pt x="20" y="37"/>
                </a:cubicBezTo>
                <a:cubicBezTo>
                  <a:pt x="15" y="41"/>
                  <a:pt x="10" y="44"/>
                  <a:pt x="7" y="46"/>
                </a:cubicBezTo>
                <a:cubicBezTo>
                  <a:pt x="7" y="47"/>
                  <a:pt x="7" y="48"/>
                  <a:pt x="7" y="49"/>
                </a:cubicBezTo>
                <a:cubicBezTo>
                  <a:pt x="7" y="49"/>
                  <a:pt x="7" y="50"/>
                  <a:pt x="7" y="5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72"/>
                  <a:pt x="50" y="73"/>
                  <a:pt x="50" y="75"/>
                </a:cubicBezTo>
                <a:cubicBezTo>
                  <a:pt x="50" y="78"/>
                  <a:pt x="48" y="79"/>
                  <a:pt x="46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79"/>
                  <a:pt x="0" y="80"/>
                </a:cubicBezTo>
                <a:cubicBezTo>
                  <a:pt x="0" y="81"/>
                  <a:pt x="1" y="81"/>
                  <a:pt x="1" y="81"/>
                </a:cubicBezTo>
                <a:cubicBezTo>
                  <a:pt x="24" y="101"/>
                  <a:pt x="51" y="114"/>
                  <a:pt x="82" y="122"/>
                </a:cubicBezTo>
                <a:cubicBezTo>
                  <a:pt x="114" y="129"/>
                  <a:pt x="144" y="132"/>
                  <a:pt x="173" y="130"/>
                </a:cubicBezTo>
                <a:cubicBezTo>
                  <a:pt x="203" y="127"/>
                  <a:pt x="230" y="123"/>
                  <a:pt x="256" y="117"/>
                </a:cubicBezTo>
                <a:cubicBezTo>
                  <a:pt x="282" y="111"/>
                  <a:pt x="303" y="106"/>
                  <a:pt x="318" y="100"/>
                </a:cubicBezTo>
                <a:cubicBezTo>
                  <a:pt x="334" y="95"/>
                  <a:pt x="342" y="92"/>
                  <a:pt x="342" y="91"/>
                </a:cubicBezTo>
                <a:cubicBezTo>
                  <a:pt x="405" y="124"/>
                  <a:pt x="405" y="124"/>
                  <a:pt x="405" y="124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11" y="124"/>
                  <a:pt x="412" y="123"/>
                  <a:pt x="412" y="119"/>
                </a:cubicBezTo>
                <a:cubicBezTo>
                  <a:pt x="412" y="118"/>
                  <a:pt x="412" y="118"/>
                  <a:pt x="411" y="116"/>
                </a:cubicBezTo>
                <a:cubicBezTo>
                  <a:pt x="375" y="67"/>
                  <a:pt x="375" y="67"/>
                  <a:pt x="375" y="67"/>
                </a:cubicBezTo>
                <a:cubicBezTo>
                  <a:pt x="411" y="18"/>
                  <a:pt x="411" y="18"/>
                  <a:pt x="411" y="18"/>
                </a:cubicBezTo>
                <a:cubicBezTo>
                  <a:pt x="412" y="17"/>
                  <a:pt x="412" y="16"/>
                  <a:pt x="412" y="15"/>
                </a:cubicBezTo>
                <a:close/>
                <a:moveTo>
                  <a:pt x="82" y="57"/>
                </a:moveTo>
                <a:cubicBezTo>
                  <a:pt x="79" y="60"/>
                  <a:pt x="76" y="61"/>
                  <a:pt x="72" y="61"/>
                </a:cubicBezTo>
                <a:cubicBezTo>
                  <a:pt x="68" y="61"/>
                  <a:pt x="64" y="60"/>
                  <a:pt x="61" y="57"/>
                </a:cubicBezTo>
                <a:cubicBezTo>
                  <a:pt x="58" y="54"/>
                  <a:pt x="57" y="50"/>
                  <a:pt x="57" y="45"/>
                </a:cubicBezTo>
                <a:cubicBezTo>
                  <a:pt x="57" y="41"/>
                  <a:pt x="58" y="37"/>
                  <a:pt x="61" y="34"/>
                </a:cubicBezTo>
                <a:cubicBezTo>
                  <a:pt x="64" y="31"/>
                  <a:pt x="68" y="29"/>
                  <a:pt x="72" y="29"/>
                </a:cubicBezTo>
                <a:cubicBezTo>
                  <a:pt x="76" y="29"/>
                  <a:pt x="79" y="31"/>
                  <a:pt x="82" y="34"/>
                </a:cubicBezTo>
                <a:cubicBezTo>
                  <a:pt x="85" y="37"/>
                  <a:pt x="87" y="41"/>
                  <a:pt x="87" y="45"/>
                </a:cubicBezTo>
                <a:cubicBezTo>
                  <a:pt x="87" y="50"/>
                  <a:pt x="85" y="54"/>
                  <a:pt x="82" y="57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20"/>
          <p:cNvSpPr/>
          <p:nvPr/>
        </p:nvSpPr>
        <p:spPr>
          <a:xfrm flipH="1">
            <a:off x="1049573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 flipH="1">
            <a:off x="1123371" y="3298884"/>
            <a:ext cx="46615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5" name="Oval 25"/>
          <p:cNvSpPr/>
          <p:nvPr/>
        </p:nvSpPr>
        <p:spPr>
          <a:xfrm flipH="1">
            <a:off x="3683778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 flipH="1">
            <a:off x="3782022" y="3298884"/>
            <a:ext cx="40203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7" name="Oval 12"/>
          <p:cNvSpPr/>
          <p:nvPr/>
        </p:nvSpPr>
        <p:spPr>
          <a:xfrm flipH="1">
            <a:off x="6325213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 flipH="1">
            <a:off x="6423458" y="3298884"/>
            <a:ext cx="40203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03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9" name="Oval 5"/>
          <p:cNvSpPr/>
          <p:nvPr/>
        </p:nvSpPr>
        <p:spPr>
          <a:xfrm flipH="1">
            <a:off x="8949629" y="3162249"/>
            <a:ext cx="652416" cy="652416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 flipH="1">
            <a:off x="9041458" y="3298884"/>
            <a:ext cx="4148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sym typeface="Arial" panose="020B0604020202020204" pitchFamily="34" charset="0"/>
              </a:rPr>
              <a:t>04</a:t>
            </a:r>
            <a:endParaRPr lang="en-CA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317252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1320365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3950604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3953717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6583956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6587069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9217307" y="4170192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9220420" y="4456097"/>
            <a:ext cx="17804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5"/>
          <p:cNvSpPr/>
          <p:nvPr/>
        </p:nvSpPr>
        <p:spPr>
          <a:xfrm>
            <a:off x="9022204" y="2338933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10"/>
          <p:cNvSpPr/>
          <p:nvPr/>
        </p:nvSpPr>
        <p:spPr>
          <a:xfrm>
            <a:off x="7016988" y="1575886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004167" y="2289987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0"/>
          <p:cNvSpPr/>
          <p:nvPr/>
        </p:nvSpPr>
        <p:spPr>
          <a:xfrm>
            <a:off x="3001486" y="1541436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1125558" y="2589902"/>
            <a:ext cx="2068592" cy="2068592"/>
          </a:xfrm>
          <a:prstGeom prst="ellipse">
            <a:avLst/>
          </a:prstGeom>
          <a:noFill/>
          <a:ln w="25400" cap="flat" cmpd="sng" algn="ctr">
            <a:solidFill>
              <a:srgbClr val="6687B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30"/>
          <p:cNvCxnSpPr/>
          <p:nvPr/>
        </p:nvCxnSpPr>
        <p:spPr>
          <a:xfrm>
            <a:off x="76051" y="6115550"/>
            <a:ext cx="12070621" cy="1552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ot"/>
          </a:ln>
          <a:effectLst/>
        </p:spPr>
      </p:cxnSp>
      <p:sp>
        <p:nvSpPr>
          <p:cNvPr id="10" name="任意多边形 39"/>
          <p:cNvSpPr/>
          <p:nvPr/>
        </p:nvSpPr>
        <p:spPr>
          <a:xfrm>
            <a:off x="3630175" y="3334080"/>
            <a:ext cx="811214" cy="2916313"/>
          </a:xfrm>
          <a:custGeom>
            <a:avLst/>
            <a:gdLst>
              <a:gd name="connsiteX0" fmla="*/ 405898 w 811214"/>
              <a:gd name="connsiteY0" fmla="*/ 2648181 h 2916313"/>
              <a:gd name="connsiteX1" fmla="*/ 539964 w 811214"/>
              <a:gd name="connsiteY1" fmla="*/ 2782247 h 2916313"/>
              <a:gd name="connsiteX2" fmla="*/ 405898 w 811214"/>
              <a:gd name="connsiteY2" fmla="*/ 2916313 h 2916313"/>
              <a:gd name="connsiteX3" fmla="*/ 271832 w 811214"/>
              <a:gd name="connsiteY3" fmla="*/ 2782247 h 2916313"/>
              <a:gd name="connsiteX4" fmla="*/ 405898 w 811214"/>
              <a:gd name="connsiteY4" fmla="*/ 2648181 h 2916313"/>
              <a:gd name="connsiteX5" fmla="*/ 405607 w 811214"/>
              <a:gd name="connsiteY5" fmla="*/ 0 h 2916313"/>
              <a:gd name="connsiteX6" fmla="*/ 811214 w 811214"/>
              <a:gd name="connsiteY6" fmla="*/ 405607 h 2916313"/>
              <a:gd name="connsiteX7" fmla="*/ 563488 w 811214"/>
              <a:gd name="connsiteY7" fmla="*/ 779340 h 2916313"/>
              <a:gd name="connsiteX8" fmla="*/ 456199 w 811214"/>
              <a:gd name="connsiteY8" fmla="*/ 801000 h 2916313"/>
              <a:gd name="connsiteX9" fmla="*/ 405607 w 811214"/>
              <a:gd name="connsiteY9" fmla="*/ 2622314 h 2916313"/>
              <a:gd name="connsiteX10" fmla="*/ 355015 w 811214"/>
              <a:gd name="connsiteY10" fmla="*/ 801000 h 2916313"/>
              <a:gd name="connsiteX11" fmla="*/ 247726 w 811214"/>
              <a:gd name="connsiteY11" fmla="*/ 779340 h 2916313"/>
              <a:gd name="connsiteX12" fmla="*/ 0 w 811214"/>
              <a:gd name="connsiteY12" fmla="*/ 405607 h 2916313"/>
              <a:gd name="connsiteX13" fmla="*/ 405607 w 811214"/>
              <a:gd name="connsiteY13" fmla="*/ 0 h 29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916313">
                <a:moveTo>
                  <a:pt x="405898" y="2648181"/>
                </a:moveTo>
                <a:cubicBezTo>
                  <a:pt x="479941" y="2648181"/>
                  <a:pt x="539964" y="2708204"/>
                  <a:pt x="539964" y="2782247"/>
                </a:cubicBezTo>
                <a:cubicBezTo>
                  <a:pt x="539964" y="2856290"/>
                  <a:pt x="479941" y="2916313"/>
                  <a:pt x="405898" y="2916313"/>
                </a:cubicBezTo>
                <a:cubicBezTo>
                  <a:pt x="331855" y="2916313"/>
                  <a:pt x="271832" y="2856290"/>
                  <a:pt x="271832" y="2782247"/>
                </a:cubicBezTo>
                <a:cubicBezTo>
                  <a:pt x="271832" y="2708204"/>
                  <a:pt x="331855" y="2648181"/>
                  <a:pt x="40589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6199" y="801000"/>
                </a:lnTo>
                <a:lnTo>
                  <a:pt x="405607" y="2622314"/>
                </a:lnTo>
                <a:lnTo>
                  <a:pt x="355015" y="801000"/>
                </a:lnTo>
                <a:lnTo>
                  <a:pt x="247726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38"/>
          <p:cNvSpPr/>
          <p:nvPr/>
        </p:nvSpPr>
        <p:spPr>
          <a:xfrm>
            <a:off x="1754246" y="4401870"/>
            <a:ext cx="811214" cy="1848522"/>
          </a:xfrm>
          <a:custGeom>
            <a:avLst/>
            <a:gdLst>
              <a:gd name="connsiteX0" fmla="*/ 393224 w 811214"/>
              <a:gd name="connsiteY0" fmla="*/ 1580390 h 1848522"/>
              <a:gd name="connsiteX1" fmla="*/ 527290 w 811214"/>
              <a:gd name="connsiteY1" fmla="*/ 1714456 h 1848522"/>
              <a:gd name="connsiteX2" fmla="*/ 393224 w 811214"/>
              <a:gd name="connsiteY2" fmla="*/ 1848522 h 1848522"/>
              <a:gd name="connsiteX3" fmla="*/ 259158 w 811214"/>
              <a:gd name="connsiteY3" fmla="*/ 1714456 h 1848522"/>
              <a:gd name="connsiteX4" fmla="*/ 393224 w 811214"/>
              <a:gd name="connsiteY4" fmla="*/ 1580390 h 1848522"/>
              <a:gd name="connsiteX5" fmla="*/ 405607 w 811214"/>
              <a:gd name="connsiteY5" fmla="*/ 0 h 1848522"/>
              <a:gd name="connsiteX6" fmla="*/ 811214 w 811214"/>
              <a:gd name="connsiteY6" fmla="*/ 405606 h 1848522"/>
              <a:gd name="connsiteX7" fmla="*/ 487351 w 811214"/>
              <a:gd name="connsiteY7" fmla="*/ 802972 h 1848522"/>
              <a:gd name="connsiteX8" fmla="*/ 445590 w 811214"/>
              <a:gd name="connsiteY8" fmla="*/ 807182 h 1848522"/>
              <a:gd name="connsiteX9" fmla="*/ 405607 w 811214"/>
              <a:gd name="connsiteY9" fmla="*/ 1574843 h 1848522"/>
              <a:gd name="connsiteX10" fmla="*/ 365625 w 811214"/>
              <a:gd name="connsiteY10" fmla="*/ 807182 h 1848522"/>
              <a:gd name="connsiteX11" fmla="*/ 323863 w 811214"/>
              <a:gd name="connsiteY11" fmla="*/ 802972 h 1848522"/>
              <a:gd name="connsiteX12" fmla="*/ 0 w 811214"/>
              <a:gd name="connsiteY12" fmla="*/ 405606 h 1848522"/>
              <a:gd name="connsiteX13" fmla="*/ 405607 w 811214"/>
              <a:gd name="connsiteY13" fmla="*/ 0 h 18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1848522">
                <a:moveTo>
                  <a:pt x="393224" y="1580390"/>
                </a:moveTo>
                <a:cubicBezTo>
                  <a:pt x="467267" y="1580390"/>
                  <a:pt x="527290" y="1640413"/>
                  <a:pt x="527290" y="1714456"/>
                </a:cubicBezTo>
                <a:cubicBezTo>
                  <a:pt x="527290" y="1788499"/>
                  <a:pt x="467267" y="1848522"/>
                  <a:pt x="393224" y="1848522"/>
                </a:cubicBezTo>
                <a:cubicBezTo>
                  <a:pt x="319181" y="1848522"/>
                  <a:pt x="259158" y="1788499"/>
                  <a:pt x="259158" y="1714456"/>
                </a:cubicBezTo>
                <a:cubicBezTo>
                  <a:pt x="259158" y="1640413"/>
                  <a:pt x="319181" y="1580390"/>
                  <a:pt x="393224" y="1580390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45590" y="807182"/>
                </a:lnTo>
                <a:lnTo>
                  <a:pt x="405607" y="1574843"/>
                </a:lnTo>
                <a:lnTo>
                  <a:pt x="365625" y="807182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9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40"/>
          <p:cNvSpPr/>
          <p:nvPr/>
        </p:nvSpPr>
        <p:spPr>
          <a:xfrm>
            <a:off x="5632856" y="4158507"/>
            <a:ext cx="811214" cy="2091886"/>
          </a:xfrm>
          <a:custGeom>
            <a:avLst/>
            <a:gdLst>
              <a:gd name="connsiteX0" fmla="*/ 405898 w 811214"/>
              <a:gd name="connsiteY0" fmla="*/ 1823754 h 2091886"/>
              <a:gd name="connsiteX1" fmla="*/ 539964 w 811214"/>
              <a:gd name="connsiteY1" fmla="*/ 1957820 h 2091886"/>
              <a:gd name="connsiteX2" fmla="*/ 405898 w 811214"/>
              <a:gd name="connsiteY2" fmla="*/ 2091886 h 2091886"/>
              <a:gd name="connsiteX3" fmla="*/ 271832 w 811214"/>
              <a:gd name="connsiteY3" fmla="*/ 1957820 h 2091886"/>
              <a:gd name="connsiteX4" fmla="*/ 405898 w 811214"/>
              <a:gd name="connsiteY4" fmla="*/ 1823754 h 2091886"/>
              <a:gd name="connsiteX5" fmla="*/ 405607 w 811214"/>
              <a:gd name="connsiteY5" fmla="*/ 0 h 2091886"/>
              <a:gd name="connsiteX6" fmla="*/ 811214 w 811214"/>
              <a:gd name="connsiteY6" fmla="*/ 405606 h 2091886"/>
              <a:gd name="connsiteX7" fmla="*/ 487351 w 811214"/>
              <a:gd name="connsiteY7" fmla="*/ 802972 h 2091886"/>
              <a:gd name="connsiteX8" fmla="*/ 455836 w 811214"/>
              <a:gd name="connsiteY8" fmla="*/ 806149 h 2091886"/>
              <a:gd name="connsiteX9" fmla="*/ 405607 w 811214"/>
              <a:gd name="connsiteY9" fmla="*/ 1770540 h 2091886"/>
              <a:gd name="connsiteX10" fmla="*/ 355378 w 811214"/>
              <a:gd name="connsiteY10" fmla="*/ 806149 h 2091886"/>
              <a:gd name="connsiteX11" fmla="*/ 323863 w 811214"/>
              <a:gd name="connsiteY11" fmla="*/ 802972 h 2091886"/>
              <a:gd name="connsiteX12" fmla="*/ 0 w 811214"/>
              <a:gd name="connsiteY12" fmla="*/ 405606 h 2091886"/>
              <a:gd name="connsiteX13" fmla="*/ 405607 w 811214"/>
              <a:gd name="connsiteY13" fmla="*/ 0 h 2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091886">
                <a:moveTo>
                  <a:pt x="405898" y="1823754"/>
                </a:moveTo>
                <a:cubicBezTo>
                  <a:pt x="479941" y="1823754"/>
                  <a:pt x="539964" y="1883777"/>
                  <a:pt x="539964" y="1957820"/>
                </a:cubicBezTo>
                <a:cubicBezTo>
                  <a:pt x="539964" y="2031863"/>
                  <a:pt x="479941" y="2091886"/>
                  <a:pt x="405898" y="2091886"/>
                </a:cubicBezTo>
                <a:cubicBezTo>
                  <a:pt x="331855" y="2091886"/>
                  <a:pt x="271832" y="2031863"/>
                  <a:pt x="271832" y="1957820"/>
                </a:cubicBezTo>
                <a:cubicBezTo>
                  <a:pt x="271832" y="1883777"/>
                  <a:pt x="331855" y="1823754"/>
                  <a:pt x="405898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41"/>
          <p:cNvSpPr/>
          <p:nvPr/>
        </p:nvSpPr>
        <p:spPr>
          <a:xfrm>
            <a:off x="7645677" y="3334080"/>
            <a:ext cx="811214" cy="2916313"/>
          </a:xfrm>
          <a:custGeom>
            <a:avLst/>
            <a:gdLst>
              <a:gd name="connsiteX0" fmla="*/ 395758 w 811214"/>
              <a:gd name="connsiteY0" fmla="*/ 2648181 h 2916313"/>
              <a:gd name="connsiteX1" fmla="*/ 529824 w 811214"/>
              <a:gd name="connsiteY1" fmla="*/ 2782247 h 2916313"/>
              <a:gd name="connsiteX2" fmla="*/ 395758 w 811214"/>
              <a:gd name="connsiteY2" fmla="*/ 2916313 h 2916313"/>
              <a:gd name="connsiteX3" fmla="*/ 261692 w 811214"/>
              <a:gd name="connsiteY3" fmla="*/ 2782247 h 2916313"/>
              <a:gd name="connsiteX4" fmla="*/ 395758 w 811214"/>
              <a:gd name="connsiteY4" fmla="*/ 2648181 h 2916313"/>
              <a:gd name="connsiteX5" fmla="*/ 405607 w 811214"/>
              <a:gd name="connsiteY5" fmla="*/ 0 h 2916313"/>
              <a:gd name="connsiteX6" fmla="*/ 811214 w 811214"/>
              <a:gd name="connsiteY6" fmla="*/ 405607 h 2916313"/>
              <a:gd name="connsiteX7" fmla="*/ 563488 w 811214"/>
              <a:gd name="connsiteY7" fmla="*/ 779340 h 2916313"/>
              <a:gd name="connsiteX8" fmla="*/ 455088 w 811214"/>
              <a:gd name="connsiteY8" fmla="*/ 801225 h 2916313"/>
              <a:gd name="connsiteX9" fmla="*/ 405605 w 811214"/>
              <a:gd name="connsiteY9" fmla="*/ 2582584 h 2916313"/>
              <a:gd name="connsiteX10" fmla="*/ 356123 w 811214"/>
              <a:gd name="connsiteY10" fmla="*/ 801224 h 2916313"/>
              <a:gd name="connsiteX11" fmla="*/ 247727 w 811214"/>
              <a:gd name="connsiteY11" fmla="*/ 779340 h 2916313"/>
              <a:gd name="connsiteX12" fmla="*/ 0 w 811214"/>
              <a:gd name="connsiteY12" fmla="*/ 405607 h 2916313"/>
              <a:gd name="connsiteX13" fmla="*/ 405607 w 811214"/>
              <a:gd name="connsiteY13" fmla="*/ 0 h 29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916313">
                <a:moveTo>
                  <a:pt x="395758" y="2648181"/>
                </a:moveTo>
                <a:cubicBezTo>
                  <a:pt x="469801" y="2648181"/>
                  <a:pt x="529824" y="2708204"/>
                  <a:pt x="529824" y="2782247"/>
                </a:cubicBezTo>
                <a:cubicBezTo>
                  <a:pt x="529824" y="2856290"/>
                  <a:pt x="469801" y="2916313"/>
                  <a:pt x="395758" y="2916313"/>
                </a:cubicBezTo>
                <a:cubicBezTo>
                  <a:pt x="321715" y="2916313"/>
                  <a:pt x="261692" y="2856290"/>
                  <a:pt x="261692" y="2782247"/>
                </a:cubicBezTo>
                <a:cubicBezTo>
                  <a:pt x="261692" y="2708204"/>
                  <a:pt x="321715" y="2648181"/>
                  <a:pt x="39575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5088" y="801225"/>
                </a:lnTo>
                <a:lnTo>
                  <a:pt x="405605" y="2582584"/>
                </a:lnTo>
                <a:lnTo>
                  <a:pt x="356123" y="801224"/>
                </a:lnTo>
                <a:lnTo>
                  <a:pt x="247727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43"/>
          <p:cNvSpPr/>
          <p:nvPr/>
        </p:nvSpPr>
        <p:spPr>
          <a:xfrm>
            <a:off x="9650893" y="4158507"/>
            <a:ext cx="811214" cy="2091886"/>
          </a:xfrm>
          <a:custGeom>
            <a:avLst/>
            <a:gdLst>
              <a:gd name="connsiteX0" fmla="*/ 418574 w 811214"/>
              <a:gd name="connsiteY0" fmla="*/ 1823754 h 2091886"/>
              <a:gd name="connsiteX1" fmla="*/ 552640 w 811214"/>
              <a:gd name="connsiteY1" fmla="*/ 1957820 h 2091886"/>
              <a:gd name="connsiteX2" fmla="*/ 418574 w 811214"/>
              <a:gd name="connsiteY2" fmla="*/ 2091886 h 2091886"/>
              <a:gd name="connsiteX3" fmla="*/ 284508 w 811214"/>
              <a:gd name="connsiteY3" fmla="*/ 1957820 h 2091886"/>
              <a:gd name="connsiteX4" fmla="*/ 418574 w 811214"/>
              <a:gd name="connsiteY4" fmla="*/ 1823754 h 2091886"/>
              <a:gd name="connsiteX5" fmla="*/ 405607 w 811214"/>
              <a:gd name="connsiteY5" fmla="*/ 0 h 2091886"/>
              <a:gd name="connsiteX6" fmla="*/ 811214 w 811214"/>
              <a:gd name="connsiteY6" fmla="*/ 405606 h 2091886"/>
              <a:gd name="connsiteX7" fmla="*/ 487351 w 811214"/>
              <a:gd name="connsiteY7" fmla="*/ 802972 h 2091886"/>
              <a:gd name="connsiteX8" fmla="*/ 455836 w 811214"/>
              <a:gd name="connsiteY8" fmla="*/ 806149 h 2091886"/>
              <a:gd name="connsiteX9" fmla="*/ 405607 w 811214"/>
              <a:gd name="connsiteY9" fmla="*/ 1770540 h 2091886"/>
              <a:gd name="connsiteX10" fmla="*/ 355378 w 811214"/>
              <a:gd name="connsiteY10" fmla="*/ 806149 h 2091886"/>
              <a:gd name="connsiteX11" fmla="*/ 323863 w 811214"/>
              <a:gd name="connsiteY11" fmla="*/ 802972 h 2091886"/>
              <a:gd name="connsiteX12" fmla="*/ 0 w 811214"/>
              <a:gd name="connsiteY12" fmla="*/ 405606 h 2091886"/>
              <a:gd name="connsiteX13" fmla="*/ 405607 w 811214"/>
              <a:gd name="connsiteY13" fmla="*/ 0 h 2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214" h="2091886">
                <a:moveTo>
                  <a:pt x="418574" y="1823754"/>
                </a:moveTo>
                <a:cubicBezTo>
                  <a:pt x="492617" y="1823754"/>
                  <a:pt x="552640" y="1883777"/>
                  <a:pt x="552640" y="1957820"/>
                </a:cubicBezTo>
                <a:cubicBezTo>
                  <a:pt x="552640" y="2031863"/>
                  <a:pt x="492617" y="2091886"/>
                  <a:pt x="418574" y="2091886"/>
                </a:cubicBezTo>
                <a:cubicBezTo>
                  <a:pt x="344531" y="2091886"/>
                  <a:pt x="284508" y="2031863"/>
                  <a:pt x="284508" y="1957820"/>
                </a:cubicBezTo>
                <a:cubicBezTo>
                  <a:pt x="284508" y="1883777"/>
                  <a:pt x="344531" y="1823754"/>
                  <a:pt x="418574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4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019596" y="31652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66681" y="3451204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873719" y="20855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220804" y="2371406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961583" y="28997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308668" y="3185649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871477" y="20901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218562" y="2376054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012357" y="289985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359442" y="3185755"/>
            <a:ext cx="164799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677794" y="4654468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588389" y="4385727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587407" y="4410088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575571" y="3550872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547386" y="3550872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10800000">
            <a:off x="8669215" y="-1"/>
            <a:ext cx="3522785" cy="3522785"/>
          </a:xfrm>
          <a:prstGeom prst="rt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8907252">
            <a:off x="10186973" y="-550310"/>
            <a:ext cx="70338" cy="4805616"/>
          </a:xfrm>
          <a:custGeom>
            <a:avLst/>
            <a:gdLst>
              <a:gd name="connsiteX0" fmla="*/ 0 w 67134"/>
              <a:gd name="connsiteY0" fmla="*/ 0 h 4657427"/>
              <a:gd name="connsiteX1" fmla="*/ 67134 w 67134"/>
              <a:gd name="connsiteY1" fmla="*/ 0 h 4657427"/>
              <a:gd name="connsiteX2" fmla="*/ 67134 w 67134"/>
              <a:gd name="connsiteY2" fmla="*/ 4657427 h 4657427"/>
              <a:gd name="connsiteX3" fmla="*/ 0 w 67134"/>
              <a:gd name="connsiteY3" fmla="*/ 4657427 h 4657427"/>
              <a:gd name="connsiteX4" fmla="*/ 0 w 67134"/>
              <a:gd name="connsiteY4" fmla="*/ 0 h 4657427"/>
              <a:gd name="connsiteX0-1" fmla="*/ 3219 w 67134"/>
              <a:gd name="connsiteY0-2" fmla="*/ 0 h 4728154"/>
              <a:gd name="connsiteX1-3" fmla="*/ 67134 w 67134"/>
              <a:gd name="connsiteY1-4" fmla="*/ 70727 h 4728154"/>
              <a:gd name="connsiteX2-5" fmla="*/ 67134 w 67134"/>
              <a:gd name="connsiteY2-6" fmla="*/ 4728154 h 4728154"/>
              <a:gd name="connsiteX3-7" fmla="*/ 0 w 67134"/>
              <a:gd name="connsiteY3-8" fmla="*/ 4728154 h 4728154"/>
              <a:gd name="connsiteX4-9" fmla="*/ 3219 w 67134"/>
              <a:gd name="connsiteY4-10" fmla="*/ 0 h 4728154"/>
              <a:gd name="connsiteX0-11" fmla="*/ 6423 w 70338"/>
              <a:gd name="connsiteY0-12" fmla="*/ 0 h 4805616"/>
              <a:gd name="connsiteX1-13" fmla="*/ 70338 w 70338"/>
              <a:gd name="connsiteY1-14" fmla="*/ 70727 h 4805616"/>
              <a:gd name="connsiteX2-15" fmla="*/ 70338 w 70338"/>
              <a:gd name="connsiteY2-16" fmla="*/ 4728154 h 4805616"/>
              <a:gd name="connsiteX3-17" fmla="*/ 0 w 70338"/>
              <a:gd name="connsiteY3-18" fmla="*/ 4805616 h 4805616"/>
              <a:gd name="connsiteX4-19" fmla="*/ 6423 w 70338"/>
              <a:gd name="connsiteY4-20" fmla="*/ 0 h 48056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338" h="4805616">
                <a:moveTo>
                  <a:pt x="6423" y="0"/>
                </a:moveTo>
                <a:lnTo>
                  <a:pt x="70338" y="70727"/>
                </a:lnTo>
                <a:lnTo>
                  <a:pt x="70338" y="4728154"/>
                </a:lnTo>
                <a:lnTo>
                  <a:pt x="0" y="4805616"/>
                </a:lnTo>
                <a:lnTo>
                  <a:pt x="6423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0" y="5210423"/>
            <a:ext cx="1647577" cy="1647577"/>
          </a:xfrm>
          <a:prstGeom prst="rt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4015" y="1641320"/>
            <a:ext cx="116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588088" y="2205326"/>
            <a:ext cx="62601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264500" y="2226095"/>
            <a:ext cx="147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prstClr val="black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5149" y="2839671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6274" y="2839670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5149" y="3547937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26274" y="3547936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5149" y="4256203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26274" y="4256202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5149" y="4964469"/>
            <a:ext cx="1283677" cy="496933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26274" y="4964468"/>
            <a:ext cx="3642941" cy="496933"/>
          </a:xfrm>
          <a:prstGeom prst="rect">
            <a:avLst/>
          </a:prstGeom>
          <a:noFill/>
          <a:ln w="19050">
            <a:solidFill>
              <a:srgbClr val="668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02490" y="2903470"/>
            <a:ext cx="10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2490" y="3596539"/>
            <a:ext cx="8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02490" y="4304805"/>
            <a:ext cx="8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02490" y="5028268"/>
            <a:ext cx="8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11938" y="2857303"/>
            <a:ext cx="267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11938" y="3550372"/>
            <a:ext cx="267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11938" y="4279306"/>
            <a:ext cx="267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35788" y="4989025"/>
            <a:ext cx="26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hord 15"/>
          <p:cNvSpPr/>
          <p:nvPr/>
        </p:nvSpPr>
        <p:spPr>
          <a:xfrm rot="6657680">
            <a:off x="1307033" y="2016544"/>
            <a:ext cx="3290213" cy="3290213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6"/>
          <p:cNvSpPr/>
          <p:nvPr/>
        </p:nvSpPr>
        <p:spPr>
          <a:xfrm rot="17457680">
            <a:off x="7570945" y="2439787"/>
            <a:ext cx="3290213" cy="3290213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18"/>
          <p:cNvSpPr/>
          <p:nvPr/>
        </p:nvSpPr>
        <p:spPr>
          <a:xfrm rot="6657680">
            <a:off x="4814769" y="2442104"/>
            <a:ext cx="2519338" cy="2519338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hord 20"/>
          <p:cNvSpPr/>
          <p:nvPr/>
        </p:nvSpPr>
        <p:spPr>
          <a:xfrm rot="17457680">
            <a:off x="4814769" y="2785102"/>
            <a:ext cx="2519338" cy="2519338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6687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45"/>
          <p:cNvSpPr/>
          <p:nvPr/>
        </p:nvSpPr>
        <p:spPr bwMode="auto">
          <a:xfrm>
            <a:off x="2543201" y="2441729"/>
            <a:ext cx="817874" cy="81786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5"/>
          <p:cNvSpPr>
            <a:spLocks noEditPoints="1"/>
          </p:cNvSpPr>
          <p:nvPr/>
        </p:nvSpPr>
        <p:spPr bwMode="auto">
          <a:xfrm>
            <a:off x="5806131" y="4187240"/>
            <a:ext cx="536615" cy="400571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5"/>
          <p:cNvSpPr>
            <a:spLocks noEditPoints="1"/>
          </p:cNvSpPr>
          <p:nvPr/>
        </p:nvSpPr>
        <p:spPr bwMode="auto">
          <a:xfrm>
            <a:off x="5819688" y="2748796"/>
            <a:ext cx="509500" cy="50211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AC2A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8815479" y="4104394"/>
            <a:ext cx="801142" cy="80114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15056" y="152892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19137" y="181482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056" y="554413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919137" y="583004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937656" y="298121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41737" y="326712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659864" y="41172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63945" y="44031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271258" y="340731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388028" y="340731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93601" y="482131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8420" y="5082490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/>
          <p:nvPr/>
        </p:nvSpPr>
        <p:spPr bwMode="auto">
          <a:xfrm>
            <a:off x="1804294" y="1897209"/>
            <a:ext cx="1378738" cy="1378739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813312" y="4156245"/>
            <a:ext cx="1375061" cy="1376658"/>
          </a:xfrm>
          <a:prstGeom prst="ellipse">
            <a:avLst/>
          </a:prstGeom>
          <a:solidFill>
            <a:srgbClr val="98BC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813312" y="3692082"/>
            <a:ext cx="8829181" cy="0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244701" y="2339684"/>
            <a:ext cx="497924" cy="478006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251880" y="4605571"/>
            <a:ext cx="497924" cy="478006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3091" y="2428363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3493091" y="21495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3091" y="4717529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493091" y="44387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0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4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7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66"/>
          <p:cNvCxnSpPr/>
          <p:nvPr/>
        </p:nvCxnSpPr>
        <p:spPr>
          <a:xfrm flipV="1">
            <a:off x="1765416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8"/>
          <p:cNvCxnSpPr/>
          <p:nvPr/>
        </p:nvCxnSpPr>
        <p:spPr>
          <a:xfrm flipV="1">
            <a:off x="3936650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9"/>
          <p:cNvCxnSpPr/>
          <p:nvPr/>
        </p:nvCxnSpPr>
        <p:spPr>
          <a:xfrm flipV="1">
            <a:off x="6079232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0"/>
          <p:cNvCxnSpPr/>
          <p:nvPr/>
        </p:nvCxnSpPr>
        <p:spPr>
          <a:xfrm flipV="1">
            <a:off x="7405519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1"/>
          <p:cNvCxnSpPr/>
          <p:nvPr/>
        </p:nvCxnSpPr>
        <p:spPr>
          <a:xfrm flipV="1">
            <a:off x="8690643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2"/>
          <p:cNvCxnSpPr/>
          <p:nvPr/>
        </p:nvCxnSpPr>
        <p:spPr>
          <a:xfrm flipV="1">
            <a:off x="10414464" y="3156569"/>
            <a:ext cx="0" cy="477222"/>
          </a:xfrm>
          <a:prstGeom prst="line">
            <a:avLst/>
          </a:prstGeom>
          <a:ln w="12700">
            <a:solidFill>
              <a:srgbClr val="8497B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53149" y="3861542"/>
            <a:ext cx="785130" cy="1000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47"/>
          <p:cNvSpPr/>
          <p:nvPr/>
        </p:nvSpPr>
        <p:spPr>
          <a:xfrm>
            <a:off x="1816794" y="3861542"/>
            <a:ext cx="785130" cy="1000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48"/>
          <p:cNvSpPr/>
          <p:nvPr/>
        </p:nvSpPr>
        <p:spPr>
          <a:xfrm>
            <a:off x="2680440" y="3861542"/>
            <a:ext cx="785130" cy="100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3544085" y="3861542"/>
            <a:ext cx="785130" cy="100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50"/>
          <p:cNvSpPr/>
          <p:nvPr/>
        </p:nvSpPr>
        <p:spPr>
          <a:xfrm>
            <a:off x="4407730" y="3861542"/>
            <a:ext cx="785130" cy="100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51"/>
          <p:cNvSpPr/>
          <p:nvPr/>
        </p:nvSpPr>
        <p:spPr>
          <a:xfrm>
            <a:off x="5271376" y="3861542"/>
            <a:ext cx="785130" cy="100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52"/>
          <p:cNvSpPr/>
          <p:nvPr/>
        </p:nvSpPr>
        <p:spPr>
          <a:xfrm>
            <a:off x="6135021" y="3861542"/>
            <a:ext cx="785130" cy="100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53"/>
          <p:cNvSpPr/>
          <p:nvPr/>
        </p:nvSpPr>
        <p:spPr>
          <a:xfrm>
            <a:off x="6998666" y="3861542"/>
            <a:ext cx="785130" cy="100011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54"/>
          <p:cNvSpPr/>
          <p:nvPr/>
        </p:nvSpPr>
        <p:spPr>
          <a:xfrm>
            <a:off x="7862311" y="3861542"/>
            <a:ext cx="785130" cy="100011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55"/>
          <p:cNvSpPr/>
          <p:nvPr/>
        </p:nvSpPr>
        <p:spPr>
          <a:xfrm>
            <a:off x="8725957" y="3861542"/>
            <a:ext cx="785130" cy="100011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56"/>
          <p:cNvSpPr/>
          <p:nvPr/>
        </p:nvSpPr>
        <p:spPr>
          <a:xfrm>
            <a:off x="9589602" y="3861542"/>
            <a:ext cx="785130" cy="1000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57"/>
          <p:cNvSpPr/>
          <p:nvPr/>
        </p:nvSpPr>
        <p:spPr>
          <a:xfrm>
            <a:off x="10453247" y="3861542"/>
            <a:ext cx="785130" cy="1000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2" name="图片占位符 1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302512" y="2275628"/>
            <a:ext cx="957262" cy="957262"/>
          </a:xfrm>
          <a:prstGeom prst="ellipse">
            <a:avLst/>
          </a:prstGeom>
        </p:spPr>
      </p:pic>
      <p:pic>
        <p:nvPicPr>
          <p:cNvPr id="23" name="图片占位符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58019" y="2275628"/>
            <a:ext cx="957262" cy="957262"/>
          </a:xfrm>
          <a:prstGeom prst="ellipse">
            <a:avLst/>
          </a:prstGeom>
        </p:spPr>
      </p:pic>
      <p:pic>
        <p:nvPicPr>
          <p:cNvPr id="24" name="图片占位符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15232" y="2275628"/>
            <a:ext cx="957262" cy="957262"/>
          </a:xfrm>
          <a:prstGeom prst="ellipse">
            <a:avLst/>
          </a:prstGeom>
        </p:spPr>
      </p:pic>
      <p:pic>
        <p:nvPicPr>
          <p:cNvPr id="25" name="图片占位符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23826" y="2275628"/>
            <a:ext cx="957262" cy="957262"/>
          </a:xfrm>
          <a:prstGeom prst="ellipse">
            <a:avLst/>
          </a:prstGeom>
        </p:spPr>
      </p:pic>
      <p:pic>
        <p:nvPicPr>
          <p:cNvPr id="26" name="图片占位符 2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12012" y="2275628"/>
            <a:ext cx="957262" cy="957262"/>
          </a:xfrm>
          <a:prstGeom prst="ellipse">
            <a:avLst/>
          </a:prstGeom>
        </p:spPr>
      </p:pic>
      <p:pic>
        <p:nvPicPr>
          <p:cNvPr id="27" name="图片占位符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939303" y="2275628"/>
            <a:ext cx="957262" cy="957262"/>
          </a:xfrm>
          <a:prstGeom prst="ellipse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1049829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3910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3248200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252281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353117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357198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523562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527643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686282" y="417202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690363" y="4457930"/>
            <a:ext cx="147035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75817" y="5367741"/>
            <a:ext cx="953028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17"/>
          <p:cNvSpPr/>
          <p:nvPr/>
        </p:nvSpPr>
        <p:spPr bwMode="auto">
          <a:xfrm>
            <a:off x="1281530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3853536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 bwMode="auto">
          <a:xfrm>
            <a:off x="6501066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9051494" y="2028989"/>
            <a:ext cx="1942965" cy="3264363"/>
          </a:xfrm>
          <a:prstGeom prst="rect">
            <a:avLst/>
          </a:prstGeom>
          <a:noFill/>
          <a:ln w="9525" cap="flat">
            <a:solidFill>
              <a:srgbClr val="ADBAC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15107" y="2298430"/>
            <a:ext cx="900545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610200" y="2586369"/>
            <a:ext cx="513876" cy="341981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3"/>
          <p:cNvSpPr/>
          <p:nvPr/>
        </p:nvSpPr>
        <p:spPr bwMode="auto">
          <a:xfrm>
            <a:off x="9628171" y="2298430"/>
            <a:ext cx="900545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9825362" y="2533446"/>
            <a:ext cx="483312" cy="447827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1797102" y="2298430"/>
            <a:ext cx="901267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2107435" y="2514661"/>
            <a:ext cx="325755" cy="485397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0"/>
          <p:cNvSpPr/>
          <p:nvPr/>
        </p:nvSpPr>
        <p:spPr bwMode="auto">
          <a:xfrm>
            <a:off x="7038323" y="2298430"/>
            <a:ext cx="900545" cy="901268"/>
          </a:xfrm>
          <a:prstGeom prst="ellipse">
            <a:avLst/>
          </a:prstGeom>
          <a:solidFill>
            <a:srgbClr val="6687B3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7283296" y="2552711"/>
            <a:ext cx="410964" cy="409296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11990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67009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69633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24652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319555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869736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910678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460859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00"/>
          <p:cNvSpPr>
            <a:spLocks noEditPoints="1"/>
          </p:cNvSpPr>
          <p:nvPr/>
        </p:nvSpPr>
        <p:spPr bwMode="auto">
          <a:xfrm>
            <a:off x="2577440" y="4028006"/>
            <a:ext cx="298450" cy="755650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00"/>
          <p:cNvSpPr>
            <a:spLocks noEditPoints="1"/>
          </p:cNvSpPr>
          <p:nvPr/>
        </p:nvSpPr>
        <p:spPr bwMode="auto">
          <a:xfrm>
            <a:off x="4049052" y="3831156"/>
            <a:ext cx="358775" cy="954088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00"/>
          <p:cNvSpPr>
            <a:spLocks noEditPoints="1"/>
          </p:cNvSpPr>
          <p:nvPr/>
        </p:nvSpPr>
        <p:spPr bwMode="auto">
          <a:xfrm>
            <a:off x="5560352" y="3618431"/>
            <a:ext cx="436563" cy="1169988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00"/>
          <p:cNvSpPr>
            <a:spLocks noEditPoints="1"/>
          </p:cNvSpPr>
          <p:nvPr/>
        </p:nvSpPr>
        <p:spPr bwMode="auto">
          <a:xfrm>
            <a:off x="7028790" y="3378719"/>
            <a:ext cx="511175" cy="1414462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00"/>
          <p:cNvSpPr>
            <a:spLocks noEditPoints="1"/>
          </p:cNvSpPr>
          <p:nvPr/>
        </p:nvSpPr>
        <p:spPr bwMode="auto">
          <a:xfrm>
            <a:off x="8492465" y="3173931"/>
            <a:ext cx="576262" cy="1619250"/>
          </a:xfrm>
          <a:custGeom>
            <a:avLst/>
            <a:gdLst/>
            <a:ahLst/>
            <a:cxnLst>
              <a:cxn ang="0">
                <a:pos x="170" y="147"/>
              </a:cxn>
              <a:cxn ang="0">
                <a:pos x="210" y="107"/>
              </a:cxn>
              <a:cxn ang="0">
                <a:pos x="214" y="60"/>
              </a:cxn>
              <a:cxn ang="0">
                <a:pos x="182" y="13"/>
              </a:cxn>
              <a:cxn ang="0">
                <a:pos x="141" y="0"/>
              </a:cxn>
              <a:cxn ang="0">
                <a:pos x="88" y="22"/>
              </a:cxn>
              <a:cxn ang="0">
                <a:pos x="66" y="76"/>
              </a:cxn>
              <a:cxn ang="0">
                <a:pos x="79" y="119"/>
              </a:cxn>
              <a:cxn ang="0">
                <a:pos x="126" y="153"/>
              </a:cxn>
              <a:cxn ang="0">
                <a:pos x="266" y="336"/>
              </a:cxn>
              <a:cxn ang="0">
                <a:pos x="248" y="216"/>
              </a:cxn>
              <a:cxn ang="0">
                <a:pos x="244" y="201"/>
              </a:cxn>
              <a:cxn ang="0">
                <a:pos x="226" y="182"/>
              </a:cxn>
              <a:cxn ang="0">
                <a:pos x="170" y="162"/>
              </a:cxn>
              <a:cxn ang="0">
                <a:pos x="125" y="160"/>
              </a:cxn>
              <a:cxn ang="0">
                <a:pos x="57" y="175"/>
              </a:cxn>
              <a:cxn ang="0">
                <a:pos x="32" y="198"/>
              </a:cxn>
              <a:cxn ang="0">
                <a:pos x="13" y="325"/>
              </a:cxn>
              <a:cxn ang="0">
                <a:pos x="0" y="428"/>
              </a:cxn>
              <a:cxn ang="0">
                <a:pos x="7" y="451"/>
              </a:cxn>
              <a:cxn ang="0">
                <a:pos x="21" y="452"/>
              </a:cxn>
              <a:cxn ang="0">
                <a:pos x="37" y="433"/>
              </a:cxn>
              <a:cxn ang="0">
                <a:pos x="59" y="361"/>
              </a:cxn>
              <a:cxn ang="0">
                <a:pos x="37" y="498"/>
              </a:cxn>
              <a:cxn ang="0">
                <a:pos x="50" y="513"/>
              </a:cxn>
              <a:cxn ang="0">
                <a:pos x="79" y="679"/>
              </a:cxn>
              <a:cxn ang="0">
                <a:pos x="82" y="693"/>
              </a:cxn>
              <a:cxn ang="0">
                <a:pos x="94" y="708"/>
              </a:cxn>
              <a:cxn ang="0">
                <a:pos x="109" y="710"/>
              </a:cxn>
              <a:cxn ang="0">
                <a:pos x="125" y="696"/>
              </a:cxn>
              <a:cxn ang="0">
                <a:pos x="128" y="685"/>
              </a:cxn>
              <a:cxn ang="0">
                <a:pos x="131" y="645"/>
              </a:cxn>
              <a:cxn ang="0">
                <a:pos x="134" y="577"/>
              </a:cxn>
              <a:cxn ang="0">
                <a:pos x="144" y="514"/>
              </a:cxn>
              <a:cxn ang="0">
                <a:pos x="147" y="577"/>
              </a:cxn>
              <a:cxn ang="0">
                <a:pos x="150" y="645"/>
              </a:cxn>
              <a:cxn ang="0">
                <a:pos x="153" y="685"/>
              </a:cxn>
              <a:cxn ang="0">
                <a:pos x="156" y="696"/>
              </a:cxn>
              <a:cxn ang="0">
                <a:pos x="172" y="710"/>
              </a:cxn>
              <a:cxn ang="0">
                <a:pos x="186" y="708"/>
              </a:cxn>
              <a:cxn ang="0">
                <a:pos x="198" y="693"/>
              </a:cxn>
              <a:cxn ang="0">
                <a:pos x="211" y="514"/>
              </a:cxn>
              <a:cxn ang="0">
                <a:pos x="232" y="513"/>
              </a:cxn>
              <a:cxn ang="0">
                <a:pos x="245" y="498"/>
              </a:cxn>
              <a:cxn ang="0">
                <a:pos x="219" y="361"/>
              </a:cxn>
              <a:cxn ang="0">
                <a:pos x="241" y="430"/>
              </a:cxn>
              <a:cxn ang="0">
                <a:pos x="257" y="452"/>
              </a:cxn>
              <a:cxn ang="0">
                <a:pos x="270" y="450"/>
              </a:cxn>
              <a:cxn ang="0">
                <a:pos x="276" y="426"/>
              </a:cxn>
            </a:cxnLst>
            <a:rect l="0" t="0" r="r" b="b"/>
            <a:pathLst>
              <a:path w="276" h="710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7" y="206"/>
                </a:lnTo>
                <a:lnTo>
                  <a:pt x="244" y="201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1" y="688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6" y="689"/>
                </a:lnTo>
                <a:lnTo>
                  <a:pt x="128" y="685"/>
                </a:lnTo>
                <a:lnTo>
                  <a:pt x="128" y="685"/>
                </a:lnTo>
                <a:lnTo>
                  <a:pt x="129" y="668"/>
                </a:lnTo>
                <a:lnTo>
                  <a:pt x="129" y="668"/>
                </a:lnTo>
                <a:lnTo>
                  <a:pt x="131" y="645"/>
                </a:lnTo>
                <a:lnTo>
                  <a:pt x="131" y="645"/>
                </a:lnTo>
                <a:lnTo>
                  <a:pt x="132" y="613"/>
                </a:lnTo>
                <a:lnTo>
                  <a:pt x="132" y="613"/>
                </a:lnTo>
                <a:lnTo>
                  <a:pt x="134" y="577"/>
                </a:lnTo>
                <a:lnTo>
                  <a:pt x="134" y="577"/>
                </a:lnTo>
                <a:lnTo>
                  <a:pt x="135" y="539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4" y="514"/>
                </a:lnTo>
                <a:lnTo>
                  <a:pt x="145" y="539"/>
                </a:lnTo>
                <a:lnTo>
                  <a:pt x="145" y="539"/>
                </a:lnTo>
                <a:lnTo>
                  <a:pt x="147" y="577"/>
                </a:lnTo>
                <a:lnTo>
                  <a:pt x="147" y="577"/>
                </a:lnTo>
                <a:lnTo>
                  <a:pt x="148" y="613"/>
                </a:lnTo>
                <a:lnTo>
                  <a:pt x="148" y="613"/>
                </a:lnTo>
                <a:lnTo>
                  <a:pt x="150" y="645"/>
                </a:lnTo>
                <a:lnTo>
                  <a:pt x="150" y="645"/>
                </a:lnTo>
                <a:lnTo>
                  <a:pt x="151" y="668"/>
                </a:lnTo>
                <a:lnTo>
                  <a:pt x="151" y="668"/>
                </a:lnTo>
                <a:lnTo>
                  <a:pt x="153" y="685"/>
                </a:lnTo>
                <a:lnTo>
                  <a:pt x="153" y="685"/>
                </a:lnTo>
                <a:lnTo>
                  <a:pt x="154" y="689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lnTo>
                  <a:pt x="276" y="426"/>
                </a:lnTo>
                <a:close/>
              </a:path>
            </a:pathLst>
          </a:custGeom>
          <a:solidFill>
            <a:srgbClr val="6687B3"/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눈물 방울 87"/>
          <p:cNvSpPr/>
          <p:nvPr/>
        </p:nvSpPr>
        <p:spPr bwMode="auto">
          <a:xfrm rot="8100000">
            <a:off x="6857340" y="2262706"/>
            <a:ext cx="868363" cy="86836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직사각형 85"/>
          <p:cNvSpPr>
            <a:spLocks noChangeArrowheads="1"/>
          </p:cNvSpPr>
          <p:nvPr/>
        </p:nvSpPr>
        <p:spPr bwMode="auto">
          <a:xfrm>
            <a:off x="6639852" y="2481779"/>
            <a:ext cx="1331913" cy="5234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kumimoji="0" lang="ko-KR" altLang="en-US" sz="2800" b="1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눈물 방울 112"/>
          <p:cNvSpPr/>
          <p:nvPr/>
        </p:nvSpPr>
        <p:spPr bwMode="auto">
          <a:xfrm rot="8100000">
            <a:off x="5422240" y="2681806"/>
            <a:ext cx="708025" cy="70961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직사각형 108"/>
          <p:cNvSpPr>
            <a:spLocks noChangeArrowheads="1"/>
          </p:cNvSpPr>
          <p:nvPr/>
        </p:nvSpPr>
        <p:spPr bwMode="auto">
          <a:xfrm>
            <a:off x="5270010" y="2846024"/>
            <a:ext cx="1065042" cy="4468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2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kumimoji="0" lang="ko-KR" altLang="en-US" sz="23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눈물 방울 134"/>
          <p:cNvSpPr/>
          <p:nvPr/>
        </p:nvSpPr>
        <p:spPr bwMode="auto">
          <a:xfrm rot="8100000">
            <a:off x="3928402" y="3026295"/>
            <a:ext cx="611188" cy="620711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직사각형 120"/>
          <p:cNvSpPr>
            <a:spLocks noChangeArrowheads="1"/>
          </p:cNvSpPr>
          <p:nvPr/>
        </p:nvSpPr>
        <p:spPr bwMode="auto">
          <a:xfrm>
            <a:off x="3674402" y="3171057"/>
            <a:ext cx="1152525" cy="3997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kumimoji="0" lang="ko-KR" altLang="en-US" sz="2000" b="1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눈물 방울 139"/>
          <p:cNvSpPr/>
          <p:nvPr/>
        </p:nvSpPr>
        <p:spPr bwMode="auto">
          <a:xfrm rot="8100000">
            <a:off x="2471077" y="3364429"/>
            <a:ext cx="523875" cy="52546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직사각형 138"/>
          <p:cNvSpPr>
            <a:spLocks noChangeArrowheads="1"/>
          </p:cNvSpPr>
          <p:nvPr/>
        </p:nvSpPr>
        <p:spPr bwMode="auto">
          <a:xfrm>
            <a:off x="2161515" y="3513083"/>
            <a:ext cx="1152525" cy="32332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kumimoji="0" lang="en-US" altLang="ko-KR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kumimoji="0" lang="ko-KR" altLang="en-US" sz="15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눈물 방울 87"/>
          <p:cNvSpPr/>
          <p:nvPr/>
        </p:nvSpPr>
        <p:spPr bwMode="auto">
          <a:xfrm rot="8100000">
            <a:off x="8332127" y="1977661"/>
            <a:ext cx="868363" cy="868363"/>
          </a:xfrm>
          <a:prstGeom prst="teardrop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직사각형 85"/>
          <p:cNvSpPr>
            <a:spLocks noChangeArrowheads="1"/>
          </p:cNvSpPr>
          <p:nvPr/>
        </p:nvSpPr>
        <p:spPr bwMode="auto">
          <a:xfrm>
            <a:off x="8114639" y="2196734"/>
            <a:ext cx="1331913" cy="5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r>
              <a:rPr kumimoji="0"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0%</a:t>
            </a:r>
            <a:endParaRPr kumimoji="0" lang="ko-KR" altLang="en-US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362017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898856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424444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932569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2465" y="5113601"/>
            <a:ext cx="70361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161515" y="2070099"/>
            <a:ext cx="0" cy="2921000"/>
          </a:xfrm>
          <a:prstGeom prst="straightConnector1">
            <a:avLst/>
          </a:prstGeom>
          <a:ln>
            <a:solidFill>
              <a:srgbClr val="ADB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2161515" y="4991099"/>
            <a:ext cx="7579385" cy="0"/>
          </a:xfrm>
          <a:prstGeom prst="straightConnector1">
            <a:avLst/>
          </a:prstGeom>
          <a:ln>
            <a:solidFill>
              <a:srgbClr val="ADB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294764" y="5748493"/>
            <a:ext cx="953028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17523" y="212791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2127913"/>
            <a:ext cx="1294227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38365" y="2127913"/>
            <a:ext cx="10353636" cy="2602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61658" y="2682674"/>
            <a:ext cx="574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61658" y="3438831"/>
            <a:ext cx="5745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 your need to draw the text box size</a:t>
            </a:r>
            <a:r>
              <a:rPr lang="zh-CN" altLang="en-US" dirty="0">
                <a:solidFill>
                  <a:srgbClr val="373B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rgbClr val="373B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9000000">
            <a:off x="10325406" y="4350649"/>
            <a:ext cx="804612" cy="69363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rot="9000000">
            <a:off x="2257084" y="1651837"/>
            <a:ext cx="302529" cy="260801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 rot="11728225">
            <a:off x="10603412" y="853590"/>
            <a:ext cx="589059" cy="507810"/>
          </a:xfrm>
          <a:prstGeom prst="triangle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" name="图片 295"/>
          <p:cNvPicPr>
            <a:picLocks noChangeAspect="1"/>
          </p:cNvPicPr>
          <p:nvPr/>
        </p:nvPicPr>
        <p:blipFill rotWithShape="1">
          <a:blip r:embed="rId1"/>
          <a:srcRect b="22718"/>
          <a:stretch>
            <a:fillRect/>
          </a:stretch>
        </p:blipFill>
        <p:spPr>
          <a:xfrm>
            <a:off x="7170702" y="3686985"/>
            <a:ext cx="4140050" cy="2100850"/>
          </a:xfrm>
          <a:prstGeom prst="rect">
            <a:avLst/>
          </a:prstGeom>
        </p:spPr>
      </p:pic>
      <p:pic>
        <p:nvPicPr>
          <p:cNvPr id="297" name="图片 296"/>
          <p:cNvPicPr>
            <a:picLocks noChangeAspect="1"/>
          </p:cNvPicPr>
          <p:nvPr/>
        </p:nvPicPr>
        <p:blipFill rotWithShape="1">
          <a:blip r:embed="rId2"/>
          <a:srcRect b="19748"/>
          <a:stretch>
            <a:fillRect/>
          </a:stretch>
        </p:blipFill>
        <p:spPr>
          <a:xfrm>
            <a:off x="4845450" y="1549816"/>
            <a:ext cx="4124438" cy="2088734"/>
          </a:xfrm>
          <a:prstGeom prst="rect">
            <a:avLst/>
          </a:prstGeom>
        </p:spPr>
      </p:pic>
      <p:sp>
        <p:nvSpPr>
          <p:cNvPr id="298" name="Rectangle 65"/>
          <p:cNvSpPr>
            <a:spLocks noChangeAspect="1"/>
          </p:cNvSpPr>
          <p:nvPr/>
        </p:nvSpPr>
        <p:spPr>
          <a:xfrm>
            <a:off x="8969888" y="1549730"/>
            <a:ext cx="2340864" cy="21007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299" name="Rectangle 4"/>
          <p:cNvSpPr/>
          <p:nvPr/>
        </p:nvSpPr>
        <p:spPr>
          <a:xfrm rot="2700000">
            <a:off x="8828156" y="2476668"/>
            <a:ext cx="283464" cy="2834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300" name="Rectangle 66"/>
          <p:cNvSpPr/>
          <p:nvPr/>
        </p:nvSpPr>
        <p:spPr>
          <a:xfrm>
            <a:off x="4830704" y="3687070"/>
            <a:ext cx="2340000" cy="21007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301" name="Rectangle 17"/>
          <p:cNvSpPr/>
          <p:nvPr/>
        </p:nvSpPr>
        <p:spPr>
          <a:xfrm rot="2700000">
            <a:off x="7028971" y="4595720"/>
            <a:ext cx="283464" cy="283464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>
              <a:solidFill>
                <a:prstClr val="white"/>
              </a:solidFill>
            </a:endParaRPr>
          </a:p>
        </p:txBody>
      </p:sp>
      <p:grpSp>
        <p:nvGrpSpPr>
          <p:cNvPr id="302" name="组合 301"/>
          <p:cNvGrpSpPr/>
          <p:nvPr/>
        </p:nvGrpSpPr>
        <p:grpSpPr>
          <a:xfrm>
            <a:off x="10001783" y="2157998"/>
            <a:ext cx="756203" cy="813121"/>
            <a:chOff x="10131979" y="1124781"/>
            <a:chExt cx="401297" cy="431502"/>
          </a:xfrm>
          <a:solidFill>
            <a:schemeClr val="bg1"/>
          </a:solidFill>
        </p:grpSpPr>
        <p:sp>
          <p:nvSpPr>
            <p:cNvPr id="303" name="Freeform 102"/>
            <p:cNvSpPr/>
            <p:nvPr/>
          </p:nvSpPr>
          <p:spPr bwMode="auto">
            <a:xfrm>
              <a:off x="10131979" y="1124781"/>
              <a:ext cx="327941" cy="431502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2751" tIns="36376" rIns="72751" bIns="36376"/>
            <a:lstStyle/>
            <a:p>
              <a:pPr>
                <a:defRPr/>
              </a:pPr>
              <a:endParaRPr lang="zh-CN" altLang="en-US" sz="1430">
                <a:solidFill>
                  <a:prstClr val="black"/>
                </a:solidFill>
              </a:endParaRPr>
            </a:p>
          </p:txBody>
        </p:sp>
        <p:sp>
          <p:nvSpPr>
            <p:cNvPr id="304" name="Freeform 103"/>
            <p:cNvSpPr/>
            <p:nvPr/>
          </p:nvSpPr>
          <p:spPr bwMode="auto">
            <a:xfrm>
              <a:off x="10369305" y="1130535"/>
              <a:ext cx="84862" cy="84862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72751" tIns="36376" rIns="72751" bIns="36376"/>
            <a:lstStyle/>
            <a:p>
              <a:pPr>
                <a:defRPr/>
              </a:pPr>
              <a:endParaRPr lang="zh-CN" altLang="en-US" sz="1430">
                <a:solidFill>
                  <a:prstClr val="black"/>
                </a:solidFill>
              </a:endParaRPr>
            </a:p>
          </p:txBody>
        </p:sp>
        <p:sp>
          <p:nvSpPr>
            <p:cNvPr id="305" name="Freeform 104"/>
            <p:cNvSpPr>
              <a:spLocks noEditPoints="1"/>
            </p:cNvSpPr>
            <p:nvPr/>
          </p:nvSpPr>
          <p:spPr bwMode="auto">
            <a:xfrm>
              <a:off x="10350607" y="1376491"/>
              <a:ext cx="182669" cy="179792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72751" tIns="36376" rIns="72751" bIns="36376"/>
            <a:lstStyle/>
            <a:p>
              <a:pPr>
                <a:defRPr/>
              </a:pPr>
              <a:endParaRPr lang="zh-CN" altLang="en-US" sz="1430">
                <a:solidFill>
                  <a:prstClr val="black"/>
                </a:solidFill>
              </a:endParaRPr>
            </a:p>
          </p:txBody>
        </p:sp>
      </p:grpSp>
      <p:sp>
        <p:nvSpPr>
          <p:cNvPr id="306" name="AutoShape 116"/>
          <p:cNvSpPr/>
          <p:nvPr/>
        </p:nvSpPr>
        <p:spPr bwMode="auto">
          <a:xfrm>
            <a:off x="5636328" y="4316366"/>
            <a:ext cx="822480" cy="822480"/>
          </a:xfrm>
          <a:custGeom>
            <a:avLst/>
            <a:gdLst>
              <a:gd name="T0" fmla="*/ 3362078 w 21600"/>
              <a:gd name="T1" fmla="*/ 0 h 21600"/>
              <a:gd name="T2" fmla="*/ 4671007 w 21600"/>
              <a:gd name="T3" fmla="*/ 262590 h 21600"/>
              <a:gd name="T4" fmla="*/ 5740047 w 21600"/>
              <a:gd name="T5" fmla="*/ 982239 h 21600"/>
              <a:gd name="T6" fmla="*/ 6459379 w 21600"/>
              <a:gd name="T7" fmla="*/ 2049727 h 21600"/>
              <a:gd name="T8" fmla="*/ 6720417 w 21600"/>
              <a:gd name="T9" fmla="*/ 3360526 h 21600"/>
              <a:gd name="T10" fmla="*/ 6459379 w 21600"/>
              <a:gd name="T11" fmla="*/ 4669755 h 21600"/>
              <a:gd name="T12" fmla="*/ 5740047 w 21600"/>
              <a:gd name="T13" fmla="*/ 5739112 h 21600"/>
              <a:gd name="T14" fmla="*/ 4671007 w 21600"/>
              <a:gd name="T15" fmla="*/ 6457827 h 21600"/>
              <a:gd name="T16" fmla="*/ 3362078 w 21600"/>
              <a:gd name="T17" fmla="*/ 6720417 h 21600"/>
              <a:gd name="T18" fmla="*/ 2050979 w 21600"/>
              <a:gd name="T19" fmla="*/ 6457827 h 21600"/>
              <a:gd name="T20" fmla="*/ 981922 w 21600"/>
              <a:gd name="T21" fmla="*/ 5739112 h 21600"/>
              <a:gd name="T22" fmla="*/ 262908 w 21600"/>
              <a:gd name="T23" fmla="*/ 4669755 h 21600"/>
              <a:gd name="T24" fmla="*/ 0 w 21600"/>
              <a:gd name="T25" fmla="*/ 3360526 h 21600"/>
              <a:gd name="T26" fmla="*/ 262908 w 21600"/>
              <a:gd name="T27" fmla="*/ 2049727 h 21600"/>
              <a:gd name="T28" fmla="*/ 981922 w 21600"/>
              <a:gd name="T29" fmla="*/ 982239 h 21600"/>
              <a:gd name="T30" fmla="*/ 2050979 w 21600"/>
              <a:gd name="T31" fmla="*/ 262590 h 21600"/>
              <a:gd name="T32" fmla="*/ 3362078 w 21600"/>
              <a:gd name="T33" fmla="*/ 0 h 21600"/>
              <a:gd name="T34" fmla="*/ 3362078 w 21600"/>
              <a:gd name="T35" fmla="*/ 5711737 h 21600"/>
              <a:gd name="T36" fmla="*/ 4279918 w 21600"/>
              <a:gd name="T37" fmla="*/ 5526299 h 21600"/>
              <a:gd name="T38" fmla="*/ 5025372 w 21600"/>
              <a:gd name="T39" fmla="*/ 5021950 h 21600"/>
              <a:gd name="T40" fmla="*/ 5530039 w 21600"/>
              <a:gd name="T41" fmla="*/ 4277113 h 21600"/>
              <a:gd name="T42" fmla="*/ 5715459 w 21600"/>
              <a:gd name="T43" fmla="*/ 3360526 h 21600"/>
              <a:gd name="T44" fmla="*/ 5530039 w 21600"/>
              <a:gd name="T45" fmla="*/ 2443304 h 21600"/>
              <a:gd name="T46" fmla="*/ 5025372 w 21600"/>
              <a:gd name="T47" fmla="*/ 1698466 h 21600"/>
              <a:gd name="T48" fmla="*/ 4278048 w 21600"/>
              <a:gd name="T49" fmla="*/ 1194118 h 21600"/>
              <a:gd name="T50" fmla="*/ 3362078 w 21600"/>
              <a:gd name="T51" fmla="*/ 1008680 h 21600"/>
              <a:gd name="T52" fmla="*/ 2442369 w 21600"/>
              <a:gd name="T53" fmla="*/ 1194118 h 21600"/>
              <a:gd name="T54" fmla="*/ 1697831 w 21600"/>
              <a:gd name="T55" fmla="*/ 1698466 h 21600"/>
              <a:gd name="T56" fmla="*/ 1194735 w 21600"/>
              <a:gd name="T57" fmla="*/ 2443304 h 21600"/>
              <a:gd name="T58" fmla="*/ 1009315 w 21600"/>
              <a:gd name="T59" fmla="*/ 3360526 h 21600"/>
              <a:gd name="T60" fmla="*/ 1194735 w 21600"/>
              <a:gd name="T61" fmla="*/ 4277113 h 21600"/>
              <a:gd name="T62" fmla="*/ 1697831 w 21600"/>
              <a:gd name="T63" fmla="*/ 5021950 h 21600"/>
              <a:gd name="T64" fmla="*/ 2442369 w 21600"/>
              <a:gd name="T65" fmla="*/ 5526299 h 21600"/>
              <a:gd name="T66" fmla="*/ 3362078 w 21600"/>
              <a:gd name="T67" fmla="*/ 5711737 h 21600"/>
              <a:gd name="T68" fmla="*/ 4523211 w 21600"/>
              <a:gd name="T69" fmla="*/ 3360526 h 21600"/>
              <a:gd name="T70" fmla="*/ 4761548 w 21600"/>
              <a:gd name="T71" fmla="*/ 3459145 h 21600"/>
              <a:gd name="T72" fmla="*/ 4859232 w 21600"/>
              <a:gd name="T73" fmla="*/ 3697164 h 21600"/>
              <a:gd name="T74" fmla="*/ 4859232 w 21600"/>
              <a:gd name="T75" fmla="*/ 4033802 h 21600"/>
              <a:gd name="T76" fmla="*/ 4761548 w 21600"/>
              <a:gd name="T77" fmla="*/ 4270887 h 21600"/>
              <a:gd name="T78" fmla="*/ 4523211 w 21600"/>
              <a:gd name="T79" fmla="*/ 4369206 h 21600"/>
              <a:gd name="T80" fmla="*/ 3008630 w 21600"/>
              <a:gd name="T81" fmla="*/ 4369206 h 21600"/>
              <a:gd name="T82" fmla="*/ 2770311 w 21600"/>
              <a:gd name="T83" fmla="*/ 4270887 h 21600"/>
              <a:gd name="T84" fmla="*/ 2671674 w 21600"/>
              <a:gd name="T85" fmla="*/ 4033802 h 21600"/>
              <a:gd name="T86" fmla="*/ 2671674 w 21600"/>
              <a:gd name="T87" fmla="*/ 2077103 h 21600"/>
              <a:gd name="T88" fmla="*/ 2770311 w 21600"/>
              <a:gd name="T89" fmla="*/ 1840653 h 21600"/>
              <a:gd name="T90" fmla="*/ 3008630 w 21600"/>
              <a:gd name="T91" fmla="*/ 1740464 h 21600"/>
              <a:gd name="T92" fmla="*/ 3345268 w 21600"/>
              <a:gd name="T93" fmla="*/ 1740464 h 21600"/>
              <a:gd name="T94" fmla="*/ 3584540 w 21600"/>
              <a:gd name="T95" fmla="*/ 1840653 h 21600"/>
              <a:gd name="T96" fmla="*/ 3676632 w 21600"/>
              <a:gd name="T97" fmla="*/ 2077103 h 21600"/>
              <a:gd name="T98" fmla="*/ 3676632 w 21600"/>
              <a:gd name="T99" fmla="*/ 3360526 h 21600"/>
              <a:gd name="T100" fmla="*/ 4523211 w 21600"/>
              <a:gd name="T101" fmla="*/ 3360526 h 21600"/>
              <a:gd name="T102" fmla="*/ 4523211 w 21600"/>
              <a:gd name="T103" fmla="*/ 3360526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10806" y="0"/>
                </a:moveTo>
                <a:cubicBezTo>
                  <a:pt x="12303" y="0"/>
                  <a:pt x="13705" y="280"/>
                  <a:pt x="15013" y="844"/>
                </a:cubicBezTo>
                <a:cubicBezTo>
                  <a:pt x="16321" y="1409"/>
                  <a:pt x="17466" y="2177"/>
                  <a:pt x="18449" y="3157"/>
                </a:cubicBezTo>
                <a:cubicBezTo>
                  <a:pt x="19433" y="4134"/>
                  <a:pt x="20204" y="5278"/>
                  <a:pt x="20761" y="6588"/>
                </a:cubicBezTo>
                <a:cubicBezTo>
                  <a:pt x="21320" y="7901"/>
                  <a:pt x="21600" y="9305"/>
                  <a:pt x="21600" y="10801"/>
                </a:cubicBezTo>
                <a:cubicBezTo>
                  <a:pt x="21600" y="12295"/>
                  <a:pt x="21320" y="13699"/>
                  <a:pt x="20761" y="15009"/>
                </a:cubicBezTo>
                <a:cubicBezTo>
                  <a:pt x="20204" y="16322"/>
                  <a:pt x="19430" y="17466"/>
                  <a:pt x="18449" y="18446"/>
                </a:cubicBezTo>
                <a:cubicBezTo>
                  <a:pt x="17466" y="19423"/>
                  <a:pt x="16322" y="20194"/>
                  <a:pt x="15013" y="20756"/>
                </a:cubicBezTo>
                <a:cubicBezTo>
                  <a:pt x="13705" y="21320"/>
                  <a:pt x="12303" y="21600"/>
                  <a:pt x="10806" y="21600"/>
                </a:cubicBezTo>
                <a:cubicBezTo>
                  <a:pt x="9311" y="21600"/>
                  <a:pt x="7906" y="21320"/>
                  <a:pt x="6592" y="20756"/>
                </a:cubicBezTo>
                <a:cubicBezTo>
                  <a:pt x="5281" y="20194"/>
                  <a:pt x="4137" y="19423"/>
                  <a:pt x="3156" y="18446"/>
                </a:cubicBezTo>
                <a:cubicBezTo>
                  <a:pt x="2179" y="17466"/>
                  <a:pt x="1410" y="16322"/>
                  <a:pt x="845" y="15009"/>
                </a:cubicBezTo>
                <a:cubicBezTo>
                  <a:pt x="283" y="13699"/>
                  <a:pt x="0" y="12295"/>
                  <a:pt x="0" y="10801"/>
                </a:cubicBezTo>
                <a:cubicBezTo>
                  <a:pt x="0" y="9305"/>
                  <a:pt x="283" y="7901"/>
                  <a:pt x="845" y="6588"/>
                </a:cubicBezTo>
                <a:cubicBezTo>
                  <a:pt x="1410" y="5278"/>
                  <a:pt x="2181" y="4134"/>
                  <a:pt x="3156" y="3157"/>
                </a:cubicBezTo>
                <a:cubicBezTo>
                  <a:pt x="4137" y="2177"/>
                  <a:pt x="5281" y="1409"/>
                  <a:pt x="6592" y="844"/>
                </a:cubicBezTo>
                <a:cubicBezTo>
                  <a:pt x="7906" y="280"/>
                  <a:pt x="9311" y="0"/>
                  <a:pt x="10806" y="0"/>
                </a:cubicBezTo>
                <a:moveTo>
                  <a:pt x="10806" y="18358"/>
                </a:moveTo>
                <a:cubicBezTo>
                  <a:pt x="11862" y="18358"/>
                  <a:pt x="12846" y="18158"/>
                  <a:pt x="13756" y="17762"/>
                </a:cubicBezTo>
                <a:cubicBezTo>
                  <a:pt x="14666" y="17364"/>
                  <a:pt x="15462" y="16825"/>
                  <a:pt x="16152" y="16141"/>
                </a:cubicBezTo>
                <a:cubicBezTo>
                  <a:pt x="16839" y="15455"/>
                  <a:pt x="17378" y="14656"/>
                  <a:pt x="17774" y="13747"/>
                </a:cubicBezTo>
                <a:cubicBezTo>
                  <a:pt x="18170" y="12837"/>
                  <a:pt x="18370" y="11855"/>
                  <a:pt x="18370" y="10801"/>
                </a:cubicBezTo>
                <a:cubicBezTo>
                  <a:pt x="18370" y="9745"/>
                  <a:pt x="18172" y="8763"/>
                  <a:pt x="17774" y="7853"/>
                </a:cubicBezTo>
                <a:cubicBezTo>
                  <a:pt x="17375" y="6944"/>
                  <a:pt x="16839" y="6148"/>
                  <a:pt x="16152" y="5459"/>
                </a:cubicBezTo>
                <a:cubicBezTo>
                  <a:pt x="15465" y="4775"/>
                  <a:pt x="14666" y="4236"/>
                  <a:pt x="13750" y="3838"/>
                </a:cubicBezTo>
                <a:cubicBezTo>
                  <a:pt x="12835" y="3442"/>
                  <a:pt x="11851" y="3242"/>
                  <a:pt x="10806" y="3242"/>
                </a:cubicBezTo>
                <a:cubicBezTo>
                  <a:pt x="9752" y="3242"/>
                  <a:pt x="8765" y="3442"/>
                  <a:pt x="7850" y="3838"/>
                </a:cubicBezTo>
                <a:cubicBezTo>
                  <a:pt x="6934" y="4236"/>
                  <a:pt x="6138" y="4775"/>
                  <a:pt x="5457" y="5459"/>
                </a:cubicBezTo>
                <a:cubicBezTo>
                  <a:pt x="4776" y="6148"/>
                  <a:pt x="4236" y="6944"/>
                  <a:pt x="3840" y="7853"/>
                </a:cubicBezTo>
                <a:cubicBezTo>
                  <a:pt x="3442" y="8763"/>
                  <a:pt x="3244" y="9745"/>
                  <a:pt x="3244" y="10801"/>
                </a:cubicBezTo>
                <a:cubicBezTo>
                  <a:pt x="3244" y="11855"/>
                  <a:pt x="3442" y="12837"/>
                  <a:pt x="3840" y="13747"/>
                </a:cubicBezTo>
                <a:cubicBezTo>
                  <a:pt x="4239" y="14656"/>
                  <a:pt x="4776" y="15455"/>
                  <a:pt x="5457" y="16141"/>
                </a:cubicBezTo>
                <a:cubicBezTo>
                  <a:pt x="6135" y="16825"/>
                  <a:pt x="6932" y="17364"/>
                  <a:pt x="7850" y="17762"/>
                </a:cubicBezTo>
                <a:cubicBezTo>
                  <a:pt x="8765" y="18158"/>
                  <a:pt x="9752" y="18358"/>
                  <a:pt x="10806" y="18358"/>
                </a:cubicBezTo>
                <a:moveTo>
                  <a:pt x="14538" y="10801"/>
                </a:moveTo>
                <a:cubicBezTo>
                  <a:pt x="14835" y="10801"/>
                  <a:pt x="15089" y="10906"/>
                  <a:pt x="15304" y="11118"/>
                </a:cubicBezTo>
                <a:cubicBezTo>
                  <a:pt x="15513" y="11332"/>
                  <a:pt x="15618" y="11584"/>
                  <a:pt x="15618" y="11883"/>
                </a:cubicBezTo>
                <a:lnTo>
                  <a:pt x="15618" y="12965"/>
                </a:lnTo>
                <a:cubicBezTo>
                  <a:pt x="15618" y="13261"/>
                  <a:pt x="15513" y="13515"/>
                  <a:pt x="15304" y="13727"/>
                </a:cubicBezTo>
                <a:cubicBezTo>
                  <a:pt x="15090" y="13939"/>
                  <a:pt x="14835" y="14043"/>
                  <a:pt x="14538" y="14043"/>
                </a:cubicBezTo>
                <a:lnTo>
                  <a:pt x="9670" y="14043"/>
                </a:lnTo>
                <a:cubicBezTo>
                  <a:pt x="9373" y="14043"/>
                  <a:pt x="9116" y="13939"/>
                  <a:pt x="8904" y="13727"/>
                </a:cubicBezTo>
                <a:cubicBezTo>
                  <a:pt x="8692" y="13515"/>
                  <a:pt x="8587" y="13261"/>
                  <a:pt x="8587" y="12965"/>
                </a:cubicBezTo>
                <a:lnTo>
                  <a:pt x="8587" y="6676"/>
                </a:lnTo>
                <a:cubicBezTo>
                  <a:pt x="8587" y="6379"/>
                  <a:pt x="8692" y="6125"/>
                  <a:pt x="8904" y="5916"/>
                </a:cubicBezTo>
                <a:cubicBezTo>
                  <a:pt x="9113" y="5699"/>
                  <a:pt x="9370" y="5594"/>
                  <a:pt x="9670" y="5594"/>
                </a:cubicBezTo>
                <a:lnTo>
                  <a:pt x="10752" y="5594"/>
                </a:lnTo>
                <a:cubicBezTo>
                  <a:pt x="11066" y="5594"/>
                  <a:pt x="11323" y="5699"/>
                  <a:pt x="11521" y="5916"/>
                </a:cubicBezTo>
                <a:cubicBezTo>
                  <a:pt x="11718" y="6125"/>
                  <a:pt x="11817" y="6379"/>
                  <a:pt x="11817" y="6676"/>
                </a:cubicBezTo>
                <a:lnTo>
                  <a:pt x="11817" y="10801"/>
                </a:lnTo>
                <a:lnTo>
                  <a:pt x="14538" y="10801"/>
                </a:lnTo>
                <a:close/>
                <a:moveTo>
                  <a:pt x="14538" y="1080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</a:endParaRPr>
          </a:p>
        </p:txBody>
      </p:sp>
      <p:sp>
        <p:nvSpPr>
          <p:cNvPr id="307" name="矩形 306"/>
          <p:cNvSpPr/>
          <p:nvPr/>
        </p:nvSpPr>
        <p:spPr>
          <a:xfrm>
            <a:off x="994180" y="4236640"/>
            <a:ext cx="2359865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" name="TextBox 13"/>
          <p:cNvSpPr txBox="1"/>
          <p:nvPr/>
        </p:nvSpPr>
        <p:spPr>
          <a:xfrm>
            <a:off x="994180" y="3914690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444764" y="5272284"/>
            <a:ext cx="1240184" cy="437823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D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572380" y="5467547"/>
            <a:ext cx="1240184" cy="4378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B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967668" y="1998859"/>
            <a:ext cx="1321266" cy="437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A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021026" y="2676722"/>
            <a:ext cx="1242024" cy="4354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r>
              <a:rPr lang="zh-CN" altLang="en-US" dirty="0">
                <a:solidFill>
                  <a:prstClr val="white"/>
                </a:solidFill>
              </a:rPr>
              <a:t>项目 </a:t>
            </a:r>
            <a:r>
              <a:rPr lang="en-US" altLang="zh-CN" dirty="0">
                <a:solidFill>
                  <a:prstClr val="white"/>
                </a:solidFill>
              </a:rPr>
              <a:t>C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82415" y="990845"/>
            <a:ext cx="3654425" cy="4422776"/>
            <a:chOff x="2217738" y="1412875"/>
            <a:chExt cx="3654425" cy="4422776"/>
          </a:xfrm>
          <a:solidFill>
            <a:srgbClr val="6687B3"/>
          </a:solidFill>
        </p:grpSpPr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3238500" y="3201988"/>
              <a:ext cx="2633663" cy="2633663"/>
            </a:xfrm>
            <a:custGeom>
              <a:avLst/>
              <a:gdLst>
                <a:gd name="T0" fmla="*/ 1365 w 3317"/>
                <a:gd name="T1" fmla="*/ 26 h 3319"/>
                <a:gd name="T2" fmla="*/ 1013 w 3317"/>
                <a:gd name="T3" fmla="*/ 130 h 3319"/>
                <a:gd name="T4" fmla="*/ 698 w 3317"/>
                <a:gd name="T5" fmla="*/ 306 h 3319"/>
                <a:gd name="T6" fmla="*/ 431 w 3317"/>
                <a:gd name="T7" fmla="*/ 543 h 3319"/>
                <a:gd name="T8" fmla="*/ 219 w 3317"/>
                <a:gd name="T9" fmla="*/ 834 h 3319"/>
                <a:gd name="T10" fmla="*/ 74 w 3317"/>
                <a:gd name="T11" fmla="*/ 1166 h 3319"/>
                <a:gd name="T12" fmla="*/ 4 w 3317"/>
                <a:gd name="T13" fmla="*/ 1532 h 3319"/>
                <a:gd name="T14" fmla="*/ 13 w 3317"/>
                <a:gd name="T15" fmla="*/ 1871 h 3319"/>
                <a:gd name="T16" fmla="*/ 100 w 3317"/>
                <a:gd name="T17" fmla="*/ 2230 h 3319"/>
                <a:gd name="T18" fmla="*/ 261 w 3317"/>
                <a:gd name="T19" fmla="*/ 2554 h 3319"/>
                <a:gd name="T20" fmla="*/ 485 w 3317"/>
                <a:gd name="T21" fmla="*/ 2833 h 3319"/>
                <a:gd name="T22" fmla="*/ 764 w 3317"/>
                <a:gd name="T23" fmla="*/ 3058 h 3319"/>
                <a:gd name="T24" fmla="*/ 1088 w 3317"/>
                <a:gd name="T25" fmla="*/ 3218 h 3319"/>
                <a:gd name="T26" fmla="*/ 1447 w 3317"/>
                <a:gd name="T27" fmla="*/ 3305 h 3319"/>
                <a:gd name="T28" fmla="*/ 1786 w 3317"/>
                <a:gd name="T29" fmla="*/ 3314 h 3319"/>
                <a:gd name="T30" fmla="*/ 2152 w 3317"/>
                <a:gd name="T31" fmla="*/ 3244 h 3319"/>
                <a:gd name="T32" fmla="*/ 2485 w 3317"/>
                <a:gd name="T33" fmla="*/ 3099 h 3319"/>
                <a:gd name="T34" fmla="*/ 2774 w 3317"/>
                <a:gd name="T35" fmla="*/ 2889 h 3319"/>
                <a:gd name="T36" fmla="*/ 3012 w 3317"/>
                <a:gd name="T37" fmla="*/ 2620 h 3319"/>
                <a:gd name="T38" fmla="*/ 3187 w 3317"/>
                <a:gd name="T39" fmla="*/ 2305 h 3319"/>
                <a:gd name="T40" fmla="*/ 3291 w 3317"/>
                <a:gd name="T41" fmla="*/ 1953 h 3319"/>
                <a:gd name="T42" fmla="*/ 3317 w 3317"/>
                <a:gd name="T43" fmla="*/ 1617 h 3319"/>
                <a:gd name="T44" fmla="*/ 3266 w 3317"/>
                <a:gd name="T45" fmla="*/ 1245 h 3319"/>
                <a:gd name="T46" fmla="*/ 3136 w 3317"/>
                <a:gd name="T47" fmla="*/ 904 h 3319"/>
                <a:gd name="T48" fmla="*/ 2938 w 3317"/>
                <a:gd name="T49" fmla="*/ 604 h 3319"/>
                <a:gd name="T50" fmla="*/ 2682 w 3317"/>
                <a:gd name="T51" fmla="*/ 353 h 3319"/>
                <a:gd name="T52" fmla="*/ 2378 w 3317"/>
                <a:gd name="T53" fmla="*/ 163 h 3319"/>
                <a:gd name="T54" fmla="*/ 2033 w 3317"/>
                <a:gd name="T55" fmla="*/ 42 h 3319"/>
                <a:gd name="T56" fmla="*/ 1659 w 3317"/>
                <a:gd name="T57" fmla="*/ 0 h 3319"/>
                <a:gd name="T58" fmla="*/ 1454 w 3317"/>
                <a:gd name="T59" fmla="*/ 2988 h 3319"/>
                <a:gd name="T60" fmla="*/ 1166 w 3317"/>
                <a:gd name="T61" fmla="*/ 2909 h 3319"/>
                <a:gd name="T62" fmla="*/ 908 w 3317"/>
                <a:gd name="T63" fmla="*/ 2773 h 3319"/>
                <a:gd name="T64" fmla="*/ 686 w 3317"/>
                <a:gd name="T65" fmla="*/ 2587 h 3319"/>
                <a:gd name="T66" fmla="*/ 509 w 3317"/>
                <a:gd name="T67" fmla="*/ 2357 h 3319"/>
                <a:gd name="T68" fmla="*/ 386 w 3317"/>
                <a:gd name="T69" fmla="*/ 2091 h 3319"/>
                <a:gd name="T70" fmla="*/ 322 w 3317"/>
                <a:gd name="T71" fmla="*/ 1798 h 3319"/>
                <a:gd name="T72" fmla="*/ 322 w 3317"/>
                <a:gd name="T73" fmla="*/ 1522 h 3319"/>
                <a:gd name="T74" fmla="*/ 386 w 3317"/>
                <a:gd name="T75" fmla="*/ 1229 h 3319"/>
                <a:gd name="T76" fmla="*/ 509 w 3317"/>
                <a:gd name="T77" fmla="*/ 963 h 3319"/>
                <a:gd name="T78" fmla="*/ 686 w 3317"/>
                <a:gd name="T79" fmla="*/ 732 h 3319"/>
                <a:gd name="T80" fmla="*/ 908 w 3317"/>
                <a:gd name="T81" fmla="*/ 546 h 3319"/>
                <a:gd name="T82" fmla="*/ 1166 w 3317"/>
                <a:gd name="T83" fmla="*/ 410 h 3319"/>
                <a:gd name="T84" fmla="*/ 1454 w 3317"/>
                <a:gd name="T85" fmla="*/ 331 h 3319"/>
                <a:gd name="T86" fmla="*/ 1728 w 3317"/>
                <a:gd name="T87" fmla="*/ 318 h 3319"/>
                <a:gd name="T88" fmla="*/ 2027 w 3317"/>
                <a:gd name="T89" fmla="*/ 367 h 3319"/>
                <a:gd name="T90" fmla="*/ 2299 w 3317"/>
                <a:gd name="T91" fmla="*/ 478 h 3319"/>
                <a:gd name="T92" fmla="*/ 2538 w 3317"/>
                <a:gd name="T93" fmla="*/ 644 h 3319"/>
                <a:gd name="T94" fmla="*/ 2735 w 3317"/>
                <a:gd name="T95" fmla="*/ 856 h 3319"/>
                <a:gd name="T96" fmla="*/ 2883 w 3317"/>
                <a:gd name="T97" fmla="*/ 1106 h 3319"/>
                <a:gd name="T98" fmla="*/ 2974 w 3317"/>
                <a:gd name="T99" fmla="*/ 1389 h 3319"/>
                <a:gd name="T100" fmla="*/ 3002 w 3317"/>
                <a:gd name="T101" fmla="*/ 1659 h 3319"/>
                <a:gd name="T102" fmla="*/ 2968 w 3317"/>
                <a:gd name="T103" fmla="*/ 1963 h 3319"/>
                <a:gd name="T104" fmla="*/ 2870 w 3317"/>
                <a:gd name="T105" fmla="*/ 2243 h 3319"/>
                <a:gd name="T106" fmla="*/ 2715 w 3317"/>
                <a:gd name="T107" fmla="*/ 2489 h 3319"/>
                <a:gd name="T108" fmla="*/ 2513 w 3317"/>
                <a:gd name="T109" fmla="*/ 2696 h 3319"/>
                <a:gd name="T110" fmla="*/ 2271 w 3317"/>
                <a:gd name="T111" fmla="*/ 2857 h 3319"/>
                <a:gd name="T112" fmla="*/ 1995 w 3317"/>
                <a:gd name="T113" fmla="*/ 2961 h 3319"/>
                <a:gd name="T114" fmla="*/ 1693 w 3317"/>
                <a:gd name="T115" fmla="*/ 3003 h 3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17" h="3319">
                  <a:moveTo>
                    <a:pt x="1659" y="0"/>
                  </a:moveTo>
                  <a:lnTo>
                    <a:pt x="1659" y="0"/>
                  </a:lnTo>
                  <a:lnTo>
                    <a:pt x="1616" y="0"/>
                  </a:lnTo>
                  <a:lnTo>
                    <a:pt x="1573" y="2"/>
                  </a:lnTo>
                  <a:lnTo>
                    <a:pt x="1530" y="5"/>
                  </a:lnTo>
                  <a:lnTo>
                    <a:pt x="1489" y="9"/>
                  </a:lnTo>
                  <a:lnTo>
                    <a:pt x="1447" y="14"/>
                  </a:lnTo>
                  <a:lnTo>
                    <a:pt x="1405" y="19"/>
                  </a:lnTo>
                  <a:lnTo>
                    <a:pt x="1365" y="26"/>
                  </a:lnTo>
                  <a:lnTo>
                    <a:pt x="1324" y="33"/>
                  </a:lnTo>
                  <a:lnTo>
                    <a:pt x="1284" y="42"/>
                  </a:lnTo>
                  <a:lnTo>
                    <a:pt x="1244" y="52"/>
                  </a:lnTo>
                  <a:lnTo>
                    <a:pt x="1204" y="63"/>
                  </a:lnTo>
                  <a:lnTo>
                    <a:pt x="1165" y="75"/>
                  </a:lnTo>
                  <a:lnTo>
                    <a:pt x="1126" y="87"/>
                  </a:lnTo>
                  <a:lnTo>
                    <a:pt x="1088" y="101"/>
                  </a:lnTo>
                  <a:lnTo>
                    <a:pt x="1050" y="116"/>
                  </a:lnTo>
                  <a:lnTo>
                    <a:pt x="1013" y="130"/>
                  </a:lnTo>
                  <a:lnTo>
                    <a:pt x="976" y="146"/>
                  </a:lnTo>
                  <a:lnTo>
                    <a:pt x="940" y="163"/>
                  </a:lnTo>
                  <a:lnTo>
                    <a:pt x="903" y="182"/>
                  </a:lnTo>
                  <a:lnTo>
                    <a:pt x="867" y="200"/>
                  </a:lnTo>
                  <a:lnTo>
                    <a:pt x="833" y="220"/>
                  </a:lnTo>
                  <a:lnTo>
                    <a:pt x="799" y="241"/>
                  </a:lnTo>
                  <a:lnTo>
                    <a:pt x="764" y="262"/>
                  </a:lnTo>
                  <a:lnTo>
                    <a:pt x="731" y="284"/>
                  </a:lnTo>
                  <a:lnTo>
                    <a:pt x="698" y="306"/>
                  </a:lnTo>
                  <a:lnTo>
                    <a:pt x="666" y="330"/>
                  </a:lnTo>
                  <a:lnTo>
                    <a:pt x="634" y="353"/>
                  </a:lnTo>
                  <a:lnTo>
                    <a:pt x="603" y="379"/>
                  </a:lnTo>
                  <a:lnTo>
                    <a:pt x="573" y="405"/>
                  </a:lnTo>
                  <a:lnTo>
                    <a:pt x="542" y="431"/>
                  </a:lnTo>
                  <a:lnTo>
                    <a:pt x="514" y="458"/>
                  </a:lnTo>
                  <a:lnTo>
                    <a:pt x="485" y="486"/>
                  </a:lnTo>
                  <a:lnTo>
                    <a:pt x="458" y="514"/>
                  </a:lnTo>
                  <a:lnTo>
                    <a:pt x="431" y="543"/>
                  </a:lnTo>
                  <a:lnTo>
                    <a:pt x="404" y="574"/>
                  </a:lnTo>
                  <a:lnTo>
                    <a:pt x="378" y="604"/>
                  </a:lnTo>
                  <a:lnTo>
                    <a:pt x="354" y="635"/>
                  </a:lnTo>
                  <a:lnTo>
                    <a:pt x="329" y="666"/>
                  </a:lnTo>
                  <a:lnTo>
                    <a:pt x="306" y="699"/>
                  </a:lnTo>
                  <a:lnTo>
                    <a:pt x="283" y="732"/>
                  </a:lnTo>
                  <a:lnTo>
                    <a:pt x="261" y="765"/>
                  </a:lnTo>
                  <a:lnTo>
                    <a:pt x="240" y="798"/>
                  </a:lnTo>
                  <a:lnTo>
                    <a:pt x="219" y="834"/>
                  </a:lnTo>
                  <a:lnTo>
                    <a:pt x="199" y="868"/>
                  </a:lnTo>
                  <a:lnTo>
                    <a:pt x="181" y="904"/>
                  </a:lnTo>
                  <a:lnTo>
                    <a:pt x="163" y="941"/>
                  </a:lnTo>
                  <a:lnTo>
                    <a:pt x="145" y="976"/>
                  </a:lnTo>
                  <a:lnTo>
                    <a:pt x="129" y="1014"/>
                  </a:lnTo>
                  <a:lnTo>
                    <a:pt x="115" y="1051"/>
                  </a:lnTo>
                  <a:lnTo>
                    <a:pt x="100" y="1089"/>
                  </a:lnTo>
                  <a:lnTo>
                    <a:pt x="87" y="1127"/>
                  </a:lnTo>
                  <a:lnTo>
                    <a:pt x="74" y="1166"/>
                  </a:lnTo>
                  <a:lnTo>
                    <a:pt x="62" y="1205"/>
                  </a:lnTo>
                  <a:lnTo>
                    <a:pt x="51" y="1245"/>
                  </a:lnTo>
                  <a:lnTo>
                    <a:pt x="41" y="1285"/>
                  </a:lnTo>
                  <a:lnTo>
                    <a:pt x="33" y="1326"/>
                  </a:lnTo>
                  <a:lnTo>
                    <a:pt x="25" y="1366"/>
                  </a:lnTo>
                  <a:lnTo>
                    <a:pt x="18" y="1406"/>
                  </a:lnTo>
                  <a:lnTo>
                    <a:pt x="13" y="1448"/>
                  </a:lnTo>
                  <a:lnTo>
                    <a:pt x="8" y="1490"/>
                  </a:lnTo>
                  <a:lnTo>
                    <a:pt x="4" y="1532"/>
                  </a:lnTo>
                  <a:lnTo>
                    <a:pt x="2" y="1574"/>
                  </a:lnTo>
                  <a:lnTo>
                    <a:pt x="0" y="1617"/>
                  </a:lnTo>
                  <a:lnTo>
                    <a:pt x="0" y="1659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2" y="1745"/>
                  </a:lnTo>
                  <a:lnTo>
                    <a:pt x="4" y="1788"/>
                  </a:lnTo>
                  <a:lnTo>
                    <a:pt x="8" y="1829"/>
                  </a:lnTo>
                  <a:lnTo>
                    <a:pt x="13" y="1871"/>
                  </a:lnTo>
                  <a:lnTo>
                    <a:pt x="18" y="1913"/>
                  </a:lnTo>
                  <a:lnTo>
                    <a:pt x="25" y="1953"/>
                  </a:lnTo>
                  <a:lnTo>
                    <a:pt x="33" y="1994"/>
                  </a:lnTo>
                  <a:lnTo>
                    <a:pt x="41" y="2034"/>
                  </a:lnTo>
                  <a:lnTo>
                    <a:pt x="51" y="2075"/>
                  </a:lnTo>
                  <a:lnTo>
                    <a:pt x="62" y="2114"/>
                  </a:lnTo>
                  <a:lnTo>
                    <a:pt x="74" y="2153"/>
                  </a:lnTo>
                  <a:lnTo>
                    <a:pt x="87" y="2192"/>
                  </a:lnTo>
                  <a:lnTo>
                    <a:pt x="100" y="2230"/>
                  </a:lnTo>
                  <a:lnTo>
                    <a:pt x="115" y="2268"/>
                  </a:lnTo>
                  <a:lnTo>
                    <a:pt x="129" y="2305"/>
                  </a:lnTo>
                  <a:lnTo>
                    <a:pt x="145" y="2343"/>
                  </a:lnTo>
                  <a:lnTo>
                    <a:pt x="163" y="2379"/>
                  </a:lnTo>
                  <a:lnTo>
                    <a:pt x="181" y="2415"/>
                  </a:lnTo>
                  <a:lnTo>
                    <a:pt x="199" y="2451"/>
                  </a:lnTo>
                  <a:lnTo>
                    <a:pt x="219" y="2485"/>
                  </a:lnTo>
                  <a:lnTo>
                    <a:pt x="240" y="2520"/>
                  </a:lnTo>
                  <a:lnTo>
                    <a:pt x="261" y="2554"/>
                  </a:lnTo>
                  <a:lnTo>
                    <a:pt x="283" y="2587"/>
                  </a:lnTo>
                  <a:lnTo>
                    <a:pt x="306" y="2620"/>
                  </a:lnTo>
                  <a:lnTo>
                    <a:pt x="329" y="2653"/>
                  </a:lnTo>
                  <a:lnTo>
                    <a:pt x="354" y="2684"/>
                  </a:lnTo>
                  <a:lnTo>
                    <a:pt x="378" y="2716"/>
                  </a:lnTo>
                  <a:lnTo>
                    <a:pt x="404" y="2745"/>
                  </a:lnTo>
                  <a:lnTo>
                    <a:pt x="431" y="2776"/>
                  </a:lnTo>
                  <a:lnTo>
                    <a:pt x="458" y="2805"/>
                  </a:lnTo>
                  <a:lnTo>
                    <a:pt x="485" y="2833"/>
                  </a:lnTo>
                  <a:lnTo>
                    <a:pt x="514" y="2860"/>
                  </a:lnTo>
                  <a:lnTo>
                    <a:pt x="542" y="2889"/>
                  </a:lnTo>
                  <a:lnTo>
                    <a:pt x="573" y="2914"/>
                  </a:lnTo>
                  <a:lnTo>
                    <a:pt x="603" y="2940"/>
                  </a:lnTo>
                  <a:lnTo>
                    <a:pt x="634" y="2966"/>
                  </a:lnTo>
                  <a:lnTo>
                    <a:pt x="666" y="2989"/>
                  </a:lnTo>
                  <a:lnTo>
                    <a:pt x="698" y="3014"/>
                  </a:lnTo>
                  <a:lnTo>
                    <a:pt x="731" y="3036"/>
                  </a:lnTo>
                  <a:lnTo>
                    <a:pt x="764" y="3058"/>
                  </a:lnTo>
                  <a:lnTo>
                    <a:pt x="799" y="3079"/>
                  </a:lnTo>
                  <a:lnTo>
                    <a:pt x="833" y="3099"/>
                  </a:lnTo>
                  <a:lnTo>
                    <a:pt x="867" y="3119"/>
                  </a:lnTo>
                  <a:lnTo>
                    <a:pt x="903" y="3137"/>
                  </a:lnTo>
                  <a:lnTo>
                    <a:pt x="940" y="3156"/>
                  </a:lnTo>
                  <a:lnTo>
                    <a:pt x="976" y="3173"/>
                  </a:lnTo>
                  <a:lnTo>
                    <a:pt x="1013" y="3189"/>
                  </a:lnTo>
                  <a:lnTo>
                    <a:pt x="1050" y="3204"/>
                  </a:lnTo>
                  <a:lnTo>
                    <a:pt x="1088" y="3218"/>
                  </a:lnTo>
                  <a:lnTo>
                    <a:pt x="1126" y="3232"/>
                  </a:lnTo>
                  <a:lnTo>
                    <a:pt x="1165" y="3244"/>
                  </a:lnTo>
                  <a:lnTo>
                    <a:pt x="1204" y="3256"/>
                  </a:lnTo>
                  <a:lnTo>
                    <a:pt x="1244" y="3267"/>
                  </a:lnTo>
                  <a:lnTo>
                    <a:pt x="1284" y="3277"/>
                  </a:lnTo>
                  <a:lnTo>
                    <a:pt x="1324" y="3286"/>
                  </a:lnTo>
                  <a:lnTo>
                    <a:pt x="1365" y="3293"/>
                  </a:lnTo>
                  <a:lnTo>
                    <a:pt x="1405" y="3300"/>
                  </a:lnTo>
                  <a:lnTo>
                    <a:pt x="1447" y="3305"/>
                  </a:lnTo>
                  <a:lnTo>
                    <a:pt x="1489" y="3310"/>
                  </a:lnTo>
                  <a:lnTo>
                    <a:pt x="1530" y="3314"/>
                  </a:lnTo>
                  <a:lnTo>
                    <a:pt x="1573" y="3318"/>
                  </a:lnTo>
                  <a:lnTo>
                    <a:pt x="1616" y="3319"/>
                  </a:lnTo>
                  <a:lnTo>
                    <a:pt x="1659" y="3319"/>
                  </a:lnTo>
                  <a:lnTo>
                    <a:pt x="1659" y="3319"/>
                  </a:lnTo>
                  <a:lnTo>
                    <a:pt x="1702" y="3319"/>
                  </a:lnTo>
                  <a:lnTo>
                    <a:pt x="1744" y="3318"/>
                  </a:lnTo>
                  <a:lnTo>
                    <a:pt x="1786" y="3314"/>
                  </a:lnTo>
                  <a:lnTo>
                    <a:pt x="1828" y="3310"/>
                  </a:lnTo>
                  <a:lnTo>
                    <a:pt x="1870" y="3305"/>
                  </a:lnTo>
                  <a:lnTo>
                    <a:pt x="1911" y="3300"/>
                  </a:lnTo>
                  <a:lnTo>
                    <a:pt x="1952" y="3293"/>
                  </a:lnTo>
                  <a:lnTo>
                    <a:pt x="1994" y="3286"/>
                  </a:lnTo>
                  <a:lnTo>
                    <a:pt x="2033" y="3277"/>
                  </a:lnTo>
                  <a:lnTo>
                    <a:pt x="2073" y="3267"/>
                  </a:lnTo>
                  <a:lnTo>
                    <a:pt x="2112" y="3256"/>
                  </a:lnTo>
                  <a:lnTo>
                    <a:pt x="2152" y="3244"/>
                  </a:lnTo>
                  <a:lnTo>
                    <a:pt x="2191" y="3232"/>
                  </a:lnTo>
                  <a:lnTo>
                    <a:pt x="2229" y="3218"/>
                  </a:lnTo>
                  <a:lnTo>
                    <a:pt x="2267" y="3204"/>
                  </a:lnTo>
                  <a:lnTo>
                    <a:pt x="2305" y="3189"/>
                  </a:lnTo>
                  <a:lnTo>
                    <a:pt x="2342" y="3173"/>
                  </a:lnTo>
                  <a:lnTo>
                    <a:pt x="2378" y="3156"/>
                  </a:lnTo>
                  <a:lnTo>
                    <a:pt x="2414" y="3137"/>
                  </a:lnTo>
                  <a:lnTo>
                    <a:pt x="2449" y="3119"/>
                  </a:lnTo>
                  <a:lnTo>
                    <a:pt x="2485" y="3099"/>
                  </a:lnTo>
                  <a:lnTo>
                    <a:pt x="2519" y="3079"/>
                  </a:lnTo>
                  <a:lnTo>
                    <a:pt x="2552" y="3058"/>
                  </a:lnTo>
                  <a:lnTo>
                    <a:pt x="2587" y="3036"/>
                  </a:lnTo>
                  <a:lnTo>
                    <a:pt x="2619" y="3014"/>
                  </a:lnTo>
                  <a:lnTo>
                    <a:pt x="2652" y="2989"/>
                  </a:lnTo>
                  <a:lnTo>
                    <a:pt x="2682" y="2966"/>
                  </a:lnTo>
                  <a:lnTo>
                    <a:pt x="2714" y="2940"/>
                  </a:lnTo>
                  <a:lnTo>
                    <a:pt x="2745" y="2914"/>
                  </a:lnTo>
                  <a:lnTo>
                    <a:pt x="2774" y="2889"/>
                  </a:lnTo>
                  <a:lnTo>
                    <a:pt x="2804" y="2860"/>
                  </a:lnTo>
                  <a:lnTo>
                    <a:pt x="2832" y="2833"/>
                  </a:lnTo>
                  <a:lnTo>
                    <a:pt x="2860" y="2805"/>
                  </a:lnTo>
                  <a:lnTo>
                    <a:pt x="2887" y="2776"/>
                  </a:lnTo>
                  <a:lnTo>
                    <a:pt x="2913" y="2745"/>
                  </a:lnTo>
                  <a:lnTo>
                    <a:pt x="2938" y="2716"/>
                  </a:lnTo>
                  <a:lnTo>
                    <a:pt x="2964" y="2684"/>
                  </a:lnTo>
                  <a:lnTo>
                    <a:pt x="2989" y="2653"/>
                  </a:lnTo>
                  <a:lnTo>
                    <a:pt x="3012" y="2620"/>
                  </a:lnTo>
                  <a:lnTo>
                    <a:pt x="3034" y="2587"/>
                  </a:lnTo>
                  <a:lnTo>
                    <a:pt x="3056" y="2554"/>
                  </a:lnTo>
                  <a:lnTo>
                    <a:pt x="3077" y="2520"/>
                  </a:lnTo>
                  <a:lnTo>
                    <a:pt x="3098" y="2485"/>
                  </a:lnTo>
                  <a:lnTo>
                    <a:pt x="3117" y="2451"/>
                  </a:lnTo>
                  <a:lnTo>
                    <a:pt x="3136" y="2415"/>
                  </a:lnTo>
                  <a:lnTo>
                    <a:pt x="3154" y="2379"/>
                  </a:lnTo>
                  <a:lnTo>
                    <a:pt x="3171" y="2343"/>
                  </a:lnTo>
                  <a:lnTo>
                    <a:pt x="3187" y="2305"/>
                  </a:lnTo>
                  <a:lnTo>
                    <a:pt x="3203" y="2268"/>
                  </a:lnTo>
                  <a:lnTo>
                    <a:pt x="3217" y="2230"/>
                  </a:lnTo>
                  <a:lnTo>
                    <a:pt x="3230" y="2192"/>
                  </a:lnTo>
                  <a:lnTo>
                    <a:pt x="3244" y="2153"/>
                  </a:lnTo>
                  <a:lnTo>
                    <a:pt x="3255" y="2114"/>
                  </a:lnTo>
                  <a:lnTo>
                    <a:pt x="3266" y="2075"/>
                  </a:lnTo>
                  <a:lnTo>
                    <a:pt x="3276" y="2034"/>
                  </a:lnTo>
                  <a:lnTo>
                    <a:pt x="3284" y="1994"/>
                  </a:lnTo>
                  <a:lnTo>
                    <a:pt x="3291" y="1953"/>
                  </a:lnTo>
                  <a:lnTo>
                    <a:pt x="3299" y="1913"/>
                  </a:lnTo>
                  <a:lnTo>
                    <a:pt x="3305" y="1871"/>
                  </a:lnTo>
                  <a:lnTo>
                    <a:pt x="3309" y="1829"/>
                  </a:lnTo>
                  <a:lnTo>
                    <a:pt x="3314" y="1788"/>
                  </a:lnTo>
                  <a:lnTo>
                    <a:pt x="3316" y="1745"/>
                  </a:lnTo>
                  <a:lnTo>
                    <a:pt x="3317" y="1702"/>
                  </a:lnTo>
                  <a:lnTo>
                    <a:pt x="3317" y="1659"/>
                  </a:lnTo>
                  <a:lnTo>
                    <a:pt x="3317" y="1659"/>
                  </a:lnTo>
                  <a:lnTo>
                    <a:pt x="3317" y="1617"/>
                  </a:lnTo>
                  <a:lnTo>
                    <a:pt x="3316" y="1574"/>
                  </a:lnTo>
                  <a:lnTo>
                    <a:pt x="3314" y="1532"/>
                  </a:lnTo>
                  <a:lnTo>
                    <a:pt x="3309" y="1490"/>
                  </a:lnTo>
                  <a:lnTo>
                    <a:pt x="3305" y="1448"/>
                  </a:lnTo>
                  <a:lnTo>
                    <a:pt x="3299" y="1406"/>
                  </a:lnTo>
                  <a:lnTo>
                    <a:pt x="3291" y="1366"/>
                  </a:lnTo>
                  <a:lnTo>
                    <a:pt x="3284" y="1326"/>
                  </a:lnTo>
                  <a:lnTo>
                    <a:pt x="3276" y="1285"/>
                  </a:lnTo>
                  <a:lnTo>
                    <a:pt x="3266" y="1245"/>
                  </a:lnTo>
                  <a:lnTo>
                    <a:pt x="3255" y="1205"/>
                  </a:lnTo>
                  <a:lnTo>
                    <a:pt x="3244" y="1166"/>
                  </a:lnTo>
                  <a:lnTo>
                    <a:pt x="3230" y="1127"/>
                  </a:lnTo>
                  <a:lnTo>
                    <a:pt x="3217" y="1089"/>
                  </a:lnTo>
                  <a:lnTo>
                    <a:pt x="3203" y="1051"/>
                  </a:lnTo>
                  <a:lnTo>
                    <a:pt x="3187" y="1014"/>
                  </a:lnTo>
                  <a:lnTo>
                    <a:pt x="3171" y="976"/>
                  </a:lnTo>
                  <a:lnTo>
                    <a:pt x="3154" y="941"/>
                  </a:lnTo>
                  <a:lnTo>
                    <a:pt x="3136" y="904"/>
                  </a:lnTo>
                  <a:lnTo>
                    <a:pt x="3117" y="868"/>
                  </a:lnTo>
                  <a:lnTo>
                    <a:pt x="3098" y="834"/>
                  </a:lnTo>
                  <a:lnTo>
                    <a:pt x="3077" y="798"/>
                  </a:lnTo>
                  <a:lnTo>
                    <a:pt x="3056" y="765"/>
                  </a:lnTo>
                  <a:lnTo>
                    <a:pt x="3034" y="732"/>
                  </a:lnTo>
                  <a:lnTo>
                    <a:pt x="3012" y="699"/>
                  </a:lnTo>
                  <a:lnTo>
                    <a:pt x="2989" y="666"/>
                  </a:lnTo>
                  <a:lnTo>
                    <a:pt x="2964" y="635"/>
                  </a:lnTo>
                  <a:lnTo>
                    <a:pt x="2938" y="604"/>
                  </a:lnTo>
                  <a:lnTo>
                    <a:pt x="2913" y="574"/>
                  </a:lnTo>
                  <a:lnTo>
                    <a:pt x="2887" y="543"/>
                  </a:lnTo>
                  <a:lnTo>
                    <a:pt x="2860" y="514"/>
                  </a:lnTo>
                  <a:lnTo>
                    <a:pt x="2832" y="486"/>
                  </a:lnTo>
                  <a:lnTo>
                    <a:pt x="2804" y="458"/>
                  </a:lnTo>
                  <a:lnTo>
                    <a:pt x="2774" y="431"/>
                  </a:lnTo>
                  <a:lnTo>
                    <a:pt x="2745" y="405"/>
                  </a:lnTo>
                  <a:lnTo>
                    <a:pt x="2714" y="379"/>
                  </a:lnTo>
                  <a:lnTo>
                    <a:pt x="2682" y="353"/>
                  </a:lnTo>
                  <a:lnTo>
                    <a:pt x="2652" y="330"/>
                  </a:lnTo>
                  <a:lnTo>
                    <a:pt x="2619" y="306"/>
                  </a:lnTo>
                  <a:lnTo>
                    <a:pt x="2587" y="284"/>
                  </a:lnTo>
                  <a:lnTo>
                    <a:pt x="2552" y="262"/>
                  </a:lnTo>
                  <a:lnTo>
                    <a:pt x="2519" y="241"/>
                  </a:lnTo>
                  <a:lnTo>
                    <a:pt x="2485" y="220"/>
                  </a:lnTo>
                  <a:lnTo>
                    <a:pt x="2449" y="200"/>
                  </a:lnTo>
                  <a:lnTo>
                    <a:pt x="2414" y="182"/>
                  </a:lnTo>
                  <a:lnTo>
                    <a:pt x="2378" y="163"/>
                  </a:lnTo>
                  <a:lnTo>
                    <a:pt x="2342" y="146"/>
                  </a:lnTo>
                  <a:lnTo>
                    <a:pt x="2305" y="130"/>
                  </a:lnTo>
                  <a:lnTo>
                    <a:pt x="2267" y="116"/>
                  </a:lnTo>
                  <a:lnTo>
                    <a:pt x="2229" y="101"/>
                  </a:lnTo>
                  <a:lnTo>
                    <a:pt x="2191" y="87"/>
                  </a:lnTo>
                  <a:lnTo>
                    <a:pt x="2152" y="75"/>
                  </a:lnTo>
                  <a:lnTo>
                    <a:pt x="2112" y="63"/>
                  </a:lnTo>
                  <a:lnTo>
                    <a:pt x="2073" y="52"/>
                  </a:lnTo>
                  <a:lnTo>
                    <a:pt x="2033" y="42"/>
                  </a:lnTo>
                  <a:lnTo>
                    <a:pt x="1994" y="33"/>
                  </a:lnTo>
                  <a:lnTo>
                    <a:pt x="1952" y="26"/>
                  </a:lnTo>
                  <a:lnTo>
                    <a:pt x="1911" y="19"/>
                  </a:lnTo>
                  <a:lnTo>
                    <a:pt x="1870" y="14"/>
                  </a:lnTo>
                  <a:lnTo>
                    <a:pt x="1828" y="9"/>
                  </a:lnTo>
                  <a:lnTo>
                    <a:pt x="1786" y="5"/>
                  </a:lnTo>
                  <a:lnTo>
                    <a:pt x="1744" y="2"/>
                  </a:lnTo>
                  <a:lnTo>
                    <a:pt x="1702" y="0"/>
                  </a:lnTo>
                  <a:lnTo>
                    <a:pt x="1659" y="0"/>
                  </a:lnTo>
                  <a:lnTo>
                    <a:pt x="1659" y="0"/>
                  </a:lnTo>
                  <a:close/>
                  <a:moveTo>
                    <a:pt x="1659" y="3003"/>
                  </a:moveTo>
                  <a:lnTo>
                    <a:pt x="1659" y="3003"/>
                  </a:lnTo>
                  <a:lnTo>
                    <a:pt x="1623" y="3003"/>
                  </a:lnTo>
                  <a:lnTo>
                    <a:pt x="1589" y="3001"/>
                  </a:lnTo>
                  <a:lnTo>
                    <a:pt x="1555" y="2999"/>
                  </a:lnTo>
                  <a:lnTo>
                    <a:pt x="1522" y="2996"/>
                  </a:lnTo>
                  <a:lnTo>
                    <a:pt x="1487" y="2993"/>
                  </a:lnTo>
                  <a:lnTo>
                    <a:pt x="1454" y="2988"/>
                  </a:lnTo>
                  <a:lnTo>
                    <a:pt x="1421" y="2982"/>
                  </a:lnTo>
                  <a:lnTo>
                    <a:pt x="1388" y="2976"/>
                  </a:lnTo>
                  <a:lnTo>
                    <a:pt x="1355" y="2968"/>
                  </a:lnTo>
                  <a:lnTo>
                    <a:pt x="1323" y="2961"/>
                  </a:lnTo>
                  <a:lnTo>
                    <a:pt x="1291" y="2952"/>
                  </a:lnTo>
                  <a:lnTo>
                    <a:pt x="1259" y="2943"/>
                  </a:lnTo>
                  <a:lnTo>
                    <a:pt x="1228" y="2933"/>
                  </a:lnTo>
                  <a:lnTo>
                    <a:pt x="1197" y="2922"/>
                  </a:lnTo>
                  <a:lnTo>
                    <a:pt x="1166" y="2909"/>
                  </a:lnTo>
                  <a:lnTo>
                    <a:pt x="1136" y="2897"/>
                  </a:lnTo>
                  <a:lnTo>
                    <a:pt x="1106" y="2885"/>
                  </a:lnTo>
                  <a:lnTo>
                    <a:pt x="1077" y="2870"/>
                  </a:lnTo>
                  <a:lnTo>
                    <a:pt x="1047" y="2857"/>
                  </a:lnTo>
                  <a:lnTo>
                    <a:pt x="1018" y="2841"/>
                  </a:lnTo>
                  <a:lnTo>
                    <a:pt x="990" y="2825"/>
                  </a:lnTo>
                  <a:lnTo>
                    <a:pt x="962" y="2809"/>
                  </a:lnTo>
                  <a:lnTo>
                    <a:pt x="935" y="2792"/>
                  </a:lnTo>
                  <a:lnTo>
                    <a:pt x="908" y="2773"/>
                  </a:lnTo>
                  <a:lnTo>
                    <a:pt x="881" y="2755"/>
                  </a:lnTo>
                  <a:lnTo>
                    <a:pt x="855" y="2737"/>
                  </a:lnTo>
                  <a:lnTo>
                    <a:pt x="829" y="2717"/>
                  </a:lnTo>
                  <a:lnTo>
                    <a:pt x="805" y="2696"/>
                  </a:lnTo>
                  <a:lnTo>
                    <a:pt x="779" y="2675"/>
                  </a:lnTo>
                  <a:lnTo>
                    <a:pt x="756" y="2654"/>
                  </a:lnTo>
                  <a:lnTo>
                    <a:pt x="732" y="2632"/>
                  </a:lnTo>
                  <a:lnTo>
                    <a:pt x="709" y="2609"/>
                  </a:lnTo>
                  <a:lnTo>
                    <a:pt x="686" y="2587"/>
                  </a:lnTo>
                  <a:lnTo>
                    <a:pt x="664" y="2562"/>
                  </a:lnTo>
                  <a:lnTo>
                    <a:pt x="643" y="2539"/>
                  </a:lnTo>
                  <a:lnTo>
                    <a:pt x="622" y="2515"/>
                  </a:lnTo>
                  <a:lnTo>
                    <a:pt x="601" y="2489"/>
                  </a:lnTo>
                  <a:lnTo>
                    <a:pt x="582" y="2463"/>
                  </a:lnTo>
                  <a:lnTo>
                    <a:pt x="563" y="2437"/>
                  </a:lnTo>
                  <a:lnTo>
                    <a:pt x="545" y="2410"/>
                  </a:lnTo>
                  <a:lnTo>
                    <a:pt x="527" y="2384"/>
                  </a:lnTo>
                  <a:lnTo>
                    <a:pt x="509" y="2357"/>
                  </a:lnTo>
                  <a:lnTo>
                    <a:pt x="493" y="2328"/>
                  </a:lnTo>
                  <a:lnTo>
                    <a:pt x="478" y="2300"/>
                  </a:lnTo>
                  <a:lnTo>
                    <a:pt x="463" y="2271"/>
                  </a:lnTo>
                  <a:lnTo>
                    <a:pt x="448" y="2243"/>
                  </a:lnTo>
                  <a:lnTo>
                    <a:pt x="435" y="2213"/>
                  </a:lnTo>
                  <a:lnTo>
                    <a:pt x="421" y="2182"/>
                  </a:lnTo>
                  <a:lnTo>
                    <a:pt x="409" y="2152"/>
                  </a:lnTo>
                  <a:lnTo>
                    <a:pt x="397" y="2121"/>
                  </a:lnTo>
                  <a:lnTo>
                    <a:pt x="386" y="2091"/>
                  </a:lnTo>
                  <a:lnTo>
                    <a:pt x="376" y="2059"/>
                  </a:lnTo>
                  <a:lnTo>
                    <a:pt x="366" y="2028"/>
                  </a:lnTo>
                  <a:lnTo>
                    <a:pt x="357" y="1995"/>
                  </a:lnTo>
                  <a:lnTo>
                    <a:pt x="350" y="1963"/>
                  </a:lnTo>
                  <a:lnTo>
                    <a:pt x="343" y="1930"/>
                  </a:lnTo>
                  <a:lnTo>
                    <a:pt x="337" y="1897"/>
                  </a:lnTo>
                  <a:lnTo>
                    <a:pt x="330" y="1864"/>
                  </a:lnTo>
                  <a:lnTo>
                    <a:pt x="327" y="1831"/>
                  </a:lnTo>
                  <a:lnTo>
                    <a:pt x="322" y="1798"/>
                  </a:lnTo>
                  <a:lnTo>
                    <a:pt x="319" y="1763"/>
                  </a:lnTo>
                  <a:lnTo>
                    <a:pt x="317" y="1729"/>
                  </a:lnTo>
                  <a:lnTo>
                    <a:pt x="316" y="1695"/>
                  </a:lnTo>
                  <a:lnTo>
                    <a:pt x="316" y="1659"/>
                  </a:lnTo>
                  <a:lnTo>
                    <a:pt x="316" y="1659"/>
                  </a:lnTo>
                  <a:lnTo>
                    <a:pt x="316" y="1625"/>
                  </a:lnTo>
                  <a:lnTo>
                    <a:pt x="317" y="1590"/>
                  </a:lnTo>
                  <a:lnTo>
                    <a:pt x="319" y="1556"/>
                  </a:lnTo>
                  <a:lnTo>
                    <a:pt x="322" y="1522"/>
                  </a:lnTo>
                  <a:lnTo>
                    <a:pt x="327" y="1489"/>
                  </a:lnTo>
                  <a:lnTo>
                    <a:pt x="330" y="1456"/>
                  </a:lnTo>
                  <a:lnTo>
                    <a:pt x="337" y="1421"/>
                  </a:lnTo>
                  <a:lnTo>
                    <a:pt x="343" y="1389"/>
                  </a:lnTo>
                  <a:lnTo>
                    <a:pt x="350" y="1356"/>
                  </a:lnTo>
                  <a:lnTo>
                    <a:pt x="357" y="1324"/>
                  </a:lnTo>
                  <a:lnTo>
                    <a:pt x="366" y="1291"/>
                  </a:lnTo>
                  <a:lnTo>
                    <a:pt x="376" y="1261"/>
                  </a:lnTo>
                  <a:lnTo>
                    <a:pt x="386" y="1229"/>
                  </a:lnTo>
                  <a:lnTo>
                    <a:pt x="397" y="1198"/>
                  </a:lnTo>
                  <a:lnTo>
                    <a:pt x="409" y="1167"/>
                  </a:lnTo>
                  <a:lnTo>
                    <a:pt x="421" y="1137"/>
                  </a:lnTo>
                  <a:lnTo>
                    <a:pt x="435" y="1106"/>
                  </a:lnTo>
                  <a:lnTo>
                    <a:pt x="448" y="1077"/>
                  </a:lnTo>
                  <a:lnTo>
                    <a:pt x="463" y="1049"/>
                  </a:lnTo>
                  <a:lnTo>
                    <a:pt x="478" y="1019"/>
                  </a:lnTo>
                  <a:lnTo>
                    <a:pt x="493" y="991"/>
                  </a:lnTo>
                  <a:lnTo>
                    <a:pt x="509" y="963"/>
                  </a:lnTo>
                  <a:lnTo>
                    <a:pt x="527" y="936"/>
                  </a:lnTo>
                  <a:lnTo>
                    <a:pt x="545" y="909"/>
                  </a:lnTo>
                  <a:lnTo>
                    <a:pt x="563" y="882"/>
                  </a:lnTo>
                  <a:lnTo>
                    <a:pt x="582" y="856"/>
                  </a:lnTo>
                  <a:lnTo>
                    <a:pt x="601" y="830"/>
                  </a:lnTo>
                  <a:lnTo>
                    <a:pt x="622" y="805"/>
                  </a:lnTo>
                  <a:lnTo>
                    <a:pt x="643" y="780"/>
                  </a:lnTo>
                  <a:lnTo>
                    <a:pt x="664" y="757"/>
                  </a:lnTo>
                  <a:lnTo>
                    <a:pt x="686" y="732"/>
                  </a:lnTo>
                  <a:lnTo>
                    <a:pt x="709" y="710"/>
                  </a:lnTo>
                  <a:lnTo>
                    <a:pt x="732" y="687"/>
                  </a:lnTo>
                  <a:lnTo>
                    <a:pt x="756" y="665"/>
                  </a:lnTo>
                  <a:lnTo>
                    <a:pt x="779" y="644"/>
                  </a:lnTo>
                  <a:lnTo>
                    <a:pt x="805" y="623"/>
                  </a:lnTo>
                  <a:lnTo>
                    <a:pt x="829" y="602"/>
                  </a:lnTo>
                  <a:lnTo>
                    <a:pt x="855" y="583"/>
                  </a:lnTo>
                  <a:lnTo>
                    <a:pt x="881" y="564"/>
                  </a:lnTo>
                  <a:lnTo>
                    <a:pt x="908" y="546"/>
                  </a:lnTo>
                  <a:lnTo>
                    <a:pt x="935" y="528"/>
                  </a:lnTo>
                  <a:lnTo>
                    <a:pt x="962" y="510"/>
                  </a:lnTo>
                  <a:lnTo>
                    <a:pt x="990" y="494"/>
                  </a:lnTo>
                  <a:lnTo>
                    <a:pt x="1018" y="478"/>
                  </a:lnTo>
                  <a:lnTo>
                    <a:pt x="1047" y="463"/>
                  </a:lnTo>
                  <a:lnTo>
                    <a:pt x="1077" y="449"/>
                  </a:lnTo>
                  <a:lnTo>
                    <a:pt x="1106" y="434"/>
                  </a:lnTo>
                  <a:lnTo>
                    <a:pt x="1136" y="422"/>
                  </a:lnTo>
                  <a:lnTo>
                    <a:pt x="1166" y="410"/>
                  </a:lnTo>
                  <a:lnTo>
                    <a:pt x="1197" y="398"/>
                  </a:lnTo>
                  <a:lnTo>
                    <a:pt x="1228" y="387"/>
                  </a:lnTo>
                  <a:lnTo>
                    <a:pt x="1259" y="377"/>
                  </a:lnTo>
                  <a:lnTo>
                    <a:pt x="1291" y="367"/>
                  </a:lnTo>
                  <a:lnTo>
                    <a:pt x="1323" y="358"/>
                  </a:lnTo>
                  <a:lnTo>
                    <a:pt x="1355" y="351"/>
                  </a:lnTo>
                  <a:lnTo>
                    <a:pt x="1388" y="344"/>
                  </a:lnTo>
                  <a:lnTo>
                    <a:pt x="1421" y="338"/>
                  </a:lnTo>
                  <a:lnTo>
                    <a:pt x="1454" y="331"/>
                  </a:lnTo>
                  <a:lnTo>
                    <a:pt x="1487" y="326"/>
                  </a:lnTo>
                  <a:lnTo>
                    <a:pt x="1522" y="323"/>
                  </a:lnTo>
                  <a:lnTo>
                    <a:pt x="1555" y="320"/>
                  </a:lnTo>
                  <a:lnTo>
                    <a:pt x="1589" y="318"/>
                  </a:lnTo>
                  <a:lnTo>
                    <a:pt x="1623" y="317"/>
                  </a:lnTo>
                  <a:lnTo>
                    <a:pt x="1659" y="317"/>
                  </a:lnTo>
                  <a:lnTo>
                    <a:pt x="1659" y="317"/>
                  </a:lnTo>
                  <a:lnTo>
                    <a:pt x="1693" y="317"/>
                  </a:lnTo>
                  <a:lnTo>
                    <a:pt x="1728" y="318"/>
                  </a:lnTo>
                  <a:lnTo>
                    <a:pt x="1762" y="320"/>
                  </a:lnTo>
                  <a:lnTo>
                    <a:pt x="1796" y="323"/>
                  </a:lnTo>
                  <a:lnTo>
                    <a:pt x="1829" y="326"/>
                  </a:lnTo>
                  <a:lnTo>
                    <a:pt x="1864" y="331"/>
                  </a:lnTo>
                  <a:lnTo>
                    <a:pt x="1897" y="338"/>
                  </a:lnTo>
                  <a:lnTo>
                    <a:pt x="1930" y="344"/>
                  </a:lnTo>
                  <a:lnTo>
                    <a:pt x="1962" y="351"/>
                  </a:lnTo>
                  <a:lnTo>
                    <a:pt x="1995" y="358"/>
                  </a:lnTo>
                  <a:lnTo>
                    <a:pt x="2027" y="367"/>
                  </a:lnTo>
                  <a:lnTo>
                    <a:pt x="2059" y="377"/>
                  </a:lnTo>
                  <a:lnTo>
                    <a:pt x="2089" y="387"/>
                  </a:lnTo>
                  <a:lnTo>
                    <a:pt x="2120" y="398"/>
                  </a:lnTo>
                  <a:lnTo>
                    <a:pt x="2152" y="410"/>
                  </a:lnTo>
                  <a:lnTo>
                    <a:pt x="2181" y="422"/>
                  </a:lnTo>
                  <a:lnTo>
                    <a:pt x="2212" y="434"/>
                  </a:lnTo>
                  <a:lnTo>
                    <a:pt x="2241" y="449"/>
                  </a:lnTo>
                  <a:lnTo>
                    <a:pt x="2271" y="463"/>
                  </a:lnTo>
                  <a:lnTo>
                    <a:pt x="2299" y="478"/>
                  </a:lnTo>
                  <a:lnTo>
                    <a:pt x="2327" y="494"/>
                  </a:lnTo>
                  <a:lnTo>
                    <a:pt x="2355" y="510"/>
                  </a:lnTo>
                  <a:lnTo>
                    <a:pt x="2382" y="528"/>
                  </a:lnTo>
                  <a:lnTo>
                    <a:pt x="2409" y="546"/>
                  </a:lnTo>
                  <a:lnTo>
                    <a:pt x="2436" y="564"/>
                  </a:lnTo>
                  <a:lnTo>
                    <a:pt x="2462" y="583"/>
                  </a:lnTo>
                  <a:lnTo>
                    <a:pt x="2487" y="602"/>
                  </a:lnTo>
                  <a:lnTo>
                    <a:pt x="2513" y="623"/>
                  </a:lnTo>
                  <a:lnTo>
                    <a:pt x="2538" y="644"/>
                  </a:lnTo>
                  <a:lnTo>
                    <a:pt x="2562" y="665"/>
                  </a:lnTo>
                  <a:lnTo>
                    <a:pt x="2586" y="687"/>
                  </a:lnTo>
                  <a:lnTo>
                    <a:pt x="2609" y="710"/>
                  </a:lnTo>
                  <a:lnTo>
                    <a:pt x="2631" y="732"/>
                  </a:lnTo>
                  <a:lnTo>
                    <a:pt x="2653" y="757"/>
                  </a:lnTo>
                  <a:lnTo>
                    <a:pt x="2674" y="780"/>
                  </a:lnTo>
                  <a:lnTo>
                    <a:pt x="2695" y="805"/>
                  </a:lnTo>
                  <a:lnTo>
                    <a:pt x="2715" y="830"/>
                  </a:lnTo>
                  <a:lnTo>
                    <a:pt x="2735" y="856"/>
                  </a:lnTo>
                  <a:lnTo>
                    <a:pt x="2753" y="882"/>
                  </a:lnTo>
                  <a:lnTo>
                    <a:pt x="2772" y="909"/>
                  </a:lnTo>
                  <a:lnTo>
                    <a:pt x="2790" y="936"/>
                  </a:lnTo>
                  <a:lnTo>
                    <a:pt x="2807" y="963"/>
                  </a:lnTo>
                  <a:lnTo>
                    <a:pt x="2823" y="991"/>
                  </a:lnTo>
                  <a:lnTo>
                    <a:pt x="2839" y="1019"/>
                  </a:lnTo>
                  <a:lnTo>
                    <a:pt x="2855" y="1049"/>
                  </a:lnTo>
                  <a:lnTo>
                    <a:pt x="2870" y="1077"/>
                  </a:lnTo>
                  <a:lnTo>
                    <a:pt x="2883" y="1106"/>
                  </a:lnTo>
                  <a:lnTo>
                    <a:pt x="2896" y="1137"/>
                  </a:lnTo>
                  <a:lnTo>
                    <a:pt x="2909" y="1167"/>
                  </a:lnTo>
                  <a:lnTo>
                    <a:pt x="2920" y="1198"/>
                  </a:lnTo>
                  <a:lnTo>
                    <a:pt x="2931" y="1229"/>
                  </a:lnTo>
                  <a:lnTo>
                    <a:pt x="2941" y="1261"/>
                  </a:lnTo>
                  <a:lnTo>
                    <a:pt x="2951" y="1291"/>
                  </a:lnTo>
                  <a:lnTo>
                    <a:pt x="2959" y="1324"/>
                  </a:lnTo>
                  <a:lnTo>
                    <a:pt x="2968" y="1356"/>
                  </a:lnTo>
                  <a:lnTo>
                    <a:pt x="2974" y="1389"/>
                  </a:lnTo>
                  <a:lnTo>
                    <a:pt x="2980" y="1421"/>
                  </a:lnTo>
                  <a:lnTo>
                    <a:pt x="2986" y="1456"/>
                  </a:lnTo>
                  <a:lnTo>
                    <a:pt x="2991" y="1489"/>
                  </a:lnTo>
                  <a:lnTo>
                    <a:pt x="2995" y="1522"/>
                  </a:lnTo>
                  <a:lnTo>
                    <a:pt x="2997" y="1556"/>
                  </a:lnTo>
                  <a:lnTo>
                    <a:pt x="3000" y="1590"/>
                  </a:lnTo>
                  <a:lnTo>
                    <a:pt x="3001" y="1625"/>
                  </a:lnTo>
                  <a:lnTo>
                    <a:pt x="3002" y="1659"/>
                  </a:lnTo>
                  <a:lnTo>
                    <a:pt x="3002" y="1659"/>
                  </a:lnTo>
                  <a:lnTo>
                    <a:pt x="3001" y="1695"/>
                  </a:lnTo>
                  <a:lnTo>
                    <a:pt x="3000" y="1729"/>
                  </a:lnTo>
                  <a:lnTo>
                    <a:pt x="2997" y="1763"/>
                  </a:lnTo>
                  <a:lnTo>
                    <a:pt x="2995" y="1798"/>
                  </a:lnTo>
                  <a:lnTo>
                    <a:pt x="2991" y="1831"/>
                  </a:lnTo>
                  <a:lnTo>
                    <a:pt x="2986" y="1864"/>
                  </a:lnTo>
                  <a:lnTo>
                    <a:pt x="2980" y="1897"/>
                  </a:lnTo>
                  <a:lnTo>
                    <a:pt x="2974" y="1930"/>
                  </a:lnTo>
                  <a:lnTo>
                    <a:pt x="2968" y="1963"/>
                  </a:lnTo>
                  <a:lnTo>
                    <a:pt x="2959" y="1995"/>
                  </a:lnTo>
                  <a:lnTo>
                    <a:pt x="2951" y="2028"/>
                  </a:lnTo>
                  <a:lnTo>
                    <a:pt x="2941" y="2059"/>
                  </a:lnTo>
                  <a:lnTo>
                    <a:pt x="2931" y="2091"/>
                  </a:lnTo>
                  <a:lnTo>
                    <a:pt x="2920" y="2121"/>
                  </a:lnTo>
                  <a:lnTo>
                    <a:pt x="2909" y="2152"/>
                  </a:lnTo>
                  <a:lnTo>
                    <a:pt x="2896" y="2182"/>
                  </a:lnTo>
                  <a:lnTo>
                    <a:pt x="2883" y="2213"/>
                  </a:lnTo>
                  <a:lnTo>
                    <a:pt x="2870" y="2243"/>
                  </a:lnTo>
                  <a:lnTo>
                    <a:pt x="2855" y="2271"/>
                  </a:lnTo>
                  <a:lnTo>
                    <a:pt x="2839" y="2300"/>
                  </a:lnTo>
                  <a:lnTo>
                    <a:pt x="2823" y="2328"/>
                  </a:lnTo>
                  <a:lnTo>
                    <a:pt x="2807" y="2357"/>
                  </a:lnTo>
                  <a:lnTo>
                    <a:pt x="2790" y="2384"/>
                  </a:lnTo>
                  <a:lnTo>
                    <a:pt x="2772" y="2410"/>
                  </a:lnTo>
                  <a:lnTo>
                    <a:pt x="2753" y="2437"/>
                  </a:lnTo>
                  <a:lnTo>
                    <a:pt x="2735" y="2463"/>
                  </a:lnTo>
                  <a:lnTo>
                    <a:pt x="2715" y="2489"/>
                  </a:lnTo>
                  <a:lnTo>
                    <a:pt x="2695" y="2515"/>
                  </a:lnTo>
                  <a:lnTo>
                    <a:pt x="2674" y="2539"/>
                  </a:lnTo>
                  <a:lnTo>
                    <a:pt x="2653" y="2562"/>
                  </a:lnTo>
                  <a:lnTo>
                    <a:pt x="2631" y="2587"/>
                  </a:lnTo>
                  <a:lnTo>
                    <a:pt x="2609" y="2609"/>
                  </a:lnTo>
                  <a:lnTo>
                    <a:pt x="2586" y="2632"/>
                  </a:lnTo>
                  <a:lnTo>
                    <a:pt x="2562" y="2654"/>
                  </a:lnTo>
                  <a:lnTo>
                    <a:pt x="2538" y="2675"/>
                  </a:lnTo>
                  <a:lnTo>
                    <a:pt x="2513" y="2696"/>
                  </a:lnTo>
                  <a:lnTo>
                    <a:pt x="2487" y="2717"/>
                  </a:lnTo>
                  <a:lnTo>
                    <a:pt x="2462" y="2737"/>
                  </a:lnTo>
                  <a:lnTo>
                    <a:pt x="2436" y="2755"/>
                  </a:lnTo>
                  <a:lnTo>
                    <a:pt x="2409" y="2773"/>
                  </a:lnTo>
                  <a:lnTo>
                    <a:pt x="2382" y="2792"/>
                  </a:lnTo>
                  <a:lnTo>
                    <a:pt x="2355" y="2809"/>
                  </a:lnTo>
                  <a:lnTo>
                    <a:pt x="2327" y="2825"/>
                  </a:lnTo>
                  <a:lnTo>
                    <a:pt x="2299" y="2841"/>
                  </a:lnTo>
                  <a:lnTo>
                    <a:pt x="2271" y="2857"/>
                  </a:lnTo>
                  <a:lnTo>
                    <a:pt x="2241" y="2870"/>
                  </a:lnTo>
                  <a:lnTo>
                    <a:pt x="2212" y="2885"/>
                  </a:lnTo>
                  <a:lnTo>
                    <a:pt x="2181" y="2897"/>
                  </a:lnTo>
                  <a:lnTo>
                    <a:pt x="2152" y="2909"/>
                  </a:lnTo>
                  <a:lnTo>
                    <a:pt x="2120" y="2922"/>
                  </a:lnTo>
                  <a:lnTo>
                    <a:pt x="2089" y="2933"/>
                  </a:lnTo>
                  <a:lnTo>
                    <a:pt x="2059" y="2943"/>
                  </a:lnTo>
                  <a:lnTo>
                    <a:pt x="2027" y="2952"/>
                  </a:lnTo>
                  <a:lnTo>
                    <a:pt x="1995" y="2961"/>
                  </a:lnTo>
                  <a:lnTo>
                    <a:pt x="1962" y="2968"/>
                  </a:lnTo>
                  <a:lnTo>
                    <a:pt x="1930" y="2976"/>
                  </a:lnTo>
                  <a:lnTo>
                    <a:pt x="1897" y="2982"/>
                  </a:lnTo>
                  <a:lnTo>
                    <a:pt x="1864" y="2988"/>
                  </a:lnTo>
                  <a:lnTo>
                    <a:pt x="1829" y="2993"/>
                  </a:lnTo>
                  <a:lnTo>
                    <a:pt x="1796" y="2996"/>
                  </a:lnTo>
                  <a:lnTo>
                    <a:pt x="1762" y="2999"/>
                  </a:lnTo>
                  <a:lnTo>
                    <a:pt x="1728" y="3001"/>
                  </a:lnTo>
                  <a:lnTo>
                    <a:pt x="1693" y="3003"/>
                  </a:lnTo>
                  <a:lnTo>
                    <a:pt x="1659" y="3003"/>
                  </a:lnTo>
                  <a:lnTo>
                    <a:pt x="1659" y="3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4927600" y="1412875"/>
              <a:ext cx="247650" cy="2095500"/>
            </a:xfrm>
            <a:custGeom>
              <a:avLst/>
              <a:gdLst>
                <a:gd name="T0" fmla="*/ 300 w 311"/>
                <a:gd name="T1" fmla="*/ 2641 h 2641"/>
                <a:gd name="T2" fmla="*/ 0 w 311"/>
                <a:gd name="T3" fmla="*/ 2639 h 2641"/>
                <a:gd name="T4" fmla="*/ 11 w 311"/>
                <a:gd name="T5" fmla="*/ 0 h 2641"/>
                <a:gd name="T6" fmla="*/ 311 w 311"/>
                <a:gd name="T7" fmla="*/ 1 h 2641"/>
                <a:gd name="T8" fmla="*/ 300 w 311"/>
                <a:gd name="T9" fmla="*/ 264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641">
                  <a:moveTo>
                    <a:pt x="300" y="2641"/>
                  </a:moveTo>
                  <a:lnTo>
                    <a:pt x="0" y="2639"/>
                  </a:lnTo>
                  <a:lnTo>
                    <a:pt x="11" y="0"/>
                  </a:lnTo>
                  <a:lnTo>
                    <a:pt x="311" y="1"/>
                  </a:lnTo>
                  <a:lnTo>
                    <a:pt x="300" y="2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2570163" y="3802063"/>
              <a:ext cx="939800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5073650" y="1412875"/>
              <a:ext cx="439738" cy="190500"/>
            </a:xfrm>
            <a:custGeom>
              <a:avLst/>
              <a:gdLst>
                <a:gd name="T0" fmla="*/ 553 w 554"/>
                <a:gd name="T1" fmla="*/ 240 h 240"/>
                <a:gd name="T2" fmla="*/ 0 w 554"/>
                <a:gd name="T3" fmla="*/ 238 h 240"/>
                <a:gd name="T4" fmla="*/ 1 w 554"/>
                <a:gd name="T5" fmla="*/ 0 h 240"/>
                <a:gd name="T6" fmla="*/ 554 w 554"/>
                <a:gd name="T7" fmla="*/ 2 h 240"/>
                <a:gd name="T8" fmla="*/ 553 w 554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240">
                  <a:moveTo>
                    <a:pt x="553" y="240"/>
                  </a:moveTo>
                  <a:lnTo>
                    <a:pt x="0" y="238"/>
                  </a:lnTo>
                  <a:lnTo>
                    <a:pt x="1" y="0"/>
                  </a:lnTo>
                  <a:lnTo>
                    <a:pt x="554" y="2"/>
                  </a:lnTo>
                  <a:lnTo>
                    <a:pt x="553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2486025" y="3968750"/>
              <a:ext cx="554038" cy="1619250"/>
            </a:xfrm>
            <a:custGeom>
              <a:avLst/>
              <a:gdLst>
                <a:gd name="T0" fmla="*/ 246 w 699"/>
                <a:gd name="T1" fmla="*/ 2040 h 2040"/>
                <a:gd name="T2" fmla="*/ 0 w 699"/>
                <a:gd name="T3" fmla="*/ 1996 h 2040"/>
                <a:gd name="T4" fmla="*/ 452 w 699"/>
                <a:gd name="T5" fmla="*/ 0 h 2040"/>
                <a:gd name="T6" fmla="*/ 699 w 699"/>
                <a:gd name="T7" fmla="*/ 45 h 2040"/>
                <a:gd name="T8" fmla="*/ 246 w 699"/>
                <a:gd name="T9" fmla="*/ 204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2040">
                  <a:moveTo>
                    <a:pt x="246" y="2040"/>
                  </a:moveTo>
                  <a:lnTo>
                    <a:pt x="0" y="1996"/>
                  </a:lnTo>
                  <a:lnTo>
                    <a:pt x="452" y="0"/>
                  </a:lnTo>
                  <a:lnTo>
                    <a:pt x="699" y="45"/>
                  </a:lnTo>
                  <a:lnTo>
                    <a:pt x="246" y="20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2217738" y="5487988"/>
              <a:ext cx="466725" cy="244475"/>
            </a:xfrm>
            <a:custGeom>
              <a:avLst/>
              <a:gdLst>
                <a:gd name="T0" fmla="*/ 545 w 587"/>
                <a:gd name="T1" fmla="*/ 309 h 309"/>
                <a:gd name="T2" fmla="*/ 0 w 587"/>
                <a:gd name="T3" fmla="*/ 185 h 309"/>
                <a:gd name="T4" fmla="*/ 43 w 587"/>
                <a:gd name="T5" fmla="*/ 0 h 309"/>
                <a:gd name="T6" fmla="*/ 587 w 587"/>
                <a:gd name="T7" fmla="*/ 124 h 309"/>
                <a:gd name="T8" fmla="*/ 545 w 5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309">
                  <a:moveTo>
                    <a:pt x="545" y="309"/>
                  </a:moveTo>
                  <a:lnTo>
                    <a:pt x="0" y="185"/>
                  </a:lnTo>
                  <a:lnTo>
                    <a:pt x="43" y="0"/>
                  </a:lnTo>
                  <a:lnTo>
                    <a:pt x="587" y="124"/>
                  </a:lnTo>
                  <a:lnTo>
                    <a:pt x="54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28"/>
          <p:cNvSpPr/>
          <p:nvPr/>
        </p:nvSpPr>
        <p:spPr bwMode="auto">
          <a:xfrm>
            <a:off x="6200164" y="3151434"/>
            <a:ext cx="979488" cy="1300163"/>
          </a:xfrm>
          <a:custGeom>
            <a:avLst/>
            <a:gdLst>
              <a:gd name="T0" fmla="*/ 1235 w 1235"/>
              <a:gd name="T1" fmla="*/ 1150 h 1636"/>
              <a:gd name="T2" fmla="*/ 1235 w 1235"/>
              <a:gd name="T3" fmla="*/ 1150 h 1636"/>
              <a:gd name="T4" fmla="*/ 1235 w 1235"/>
              <a:gd name="T5" fmla="*/ 1120 h 1636"/>
              <a:gd name="T6" fmla="*/ 1234 w 1235"/>
              <a:gd name="T7" fmla="*/ 1091 h 1636"/>
              <a:gd name="T8" fmla="*/ 1232 w 1235"/>
              <a:gd name="T9" fmla="*/ 1061 h 1636"/>
              <a:gd name="T10" fmla="*/ 1229 w 1235"/>
              <a:gd name="T11" fmla="*/ 1032 h 1636"/>
              <a:gd name="T12" fmla="*/ 1222 w 1235"/>
              <a:gd name="T13" fmla="*/ 974 h 1636"/>
              <a:gd name="T14" fmla="*/ 1212 w 1235"/>
              <a:gd name="T15" fmla="*/ 918 h 1636"/>
              <a:gd name="T16" fmla="*/ 1200 w 1235"/>
              <a:gd name="T17" fmla="*/ 863 h 1636"/>
              <a:gd name="T18" fmla="*/ 1184 w 1235"/>
              <a:gd name="T19" fmla="*/ 808 h 1636"/>
              <a:gd name="T20" fmla="*/ 1166 w 1235"/>
              <a:gd name="T21" fmla="*/ 755 h 1636"/>
              <a:gd name="T22" fmla="*/ 1145 w 1235"/>
              <a:gd name="T23" fmla="*/ 702 h 1636"/>
              <a:gd name="T24" fmla="*/ 1123 w 1235"/>
              <a:gd name="T25" fmla="*/ 651 h 1636"/>
              <a:gd name="T26" fmla="*/ 1097 w 1235"/>
              <a:gd name="T27" fmla="*/ 602 h 1636"/>
              <a:gd name="T28" fmla="*/ 1069 w 1235"/>
              <a:gd name="T29" fmla="*/ 554 h 1636"/>
              <a:gd name="T30" fmla="*/ 1039 w 1235"/>
              <a:gd name="T31" fmla="*/ 507 h 1636"/>
              <a:gd name="T32" fmla="*/ 1007 w 1235"/>
              <a:gd name="T33" fmla="*/ 462 h 1636"/>
              <a:gd name="T34" fmla="*/ 973 w 1235"/>
              <a:gd name="T35" fmla="*/ 418 h 1636"/>
              <a:gd name="T36" fmla="*/ 936 w 1235"/>
              <a:gd name="T37" fmla="*/ 376 h 1636"/>
              <a:gd name="T38" fmla="*/ 898 w 1235"/>
              <a:gd name="T39" fmla="*/ 337 h 1636"/>
              <a:gd name="T40" fmla="*/ 859 w 1235"/>
              <a:gd name="T41" fmla="*/ 299 h 1636"/>
              <a:gd name="T42" fmla="*/ 817 w 1235"/>
              <a:gd name="T43" fmla="*/ 262 h 1636"/>
              <a:gd name="T44" fmla="*/ 773 w 1235"/>
              <a:gd name="T45" fmla="*/ 228 h 1636"/>
              <a:gd name="T46" fmla="*/ 729 w 1235"/>
              <a:gd name="T47" fmla="*/ 196 h 1636"/>
              <a:gd name="T48" fmla="*/ 681 w 1235"/>
              <a:gd name="T49" fmla="*/ 166 h 1636"/>
              <a:gd name="T50" fmla="*/ 634 w 1235"/>
              <a:gd name="T51" fmla="*/ 138 h 1636"/>
              <a:gd name="T52" fmla="*/ 585 w 1235"/>
              <a:gd name="T53" fmla="*/ 114 h 1636"/>
              <a:gd name="T54" fmla="*/ 533 w 1235"/>
              <a:gd name="T55" fmla="*/ 90 h 1636"/>
              <a:gd name="T56" fmla="*/ 482 w 1235"/>
              <a:gd name="T57" fmla="*/ 70 h 1636"/>
              <a:gd name="T58" fmla="*/ 428 w 1235"/>
              <a:gd name="T59" fmla="*/ 51 h 1636"/>
              <a:gd name="T60" fmla="*/ 374 w 1235"/>
              <a:gd name="T61" fmla="*/ 36 h 1636"/>
              <a:gd name="T62" fmla="*/ 317 w 1235"/>
              <a:gd name="T63" fmla="*/ 23 h 1636"/>
              <a:gd name="T64" fmla="*/ 261 w 1235"/>
              <a:gd name="T65" fmla="*/ 13 h 1636"/>
              <a:gd name="T66" fmla="*/ 203 w 1235"/>
              <a:gd name="T67" fmla="*/ 6 h 1636"/>
              <a:gd name="T68" fmla="*/ 174 w 1235"/>
              <a:gd name="T69" fmla="*/ 3 h 1636"/>
              <a:gd name="T70" fmla="*/ 145 w 1235"/>
              <a:gd name="T71" fmla="*/ 1 h 1636"/>
              <a:gd name="T72" fmla="*/ 115 w 1235"/>
              <a:gd name="T73" fmla="*/ 0 h 1636"/>
              <a:gd name="T74" fmla="*/ 86 w 1235"/>
              <a:gd name="T75" fmla="*/ 0 h 1636"/>
              <a:gd name="T76" fmla="*/ 86 w 1235"/>
              <a:gd name="T77" fmla="*/ 0 h 1636"/>
              <a:gd name="T78" fmla="*/ 43 w 1235"/>
              <a:gd name="T79" fmla="*/ 1 h 1636"/>
              <a:gd name="T80" fmla="*/ 0 w 1235"/>
              <a:gd name="T81" fmla="*/ 3 h 1636"/>
              <a:gd name="T82" fmla="*/ 0 w 1235"/>
              <a:gd name="T83" fmla="*/ 1218 h 1636"/>
              <a:gd name="T84" fmla="*/ 1128 w 1235"/>
              <a:gd name="T85" fmla="*/ 1636 h 1636"/>
              <a:gd name="T86" fmla="*/ 1128 w 1235"/>
              <a:gd name="T87" fmla="*/ 1636 h 1636"/>
              <a:gd name="T88" fmla="*/ 1140 w 1235"/>
              <a:gd name="T89" fmla="*/ 1608 h 1636"/>
              <a:gd name="T90" fmla="*/ 1152 w 1235"/>
              <a:gd name="T91" fmla="*/ 1580 h 1636"/>
              <a:gd name="T92" fmla="*/ 1163 w 1235"/>
              <a:gd name="T93" fmla="*/ 1552 h 1636"/>
              <a:gd name="T94" fmla="*/ 1174 w 1235"/>
              <a:gd name="T95" fmla="*/ 1522 h 1636"/>
              <a:gd name="T96" fmla="*/ 1183 w 1235"/>
              <a:gd name="T97" fmla="*/ 1493 h 1636"/>
              <a:gd name="T98" fmla="*/ 1193 w 1235"/>
              <a:gd name="T99" fmla="*/ 1463 h 1636"/>
              <a:gd name="T100" fmla="*/ 1200 w 1235"/>
              <a:gd name="T101" fmla="*/ 1433 h 1636"/>
              <a:gd name="T102" fmla="*/ 1207 w 1235"/>
              <a:gd name="T103" fmla="*/ 1402 h 1636"/>
              <a:gd name="T104" fmla="*/ 1213 w 1235"/>
              <a:gd name="T105" fmla="*/ 1371 h 1636"/>
              <a:gd name="T106" fmla="*/ 1219 w 1235"/>
              <a:gd name="T107" fmla="*/ 1341 h 1636"/>
              <a:gd name="T108" fmla="*/ 1224 w 1235"/>
              <a:gd name="T109" fmla="*/ 1310 h 1636"/>
              <a:gd name="T110" fmla="*/ 1228 w 1235"/>
              <a:gd name="T111" fmla="*/ 1278 h 1636"/>
              <a:gd name="T112" fmla="*/ 1232 w 1235"/>
              <a:gd name="T113" fmla="*/ 1246 h 1636"/>
              <a:gd name="T114" fmla="*/ 1234 w 1235"/>
              <a:gd name="T115" fmla="*/ 1215 h 1636"/>
              <a:gd name="T116" fmla="*/ 1235 w 1235"/>
              <a:gd name="T117" fmla="*/ 1183 h 1636"/>
              <a:gd name="T118" fmla="*/ 1235 w 1235"/>
              <a:gd name="T119" fmla="*/ 1150 h 1636"/>
              <a:gd name="T120" fmla="*/ 1235 w 1235"/>
              <a:gd name="T121" fmla="*/ 115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5" h="1636">
                <a:moveTo>
                  <a:pt x="1235" y="1150"/>
                </a:moveTo>
                <a:lnTo>
                  <a:pt x="1235" y="1150"/>
                </a:lnTo>
                <a:lnTo>
                  <a:pt x="1235" y="1120"/>
                </a:lnTo>
                <a:lnTo>
                  <a:pt x="1234" y="1091"/>
                </a:lnTo>
                <a:lnTo>
                  <a:pt x="1232" y="1061"/>
                </a:lnTo>
                <a:lnTo>
                  <a:pt x="1229" y="1032"/>
                </a:lnTo>
                <a:lnTo>
                  <a:pt x="1222" y="974"/>
                </a:lnTo>
                <a:lnTo>
                  <a:pt x="1212" y="918"/>
                </a:lnTo>
                <a:lnTo>
                  <a:pt x="1200" y="863"/>
                </a:lnTo>
                <a:lnTo>
                  <a:pt x="1184" y="808"/>
                </a:lnTo>
                <a:lnTo>
                  <a:pt x="1166" y="755"/>
                </a:lnTo>
                <a:lnTo>
                  <a:pt x="1145" y="702"/>
                </a:lnTo>
                <a:lnTo>
                  <a:pt x="1123" y="651"/>
                </a:lnTo>
                <a:lnTo>
                  <a:pt x="1097" y="602"/>
                </a:lnTo>
                <a:lnTo>
                  <a:pt x="1069" y="554"/>
                </a:lnTo>
                <a:lnTo>
                  <a:pt x="1039" y="507"/>
                </a:lnTo>
                <a:lnTo>
                  <a:pt x="1007" y="462"/>
                </a:lnTo>
                <a:lnTo>
                  <a:pt x="973" y="418"/>
                </a:lnTo>
                <a:lnTo>
                  <a:pt x="936" y="376"/>
                </a:lnTo>
                <a:lnTo>
                  <a:pt x="898" y="337"/>
                </a:lnTo>
                <a:lnTo>
                  <a:pt x="859" y="299"/>
                </a:lnTo>
                <a:lnTo>
                  <a:pt x="817" y="262"/>
                </a:lnTo>
                <a:lnTo>
                  <a:pt x="773" y="228"/>
                </a:lnTo>
                <a:lnTo>
                  <a:pt x="729" y="196"/>
                </a:lnTo>
                <a:lnTo>
                  <a:pt x="681" y="166"/>
                </a:lnTo>
                <a:lnTo>
                  <a:pt x="634" y="138"/>
                </a:lnTo>
                <a:lnTo>
                  <a:pt x="585" y="114"/>
                </a:lnTo>
                <a:lnTo>
                  <a:pt x="533" y="90"/>
                </a:lnTo>
                <a:lnTo>
                  <a:pt x="482" y="70"/>
                </a:lnTo>
                <a:lnTo>
                  <a:pt x="428" y="51"/>
                </a:lnTo>
                <a:lnTo>
                  <a:pt x="374" y="36"/>
                </a:lnTo>
                <a:lnTo>
                  <a:pt x="317" y="23"/>
                </a:lnTo>
                <a:lnTo>
                  <a:pt x="261" y="13"/>
                </a:lnTo>
                <a:lnTo>
                  <a:pt x="203" y="6"/>
                </a:lnTo>
                <a:lnTo>
                  <a:pt x="174" y="3"/>
                </a:lnTo>
                <a:lnTo>
                  <a:pt x="145" y="1"/>
                </a:lnTo>
                <a:lnTo>
                  <a:pt x="115" y="0"/>
                </a:lnTo>
                <a:lnTo>
                  <a:pt x="86" y="0"/>
                </a:lnTo>
                <a:lnTo>
                  <a:pt x="86" y="0"/>
                </a:lnTo>
                <a:lnTo>
                  <a:pt x="43" y="1"/>
                </a:lnTo>
                <a:lnTo>
                  <a:pt x="0" y="3"/>
                </a:lnTo>
                <a:lnTo>
                  <a:pt x="0" y="1218"/>
                </a:lnTo>
                <a:lnTo>
                  <a:pt x="1128" y="1636"/>
                </a:lnTo>
                <a:lnTo>
                  <a:pt x="1128" y="1636"/>
                </a:lnTo>
                <a:lnTo>
                  <a:pt x="1140" y="1608"/>
                </a:lnTo>
                <a:lnTo>
                  <a:pt x="1152" y="1580"/>
                </a:lnTo>
                <a:lnTo>
                  <a:pt x="1163" y="1552"/>
                </a:lnTo>
                <a:lnTo>
                  <a:pt x="1174" y="1522"/>
                </a:lnTo>
                <a:lnTo>
                  <a:pt x="1183" y="1493"/>
                </a:lnTo>
                <a:lnTo>
                  <a:pt x="1193" y="1463"/>
                </a:lnTo>
                <a:lnTo>
                  <a:pt x="1200" y="1433"/>
                </a:lnTo>
                <a:lnTo>
                  <a:pt x="1207" y="1402"/>
                </a:lnTo>
                <a:lnTo>
                  <a:pt x="1213" y="1371"/>
                </a:lnTo>
                <a:lnTo>
                  <a:pt x="1219" y="1341"/>
                </a:lnTo>
                <a:lnTo>
                  <a:pt x="1224" y="1310"/>
                </a:lnTo>
                <a:lnTo>
                  <a:pt x="1228" y="1278"/>
                </a:lnTo>
                <a:lnTo>
                  <a:pt x="1232" y="1246"/>
                </a:lnTo>
                <a:lnTo>
                  <a:pt x="1234" y="1215"/>
                </a:lnTo>
                <a:lnTo>
                  <a:pt x="1235" y="1183"/>
                </a:lnTo>
                <a:lnTo>
                  <a:pt x="1235" y="1150"/>
                </a:lnTo>
                <a:lnTo>
                  <a:pt x="1235" y="11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29"/>
          <p:cNvSpPr/>
          <p:nvPr/>
        </p:nvSpPr>
        <p:spPr bwMode="auto">
          <a:xfrm>
            <a:off x="5801701" y="4173784"/>
            <a:ext cx="1276350" cy="877888"/>
          </a:xfrm>
          <a:custGeom>
            <a:avLst/>
            <a:gdLst>
              <a:gd name="T0" fmla="*/ 562 w 1608"/>
              <a:gd name="T1" fmla="*/ 1106 h 1106"/>
              <a:gd name="T2" fmla="*/ 562 w 1608"/>
              <a:gd name="T3" fmla="*/ 1106 h 1106"/>
              <a:gd name="T4" fmla="*/ 606 w 1608"/>
              <a:gd name="T5" fmla="*/ 1104 h 1106"/>
              <a:gd name="T6" fmla="*/ 649 w 1608"/>
              <a:gd name="T7" fmla="*/ 1102 h 1106"/>
              <a:gd name="T8" fmla="*/ 692 w 1608"/>
              <a:gd name="T9" fmla="*/ 1098 h 1106"/>
              <a:gd name="T10" fmla="*/ 735 w 1608"/>
              <a:gd name="T11" fmla="*/ 1092 h 1106"/>
              <a:gd name="T12" fmla="*/ 777 w 1608"/>
              <a:gd name="T13" fmla="*/ 1085 h 1106"/>
              <a:gd name="T14" fmla="*/ 818 w 1608"/>
              <a:gd name="T15" fmla="*/ 1076 h 1106"/>
              <a:gd name="T16" fmla="*/ 859 w 1608"/>
              <a:gd name="T17" fmla="*/ 1066 h 1106"/>
              <a:gd name="T18" fmla="*/ 898 w 1608"/>
              <a:gd name="T19" fmla="*/ 1055 h 1106"/>
              <a:gd name="T20" fmla="*/ 939 w 1608"/>
              <a:gd name="T21" fmla="*/ 1042 h 1106"/>
              <a:gd name="T22" fmla="*/ 977 w 1608"/>
              <a:gd name="T23" fmla="*/ 1028 h 1106"/>
              <a:gd name="T24" fmla="*/ 1015 w 1608"/>
              <a:gd name="T25" fmla="*/ 1012 h 1106"/>
              <a:gd name="T26" fmla="*/ 1051 w 1608"/>
              <a:gd name="T27" fmla="*/ 995 h 1106"/>
              <a:gd name="T28" fmla="*/ 1088 w 1608"/>
              <a:gd name="T29" fmla="*/ 978 h 1106"/>
              <a:gd name="T30" fmla="*/ 1124 w 1608"/>
              <a:gd name="T31" fmla="*/ 958 h 1106"/>
              <a:gd name="T32" fmla="*/ 1159 w 1608"/>
              <a:gd name="T33" fmla="*/ 938 h 1106"/>
              <a:gd name="T34" fmla="*/ 1193 w 1608"/>
              <a:gd name="T35" fmla="*/ 917 h 1106"/>
              <a:gd name="T36" fmla="*/ 1227 w 1608"/>
              <a:gd name="T37" fmla="*/ 894 h 1106"/>
              <a:gd name="T38" fmla="*/ 1258 w 1608"/>
              <a:gd name="T39" fmla="*/ 870 h 1106"/>
              <a:gd name="T40" fmla="*/ 1290 w 1608"/>
              <a:gd name="T41" fmla="*/ 844 h 1106"/>
              <a:gd name="T42" fmla="*/ 1321 w 1608"/>
              <a:gd name="T43" fmla="*/ 819 h 1106"/>
              <a:gd name="T44" fmla="*/ 1350 w 1608"/>
              <a:gd name="T45" fmla="*/ 792 h 1106"/>
              <a:gd name="T46" fmla="*/ 1379 w 1608"/>
              <a:gd name="T47" fmla="*/ 764 h 1106"/>
              <a:gd name="T48" fmla="*/ 1407 w 1608"/>
              <a:gd name="T49" fmla="*/ 734 h 1106"/>
              <a:gd name="T50" fmla="*/ 1434 w 1608"/>
              <a:gd name="T51" fmla="*/ 704 h 1106"/>
              <a:gd name="T52" fmla="*/ 1459 w 1608"/>
              <a:gd name="T53" fmla="*/ 673 h 1106"/>
              <a:gd name="T54" fmla="*/ 1484 w 1608"/>
              <a:gd name="T55" fmla="*/ 640 h 1106"/>
              <a:gd name="T56" fmla="*/ 1507 w 1608"/>
              <a:gd name="T57" fmla="*/ 607 h 1106"/>
              <a:gd name="T58" fmla="*/ 1529 w 1608"/>
              <a:gd name="T59" fmla="*/ 574 h 1106"/>
              <a:gd name="T60" fmla="*/ 1550 w 1608"/>
              <a:gd name="T61" fmla="*/ 538 h 1106"/>
              <a:gd name="T62" fmla="*/ 1571 w 1608"/>
              <a:gd name="T63" fmla="*/ 502 h 1106"/>
              <a:gd name="T64" fmla="*/ 1589 w 1608"/>
              <a:gd name="T65" fmla="*/ 466 h 1106"/>
              <a:gd name="T66" fmla="*/ 1608 w 1608"/>
              <a:gd name="T67" fmla="*/ 429 h 1106"/>
              <a:gd name="T68" fmla="*/ 551 w 1608"/>
              <a:gd name="T69" fmla="*/ 30 h 1106"/>
              <a:gd name="T70" fmla="*/ 463 w 1608"/>
              <a:gd name="T71" fmla="*/ 0 h 1106"/>
              <a:gd name="T72" fmla="*/ 0 w 1608"/>
              <a:gd name="T73" fmla="*/ 971 h 1106"/>
              <a:gd name="T74" fmla="*/ 0 w 1608"/>
              <a:gd name="T75" fmla="*/ 971 h 1106"/>
              <a:gd name="T76" fmla="*/ 32 w 1608"/>
              <a:gd name="T77" fmla="*/ 987 h 1106"/>
              <a:gd name="T78" fmla="*/ 63 w 1608"/>
              <a:gd name="T79" fmla="*/ 1001 h 1106"/>
              <a:gd name="T80" fmla="*/ 97 w 1608"/>
              <a:gd name="T81" fmla="*/ 1016 h 1106"/>
              <a:gd name="T82" fmla="*/ 130 w 1608"/>
              <a:gd name="T83" fmla="*/ 1030 h 1106"/>
              <a:gd name="T84" fmla="*/ 164 w 1608"/>
              <a:gd name="T85" fmla="*/ 1042 h 1106"/>
              <a:gd name="T86" fmla="*/ 197 w 1608"/>
              <a:gd name="T87" fmla="*/ 1053 h 1106"/>
              <a:gd name="T88" fmla="*/ 233 w 1608"/>
              <a:gd name="T89" fmla="*/ 1063 h 1106"/>
              <a:gd name="T90" fmla="*/ 267 w 1608"/>
              <a:gd name="T91" fmla="*/ 1072 h 1106"/>
              <a:gd name="T92" fmla="*/ 302 w 1608"/>
              <a:gd name="T93" fmla="*/ 1080 h 1106"/>
              <a:gd name="T94" fmla="*/ 339 w 1608"/>
              <a:gd name="T95" fmla="*/ 1087 h 1106"/>
              <a:gd name="T96" fmla="*/ 375 w 1608"/>
              <a:gd name="T97" fmla="*/ 1093 h 1106"/>
              <a:gd name="T98" fmla="*/ 412 w 1608"/>
              <a:gd name="T99" fmla="*/ 1098 h 1106"/>
              <a:gd name="T100" fmla="*/ 448 w 1608"/>
              <a:gd name="T101" fmla="*/ 1102 h 1106"/>
              <a:gd name="T102" fmla="*/ 486 w 1608"/>
              <a:gd name="T103" fmla="*/ 1104 h 1106"/>
              <a:gd name="T104" fmla="*/ 524 w 1608"/>
              <a:gd name="T105" fmla="*/ 1106 h 1106"/>
              <a:gd name="T106" fmla="*/ 562 w 1608"/>
              <a:gd name="T107" fmla="*/ 1106 h 1106"/>
              <a:gd name="T108" fmla="*/ 562 w 1608"/>
              <a:gd name="T109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8" h="1106">
                <a:moveTo>
                  <a:pt x="562" y="1106"/>
                </a:moveTo>
                <a:lnTo>
                  <a:pt x="562" y="1106"/>
                </a:lnTo>
                <a:lnTo>
                  <a:pt x="606" y="1104"/>
                </a:lnTo>
                <a:lnTo>
                  <a:pt x="649" y="1102"/>
                </a:lnTo>
                <a:lnTo>
                  <a:pt x="692" y="1098"/>
                </a:lnTo>
                <a:lnTo>
                  <a:pt x="735" y="1092"/>
                </a:lnTo>
                <a:lnTo>
                  <a:pt x="777" y="1085"/>
                </a:lnTo>
                <a:lnTo>
                  <a:pt x="818" y="1076"/>
                </a:lnTo>
                <a:lnTo>
                  <a:pt x="859" y="1066"/>
                </a:lnTo>
                <a:lnTo>
                  <a:pt x="898" y="1055"/>
                </a:lnTo>
                <a:lnTo>
                  <a:pt x="939" y="1042"/>
                </a:lnTo>
                <a:lnTo>
                  <a:pt x="977" y="1028"/>
                </a:lnTo>
                <a:lnTo>
                  <a:pt x="1015" y="1012"/>
                </a:lnTo>
                <a:lnTo>
                  <a:pt x="1051" y="995"/>
                </a:lnTo>
                <a:lnTo>
                  <a:pt x="1088" y="978"/>
                </a:lnTo>
                <a:lnTo>
                  <a:pt x="1124" y="958"/>
                </a:lnTo>
                <a:lnTo>
                  <a:pt x="1159" y="938"/>
                </a:lnTo>
                <a:lnTo>
                  <a:pt x="1193" y="917"/>
                </a:lnTo>
                <a:lnTo>
                  <a:pt x="1227" y="894"/>
                </a:lnTo>
                <a:lnTo>
                  <a:pt x="1258" y="870"/>
                </a:lnTo>
                <a:lnTo>
                  <a:pt x="1290" y="844"/>
                </a:lnTo>
                <a:lnTo>
                  <a:pt x="1321" y="819"/>
                </a:lnTo>
                <a:lnTo>
                  <a:pt x="1350" y="792"/>
                </a:lnTo>
                <a:lnTo>
                  <a:pt x="1379" y="764"/>
                </a:lnTo>
                <a:lnTo>
                  <a:pt x="1407" y="734"/>
                </a:lnTo>
                <a:lnTo>
                  <a:pt x="1434" y="704"/>
                </a:lnTo>
                <a:lnTo>
                  <a:pt x="1459" y="673"/>
                </a:lnTo>
                <a:lnTo>
                  <a:pt x="1484" y="640"/>
                </a:lnTo>
                <a:lnTo>
                  <a:pt x="1507" y="607"/>
                </a:lnTo>
                <a:lnTo>
                  <a:pt x="1529" y="574"/>
                </a:lnTo>
                <a:lnTo>
                  <a:pt x="1550" y="538"/>
                </a:lnTo>
                <a:lnTo>
                  <a:pt x="1571" y="502"/>
                </a:lnTo>
                <a:lnTo>
                  <a:pt x="1589" y="466"/>
                </a:lnTo>
                <a:lnTo>
                  <a:pt x="1608" y="429"/>
                </a:lnTo>
                <a:lnTo>
                  <a:pt x="551" y="30"/>
                </a:lnTo>
                <a:lnTo>
                  <a:pt x="463" y="0"/>
                </a:lnTo>
                <a:lnTo>
                  <a:pt x="0" y="971"/>
                </a:lnTo>
                <a:lnTo>
                  <a:pt x="0" y="971"/>
                </a:lnTo>
                <a:lnTo>
                  <a:pt x="32" y="987"/>
                </a:lnTo>
                <a:lnTo>
                  <a:pt x="63" y="1001"/>
                </a:lnTo>
                <a:lnTo>
                  <a:pt x="97" y="1016"/>
                </a:lnTo>
                <a:lnTo>
                  <a:pt x="130" y="1030"/>
                </a:lnTo>
                <a:lnTo>
                  <a:pt x="164" y="1042"/>
                </a:lnTo>
                <a:lnTo>
                  <a:pt x="197" y="1053"/>
                </a:lnTo>
                <a:lnTo>
                  <a:pt x="233" y="1063"/>
                </a:lnTo>
                <a:lnTo>
                  <a:pt x="267" y="1072"/>
                </a:lnTo>
                <a:lnTo>
                  <a:pt x="302" y="1080"/>
                </a:lnTo>
                <a:lnTo>
                  <a:pt x="339" y="1087"/>
                </a:lnTo>
                <a:lnTo>
                  <a:pt x="375" y="1093"/>
                </a:lnTo>
                <a:lnTo>
                  <a:pt x="412" y="1098"/>
                </a:lnTo>
                <a:lnTo>
                  <a:pt x="448" y="1102"/>
                </a:lnTo>
                <a:lnTo>
                  <a:pt x="486" y="1104"/>
                </a:lnTo>
                <a:lnTo>
                  <a:pt x="524" y="1106"/>
                </a:lnTo>
                <a:lnTo>
                  <a:pt x="562" y="1106"/>
                </a:lnTo>
                <a:lnTo>
                  <a:pt x="562" y="1106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30"/>
          <p:cNvSpPr/>
          <p:nvPr/>
        </p:nvSpPr>
        <p:spPr bwMode="auto">
          <a:xfrm>
            <a:off x="5266714" y="3146671"/>
            <a:ext cx="882650" cy="1087438"/>
          </a:xfrm>
          <a:custGeom>
            <a:avLst/>
            <a:gdLst>
              <a:gd name="T0" fmla="*/ 1112 w 1112"/>
              <a:gd name="T1" fmla="*/ 1263 h 1371"/>
              <a:gd name="T2" fmla="*/ 1112 w 1112"/>
              <a:gd name="T3" fmla="*/ 0 h 1371"/>
              <a:gd name="T4" fmla="*/ 1112 w 1112"/>
              <a:gd name="T5" fmla="*/ 0 h 1371"/>
              <a:gd name="T6" fmla="*/ 1054 w 1112"/>
              <a:gd name="T7" fmla="*/ 6 h 1371"/>
              <a:gd name="T8" fmla="*/ 996 w 1112"/>
              <a:gd name="T9" fmla="*/ 15 h 1371"/>
              <a:gd name="T10" fmla="*/ 940 w 1112"/>
              <a:gd name="T11" fmla="*/ 26 h 1371"/>
              <a:gd name="T12" fmla="*/ 885 w 1112"/>
              <a:gd name="T13" fmla="*/ 40 h 1371"/>
              <a:gd name="T14" fmla="*/ 831 w 1112"/>
              <a:gd name="T15" fmla="*/ 55 h 1371"/>
              <a:gd name="T16" fmla="*/ 778 w 1112"/>
              <a:gd name="T17" fmla="*/ 74 h 1371"/>
              <a:gd name="T18" fmla="*/ 727 w 1112"/>
              <a:gd name="T19" fmla="*/ 95 h 1371"/>
              <a:gd name="T20" fmla="*/ 675 w 1112"/>
              <a:gd name="T21" fmla="*/ 118 h 1371"/>
              <a:gd name="T22" fmla="*/ 626 w 1112"/>
              <a:gd name="T23" fmla="*/ 144 h 1371"/>
              <a:gd name="T24" fmla="*/ 578 w 1112"/>
              <a:gd name="T25" fmla="*/ 171 h 1371"/>
              <a:gd name="T26" fmla="*/ 532 w 1112"/>
              <a:gd name="T27" fmla="*/ 201 h 1371"/>
              <a:gd name="T28" fmla="*/ 486 w 1112"/>
              <a:gd name="T29" fmla="*/ 233 h 1371"/>
              <a:gd name="T30" fmla="*/ 444 w 1112"/>
              <a:gd name="T31" fmla="*/ 266 h 1371"/>
              <a:gd name="T32" fmla="*/ 401 w 1112"/>
              <a:gd name="T33" fmla="*/ 302 h 1371"/>
              <a:gd name="T34" fmla="*/ 361 w 1112"/>
              <a:gd name="T35" fmla="*/ 340 h 1371"/>
              <a:gd name="T36" fmla="*/ 322 w 1112"/>
              <a:gd name="T37" fmla="*/ 379 h 1371"/>
              <a:gd name="T38" fmla="*/ 285 w 1112"/>
              <a:gd name="T39" fmla="*/ 421 h 1371"/>
              <a:gd name="T40" fmla="*/ 251 w 1112"/>
              <a:gd name="T41" fmla="*/ 464 h 1371"/>
              <a:gd name="T42" fmla="*/ 218 w 1112"/>
              <a:gd name="T43" fmla="*/ 508 h 1371"/>
              <a:gd name="T44" fmla="*/ 187 w 1112"/>
              <a:gd name="T45" fmla="*/ 553 h 1371"/>
              <a:gd name="T46" fmla="*/ 159 w 1112"/>
              <a:gd name="T47" fmla="*/ 601 h 1371"/>
              <a:gd name="T48" fmla="*/ 132 w 1112"/>
              <a:gd name="T49" fmla="*/ 649 h 1371"/>
              <a:gd name="T50" fmla="*/ 108 w 1112"/>
              <a:gd name="T51" fmla="*/ 699 h 1371"/>
              <a:gd name="T52" fmla="*/ 86 w 1112"/>
              <a:gd name="T53" fmla="*/ 751 h 1371"/>
              <a:gd name="T54" fmla="*/ 66 w 1112"/>
              <a:gd name="T55" fmla="*/ 803 h 1371"/>
              <a:gd name="T56" fmla="*/ 49 w 1112"/>
              <a:gd name="T57" fmla="*/ 857 h 1371"/>
              <a:gd name="T58" fmla="*/ 34 w 1112"/>
              <a:gd name="T59" fmla="*/ 911 h 1371"/>
              <a:gd name="T60" fmla="*/ 22 w 1112"/>
              <a:gd name="T61" fmla="*/ 968 h 1371"/>
              <a:gd name="T62" fmla="*/ 12 w 1112"/>
              <a:gd name="T63" fmla="*/ 1024 h 1371"/>
              <a:gd name="T64" fmla="*/ 5 w 1112"/>
              <a:gd name="T65" fmla="*/ 1082 h 1371"/>
              <a:gd name="T66" fmla="*/ 1 w 1112"/>
              <a:gd name="T67" fmla="*/ 1139 h 1371"/>
              <a:gd name="T68" fmla="*/ 0 w 1112"/>
              <a:gd name="T69" fmla="*/ 1198 h 1371"/>
              <a:gd name="T70" fmla="*/ 0 w 1112"/>
              <a:gd name="T71" fmla="*/ 1198 h 1371"/>
              <a:gd name="T72" fmla="*/ 0 w 1112"/>
              <a:gd name="T73" fmla="*/ 1242 h 1371"/>
              <a:gd name="T74" fmla="*/ 2 w 1112"/>
              <a:gd name="T75" fmla="*/ 1285 h 1371"/>
              <a:gd name="T76" fmla="*/ 6 w 1112"/>
              <a:gd name="T77" fmla="*/ 1328 h 1371"/>
              <a:gd name="T78" fmla="*/ 12 w 1112"/>
              <a:gd name="T79" fmla="*/ 1371 h 1371"/>
              <a:gd name="T80" fmla="*/ 1112 w 1112"/>
              <a:gd name="T81" fmla="*/ 1263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2" h="1371">
                <a:moveTo>
                  <a:pt x="1112" y="1263"/>
                </a:moveTo>
                <a:lnTo>
                  <a:pt x="1112" y="0"/>
                </a:lnTo>
                <a:lnTo>
                  <a:pt x="1112" y="0"/>
                </a:lnTo>
                <a:lnTo>
                  <a:pt x="1054" y="6"/>
                </a:lnTo>
                <a:lnTo>
                  <a:pt x="996" y="15"/>
                </a:lnTo>
                <a:lnTo>
                  <a:pt x="940" y="26"/>
                </a:lnTo>
                <a:lnTo>
                  <a:pt x="885" y="40"/>
                </a:lnTo>
                <a:lnTo>
                  <a:pt x="831" y="55"/>
                </a:lnTo>
                <a:lnTo>
                  <a:pt x="778" y="74"/>
                </a:lnTo>
                <a:lnTo>
                  <a:pt x="727" y="95"/>
                </a:lnTo>
                <a:lnTo>
                  <a:pt x="675" y="118"/>
                </a:lnTo>
                <a:lnTo>
                  <a:pt x="626" y="144"/>
                </a:lnTo>
                <a:lnTo>
                  <a:pt x="578" y="171"/>
                </a:lnTo>
                <a:lnTo>
                  <a:pt x="532" y="201"/>
                </a:lnTo>
                <a:lnTo>
                  <a:pt x="486" y="233"/>
                </a:lnTo>
                <a:lnTo>
                  <a:pt x="444" y="266"/>
                </a:lnTo>
                <a:lnTo>
                  <a:pt x="401" y="302"/>
                </a:lnTo>
                <a:lnTo>
                  <a:pt x="361" y="340"/>
                </a:lnTo>
                <a:lnTo>
                  <a:pt x="322" y="379"/>
                </a:lnTo>
                <a:lnTo>
                  <a:pt x="285" y="421"/>
                </a:lnTo>
                <a:lnTo>
                  <a:pt x="251" y="464"/>
                </a:lnTo>
                <a:lnTo>
                  <a:pt x="218" y="508"/>
                </a:lnTo>
                <a:lnTo>
                  <a:pt x="187" y="553"/>
                </a:lnTo>
                <a:lnTo>
                  <a:pt x="159" y="601"/>
                </a:lnTo>
                <a:lnTo>
                  <a:pt x="132" y="649"/>
                </a:lnTo>
                <a:lnTo>
                  <a:pt x="108" y="699"/>
                </a:lnTo>
                <a:lnTo>
                  <a:pt x="86" y="751"/>
                </a:lnTo>
                <a:lnTo>
                  <a:pt x="66" y="803"/>
                </a:lnTo>
                <a:lnTo>
                  <a:pt x="49" y="857"/>
                </a:lnTo>
                <a:lnTo>
                  <a:pt x="34" y="911"/>
                </a:lnTo>
                <a:lnTo>
                  <a:pt x="22" y="968"/>
                </a:lnTo>
                <a:lnTo>
                  <a:pt x="12" y="1024"/>
                </a:lnTo>
                <a:lnTo>
                  <a:pt x="5" y="1082"/>
                </a:lnTo>
                <a:lnTo>
                  <a:pt x="1" y="1139"/>
                </a:lnTo>
                <a:lnTo>
                  <a:pt x="0" y="1198"/>
                </a:lnTo>
                <a:lnTo>
                  <a:pt x="0" y="1198"/>
                </a:lnTo>
                <a:lnTo>
                  <a:pt x="0" y="1242"/>
                </a:lnTo>
                <a:lnTo>
                  <a:pt x="2" y="1285"/>
                </a:lnTo>
                <a:lnTo>
                  <a:pt x="6" y="1328"/>
                </a:lnTo>
                <a:lnTo>
                  <a:pt x="12" y="1371"/>
                </a:lnTo>
                <a:lnTo>
                  <a:pt x="1112" y="126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31"/>
          <p:cNvSpPr/>
          <p:nvPr/>
        </p:nvSpPr>
        <p:spPr bwMode="auto">
          <a:xfrm>
            <a:off x="5301639" y="4205534"/>
            <a:ext cx="788988" cy="711200"/>
          </a:xfrm>
          <a:custGeom>
            <a:avLst/>
            <a:gdLst>
              <a:gd name="T0" fmla="*/ 0 w 994"/>
              <a:gd name="T1" fmla="*/ 97 h 897"/>
              <a:gd name="T2" fmla="*/ 0 w 994"/>
              <a:gd name="T3" fmla="*/ 97 h 897"/>
              <a:gd name="T4" fmla="*/ 5 w 994"/>
              <a:gd name="T5" fmla="*/ 130 h 897"/>
              <a:gd name="T6" fmla="*/ 11 w 994"/>
              <a:gd name="T7" fmla="*/ 162 h 897"/>
              <a:gd name="T8" fmla="*/ 17 w 994"/>
              <a:gd name="T9" fmla="*/ 193 h 897"/>
              <a:gd name="T10" fmla="*/ 26 w 994"/>
              <a:gd name="T11" fmla="*/ 224 h 897"/>
              <a:gd name="T12" fmla="*/ 34 w 994"/>
              <a:gd name="T13" fmla="*/ 255 h 897"/>
              <a:gd name="T14" fmla="*/ 44 w 994"/>
              <a:gd name="T15" fmla="*/ 286 h 897"/>
              <a:gd name="T16" fmla="*/ 54 w 994"/>
              <a:gd name="T17" fmla="*/ 316 h 897"/>
              <a:gd name="T18" fmla="*/ 66 w 994"/>
              <a:gd name="T19" fmla="*/ 346 h 897"/>
              <a:gd name="T20" fmla="*/ 78 w 994"/>
              <a:gd name="T21" fmla="*/ 375 h 897"/>
              <a:gd name="T22" fmla="*/ 90 w 994"/>
              <a:gd name="T23" fmla="*/ 403 h 897"/>
              <a:gd name="T24" fmla="*/ 105 w 994"/>
              <a:gd name="T25" fmla="*/ 433 h 897"/>
              <a:gd name="T26" fmla="*/ 120 w 994"/>
              <a:gd name="T27" fmla="*/ 460 h 897"/>
              <a:gd name="T28" fmla="*/ 135 w 994"/>
              <a:gd name="T29" fmla="*/ 488 h 897"/>
              <a:gd name="T30" fmla="*/ 152 w 994"/>
              <a:gd name="T31" fmla="*/ 515 h 897"/>
              <a:gd name="T32" fmla="*/ 168 w 994"/>
              <a:gd name="T33" fmla="*/ 541 h 897"/>
              <a:gd name="T34" fmla="*/ 186 w 994"/>
              <a:gd name="T35" fmla="*/ 568 h 897"/>
              <a:gd name="T36" fmla="*/ 204 w 994"/>
              <a:gd name="T37" fmla="*/ 592 h 897"/>
              <a:gd name="T38" fmla="*/ 224 w 994"/>
              <a:gd name="T39" fmla="*/ 617 h 897"/>
              <a:gd name="T40" fmla="*/ 244 w 994"/>
              <a:gd name="T41" fmla="*/ 641 h 897"/>
              <a:gd name="T42" fmla="*/ 263 w 994"/>
              <a:gd name="T43" fmla="*/ 666 h 897"/>
              <a:gd name="T44" fmla="*/ 285 w 994"/>
              <a:gd name="T45" fmla="*/ 688 h 897"/>
              <a:gd name="T46" fmla="*/ 307 w 994"/>
              <a:gd name="T47" fmla="*/ 711 h 897"/>
              <a:gd name="T48" fmla="*/ 329 w 994"/>
              <a:gd name="T49" fmla="*/ 732 h 897"/>
              <a:gd name="T50" fmla="*/ 353 w 994"/>
              <a:gd name="T51" fmla="*/ 754 h 897"/>
              <a:gd name="T52" fmla="*/ 376 w 994"/>
              <a:gd name="T53" fmla="*/ 774 h 897"/>
              <a:gd name="T54" fmla="*/ 401 w 994"/>
              <a:gd name="T55" fmla="*/ 793 h 897"/>
              <a:gd name="T56" fmla="*/ 425 w 994"/>
              <a:gd name="T57" fmla="*/ 813 h 897"/>
              <a:gd name="T58" fmla="*/ 451 w 994"/>
              <a:gd name="T59" fmla="*/ 831 h 897"/>
              <a:gd name="T60" fmla="*/ 477 w 994"/>
              <a:gd name="T61" fmla="*/ 848 h 897"/>
              <a:gd name="T62" fmla="*/ 502 w 994"/>
              <a:gd name="T63" fmla="*/ 866 h 897"/>
              <a:gd name="T64" fmla="*/ 529 w 994"/>
              <a:gd name="T65" fmla="*/ 881 h 897"/>
              <a:gd name="T66" fmla="*/ 557 w 994"/>
              <a:gd name="T67" fmla="*/ 897 h 897"/>
              <a:gd name="T68" fmla="*/ 994 w 994"/>
              <a:gd name="T69" fmla="*/ 7 h 897"/>
              <a:gd name="T70" fmla="*/ 994 w 994"/>
              <a:gd name="T71" fmla="*/ 6 h 897"/>
              <a:gd name="T72" fmla="*/ 994 w 994"/>
              <a:gd name="T73" fmla="*/ 0 h 897"/>
              <a:gd name="T74" fmla="*/ 0 w 994"/>
              <a:gd name="T75" fmla="*/ 97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4" h="897">
                <a:moveTo>
                  <a:pt x="0" y="97"/>
                </a:moveTo>
                <a:lnTo>
                  <a:pt x="0" y="97"/>
                </a:lnTo>
                <a:lnTo>
                  <a:pt x="5" y="130"/>
                </a:lnTo>
                <a:lnTo>
                  <a:pt x="11" y="162"/>
                </a:lnTo>
                <a:lnTo>
                  <a:pt x="17" y="193"/>
                </a:lnTo>
                <a:lnTo>
                  <a:pt x="26" y="224"/>
                </a:lnTo>
                <a:lnTo>
                  <a:pt x="34" y="255"/>
                </a:lnTo>
                <a:lnTo>
                  <a:pt x="44" y="286"/>
                </a:lnTo>
                <a:lnTo>
                  <a:pt x="54" y="316"/>
                </a:lnTo>
                <a:lnTo>
                  <a:pt x="66" y="346"/>
                </a:lnTo>
                <a:lnTo>
                  <a:pt x="78" y="375"/>
                </a:lnTo>
                <a:lnTo>
                  <a:pt x="90" y="403"/>
                </a:lnTo>
                <a:lnTo>
                  <a:pt x="105" y="433"/>
                </a:lnTo>
                <a:lnTo>
                  <a:pt x="120" y="460"/>
                </a:lnTo>
                <a:lnTo>
                  <a:pt x="135" y="488"/>
                </a:lnTo>
                <a:lnTo>
                  <a:pt x="152" y="515"/>
                </a:lnTo>
                <a:lnTo>
                  <a:pt x="168" y="541"/>
                </a:lnTo>
                <a:lnTo>
                  <a:pt x="186" y="568"/>
                </a:lnTo>
                <a:lnTo>
                  <a:pt x="204" y="592"/>
                </a:lnTo>
                <a:lnTo>
                  <a:pt x="224" y="617"/>
                </a:lnTo>
                <a:lnTo>
                  <a:pt x="244" y="641"/>
                </a:lnTo>
                <a:lnTo>
                  <a:pt x="263" y="666"/>
                </a:lnTo>
                <a:lnTo>
                  <a:pt x="285" y="688"/>
                </a:lnTo>
                <a:lnTo>
                  <a:pt x="307" y="711"/>
                </a:lnTo>
                <a:lnTo>
                  <a:pt x="329" y="732"/>
                </a:lnTo>
                <a:lnTo>
                  <a:pt x="353" y="754"/>
                </a:lnTo>
                <a:lnTo>
                  <a:pt x="376" y="774"/>
                </a:lnTo>
                <a:lnTo>
                  <a:pt x="401" y="793"/>
                </a:lnTo>
                <a:lnTo>
                  <a:pt x="425" y="813"/>
                </a:lnTo>
                <a:lnTo>
                  <a:pt x="451" y="831"/>
                </a:lnTo>
                <a:lnTo>
                  <a:pt x="477" y="848"/>
                </a:lnTo>
                <a:lnTo>
                  <a:pt x="502" y="866"/>
                </a:lnTo>
                <a:lnTo>
                  <a:pt x="529" y="881"/>
                </a:lnTo>
                <a:lnTo>
                  <a:pt x="557" y="897"/>
                </a:lnTo>
                <a:lnTo>
                  <a:pt x="994" y="7"/>
                </a:lnTo>
                <a:lnTo>
                  <a:pt x="994" y="6"/>
                </a:lnTo>
                <a:lnTo>
                  <a:pt x="994" y="0"/>
                </a:lnTo>
                <a:lnTo>
                  <a:pt x="0" y="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43102" y="2889496"/>
            <a:ext cx="1185863" cy="741363"/>
            <a:chOff x="5178425" y="3311525"/>
            <a:chExt cx="1185863" cy="741363"/>
          </a:xfrm>
        </p:grpSpPr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V="1">
              <a:off x="5178425" y="3994150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5268913" y="3876675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V="1">
              <a:off x="5357813" y="3759200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V="1">
              <a:off x="5446713" y="3641725"/>
              <a:ext cx="44450" cy="571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5537200" y="3522663"/>
              <a:ext cx="44450" cy="5873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 flipV="1">
              <a:off x="5627688" y="3405188"/>
              <a:ext cx="44450" cy="603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5716588" y="3311525"/>
              <a:ext cx="57150" cy="36513"/>
            </a:xfrm>
            <a:custGeom>
              <a:avLst/>
              <a:gdLst>
                <a:gd name="T0" fmla="*/ 0 w 71"/>
                <a:gd name="T1" fmla="*/ 44 h 44"/>
                <a:gd name="T2" fmla="*/ 33 w 71"/>
                <a:gd name="T3" fmla="*/ 0 h 44"/>
                <a:gd name="T4" fmla="*/ 71 w 71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44">
                  <a:moveTo>
                    <a:pt x="0" y="44"/>
                  </a:moveTo>
                  <a:lnTo>
                    <a:pt x="33" y="0"/>
                  </a:lnTo>
                  <a:lnTo>
                    <a:pt x="71" y="0"/>
                  </a:lnTo>
                </a:path>
              </a:pathLst>
            </a:cu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5846763" y="331152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5994400" y="331152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6142038" y="331152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6291263" y="3311525"/>
              <a:ext cx="73025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17515" y="2213220"/>
            <a:ext cx="460375" cy="1241426"/>
            <a:chOff x="3652838" y="2635250"/>
            <a:chExt cx="460375" cy="1241426"/>
          </a:xfrm>
        </p:grpSpPr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4113213" y="3802063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4113213" y="3654425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V="1">
              <a:off x="4113213" y="3506788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4113213" y="3359150"/>
              <a:ext cx="0" cy="730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4113213" y="3211513"/>
              <a:ext cx="0" cy="730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4113213" y="3063875"/>
              <a:ext cx="0" cy="73025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V="1">
              <a:off x="4113213" y="2914650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4113213" y="2767013"/>
              <a:ext cx="0" cy="7461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4097338" y="2635250"/>
              <a:ext cx="15875" cy="58738"/>
            </a:xfrm>
            <a:custGeom>
              <a:avLst/>
              <a:gdLst>
                <a:gd name="T0" fmla="*/ 20 w 20"/>
                <a:gd name="T1" fmla="*/ 73 h 73"/>
                <a:gd name="T2" fmla="*/ 20 w 20"/>
                <a:gd name="T3" fmla="*/ 0 h 73"/>
                <a:gd name="T4" fmla="*/ 0 w 2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3">
                  <a:moveTo>
                    <a:pt x="20" y="73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H="1">
              <a:off x="3949700" y="2635250"/>
              <a:ext cx="73025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H="1">
              <a:off x="3800475" y="2635250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H="1">
              <a:off x="3652838" y="2635250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61902" y="4572246"/>
            <a:ext cx="727075" cy="1116013"/>
            <a:chOff x="3197225" y="4994275"/>
            <a:chExt cx="727075" cy="1116013"/>
          </a:xfrm>
        </p:grpSpPr>
        <p:sp>
          <p:nvSpPr>
            <p:cNvPr id="48" name="Line 55"/>
            <p:cNvSpPr>
              <a:spLocks noChangeShapeType="1"/>
            </p:cNvSpPr>
            <p:nvPr/>
          </p:nvSpPr>
          <p:spPr bwMode="auto">
            <a:xfrm flipH="1">
              <a:off x="3898900" y="4994275"/>
              <a:ext cx="25400" cy="6826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H="1">
              <a:off x="3846513" y="5132388"/>
              <a:ext cx="26988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 flipH="1">
              <a:off x="3795713" y="5270500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 flipH="1">
              <a:off x="3743325" y="5408613"/>
              <a:ext cx="26988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H="1">
              <a:off x="3692525" y="5548313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H="1">
              <a:off x="3641725" y="5686425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 flipH="1">
              <a:off x="3589338" y="5826125"/>
              <a:ext cx="25400" cy="68263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 flipH="1">
              <a:off x="3538538" y="5964238"/>
              <a:ext cx="25400" cy="6985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3444875" y="6102350"/>
              <a:ext cx="68263" cy="7938"/>
            </a:xfrm>
            <a:custGeom>
              <a:avLst/>
              <a:gdLst>
                <a:gd name="T0" fmla="*/ 87 w 87"/>
                <a:gd name="T1" fmla="*/ 0 h 8"/>
                <a:gd name="T2" fmla="*/ 83 w 87"/>
                <a:gd name="T3" fmla="*/ 8 h 8"/>
                <a:gd name="T4" fmla="*/ 0 w 8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">
                  <a:moveTo>
                    <a:pt x="87" y="0"/>
                  </a:moveTo>
                  <a:lnTo>
                    <a:pt x="83" y="8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 flipH="1">
              <a:off x="3295650" y="6110288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 flipH="1">
              <a:off x="3197225" y="6110288"/>
              <a:ext cx="25400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04977" y="4759571"/>
            <a:ext cx="803275" cy="727075"/>
            <a:chOff x="4940300" y="5181600"/>
            <a:chExt cx="803275" cy="727075"/>
          </a:xfrm>
        </p:grpSpPr>
        <p:sp>
          <p:nvSpPr>
            <p:cNvPr id="60" name="Line 66"/>
            <p:cNvSpPr>
              <a:spLocks noChangeShapeType="1"/>
            </p:cNvSpPr>
            <p:nvPr/>
          </p:nvSpPr>
          <p:spPr bwMode="auto">
            <a:xfrm>
              <a:off x="4940300" y="5181600"/>
              <a:ext cx="36513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>
              <a:off x="5014913" y="5308600"/>
              <a:ext cx="38100" cy="65088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>
              <a:off x="5089525" y="5437188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69"/>
            <p:cNvSpPr>
              <a:spLocks noChangeShapeType="1"/>
            </p:cNvSpPr>
            <p:nvPr/>
          </p:nvSpPr>
          <p:spPr bwMode="auto">
            <a:xfrm>
              <a:off x="5164138" y="5564188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70"/>
            <p:cNvSpPr>
              <a:spLocks noChangeShapeType="1"/>
            </p:cNvSpPr>
            <p:nvPr/>
          </p:nvSpPr>
          <p:spPr bwMode="auto">
            <a:xfrm>
              <a:off x="5238750" y="5692775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71"/>
            <p:cNvSpPr>
              <a:spLocks noChangeShapeType="1"/>
            </p:cNvSpPr>
            <p:nvPr/>
          </p:nvSpPr>
          <p:spPr bwMode="auto">
            <a:xfrm>
              <a:off x="5313363" y="5819775"/>
              <a:ext cx="38100" cy="6350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72"/>
            <p:cNvSpPr>
              <a:spLocks noChangeShapeType="1"/>
            </p:cNvSpPr>
            <p:nvPr/>
          </p:nvSpPr>
          <p:spPr bwMode="auto">
            <a:xfrm>
              <a:off x="5410200" y="590867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73"/>
            <p:cNvSpPr>
              <a:spLocks noChangeShapeType="1"/>
            </p:cNvSpPr>
            <p:nvPr/>
          </p:nvSpPr>
          <p:spPr bwMode="auto">
            <a:xfrm>
              <a:off x="5557838" y="5908675"/>
              <a:ext cx="74613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4"/>
            <p:cNvSpPr>
              <a:spLocks noChangeShapeType="1"/>
            </p:cNvSpPr>
            <p:nvPr/>
          </p:nvSpPr>
          <p:spPr bwMode="auto">
            <a:xfrm>
              <a:off x="5705475" y="5908675"/>
              <a:ext cx="38100" cy="0"/>
            </a:xfrm>
            <a:prstGeom prst="line">
              <a:avLst/>
            </a:prstGeom>
            <a:noFill/>
            <a:ln w="28575">
              <a:solidFill>
                <a:srgbClr val="67504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Rectangle 75"/>
          <p:cNvSpPr>
            <a:spLocks noChangeArrowheads="1"/>
          </p:cNvSpPr>
          <p:nvPr/>
        </p:nvSpPr>
        <p:spPr bwMode="auto">
          <a:xfrm>
            <a:off x="6445284" y="3672505"/>
            <a:ext cx="3622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 dirty="0">
                <a:solidFill>
                  <a:srgbClr val="FFFFFF"/>
                </a:solidFill>
                <a:latin typeface="Impact" panose="020B0806030902050204"/>
              </a:rPr>
              <a:t>36%</a:t>
            </a:r>
            <a:endParaRPr lang="zh-CN" altLang="zh-CN" sz="2800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0" name="Rectangle 76"/>
          <p:cNvSpPr>
            <a:spLocks noChangeArrowheads="1"/>
          </p:cNvSpPr>
          <p:nvPr/>
        </p:nvSpPr>
        <p:spPr bwMode="auto">
          <a:xfrm>
            <a:off x="6094446" y="4450380"/>
            <a:ext cx="343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>
                <a:solidFill>
                  <a:srgbClr val="FFFFFF"/>
                </a:solidFill>
                <a:latin typeface="Impact" panose="020B0806030902050204"/>
              </a:rPr>
              <a:t>24%</a:t>
            </a:r>
            <a:endParaRPr lang="zh-CN" altLang="zh-CN" sz="280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1" name="Rectangle 77"/>
          <p:cNvSpPr>
            <a:spLocks noChangeArrowheads="1"/>
          </p:cNvSpPr>
          <p:nvPr/>
        </p:nvSpPr>
        <p:spPr bwMode="auto">
          <a:xfrm>
            <a:off x="5516597" y="4299568"/>
            <a:ext cx="330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>
                <a:solidFill>
                  <a:srgbClr val="FFFFFF"/>
                </a:solidFill>
                <a:latin typeface="Impact" panose="020B0806030902050204"/>
              </a:rPr>
              <a:t>18%</a:t>
            </a:r>
            <a:endParaRPr lang="zh-CN" altLang="zh-CN" sz="280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2" name="Rectangle 78"/>
          <p:cNvSpPr>
            <a:spLocks noChangeArrowheads="1"/>
          </p:cNvSpPr>
          <p:nvPr/>
        </p:nvSpPr>
        <p:spPr bwMode="auto">
          <a:xfrm>
            <a:off x="5551521" y="3655043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1600">
                <a:solidFill>
                  <a:srgbClr val="FFFFFF"/>
                </a:solidFill>
                <a:latin typeface="Impact" panose="020B0806030902050204"/>
              </a:rPr>
              <a:t>32%</a:t>
            </a:r>
            <a:endParaRPr lang="zh-CN" altLang="zh-CN" sz="280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019264" y="3296481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019264" y="4750237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644229" y="2463332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149638" y="5902365"/>
            <a:ext cx="2646878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单击此处添加您需要的文字</a:t>
            </a:r>
            <a:endParaRPr lang="en-US" altLang="zh-CN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584568"/>
            <a:ext cx="6499274" cy="4332849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7708358" y="1584568"/>
            <a:ext cx="3606168" cy="4322580"/>
          </a:xfrm>
          <a:prstGeom prst="rect">
            <a:avLst/>
          </a:prstGeom>
          <a:solidFill>
            <a:srgbClr val="6687B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91848" y="3345282"/>
            <a:ext cx="1903258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670781" y="3021042"/>
            <a:ext cx="16829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1837053" y="1069309"/>
            <a:ext cx="519113" cy="401638"/>
          </a:xfrm>
          <a:custGeom>
            <a:avLst/>
            <a:gdLst>
              <a:gd name="T0" fmla="*/ 654 w 654"/>
              <a:gd name="T1" fmla="*/ 252 h 504"/>
              <a:gd name="T2" fmla="*/ 648 w 654"/>
              <a:gd name="T3" fmla="*/ 302 h 504"/>
              <a:gd name="T4" fmla="*/ 633 w 654"/>
              <a:gd name="T5" fmla="*/ 349 h 504"/>
              <a:gd name="T6" fmla="*/ 608 w 654"/>
              <a:gd name="T7" fmla="*/ 393 h 504"/>
              <a:gd name="T8" fmla="*/ 577 w 654"/>
              <a:gd name="T9" fmla="*/ 430 h 504"/>
              <a:gd name="T10" fmla="*/ 537 w 654"/>
              <a:gd name="T11" fmla="*/ 460 h 504"/>
              <a:gd name="T12" fmla="*/ 493 w 654"/>
              <a:gd name="T13" fmla="*/ 484 h 504"/>
              <a:gd name="T14" fmla="*/ 443 w 654"/>
              <a:gd name="T15" fmla="*/ 498 h 504"/>
              <a:gd name="T16" fmla="*/ 390 w 654"/>
              <a:gd name="T17" fmla="*/ 504 h 504"/>
              <a:gd name="T18" fmla="*/ 363 w 654"/>
              <a:gd name="T19" fmla="*/ 503 h 504"/>
              <a:gd name="T20" fmla="*/ 300 w 654"/>
              <a:gd name="T21" fmla="*/ 495 h 504"/>
              <a:gd name="T22" fmla="*/ 235 w 654"/>
              <a:gd name="T23" fmla="*/ 480 h 504"/>
              <a:gd name="T24" fmla="*/ 171 w 654"/>
              <a:gd name="T25" fmla="*/ 457 h 504"/>
              <a:gd name="T26" fmla="*/ 112 w 654"/>
              <a:gd name="T27" fmla="*/ 428 h 504"/>
              <a:gd name="T28" fmla="*/ 60 w 654"/>
              <a:gd name="T29" fmla="*/ 392 h 504"/>
              <a:gd name="T30" fmla="*/ 32 w 654"/>
              <a:gd name="T31" fmla="*/ 361 h 504"/>
              <a:gd name="T32" fmla="*/ 16 w 654"/>
              <a:gd name="T33" fmla="*/ 339 h 504"/>
              <a:gd name="T34" fmla="*/ 6 w 654"/>
              <a:gd name="T35" fmla="*/ 316 h 504"/>
              <a:gd name="T36" fmla="*/ 0 w 654"/>
              <a:gd name="T37" fmla="*/ 291 h 504"/>
              <a:gd name="T38" fmla="*/ 0 w 654"/>
              <a:gd name="T39" fmla="*/ 278 h 504"/>
              <a:gd name="T40" fmla="*/ 3 w 654"/>
              <a:gd name="T41" fmla="*/ 252 h 504"/>
              <a:gd name="T42" fmla="*/ 10 w 654"/>
              <a:gd name="T43" fmla="*/ 226 h 504"/>
              <a:gd name="T44" fmla="*/ 22 w 654"/>
              <a:gd name="T45" fmla="*/ 200 h 504"/>
              <a:gd name="T46" fmla="*/ 41 w 654"/>
              <a:gd name="T47" fmla="*/ 176 h 504"/>
              <a:gd name="T48" fmla="*/ 85 w 654"/>
              <a:gd name="T49" fmla="*/ 129 h 504"/>
              <a:gd name="T50" fmla="*/ 141 w 654"/>
              <a:gd name="T51" fmla="*/ 87 h 504"/>
              <a:gd name="T52" fmla="*/ 203 w 654"/>
              <a:gd name="T53" fmla="*/ 52 h 504"/>
              <a:gd name="T54" fmla="*/ 268 w 654"/>
              <a:gd name="T55" fmla="*/ 24 h 504"/>
              <a:gd name="T56" fmla="*/ 332 w 654"/>
              <a:gd name="T57" fmla="*/ 6 h 504"/>
              <a:gd name="T58" fmla="*/ 390 w 654"/>
              <a:gd name="T59" fmla="*/ 0 h 504"/>
              <a:gd name="T60" fmla="*/ 417 w 654"/>
              <a:gd name="T61" fmla="*/ 2 h 504"/>
              <a:gd name="T62" fmla="*/ 469 w 654"/>
              <a:gd name="T63" fmla="*/ 12 h 504"/>
              <a:gd name="T64" fmla="*/ 516 w 654"/>
              <a:gd name="T65" fmla="*/ 30 h 504"/>
              <a:gd name="T66" fmla="*/ 558 w 654"/>
              <a:gd name="T67" fmla="*/ 58 h 504"/>
              <a:gd name="T68" fmla="*/ 593 w 654"/>
              <a:gd name="T69" fmla="*/ 93 h 504"/>
              <a:gd name="T70" fmla="*/ 622 w 654"/>
              <a:gd name="T71" fmla="*/ 132 h 504"/>
              <a:gd name="T72" fmla="*/ 642 w 654"/>
              <a:gd name="T73" fmla="*/ 178 h 504"/>
              <a:gd name="T74" fmla="*/ 653 w 654"/>
              <a:gd name="T75" fmla="*/ 226 h 504"/>
              <a:gd name="T76" fmla="*/ 654 w 654"/>
              <a:gd name="T77" fmla="*/ 25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54" h="504">
                <a:moveTo>
                  <a:pt x="654" y="252"/>
                </a:moveTo>
                <a:lnTo>
                  <a:pt x="654" y="252"/>
                </a:lnTo>
                <a:lnTo>
                  <a:pt x="653" y="278"/>
                </a:lnTo>
                <a:lnTo>
                  <a:pt x="648" y="302"/>
                </a:lnTo>
                <a:lnTo>
                  <a:pt x="642" y="326"/>
                </a:lnTo>
                <a:lnTo>
                  <a:pt x="633" y="349"/>
                </a:lnTo>
                <a:lnTo>
                  <a:pt x="622" y="372"/>
                </a:lnTo>
                <a:lnTo>
                  <a:pt x="608" y="393"/>
                </a:lnTo>
                <a:lnTo>
                  <a:pt x="593" y="411"/>
                </a:lnTo>
                <a:lnTo>
                  <a:pt x="577" y="430"/>
                </a:lnTo>
                <a:lnTo>
                  <a:pt x="558" y="446"/>
                </a:lnTo>
                <a:lnTo>
                  <a:pt x="537" y="460"/>
                </a:lnTo>
                <a:lnTo>
                  <a:pt x="516" y="474"/>
                </a:lnTo>
                <a:lnTo>
                  <a:pt x="493" y="484"/>
                </a:lnTo>
                <a:lnTo>
                  <a:pt x="469" y="492"/>
                </a:lnTo>
                <a:lnTo>
                  <a:pt x="443" y="498"/>
                </a:lnTo>
                <a:lnTo>
                  <a:pt x="417" y="503"/>
                </a:lnTo>
                <a:lnTo>
                  <a:pt x="390" y="504"/>
                </a:lnTo>
                <a:lnTo>
                  <a:pt x="390" y="504"/>
                </a:lnTo>
                <a:lnTo>
                  <a:pt x="363" y="503"/>
                </a:lnTo>
                <a:lnTo>
                  <a:pt x="332" y="499"/>
                </a:lnTo>
                <a:lnTo>
                  <a:pt x="300" y="495"/>
                </a:lnTo>
                <a:lnTo>
                  <a:pt x="268" y="487"/>
                </a:lnTo>
                <a:lnTo>
                  <a:pt x="235" y="480"/>
                </a:lnTo>
                <a:lnTo>
                  <a:pt x="203" y="469"/>
                </a:lnTo>
                <a:lnTo>
                  <a:pt x="171" y="457"/>
                </a:lnTo>
                <a:lnTo>
                  <a:pt x="141" y="443"/>
                </a:lnTo>
                <a:lnTo>
                  <a:pt x="112" y="428"/>
                </a:lnTo>
                <a:lnTo>
                  <a:pt x="85" y="410"/>
                </a:lnTo>
                <a:lnTo>
                  <a:pt x="60" y="392"/>
                </a:lnTo>
                <a:lnTo>
                  <a:pt x="41" y="372"/>
                </a:lnTo>
                <a:lnTo>
                  <a:pt x="32" y="361"/>
                </a:lnTo>
                <a:lnTo>
                  <a:pt x="22" y="351"/>
                </a:lnTo>
                <a:lnTo>
                  <a:pt x="16" y="339"/>
                </a:lnTo>
                <a:lnTo>
                  <a:pt x="10" y="328"/>
                </a:lnTo>
                <a:lnTo>
                  <a:pt x="6" y="316"/>
                </a:lnTo>
                <a:lnTo>
                  <a:pt x="3" y="304"/>
                </a:lnTo>
                <a:lnTo>
                  <a:pt x="0" y="291"/>
                </a:lnTo>
                <a:lnTo>
                  <a:pt x="0" y="278"/>
                </a:lnTo>
                <a:lnTo>
                  <a:pt x="0" y="278"/>
                </a:lnTo>
                <a:lnTo>
                  <a:pt x="0" y="264"/>
                </a:lnTo>
                <a:lnTo>
                  <a:pt x="3" y="252"/>
                </a:lnTo>
                <a:lnTo>
                  <a:pt x="6" y="238"/>
                </a:lnTo>
                <a:lnTo>
                  <a:pt x="10" y="226"/>
                </a:lnTo>
                <a:lnTo>
                  <a:pt x="16" y="213"/>
                </a:lnTo>
                <a:lnTo>
                  <a:pt x="22" y="200"/>
                </a:lnTo>
                <a:lnTo>
                  <a:pt x="32" y="188"/>
                </a:lnTo>
                <a:lnTo>
                  <a:pt x="41" y="176"/>
                </a:lnTo>
                <a:lnTo>
                  <a:pt x="60" y="152"/>
                </a:lnTo>
                <a:lnTo>
                  <a:pt x="85" y="129"/>
                </a:lnTo>
                <a:lnTo>
                  <a:pt x="112" y="108"/>
                </a:lnTo>
                <a:lnTo>
                  <a:pt x="141" y="87"/>
                </a:lnTo>
                <a:lnTo>
                  <a:pt x="171" y="68"/>
                </a:lnTo>
                <a:lnTo>
                  <a:pt x="203" y="52"/>
                </a:lnTo>
                <a:lnTo>
                  <a:pt x="235" y="36"/>
                </a:lnTo>
                <a:lnTo>
                  <a:pt x="268" y="24"/>
                </a:lnTo>
                <a:lnTo>
                  <a:pt x="300" y="14"/>
                </a:lnTo>
                <a:lnTo>
                  <a:pt x="332" y="6"/>
                </a:lnTo>
                <a:lnTo>
                  <a:pt x="363" y="2"/>
                </a:lnTo>
                <a:lnTo>
                  <a:pt x="390" y="0"/>
                </a:lnTo>
                <a:lnTo>
                  <a:pt x="390" y="0"/>
                </a:lnTo>
                <a:lnTo>
                  <a:pt x="417" y="2"/>
                </a:lnTo>
                <a:lnTo>
                  <a:pt x="443" y="6"/>
                </a:lnTo>
                <a:lnTo>
                  <a:pt x="469" y="12"/>
                </a:lnTo>
                <a:lnTo>
                  <a:pt x="493" y="20"/>
                </a:lnTo>
                <a:lnTo>
                  <a:pt x="516" y="30"/>
                </a:lnTo>
                <a:lnTo>
                  <a:pt x="537" y="44"/>
                </a:lnTo>
                <a:lnTo>
                  <a:pt x="558" y="58"/>
                </a:lnTo>
                <a:lnTo>
                  <a:pt x="577" y="74"/>
                </a:lnTo>
                <a:lnTo>
                  <a:pt x="593" y="93"/>
                </a:lnTo>
                <a:lnTo>
                  <a:pt x="608" y="111"/>
                </a:lnTo>
                <a:lnTo>
                  <a:pt x="622" y="132"/>
                </a:lnTo>
                <a:lnTo>
                  <a:pt x="633" y="153"/>
                </a:lnTo>
                <a:lnTo>
                  <a:pt x="642" y="178"/>
                </a:lnTo>
                <a:lnTo>
                  <a:pt x="648" y="202"/>
                </a:lnTo>
                <a:lnTo>
                  <a:pt x="653" y="226"/>
                </a:lnTo>
                <a:lnTo>
                  <a:pt x="654" y="252"/>
                </a:lnTo>
                <a:lnTo>
                  <a:pt x="654" y="252"/>
                </a:lnTo>
                <a:close/>
              </a:path>
            </a:pathLst>
          </a:custGeom>
          <a:solidFill>
            <a:srgbClr val="98BCE0"/>
          </a:solidFill>
          <a:ln w="9525">
            <a:solidFill>
              <a:srgbClr val="98BCE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1522728" y="1278859"/>
            <a:ext cx="1285875" cy="1687513"/>
          </a:xfrm>
          <a:custGeom>
            <a:avLst/>
            <a:gdLst>
              <a:gd name="T0" fmla="*/ 429 w 1620"/>
              <a:gd name="T1" fmla="*/ 0 h 2127"/>
              <a:gd name="T2" fmla="*/ 381 w 1620"/>
              <a:gd name="T3" fmla="*/ 9 h 2127"/>
              <a:gd name="T4" fmla="*/ 330 w 1620"/>
              <a:gd name="T5" fmla="*/ 22 h 2127"/>
              <a:gd name="T6" fmla="*/ 269 w 1620"/>
              <a:gd name="T7" fmla="*/ 47 h 2127"/>
              <a:gd name="T8" fmla="*/ 204 w 1620"/>
              <a:gd name="T9" fmla="*/ 83 h 2127"/>
              <a:gd name="T10" fmla="*/ 155 w 1620"/>
              <a:gd name="T11" fmla="*/ 121 h 2127"/>
              <a:gd name="T12" fmla="*/ 123 w 1620"/>
              <a:gd name="T13" fmla="*/ 150 h 2127"/>
              <a:gd name="T14" fmla="*/ 94 w 1620"/>
              <a:gd name="T15" fmla="*/ 183 h 2127"/>
              <a:gd name="T16" fmla="*/ 69 w 1620"/>
              <a:gd name="T17" fmla="*/ 221 h 2127"/>
              <a:gd name="T18" fmla="*/ 44 w 1620"/>
              <a:gd name="T19" fmla="*/ 264 h 2127"/>
              <a:gd name="T20" fmla="*/ 26 w 1620"/>
              <a:gd name="T21" fmla="*/ 312 h 2127"/>
              <a:gd name="T22" fmla="*/ 13 w 1620"/>
              <a:gd name="T23" fmla="*/ 366 h 2127"/>
              <a:gd name="T24" fmla="*/ 3 w 1620"/>
              <a:gd name="T25" fmla="*/ 425 h 2127"/>
              <a:gd name="T26" fmla="*/ 0 w 1620"/>
              <a:gd name="T27" fmla="*/ 490 h 2127"/>
              <a:gd name="T28" fmla="*/ 5 w 1620"/>
              <a:gd name="T29" fmla="*/ 561 h 2127"/>
              <a:gd name="T30" fmla="*/ 17 w 1620"/>
              <a:gd name="T31" fmla="*/ 639 h 2127"/>
              <a:gd name="T32" fmla="*/ 38 w 1620"/>
              <a:gd name="T33" fmla="*/ 724 h 2127"/>
              <a:gd name="T34" fmla="*/ 67 w 1620"/>
              <a:gd name="T35" fmla="*/ 815 h 2127"/>
              <a:gd name="T36" fmla="*/ 107 w 1620"/>
              <a:gd name="T37" fmla="*/ 914 h 2127"/>
              <a:gd name="T38" fmla="*/ 157 w 1620"/>
              <a:gd name="T39" fmla="*/ 1021 h 2127"/>
              <a:gd name="T40" fmla="*/ 217 w 1620"/>
              <a:gd name="T41" fmla="*/ 1135 h 2127"/>
              <a:gd name="T42" fmla="*/ 290 w 1620"/>
              <a:gd name="T43" fmla="*/ 1258 h 2127"/>
              <a:gd name="T44" fmla="*/ 375 w 1620"/>
              <a:gd name="T45" fmla="*/ 1390 h 2127"/>
              <a:gd name="T46" fmla="*/ 474 w 1620"/>
              <a:gd name="T47" fmla="*/ 1530 h 2127"/>
              <a:gd name="T48" fmla="*/ 586 w 1620"/>
              <a:gd name="T49" fmla="*/ 1679 h 2127"/>
              <a:gd name="T50" fmla="*/ 714 w 1620"/>
              <a:gd name="T51" fmla="*/ 1838 h 2127"/>
              <a:gd name="T52" fmla="*/ 784 w 1620"/>
              <a:gd name="T53" fmla="*/ 1920 h 2127"/>
              <a:gd name="T54" fmla="*/ 822 w 1620"/>
              <a:gd name="T55" fmla="*/ 1960 h 2127"/>
              <a:gd name="T56" fmla="*/ 886 w 1620"/>
              <a:gd name="T57" fmla="*/ 2014 h 2127"/>
              <a:gd name="T58" fmla="*/ 928 w 1620"/>
              <a:gd name="T59" fmla="*/ 2043 h 2127"/>
              <a:gd name="T60" fmla="*/ 977 w 1620"/>
              <a:gd name="T61" fmla="*/ 2070 h 2127"/>
              <a:gd name="T62" fmla="*/ 1031 w 1620"/>
              <a:gd name="T63" fmla="*/ 2095 h 2127"/>
              <a:gd name="T64" fmla="*/ 1091 w 1620"/>
              <a:gd name="T65" fmla="*/ 2113 h 2127"/>
              <a:gd name="T66" fmla="*/ 1156 w 1620"/>
              <a:gd name="T67" fmla="*/ 2124 h 2127"/>
              <a:gd name="T68" fmla="*/ 1224 w 1620"/>
              <a:gd name="T69" fmla="*/ 2125 h 2127"/>
              <a:gd name="T70" fmla="*/ 1297 w 1620"/>
              <a:gd name="T71" fmla="*/ 2116 h 2127"/>
              <a:gd name="T72" fmla="*/ 1374 w 1620"/>
              <a:gd name="T73" fmla="*/ 2092 h 2127"/>
              <a:gd name="T74" fmla="*/ 1453 w 1620"/>
              <a:gd name="T75" fmla="*/ 2052 h 2127"/>
              <a:gd name="T76" fmla="*/ 1535 w 1620"/>
              <a:gd name="T77" fmla="*/ 1995 h 2127"/>
              <a:gd name="T78" fmla="*/ 1620 w 1620"/>
              <a:gd name="T79" fmla="*/ 1917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0" h="2127">
                <a:moveTo>
                  <a:pt x="429" y="0"/>
                </a:moveTo>
                <a:lnTo>
                  <a:pt x="429" y="0"/>
                </a:lnTo>
                <a:lnTo>
                  <a:pt x="415" y="1"/>
                </a:lnTo>
                <a:lnTo>
                  <a:pt x="381" y="9"/>
                </a:lnTo>
                <a:lnTo>
                  <a:pt x="357" y="15"/>
                </a:lnTo>
                <a:lnTo>
                  <a:pt x="330" y="22"/>
                </a:lnTo>
                <a:lnTo>
                  <a:pt x="301" y="35"/>
                </a:lnTo>
                <a:lnTo>
                  <a:pt x="269" y="47"/>
                </a:lnTo>
                <a:lnTo>
                  <a:pt x="237" y="63"/>
                </a:lnTo>
                <a:lnTo>
                  <a:pt x="204" y="83"/>
                </a:lnTo>
                <a:lnTo>
                  <a:pt x="170" y="107"/>
                </a:lnTo>
                <a:lnTo>
                  <a:pt x="155" y="121"/>
                </a:lnTo>
                <a:lnTo>
                  <a:pt x="139" y="135"/>
                </a:lnTo>
                <a:lnTo>
                  <a:pt x="123" y="150"/>
                </a:lnTo>
                <a:lnTo>
                  <a:pt x="108" y="165"/>
                </a:lnTo>
                <a:lnTo>
                  <a:pt x="94" y="183"/>
                </a:lnTo>
                <a:lnTo>
                  <a:pt x="81" y="202"/>
                </a:lnTo>
                <a:lnTo>
                  <a:pt x="69" y="221"/>
                </a:lnTo>
                <a:lnTo>
                  <a:pt x="57" y="243"/>
                </a:lnTo>
                <a:lnTo>
                  <a:pt x="44" y="264"/>
                </a:lnTo>
                <a:lnTo>
                  <a:pt x="35" y="288"/>
                </a:lnTo>
                <a:lnTo>
                  <a:pt x="26" y="312"/>
                </a:lnTo>
                <a:lnTo>
                  <a:pt x="19" y="338"/>
                </a:lnTo>
                <a:lnTo>
                  <a:pt x="13" y="366"/>
                </a:lnTo>
                <a:lnTo>
                  <a:pt x="6" y="394"/>
                </a:lnTo>
                <a:lnTo>
                  <a:pt x="3" y="425"/>
                </a:lnTo>
                <a:lnTo>
                  <a:pt x="0" y="457"/>
                </a:lnTo>
                <a:lnTo>
                  <a:pt x="0" y="490"/>
                </a:lnTo>
                <a:lnTo>
                  <a:pt x="2" y="525"/>
                </a:lnTo>
                <a:lnTo>
                  <a:pt x="5" y="561"/>
                </a:lnTo>
                <a:lnTo>
                  <a:pt x="11" y="599"/>
                </a:lnTo>
                <a:lnTo>
                  <a:pt x="17" y="639"/>
                </a:lnTo>
                <a:lnTo>
                  <a:pt x="26" y="680"/>
                </a:lnTo>
                <a:lnTo>
                  <a:pt x="38" y="724"/>
                </a:lnTo>
                <a:lnTo>
                  <a:pt x="52" y="768"/>
                </a:lnTo>
                <a:lnTo>
                  <a:pt x="67" y="815"/>
                </a:lnTo>
                <a:lnTo>
                  <a:pt x="85" y="863"/>
                </a:lnTo>
                <a:lnTo>
                  <a:pt x="107" y="914"/>
                </a:lnTo>
                <a:lnTo>
                  <a:pt x="131" y="967"/>
                </a:lnTo>
                <a:lnTo>
                  <a:pt x="157" y="1021"/>
                </a:lnTo>
                <a:lnTo>
                  <a:pt x="186" y="1078"/>
                </a:lnTo>
                <a:lnTo>
                  <a:pt x="217" y="1135"/>
                </a:lnTo>
                <a:lnTo>
                  <a:pt x="252" y="1196"/>
                </a:lnTo>
                <a:lnTo>
                  <a:pt x="290" y="1258"/>
                </a:lnTo>
                <a:lnTo>
                  <a:pt x="331" y="1323"/>
                </a:lnTo>
                <a:lnTo>
                  <a:pt x="375" y="1390"/>
                </a:lnTo>
                <a:lnTo>
                  <a:pt x="424" y="1459"/>
                </a:lnTo>
                <a:lnTo>
                  <a:pt x="474" y="1530"/>
                </a:lnTo>
                <a:lnTo>
                  <a:pt x="529" y="1603"/>
                </a:lnTo>
                <a:lnTo>
                  <a:pt x="586" y="1679"/>
                </a:lnTo>
                <a:lnTo>
                  <a:pt x="649" y="1758"/>
                </a:lnTo>
                <a:lnTo>
                  <a:pt x="714" y="1838"/>
                </a:lnTo>
                <a:lnTo>
                  <a:pt x="784" y="1920"/>
                </a:lnTo>
                <a:lnTo>
                  <a:pt x="784" y="1920"/>
                </a:lnTo>
                <a:lnTo>
                  <a:pt x="801" y="1940"/>
                </a:lnTo>
                <a:lnTo>
                  <a:pt x="822" y="1960"/>
                </a:lnTo>
                <a:lnTo>
                  <a:pt x="851" y="1985"/>
                </a:lnTo>
                <a:lnTo>
                  <a:pt x="886" y="2014"/>
                </a:lnTo>
                <a:lnTo>
                  <a:pt x="907" y="2028"/>
                </a:lnTo>
                <a:lnTo>
                  <a:pt x="928" y="2043"/>
                </a:lnTo>
                <a:lnTo>
                  <a:pt x="952" y="2057"/>
                </a:lnTo>
                <a:lnTo>
                  <a:pt x="977" y="2070"/>
                </a:lnTo>
                <a:lnTo>
                  <a:pt x="1004" y="2083"/>
                </a:lnTo>
                <a:lnTo>
                  <a:pt x="1031" y="2095"/>
                </a:lnTo>
                <a:lnTo>
                  <a:pt x="1060" y="2105"/>
                </a:lnTo>
                <a:lnTo>
                  <a:pt x="1091" y="2113"/>
                </a:lnTo>
                <a:lnTo>
                  <a:pt x="1122" y="2121"/>
                </a:lnTo>
                <a:lnTo>
                  <a:pt x="1156" y="2124"/>
                </a:lnTo>
                <a:lnTo>
                  <a:pt x="1189" y="2127"/>
                </a:lnTo>
                <a:lnTo>
                  <a:pt x="1224" y="2125"/>
                </a:lnTo>
                <a:lnTo>
                  <a:pt x="1261" y="2122"/>
                </a:lnTo>
                <a:lnTo>
                  <a:pt x="1297" y="2116"/>
                </a:lnTo>
                <a:lnTo>
                  <a:pt x="1335" y="2105"/>
                </a:lnTo>
                <a:lnTo>
                  <a:pt x="1374" y="2092"/>
                </a:lnTo>
                <a:lnTo>
                  <a:pt x="1414" y="2073"/>
                </a:lnTo>
                <a:lnTo>
                  <a:pt x="1453" y="2052"/>
                </a:lnTo>
                <a:lnTo>
                  <a:pt x="1494" y="2025"/>
                </a:lnTo>
                <a:lnTo>
                  <a:pt x="1535" y="1995"/>
                </a:lnTo>
                <a:lnTo>
                  <a:pt x="1578" y="1958"/>
                </a:lnTo>
                <a:lnTo>
                  <a:pt x="1620" y="1917"/>
                </a:lnTo>
              </a:path>
            </a:pathLst>
          </a:custGeom>
          <a:noFill/>
          <a:ln w="112713">
            <a:solidFill>
              <a:srgbClr val="98BCE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2589528" y="1069309"/>
            <a:ext cx="512763" cy="401638"/>
          </a:xfrm>
          <a:custGeom>
            <a:avLst/>
            <a:gdLst>
              <a:gd name="T0" fmla="*/ 0 w 645"/>
              <a:gd name="T1" fmla="*/ 252 h 504"/>
              <a:gd name="T2" fmla="*/ 4 w 645"/>
              <a:gd name="T3" fmla="*/ 302 h 504"/>
              <a:gd name="T4" fmla="*/ 19 w 645"/>
              <a:gd name="T5" fmla="*/ 349 h 504"/>
              <a:gd name="T6" fmla="*/ 44 w 645"/>
              <a:gd name="T7" fmla="*/ 393 h 504"/>
              <a:gd name="T8" fmla="*/ 76 w 645"/>
              <a:gd name="T9" fmla="*/ 430 h 504"/>
              <a:gd name="T10" fmla="*/ 113 w 645"/>
              <a:gd name="T11" fmla="*/ 460 h 504"/>
              <a:gd name="T12" fmla="*/ 158 w 645"/>
              <a:gd name="T13" fmla="*/ 484 h 504"/>
              <a:gd name="T14" fmla="*/ 208 w 645"/>
              <a:gd name="T15" fmla="*/ 498 h 504"/>
              <a:gd name="T16" fmla="*/ 259 w 645"/>
              <a:gd name="T17" fmla="*/ 504 h 504"/>
              <a:gd name="T18" fmla="*/ 288 w 645"/>
              <a:gd name="T19" fmla="*/ 503 h 504"/>
              <a:gd name="T20" fmla="*/ 349 w 645"/>
              <a:gd name="T21" fmla="*/ 495 h 504"/>
              <a:gd name="T22" fmla="*/ 413 w 645"/>
              <a:gd name="T23" fmla="*/ 480 h 504"/>
              <a:gd name="T24" fmla="*/ 476 w 645"/>
              <a:gd name="T25" fmla="*/ 457 h 504"/>
              <a:gd name="T26" fmla="*/ 534 w 645"/>
              <a:gd name="T27" fmla="*/ 428 h 504"/>
              <a:gd name="T28" fmla="*/ 584 w 645"/>
              <a:gd name="T29" fmla="*/ 392 h 504"/>
              <a:gd name="T30" fmla="*/ 615 w 645"/>
              <a:gd name="T31" fmla="*/ 361 h 504"/>
              <a:gd name="T32" fmla="*/ 628 w 645"/>
              <a:gd name="T33" fmla="*/ 339 h 504"/>
              <a:gd name="T34" fmla="*/ 639 w 645"/>
              <a:gd name="T35" fmla="*/ 316 h 504"/>
              <a:gd name="T36" fmla="*/ 645 w 645"/>
              <a:gd name="T37" fmla="*/ 291 h 504"/>
              <a:gd name="T38" fmla="*/ 645 w 645"/>
              <a:gd name="T39" fmla="*/ 278 h 504"/>
              <a:gd name="T40" fmla="*/ 642 w 645"/>
              <a:gd name="T41" fmla="*/ 252 h 504"/>
              <a:gd name="T42" fmla="*/ 634 w 645"/>
              <a:gd name="T43" fmla="*/ 226 h 504"/>
              <a:gd name="T44" fmla="*/ 622 w 645"/>
              <a:gd name="T45" fmla="*/ 200 h 504"/>
              <a:gd name="T46" fmla="*/ 605 w 645"/>
              <a:gd name="T47" fmla="*/ 176 h 504"/>
              <a:gd name="T48" fmla="*/ 561 w 645"/>
              <a:gd name="T49" fmla="*/ 129 h 504"/>
              <a:gd name="T50" fmla="*/ 507 w 645"/>
              <a:gd name="T51" fmla="*/ 87 h 504"/>
              <a:gd name="T52" fmla="*/ 444 w 645"/>
              <a:gd name="T53" fmla="*/ 52 h 504"/>
              <a:gd name="T54" fmla="*/ 381 w 645"/>
              <a:gd name="T55" fmla="*/ 24 h 504"/>
              <a:gd name="T56" fmla="*/ 317 w 645"/>
              <a:gd name="T57" fmla="*/ 6 h 504"/>
              <a:gd name="T58" fmla="*/ 259 w 645"/>
              <a:gd name="T59" fmla="*/ 0 h 504"/>
              <a:gd name="T60" fmla="*/ 233 w 645"/>
              <a:gd name="T61" fmla="*/ 2 h 504"/>
              <a:gd name="T62" fmla="*/ 182 w 645"/>
              <a:gd name="T63" fmla="*/ 12 h 504"/>
              <a:gd name="T64" fmla="*/ 135 w 645"/>
              <a:gd name="T65" fmla="*/ 30 h 504"/>
              <a:gd name="T66" fmla="*/ 94 w 645"/>
              <a:gd name="T67" fmla="*/ 58 h 504"/>
              <a:gd name="T68" fmla="*/ 59 w 645"/>
              <a:gd name="T69" fmla="*/ 93 h 504"/>
              <a:gd name="T70" fmla="*/ 30 w 645"/>
              <a:gd name="T71" fmla="*/ 132 h 504"/>
              <a:gd name="T72" fmla="*/ 10 w 645"/>
              <a:gd name="T73" fmla="*/ 178 h 504"/>
              <a:gd name="T74" fmla="*/ 1 w 645"/>
              <a:gd name="T75" fmla="*/ 226 h 504"/>
              <a:gd name="T76" fmla="*/ 0 w 645"/>
              <a:gd name="T77" fmla="*/ 25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5" h="504">
                <a:moveTo>
                  <a:pt x="0" y="252"/>
                </a:moveTo>
                <a:lnTo>
                  <a:pt x="0" y="252"/>
                </a:lnTo>
                <a:lnTo>
                  <a:pt x="1" y="278"/>
                </a:lnTo>
                <a:lnTo>
                  <a:pt x="4" y="302"/>
                </a:lnTo>
                <a:lnTo>
                  <a:pt x="10" y="326"/>
                </a:lnTo>
                <a:lnTo>
                  <a:pt x="19" y="349"/>
                </a:lnTo>
                <a:lnTo>
                  <a:pt x="30" y="372"/>
                </a:lnTo>
                <a:lnTo>
                  <a:pt x="44" y="393"/>
                </a:lnTo>
                <a:lnTo>
                  <a:pt x="59" y="411"/>
                </a:lnTo>
                <a:lnTo>
                  <a:pt x="76" y="430"/>
                </a:lnTo>
                <a:lnTo>
                  <a:pt x="94" y="446"/>
                </a:lnTo>
                <a:lnTo>
                  <a:pt x="113" y="460"/>
                </a:lnTo>
                <a:lnTo>
                  <a:pt x="135" y="474"/>
                </a:lnTo>
                <a:lnTo>
                  <a:pt x="158" y="484"/>
                </a:lnTo>
                <a:lnTo>
                  <a:pt x="182" y="492"/>
                </a:lnTo>
                <a:lnTo>
                  <a:pt x="208" y="498"/>
                </a:lnTo>
                <a:lnTo>
                  <a:pt x="233" y="503"/>
                </a:lnTo>
                <a:lnTo>
                  <a:pt x="259" y="504"/>
                </a:lnTo>
                <a:lnTo>
                  <a:pt x="259" y="504"/>
                </a:lnTo>
                <a:lnTo>
                  <a:pt x="288" y="503"/>
                </a:lnTo>
                <a:lnTo>
                  <a:pt x="317" y="499"/>
                </a:lnTo>
                <a:lnTo>
                  <a:pt x="349" y="495"/>
                </a:lnTo>
                <a:lnTo>
                  <a:pt x="381" y="487"/>
                </a:lnTo>
                <a:lnTo>
                  <a:pt x="413" y="480"/>
                </a:lnTo>
                <a:lnTo>
                  <a:pt x="444" y="469"/>
                </a:lnTo>
                <a:lnTo>
                  <a:pt x="476" y="457"/>
                </a:lnTo>
                <a:lnTo>
                  <a:pt x="507" y="443"/>
                </a:lnTo>
                <a:lnTo>
                  <a:pt x="534" y="428"/>
                </a:lnTo>
                <a:lnTo>
                  <a:pt x="561" y="410"/>
                </a:lnTo>
                <a:lnTo>
                  <a:pt x="584" y="392"/>
                </a:lnTo>
                <a:lnTo>
                  <a:pt x="605" y="372"/>
                </a:lnTo>
                <a:lnTo>
                  <a:pt x="615" y="361"/>
                </a:lnTo>
                <a:lnTo>
                  <a:pt x="622" y="351"/>
                </a:lnTo>
                <a:lnTo>
                  <a:pt x="628" y="339"/>
                </a:lnTo>
                <a:lnTo>
                  <a:pt x="634" y="328"/>
                </a:lnTo>
                <a:lnTo>
                  <a:pt x="639" y="316"/>
                </a:lnTo>
                <a:lnTo>
                  <a:pt x="642" y="304"/>
                </a:lnTo>
                <a:lnTo>
                  <a:pt x="645" y="291"/>
                </a:lnTo>
                <a:lnTo>
                  <a:pt x="645" y="278"/>
                </a:lnTo>
                <a:lnTo>
                  <a:pt x="645" y="278"/>
                </a:lnTo>
                <a:lnTo>
                  <a:pt x="645" y="264"/>
                </a:lnTo>
                <a:lnTo>
                  <a:pt x="642" y="252"/>
                </a:lnTo>
                <a:lnTo>
                  <a:pt x="639" y="238"/>
                </a:lnTo>
                <a:lnTo>
                  <a:pt x="634" y="226"/>
                </a:lnTo>
                <a:lnTo>
                  <a:pt x="628" y="213"/>
                </a:lnTo>
                <a:lnTo>
                  <a:pt x="622" y="200"/>
                </a:lnTo>
                <a:lnTo>
                  <a:pt x="615" y="188"/>
                </a:lnTo>
                <a:lnTo>
                  <a:pt x="605" y="176"/>
                </a:lnTo>
                <a:lnTo>
                  <a:pt x="584" y="152"/>
                </a:lnTo>
                <a:lnTo>
                  <a:pt x="561" y="129"/>
                </a:lnTo>
                <a:lnTo>
                  <a:pt x="534" y="108"/>
                </a:lnTo>
                <a:lnTo>
                  <a:pt x="507" y="87"/>
                </a:lnTo>
                <a:lnTo>
                  <a:pt x="476" y="68"/>
                </a:lnTo>
                <a:lnTo>
                  <a:pt x="444" y="52"/>
                </a:lnTo>
                <a:lnTo>
                  <a:pt x="413" y="36"/>
                </a:lnTo>
                <a:lnTo>
                  <a:pt x="381" y="24"/>
                </a:lnTo>
                <a:lnTo>
                  <a:pt x="349" y="14"/>
                </a:lnTo>
                <a:lnTo>
                  <a:pt x="317" y="6"/>
                </a:lnTo>
                <a:lnTo>
                  <a:pt x="288" y="2"/>
                </a:lnTo>
                <a:lnTo>
                  <a:pt x="259" y="0"/>
                </a:lnTo>
                <a:lnTo>
                  <a:pt x="259" y="0"/>
                </a:lnTo>
                <a:lnTo>
                  <a:pt x="233" y="2"/>
                </a:lnTo>
                <a:lnTo>
                  <a:pt x="208" y="6"/>
                </a:lnTo>
                <a:lnTo>
                  <a:pt x="182" y="12"/>
                </a:lnTo>
                <a:lnTo>
                  <a:pt x="158" y="20"/>
                </a:lnTo>
                <a:lnTo>
                  <a:pt x="135" y="30"/>
                </a:lnTo>
                <a:lnTo>
                  <a:pt x="113" y="44"/>
                </a:lnTo>
                <a:lnTo>
                  <a:pt x="94" y="58"/>
                </a:lnTo>
                <a:lnTo>
                  <a:pt x="76" y="74"/>
                </a:lnTo>
                <a:lnTo>
                  <a:pt x="59" y="93"/>
                </a:lnTo>
                <a:lnTo>
                  <a:pt x="44" y="111"/>
                </a:lnTo>
                <a:lnTo>
                  <a:pt x="30" y="132"/>
                </a:lnTo>
                <a:lnTo>
                  <a:pt x="19" y="153"/>
                </a:lnTo>
                <a:lnTo>
                  <a:pt x="10" y="178"/>
                </a:lnTo>
                <a:lnTo>
                  <a:pt x="4" y="202"/>
                </a:lnTo>
                <a:lnTo>
                  <a:pt x="1" y="226"/>
                </a:lnTo>
                <a:lnTo>
                  <a:pt x="0" y="252"/>
                </a:lnTo>
                <a:lnTo>
                  <a:pt x="0" y="252"/>
                </a:lnTo>
                <a:close/>
              </a:path>
            </a:pathLst>
          </a:custGeom>
          <a:solidFill>
            <a:srgbClr val="98BCE0"/>
          </a:solidFill>
          <a:ln w="9525">
            <a:solidFill>
              <a:srgbClr val="98BCE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2810191" y="1278859"/>
            <a:ext cx="606425" cy="1522413"/>
          </a:xfrm>
          <a:custGeom>
            <a:avLst/>
            <a:gdLst>
              <a:gd name="T0" fmla="*/ 334 w 764"/>
              <a:gd name="T1" fmla="*/ 0 h 1919"/>
              <a:gd name="T2" fmla="*/ 334 w 764"/>
              <a:gd name="T3" fmla="*/ 0 h 1919"/>
              <a:gd name="T4" fmla="*/ 347 w 764"/>
              <a:gd name="T5" fmla="*/ 1 h 1919"/>
              <a:gd name="T6" fmla="*/ 382 w 764"/>
              <a:gd name="T7" fmla="*/ 9 h 1919"/>
              <a:gd name="T8" fmla="*/ 404 w 764"/>
              <a:gd name="T9" fmla="*/ 15 h 1919"/>
              <a:gd name="T10" fmla="*/ 432 w 764"/>
              <a:gd name="T11" fmla="*/ 22 h 1919"/>
              <a:gd name="T12" fmla="*/ 461 w 764"/>
              <a:gd name="T13" fmla="*/ 33 h 1919"/>
              <a:gd name="T14" fmla="*/ 492 w 764"/>
              <a:gd name="T15" fmla="*/ 47 h 1919"/>
              <a:gd name="T16" fmla="*/ 524 w 764"/>
              <a:gd name="T17" fmla="*/ 63 h 1919"/>
              <a:gd name="T18" fmla="*/ 558 w 764"/>
              <a:gd name="T19" fmla="*/ 83 h 1919"/>
              <a:gd name="T20" fmla="*/ 591 w 764"/>
              <a:gd name="T21" fmla="*/ 106 h 1919"/>
              <a:gd name="T22" fmla="*/ 608 w 764"/>
              <a:gd name="T23" fmla="*/ 118 h 1919"/>
              <a:gd name="T24" fmla="*/ 623 w 764"/>
              <a:gd name="T25" fmla="*/ 133 h 1919"/>
              <a:gd name="T26" fmla="*/ 638 w 764"/>
              <a:gd name="T27" fmla="*/ 147 h 1919"/>
              <a:gd name="T28" fmla="*/ 653 w 764"/>
              <a:gd name="T29" fmla="*/ 164 h 1919"/>
              <a:gd name="T30" fmla="*/ 669 w 764"/>
              <a:gd name="T31" fmla="*/ 180 h 1919"/>
              <a:gd name="T32" fmla="*/ 682 w 764"/>
              <a:gd name="T33" fmla="*/ 199 h 1919"/>
              <a:gd name="T34" fmla="*/ 694 w 764"/>
              <a:gd name="T35" fmla="*/ 218 h 1919"/>
              <a:gd name="T36" fmla="*/ 706 w 764"/>
              <a:gd name="T37" fmla="*/ 240 h 1919"/>
              <a:gd name="T38" fmla="*/ 719 w 764"/>
              <a:gd name="T39" fmla="*/ 261 h 1919"/>
              <a:gd name="T40" fmla="*/ 728 w 764"/>
              <a:gd name="T41" fmla="*/ 285 h 1919"/>
              <a:gd name="T42" fmla="*/ 737 w 764"/>
              <a:gd name="T43" fmla="*/ 309 h 1919"/>
              <a:gd name="T44" fmla="*/ 746 w 764"/>
              <a:gd name="T45" fmla="*/ 335 h 1919"/>
              <a:gd name="T46" fmla="*/ 752 w 764"/>
              <a:gd name="T47" fmla="*/ 362 h 1919"/>
              <a:gd name="T48" fmla="*/ 758 w 764"/>
              <a:gd name="T49" fmla="*/ 391 h 1919"/>
              <a:gd name="T50" fmla="*/ 761 w 764"/>
              <a:gd name="T51" fmla="*/ 422 h 1919"/>
              <a:gd name="T52" fmla="*/ 764 w 764"/>
              <a:gd name="T53" fmla="*/ 454 h 1919"/>
              <a:gd name="T54" fmla="*/ 764 w 764"/>
              <a:gd name="T55" fmla="*/ 485 h 1919"/>
              <a:gd name="T56" fmla="*/ 764 w 764"/>
              <a:gd name="T57" fmla="*/ 520 h 1919"/>
              <a:gd name="T58" fmla="*/ 761 w 764"/>
              <a:gd name="T59" fmla="*/ 557 h 1919"/>
              <a:gd name="T60" fmla="*/ 757 w 764"/>
              <a:gd name="T61" fmla="*/ 595 h 1919"/>
              <a:gd name="T62" fmla="*/ 749 w 764"/>
              <a:gd name="T63" fmla="*/ 636 h 1919"/>
              <a:gd name="T64" fmla="*/ 741 w 764"/>
              <a:gd name="T65" fmla="*/ 677 h 1919"/>
              <a:gd name="T66" fmla="*/ 731 w 764"/>
              <a:gd name="T67" fmla="*/ 719 h 1919"/>
              <a:gd name="T68" fmla="*/ 717 w 764"/>
              <a:gd name="T69" fmla="*/ 765 h 1919"/>
              <a:gd name="T70" fmla="*/ 702 w 764"/>
              <a:gd name="T71" fmla="*/ 812 h 1919"/>
              <a:gd name="T72" fmla="*/ 684 w 764"/>
              <a:gd name="T73" fmla="*/ 860 h 1919"/>
              <a:gd name="T74" fmla="*/ 664 w 764"/>
              <a:gd name="T75" fmla="*/ 911 h 1919"/>
              <a:gd name="T76" fmla="*/ 641 w 764"/>
              <a:gd name="T77" fmla="*/ 962 h 1919"/>
              <a:gd name="T78" fmla="*/ 615 w 764"/>
              <a:gd name="T79" fmla="*/ 1017 h 1919"/>
              <a:gd name="T80" fmla="*/ 587 w 764"/>
              <a:gd name="T81" fmla="*/ 1073 h 1919"/>
              <a:gd name="T82" fmla="*/ 556 w 764"/>
              <a:gd name="T83" fmla="*/ 1132 h 1919"/>
              <a:gd name="T84" fmla="*/ 521 w 764"/>
              <a:gd name="T85" fmla="*/ 1193 h 1919"/>
              <a:gd name="T86" fmla="*/ 485 w 764"/>
              <a:gd name="T87" fmla="*/ 1255 h 1919"/>
              <a:gd name="T88" fmla="*/ 444 w 764"/>
              <a:gd name="T89" fmla="*/ 1319 h 1919"/>
              <a:gd name="T90" fmla="*/ 401 w 764"/>
              <a:gd name="T91" fmla="*/ 1386 h 1919"/>
              <a:gd name="T92" fmla="*/ 354 w 764"/>
              <a:gd name="T93" fmla="*/ 1456 h 1919"/>
              <a:gd name="T94" fmla="*/ 304 w 764"/>
              <a:gd name="T95" fmla="*/ 1527 h 1919"/>
              <a:gd name="T96" fmla="*/ 251 w 764"/>
              <a:gd name="T97" fmla="*/ 1600 h 1919"/>
              <a:gd name="T98" fmla="*/ 193 w 764"/>
              <a:gd name="T99" fmla="*/ 1676 h 1919"/>
              <a:gd name="T100" fmla="*/ 133 w 764"/>
              <a:gd name="T101" fmla="*/ 1755 h 1919"/>
              <a:gd name="T102" fmla="*/ 69 w 764"/>
              <a:gd name="T103" fmla="*/ 1835 h 1919"/>
              <a:gd name="T104" fmla="*/ 0 w 764"/>
              <a:gd name="T105" fmla="*/ 1919 h 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4" h="1919">
                <a:moveTo>
                  <a:pt x="334" y="0"/>
                </a:moveTo>
                <a:lnTo>
                  <a:pt x="334" y="0"/>
                </a:lnTo>
                <a:lnTo>
                  <a:pt x="347" y="1"/>
                </a:lnTo>
                <a:lnTo>
                  <a:pt x="382" y="9"/>
                </a:lnTo>
                <a:lnTo>
                  <a:pt x="404" y="15"/>
                </a:lnTo>
                <a:lnTo>
                  <a:pt x="432" y="22"/>
                </a:lnTo>
                <a:lnTo>
                  <a:pt x="461" y="33"/>
                </a:lnTo>
                <a:lnTo>
                  <a:pt x="492" y="47"/>
                </a:lnTo>
                <a:lnTo>
                  <a:pt x="524" y="63"/>
                </a:lnTo>
                <a:lnTo>
                  <a:pt x="558" y="83"/>
                </a:lnTo>
                <a:lnTo>
                  <a:pt x="591" y="106"/>
                </a:lnTo>
                <a:lnTo>
                  <a:pt x="608" y="118"/>
                </a:lnTo>
                <a:lnTo>
                  <a:pt x="623" y="133"/>
                </a:lnTo>
                <a:lnTo>
                  <a:pt x="638" y="147"/>
                </a:lnTo>
                <a:lnTo>
                  <a:pt x="653" y="164"/>
                </a:lnTo>
                <a:lnTo>
                  <a:pt x="669" y="180"/>
                </a:lnTo>
                <a:lnTo>
                  <a:pt x="682" y="199"/>
                </a:lnTo>
                <a:lnTo>
                  <a:pt x="694" y="218"/>
                </a:lnTo>
                <a:lnTo>
                  <a:pt x="706" y="240"/>
                </a:lnTo>
                <a:lnTo>
                  <a:pt x="719" y="261"/>
                </a:lnTo>
                <a:lnTo>
                  <a:pt x="728" y="285"/>
                </a:lnTo>
                <a:lnTo>
                  <a:pt x="737" y="309"/>
                </a:lnTo>
                <a:lnTo>
                  <a:pt x="746" y="335"/>
                </a:lnTo>
                <a:lnTo>
                  <a:pt x="752" y="362"/>
                </a:lnTo>
                <a:lnTo>
                  <a:pt x="758" y="391"/>
                </a:lnTo>
                <a:lnTo>
                  <a:pt x="761" y="422"/>
                </a:lnTo>
                <a:lnTo>
                  <a:pt x="764" y="454"/>
                </a:lnTo>
                <a:lnTo>
                  <a:pt x="764" y="485"/>
                </a:lnTo>
                <a:lnTo>
                  <a:pt x="764" y="520"/>
                </a:lnTo>
                <a:lnTo>
                  <a:pt x="761" y="557"/>
                </a:lnTo>
                <a:lnTo>
                  <a:pt x="757" y="595"/>
                </a:lnTo>
                <a:lnTo>
                  <a:pt x="749" y="636"/>
                </a:lnTo>
                <a:lnTo>
                  <a:pt x="741" y="677"/>
                </a:lnTo>
                <a:lnTo>
                  <a:pt x="731" y="719"/>
                </a:lnTo>
                <a:lnTo>
                  <a:pt x="717" y="765"/>
                </a:lnTo>
                <a:lnTo>
                  <a:pt x="702" y="812"/>
                </a:lnTo>
                <a:lnTo>
                  <a:pt x="684" y="860"/>
                </a:lnTo>
                <a:lnTo>
                  <a:pt x="664" y="911"/>
                </a:lnTo>
                <a:lnTo>
                  <a:pt x="641" y="962"/>
                </a:lnTo>
                <a:lnTo>
                  <a:pt x="615" y="1017"/>
                </a:lnTo>
                <a:lnTo>
                  <a:pt x="587" y="1073"/>
                </a:lnTo>
                <a:lnTo>
                  <a:pt x="556" y="1132"/>
                </a:lnTo>
                <a:lnTo>
                  <a:pt x="521" y="1193"/>
                </a:lnTo>
                <a:lnTo>
                  <a:pt x="485" y="1255"/>
                </a:lnTo>
                <a:lnTo>
                  <a:pt x="444" y="1319"/>
                </a:lnTo>
                <a:lnTo>
                  <a:pt x="401" y="1386"/>
                </a:lnTo>
                <a:lnTo>
                  <a:pt x="354" y="1456"/>
                </a:lnTo>
                <a:lnTo>
                  <a:pt x="304" y="1527"/>
                </a:lnTo>
                <a:lnTo>
                  <a:pt x="251" y="1600"/>
                </a:lnTo>
                <a:lnTo>
                  <a:pt x="193" y="1676"/>
                </a:lnTo>
                <a:lnTo>
                  <a:pt x="133" y="1755"/>
                </a:lnTo>
                <a:lnTo>
                  <a:pt x="69" y="1835"/>
                </a:lnTo>
                <a:lnTo>
                  <a:pt x="0" y="1919"/>
                </a:lnTo>
              </a:path>
            </a:pathLst>
          </a:custGeom>
          <a:noFill/>
          <a:ln w="112713">
            <a:solidFill>
              <a:srgbClr val="98BCE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2457766" y="2988596"/>
            <a:ext cx="1506538" cy="881063"/>
          </a:xfrm>
          <a:custGeom>
            <a:avLst/>
            <a:gdLst>
              <a:gd name="T0" fmla="*/ 0 w 1898"/>
              <a:gd name="T1" fmla="*/ 0 h 1110"/>
              <a:gd name="T2" fmla="*/ 0 w 1898"/>
              <a:gd name="T3" fmla="*/ 0 h 1110"/>
              <a:gd name="T4" fmla="*/ 0 w 1898"/>
              <a:gd name="T5" fmla="*/ 522 h 1110"/>
              <a:gd name="T6" fmla="*/ 0 w 1898"/>
              <a:gd name="T7" fmla="*/ 522 h 1110"/>
              <a:gd name="T8" fmla="*/ 1 w 1898"/>
              <a:gd name="T9" fmla="*/ 604 h 1110"/>
              <a:gd name="T10" fmla="*/ 4 w 1898"/>
              <a:gd name="T11" fmla="*/ 644 h 1110"/>
              <a:gd name="T12" fmla="*/ 7 w 1898"/>
              <a:gd name="T13" fmla="*/ 680 h 1110"/>
              <a:gd name="T14" fmla="*/ 10 w 1898"/>
              <a:gd name="T15" fmla="*/ 715 h 1110"/>
              <a:gd name="T16" fmla="*/ 15 w 1898"/>
              <a:gd name="T17" fmla="*/ 748 h 1110"/>
              <a:gd name="T18" fmla="*/ 21 w 1898"/>
              <a:gd name="T19" fmla="*/ 780 h 1110"/>
              <a:gd name="T20" fmla="*/ 28 w 1898"/>
              <a:gd name="T21" fmla="*/ 809 h 1110"/>
              <a:gd name="T22" fmla="*/ 38 w 1898"/>
              <a:gd name="T23" fmla="*/ 838 h 1110"/>
              <a:gd name="T24" fmla="*/ 47 w 1898"/>
              <a:gd name="T25" fmla="*/ 864 h 1110"/>
              <a:gd name="T26" fmla="*/ 59 w 1898"/>
              <a:gd name="T27" fmla="*/ 888 h 1110"/>
              <a:gd name="T28" fmla="*/ 71 w 1898"/>
              <a:gd name="T29" fmla="*/ 912 h 1110"/>
              <a:gd name="T30" fmla="*/ 85 w 1898"/>
              <a:gd name="T31" fmla="*/ 934 h 1110"/>
              <a:gd name="T32" fmla="*/ 100 w 1898"/>
              <a:gd name="T33" fmla="*/ 953 h 1110"/>
              <a:gd name="T34" fmla="*/ 118 w 1898"/>
              <a:gd name="T35" fmla="*/ 973 h 1110"/>
              <a:gd name="T36" fmla="*/ 136 w 1898"/>
              <a:gd name="T37" fmla="*/ 990 h 1110"/>
              <a:gd name="T38" fmla="*/ 157 w 1898"/>
              <a:gd name="T39" fmla="*/ 1007 h 1110"/>
              <a:gd name="T40" fmla="*/ 180 w 1898"/>
              <a:gd name="T41" fmla="*/ 1020 h 1110"/>
              <a:gd name="T42" fmla="*/ 205 w 1898"/>
              <a:gd name="T43" fmla="*/ 1034 h 1110"/>
              <a:gd name="T44" fmla="*/ 230 w 1898"/>
              <a:gd name="T45" fmla="*/ 1046 h 1110"/>
              <a:gd name="T46" fmla="*/ 259 w 1898"/>
              <a:gd name="T47" fmla="*/ 1057 h 1110"/>
              <a:gd name="T48" fmla="*/ 290 w 1898"/>
              <a:gd name="T49" fmla="*/ 1067 h 1110"/>
              <a:gd name="T50" fmla="*/ 321 w 1898"/>
              <a:gd name="T51" fmla="*/ 1075 h 1110"/>
              <a:gd name="T52" fmla="*/ 356 w 1898"/>
              <a:gd name="T53" fmla="*/ 1082 h 1110"/>
              <a:gd name="T54" fmla="*/ 393 w 1898"/>
              <a:gd name="T55" fmla="*/ 1090 h 1110"/>
              <a:gd name="T56" fmla="*/ 432 w 1898"/>
              <a:gd name="T57" fmla="*/ 1095 h 1110"/>
              <a:gd name="T58" fmla="*/ 475 w 1898"/>
              <a:gd name="T59" fmla="*/ 1099 h 1110"/>
              <a:gd name="T60" fmla="*/ 519 w 1898"/>
              <a:gd name="T61" fmla="*/ 1104 h 1110"/>
              <a:gd name="T62" fmla="*/ 566 w 1898"/>
              <a:gd name="T63" fmla="*/ 1107 h 1110"/>
              <a:gd name="T64" fmla="*/ 615 w 1898"/>
              <a:gd name="T65" fmla="*/ 1108 h 1110"/>
              <a:gd name="T66" fmla="*/ 721 w 1898"/>
              <a:gd name="T67" fmla="*/ 1110 h 1110"/>
              <a:gd name="T68" fmla="*/ 721 w 1898"/>
              <a:gd name="T69" fmla="*/ 1110 h 1110"/>
              <a:gd name="T70" fmla="*/ 1898 w 1898"/>
              <a:gd name="T71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8" h="1110">
                <a:moveTo>
                  <a:pt x="0" y="0"/>
                </a:moveTo>
                <a:lnTo>
                  <a:pt x="0" y="0"/>
                </a:lnTo>
                <a:lnTo>
                  <a:pt x="0" y="522"/>
                </a:lnTo>
                <a:lnTo>
                  <a:pt x="0" y="522"/>
                </a:lnTo>
                <a:lnTo>
                  <a:pt x="1" y="604"/>
                </a:lnTo>
                <a:lnTo>
                  <a:pt x="4" y="644"/>
                </a:lnTo>
                <a:lnTo>
                  <a:pt x="7" y="680"/>
                </a:lnTo>
                <a:lnTo>
                  <a:pt x="10" y="715"/>
                </a:lnTo>
                <a:lnTo>
                  <a:pt x="15" y="748"/>
                </a:lnTo>
                <a:lnTo>
                  <a:pt x="21" y="780"/>
                </a:lnTo>
                <a:lnTo>
                  <a:pt x="28" y="809"/>
                </a:lnTo>
                <a:lnTo>
                  <a:pt x="38" y="838"/>
                </a:lnTo>
                <a:lnTo>
                  <a:pt x="47" y="864"/>
                </a:lnTo>
                <a:lnTo>
                  <a:pt x="59" y="888"/>
                </a:lnTo>
                <a:lnTo>
                  <a:pt x="71" y="912"/>
                </a:lnTo>
                <a:lnTo>
                  <a:pt x="85" y="934"/>
                </a:lnTo>
                <a:lnTo>
                  <a:pt x="100" y="953"/>
                </a:lnTo>
                <a:lnTo>
                  <a:pt x="118" y="973"/>
                </a:lnTo>
                <a:lnTo>
                  <a:pt x="136" y="990"/>
                </a:lnTo>
                <a:lnTo>
                  <a:pt x="157" y="1007"/>
                </a:lnTo>
                <a:lnTo>
                  <a:pt x="180" y="1020"/>
                </a:lnTo>
                <a:lnTo>
                  <a:pt x="205" y="1034"/>
                </a:lnTo>
                <a:lnTo>
                  <a:pt x="230" y="1046"/>
                </a:lnTo>
                <a:lnTo>
                  <a:pt x="259" y="1057"/>
                </a:lnTo>
                <a:lnTo>
                  <a:pt x="290" y="1067"/>
                </a:lnTo>
                <a:lnTo>
                  <a:pt x="321" y="1075"/>
                </a:lnTo>
                <a:lnTo>
                  <a:pt x="356" y="1082"/>
                </a:lnTo>
                <a:lnTo>
                  <a:pt x="393" y="1090"/>
                </a:lnTo>
                <a:lnTo>
                  <a:pt x="432" y="1095"/>
                </a:lnTo>
                <a:lnTo>
                  <a:pt x="475" y="1099"/>
                </a:lnTo>
                <a:lnTo>
                  <a:pt x="519" y="1104"/>
                </a:lnTo>
                <a:lnTo>
                  <a:pt x="566" y="1107"/>
                </a:lnTo>
                <a:lnTo>
                  <a:pt x="615" y="1108"/>
                </a:lnTo>
                <a:lnTo>
                  <a:pt x="721" y="1110"/>
                </a:lnTo>
                <a:lnTo>
                  <a:pt x="721" y="1110"/>
                </a:lnTo>
                <a:lnTo>
                  <a:pt x="1898" y="1110"/>
                </a:lnTo>
              </a:path>
            </a:pathLst>
          </a:custGeom>
          <a:noFill/>
          <a:ln w="112713">
            <a:solidFill>
              <a:srgbClr val="98BCE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3881753" y="3361659"/>
            <a:ext cx="398463" cy="1016000"/>
          </a:xfrm>
          <a:custGeom>
            <a:avLst/>
            <a:gdLst>
              <a:gd name="T0" fmla="*/ 0 w 501"/>
              <a:gd name="T1" fmla="*/ 597 h 1281"/>
              <a:gd name="T2" fmla="*/ 44 w 501"/>
              <a:gd name="T3" fmla="*/ 500 h 1281"/>
              <a:gd name="T4" fmla="*/ 94 w 501"/>
              <a:gd name="T5" fmla="*/ 401 h 1281"/>
              <a:gd name="T6" fmla="*/ 157 w 501"/>
              <a:gd name="T7" fmla="*/ 290 h 1281"/>
              <a:gd name="T8" fmla="*/ 225 w 501"/>
              <a:gd name="T9" fmla="*/ 179 h 1281"/>
              <a:gd name="T10" fmla="*/ 280 w 501"/>
              <a:gd name="T11" fmla="*/ 105 h 1281"/>
              <a:gd name="T12" fmla="*/ 315 w 501"/>
              <a:gd name="T13" fmla="*/ 64 h 1281"/>
              <a:gd name="T14" fmla="*/ 351 w 501"/>
              <a:gd name="T15" fmla="*/ 32 h 1281"/>
              <a:gd name="T16" fmla="*/ 384 w 501"/>
              <a:gd name="T17" fmla="*/ 9 h 1281"/>
              <a:gd name="T18" fmla="*/ 418 w 501"/>
              <a:gd name="T19" fmla="*/ 0 h 1281"/>
              <a:gd name="T20" fmla="*/ 433 w 501"/>
              <a:gd name="T21" fmla="*/ 0 h 1281"/>
              <a:gd name="T22" fmla="*/ 438 w 501"/>
              <a:gd name="T23" fmla="*/ 5 h 1281"/>
              <a:gd name="T24" fmla="*/ 450 w 501"/>
              <a:gd name="T25" fmla="*/ 24 h 1281"/>
              <a:gd name="T26" fmla="*/ 465 w 501"/>
              <a:gd name="T27" fmla="*/ 67 h 1281"/>
              <a:gd name="T28" fmla="*/ 477 w 501"/>
              <a:gd name="T29" fmla="*/ 129 h 1281"/>
              <a:gd name="T30" fmla="*/ 486 w 501"/>
              <a:gd name="T31" fmla="*/ 204 h 1281"/>
              <a:gd name="T32" fmla="*/ 498 w 501"/>
              <a:gd name="T33" fmla="*/ 387 h 1281"/>
              <a:gd name="T34" fmla="*/ 501 w 501"/>
              <a:gd name="T35" fmla="*/ 597 h 1281"/>
              <a:gd name="T36" fmla="*/ 500 w 501"/>
              <a:gd name="T37" fmla="*/ 809 h 1281"/>
              <a:gd name="T38" fmla="*/ 494 w 501"/>
              <a:gd name="T39" fmla="*/ 1004 h 1281"/>
              <a:gd name="T40" fmla="*/ 486 w 501"/>
              <a:gd name="T41" fmla="*/ 1158 h 1281"/>
              <a:gd name="T42" fmla="*/ 477 w 501"/>
              <a:gd name="T43" fmla="*/ 1254 h 1281"/>
              <a:gd name="T44" fmla="*/ 474 w 501"/>
              <a:gd name="T45" fmla="*/ 1266 h 1281"/>
              <a:gd name="T46" fmla="*/ 466 w 501"/>
              <a:gd name="T47" fmla="*/ 1278 h 1281"/>
              <a:gd name="T48" fmla="*/ 454 w 501"/>
              <a:gd name="T49" fmla="*/ 1281 h 1281"/>
              <a:gd name="T50" fmla="*/ 433 w 501"/>
              <a:gd name="T51" fmla="*/ 1277 h 1281"/>
              <a:gd name="T52" fmla="*/ 407 w 501"/>
              <a:gd name="T53" fmla="*/ 1260 h 1281"/>
              <a:gd name="T54" fmla="*/ 377 w 501"/>
              <a:gd name="T55" fmla="*/ 1234 h 1281"/>
              <a:gd name="T56" fmla="*/ 307 w 501"/>
              <a:gd name="T57" fmla="*/ 1154 h 1281"/>
              <a:gd name="T58" fmla="*/ 231 w 501"/>
              <a:gd name="T59" fmla="*/ 1048 h 1281"/>
              <a:gd name="T60" fmla="*/ 152 w 501"/>
              <a:gd name="T61" fmla="*/ 923 h 1281"/>
              <a:gd name="T62" fmla="*/ 81 w 501"/>
              <a:gd name="T63" fmla="*/ 791 h 1281"/>
              <a:gd name="T64" fmla="*/ 23 w 501"/>
              <a:gd name="T65" fmla="*/ 659 h 1281"/>
              <a:gd name="T66" fmla="*/ 0 w 501"/>
              <a:gd name="T67" fmla="*/ 597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1" h="1281">
                <a:moveTo>
                  <a:pt x="0" y="597"/>
                </a:moveTo>
                <a:lnTo>
                  <a:pt x="0" y="597"/>
                </a:lnTo>
                <a:lnTo>
                  <a:pt x="12" y="569"/>
                </a:lnTo>
                <a:lnTo>
                  <a:pt x="44" y="500"/>
                </a:lnTo>
                <a:lnTo>
                  <a:pt x="69" y="454"/>
                </a:lnTo>
                <a:lnTo>
                  <a:pt x="94" y="401"/>
                </a:lnTo>
                <a:lnTo>
                  <a:pt x="123" y="346"/>
                </a:lnTo>
                <a:lnTo>
                  <a:pt x="157" y="290"/>
                </a:lnTo>
                <a:lnTo>
                  <a:pt x="190" y="232"/>
                </a:lnTo>
                <a:lnTo>
                  <a:pt x="225" y="179"/>
                </a:lnTo>
                <a:lnTo>
                  <a:pt x="261" y="128"/>
                </a:lnTo>
                <a:lnTo>
                  <a:pt x="280" y="105"/>
                </a:lnTo>
                <a:lnTo>
                  <a:pt x="296" y="84"/>
                </a:lnTo>
                <a:lnTo>
                  <a:pt x="315" y="64"/>
                </a:lnTo>
                <a:lnTo>
                  <a:pt x="333" y="47"/>
                </a:lnTo>
                <a:lnTo>
                  <a:pt x="351" y="32"/>
                </a:lnTo>
                <a:lnTo>
                  <a:pt x="368" y="20"/>
                </a:lnTo>
                <a:lnTo>
                  <a:pt x="384" y="9"/>
                </a:lnTo>
                <a:lnTo>
                  <a:pt x="401" y="3"/>
                </a:lnTo>
                <a:lnTo>
                  <a:pt x="418" y="0"/>
                </a:lnTo>
                <a:lnTo>
                  <a:pt x="425" y="0"/>
                </a:lnTo>
                <a:lnTo>
                  <a:pt x="433" y="0"/>
                </a:lnTo>
                <a:lnTo>
                  <a:pt x="433" y="0"/>
                </a:lnTo>
                <a:lnTo>
                  <a:pt x="438" y="5"/>
                </a:lnTo>
                <a:lnTo>
                  <a:pt x="442" y="9"/>
                </a:lnTo>
                <a:lnTo>
                  <a:pt x="450" y="24"/>
                </a:lnTo>
                <a:lnTo>
                  <a:pt x="457" y="44"/>
                </a:lnTo>
                <a:lnTo>
                  <a:pt x="465" y="67"/>
                </a:lnTo>
                <a:lnTo>
                  <a:pt x="471" y="96"/>
                </a:lnTo>
                <a:lnTo>
                  <a:pt x="477" y="129"/>
                </a:lnTo>
                <a:lnTo>
                  <a:pt x="482" y="164"/>
                </a:lnTo>
                <a:lnTo>
                  <a:pt x="486" y="204"/>
                </a:lnTo>
                <a:lnTo>
                  <a:pt x="492" y="292"/>
                </a:lnTo>
                <a:lnTo>
                  <a:pt x="498" y="387"/>
                </a:lnTo>
                <a:lnTo>
                  <a:pt x="500" y="490"/>
                </a:lnTo>
                <a:lnTo>
                  <a:pt x="501" y="597"/>
                </a:lnTo>
                <a:lnTo>
                  <a:pt x="501" y="703"/>
                </a:lnTo>
                <a:lnTo>
                  <a:pt x="500" y="809"/>
                </a:lnTo>
                <a:lnTo>
                  <a:pt x="497" y="909"/>
                </a:lnTo>
                <a:lnTo>
                  <a:pt x="494" y="1004"/>
                </a:lnTo>
                <a:lnTo>
                  <a:pt x="489" y="1087"/>
                </a:lnTo>
                <a:lnTo>
                  <a:pt x="486" y="1158"/>
                </a:lnTo>
                <a:lnTo>
                  <a:pt x="482" y="1215"/>
                </a:lnTo>
                <a:lnTo>
                  <a:pt x="477" y="1254"/>
                </a:lnTo>
                <a:lnTo>
                  <a:pt x="477" y="1254"/>
                </a:lnTo>
                <a:lnTo>
                  <a:pt x="474" y="1266"/>
                </a:lnTo>
                <a:lnTo>
                  <a:pt x="469" y="1275"/>
                </a:lnTo>
                <a:lnTo>
                  <a:pt x="466" y="1278"/>
                </a:lnTo>
                <a:lnTo>
                  <a:pt x="462" y="1280"/>
                </a:lnTo>
                <a:lnTo>
                  <a:pt x="454" y="1281"/>
                </a:lnTo>
                <a:lnTo>
                  <a:pt x="445" y="1281"/>
                </a:lnTo>
                <a:lnTo>
                  <a:pt x="433" y="1277"/>
                </a:lnTo>
                <a:lnTo>
                  <a:pt x="421" y="1271"/>
                </a:lnTo>
                <a:lnTo>
                  <a:pt x="407" y="1260"/>
                </a:lnTo>
                <a:lnTo>
                  <a:pt x="394" y="1248"/>
                </a:lnTo>
                <a:lnTo>
                  <a:pt x="377" y="1234"/>
                </a:lnTo>
                <a:lnTo>
                  <a:pt x="343" y="1198"/>
                </a:lnTo>
                <a:lnTo>
                  <a:pt x="307" y="1154"/>
                </a:lnTo>
                <a:lnTo>
                  <a:pt x="269" y="1104"/>
                </a:lnTo>
                <a:lnTo>
                  <a:pt x="231" y="1048"/>
                </a:lnTo>
                <a:lnTo>
                  <a:pt x="192" y="987"/>
                </a:lnTo>
                <a:lnTo>
                  <a:pt x="152" y="923"/>
                </a:lnTo>
                <a:lnTo>
                  <a:pt x="116" y="858"/>
                </a:lnTo>
                <a:lnTo>
                  <a:pt x="81" y="791"/>
                </a:lnTo>
                <a:lnTo>
                  <a:pt x="50" y="724"/>
                </a:lnTo>
                <a:lnTo>
                  <a:pt x="23" y="659"/>
                </a:lnTo>
                <a:lnTo>
                  <a:pt x="11" y="627"/>
                </a:lnTo>
                <a:lnTo>
                  <a:pt x="0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98BCE0"/>
          </a:solidFill>
          <a:ln w="9525">
            <a:solidFill>
              <a:srgbClr val="98BCE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656453" y="3336260"/>
            <a:ext cx="222250" cy="223838"/>
          </a:xfrm>
          <a:custGeom>
            <a:avLst/>
            <a:gdLst>
              <a:gd name="T0" fmla="*/ 281 w 281"/>
              <a:gd name="T1" fmla="*/ 141 h 281"/>
              <a:gd name="T2" fmla="*/ 278 w 281"/>
              <a:gd name="T3" fmla="*/ 168 h 281"/>
              <a:gd name="T4" fmla="*/ 270 w 281"/>
              <a:gd name="T5" fmla="*/ 196 h 281"/>
              <a:gd name="T6" fmla="*/ 257 w 281"/>
              <a:gd name="T7" fmla="*/ 218 h 281"/>
              <a:gd name="T8" fmla="*/ 240 w 281"/>
              <a:gd name="T9" fmla="*/ 240 h 281"/>
              <a:gd name="T10" fmla="*/ 219 w 281"/>
              <a:gd name="T11" fmla="*/ 256 h 281"/>
              <a:gd name="T12" fmla="*/ 196 w 281"/>
              <a:gd name="T13" fmla="*/ 270 h 281"/>
              <a:gd name="T14" fmla="*/ 169 w 281"/>
              <a:gd name="T15" fmla="*/ 278 h 281"/>
              <a:gd name="T16" fmla="*/ 141 w 281"/>
              <a:gd name="T17" fmla="*/ 281 h 281"/>
              <a:gd name="T18" fmla="*/ 126 w 281"/>
              <a:gd name="T19" fmla="*/ 281 h 281"/>
              <a:gd name="T20" fmla="*/ 99 w 281"/>
              <a:gd name="T21" fmla="*/ 274 h 281"/>
              <a:gd name="T22" fmla="*/ 74 w 281"/>
              <a:gd name="T23" fmla="*/ 264 h 281"/>
              <a:gd name="T24" fmla="*/ 52 w 281"/>
              <a:gd name="T25" fmla="*/ 249 h 281"/>
              <a:gd name="T26" fmla="*/ 32 w 281"/>
              <a:gd name="T27" fmla="*/ 229 h 281"/>
              <a:gd name="T28" fmla="*/ 17 w 281"/>
              <a:gd name="T29" fmla="*/ 208 h 281"/>
              <a:gd name="T30" fmla="*/ 6 w 281"/>
              <a:gd name="T31" fmla="*/ 182 h 281"/>
              <a:gd name="T32" fmla="*/ 2 w 281"/>
              <a:gd name="T33" fmla="*/ 155 h 281"/>
              <a:gd name="T34" fmla="*/ 0 w 281"/>
              <a:gd name="T35" fmla="*/ 141 h 281"/>
              <a:gd name="T36" fmla="*/ 3 w 281"/>
              <a:gd name="T37" fmla="*/ 112 h 281"/>
              <a:gd name="T38" fmla="*/ 11 w 281"/>
              <a:gd name="T39" fmla="*/ 86 h 281"/>
              <a:gd name="T40" fmla="*/ 24 w 281"/>
              <a:gd name="T41" fmla="*/ 62 h 281"/>
              <a:gd name="T42" fmla="*/ 41 w 281"/>
              <a:gd name="T43" fmla="*/ 41 h 281"/>
              <a:gd name="T44" fmla="*/ 62 w 281"/>
              <a:gd name="T45" fmla="*/ 24 h 281"/>
              <a:gd name="T46" fmla="*/ 87 w 281"/>
              <a:gd name="T47" fmla="*/ 12 h 281"/>
              <a:gd name="T48" fmla="*/ 112 w 281"/>
              <a:gd name="T49" fmla="*/ 3 h 281"/>
              <a:gd name="T50" fmla="*/ 141 w 281"/>
              <a:gd name="T51" fmla="*/ 0 h 281"/>
              <a:gd name="T52" fmla="*/ 155 w 281"/>
              <a:gd name="T53" fmla="*/ 1 h 281"/>
              <a:gd name="T54" fmla="*/ 182 w 281"/>
              <a:gd name="T55" fmla="*/ 6 h 281"/>
              <a:gd name="T56" fmla="*/ 208 w 281"/>
              <a:gd name="T57" fmla="*/ 16 h 281"/>
              <a:gd name="T58" fmla="*/ 229 w 281"/>
              <a:gd name="T59" fmla="*/ 32 h 281"/>
              <a:gd name="T60" fmla="*/ 249 w 281"/>
              <a:gd name="T61" fmla="*/ 51 h 281"/>
              <a:gd name="T62" fmla="*/ 264 w 281"/>
              <a:gd name="T63" fmla="*/ 74 h 281"/>
              <a:gd name="T64" fmla="*/ 275 w 281"/>
              <a:gd name="T65" fmla="*/ 98 h 281"/>
              <a:gd name="T66" fmla="*/ 281 w 281"/>
              <a:gd name="T67" fmla="*/ 126 h 281"/>
              <a:gd name="T68" fmla="*/ 281 w 281"/>
              <a:gd name="T69" fmla="*/ 1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" h="281">
                <a:moveTo>
                  <a:pt x="281" y="141"/>
                </a:moveTo>
                <a:lnTo>
                  <a:pt x="281" y="141"/>
                </a:lnTo>
                <a:lnTo>
                  <a:pt x="281" y="155"/>
                </a:lnTo>
                <a:lnTo>
                  <a:pt x="278" y="168"/>
                </a:lnTo>
                <a:lnTo>
                  <a:pt x="275" y="182"/>
                </a:lnTo>
                <a:lnTo>
                  <a:pt x="270" y="196"/>
                </a:lnTo>
                <a:lnTo>
                  <a:pt x="264" y="208"/>
                </a:lnTo>
                <a:lnTo>
                  <a:pt x="257" y="218"/>
                </a:lnTo>
                <a:lnTo>
                  <a:pt x="249" y="229"/>
                </a:lnTo>
                <a:lnTo>
                  <a:pt x="240" y="240"/>
                </a:lnTo>
                <a:lnTo>
                  <a:pt x="229" y="249"/>
                </a:lnTo>
                <a:lnTo>
                  <a:pt x="219" y="256"/>
                </a:lnTo>
                <a:lnTo>
                  <a:pt x="208" y="264"/>
                </a:lnTo>
                <a:lnTo>
                  <a:pt x="196" y="270"/>
                </a:lnTo>
                <a:lnTo>
                  <a:pt x="182" y="274"/>
                </a:lnTo>
                <a:lnTo>
                  <a:pt x="169" y="278"/>
                </a:lnTo>
                <a:lnTo>
                  <a:pt x="155" y="281"/>
                </a:lnTo>
                <a:lnTo>
                  <a:pt x="141" y="281"/>
                </a:lnTo>
                <a:lnTo>
                  <a:pt x="141" y="281"/>
                </a:lnTo>
                <a:lnTo>
                  <a:pt x="126" y="281"/>
                </a:lnTo>
                <a:lnTo>
                  <a:pt x="112" y="278"/>
                </a:lnTo>
                <a:lnTo>
                  <a:pt x="99" y="274"/>
                </a:lnTo>
                <a:lnTo>
                  <a:pt x="87" y="270"/>
                </a:lnTo>
                <a:lnTo>
                  <a:pt x="74" y="264"/>
                </a:lnTo>
                <a:lnTo>
                  <a:pt x="62" y="256"/>
                </a:lnTo>
                <a:lnTo>
                  <a:pt x="52" y="249"/>
                </a:lnTo>
                <a:lnTo>
                  <a:pt x="41" y="240"/>
                </a:lnTo>
                <a:lnTo>
                  <a:pt x="32" y="229"/>
                </a:lnTo>
                <a:lnTo>
                  <a:pt x="24" y="218"/>
                </a:lnTo>
                <a:lnTo>
                  <a:pt x="17" y="208"/>
                </a:lnTo>
                <a:lnTo>
                  <a:pt x="11" y="196"/>
                </a:lnTo>
                <a:lnTo>
                  <a:pt x="6" y="182"/>
                </a:lnTo>
                <a:lnTo>
                  <a:pt x="3" y="168"/>
                </a:lnTo>
                <a:lnTo>
                  <a:pt x="2" y="155"/>
                </a:lnTo>
                <a:lnTo>
                  <a:pt x="0" y="141"/>
                </a:lnTo>
                <a:lnTo>
                  <a:pt x="0" y="141"/>
                </a:lnTo>
                <a:lnTo>
                  <a:pt x="2" y="126"/>
                </a:lnTo>
                <a:lnTo>
                  <a:pt x="3" y="112"/>
                </a:lnTo>
                <a:lnTo>
                  <a:pt x="6" y="98"/>
                </a:lnTo>
                <a:lnTo>
                  <a:pt x="11" y="86"/>
                </a:lnTo>
                <a:lnTo>
                  <a:pt x="17" y="74"/>
                </a:lnTo>
                <a:lnTo>
                  <a:pt x="24" y="62"/>
                </a:lnTo>
                <a:lnTo>
                  <a:pt x="32" y="51"/>
                </a:lnTo>
                <a:lnTo>
                  <a:pt x="41" y="41"/>
                </a:lnTo>
                <a:lnTo>
                  <a:pt x="52" y="32"/>
                </a:lnTo>
                <a:lnTo>
                  <a:pt x="62" y="24"/>
                </a:lnTo>
                <a:lnTo>
                  <a:pt x="74" y="16"/>
                </a:lnTo>
                <a:lnTo>
                  <a:pt x="87" y="12"/>
                </a:lnTo>
                <a:lnTo>
                  <a:pt x="99" y="6"/>
                </a:lnTo>
                <a:lnTo>
                  <a:pt x="112" y="3"/>
                </a:lnTo>
                <a:lnTo>
                  <a:pt x="126" y="1"/>
                </a:lnTo>
                <a:lnTo>
                  <a:pt x="141" y="0"/>
                </a:lnTo>
                <a:lnTo>
                  <a:pt x="141" y="0"/>
                </a:lnTo>
                <a:lnTo>
                  <a:pt x="155" y="1"/>
                </a:lnTo>
                <a:lnTo>
                  <a:pt x="169" y="3"/>
                </a:lnTo>
                <a:lnTo>
                  <a:pt x="182" y="6"/>
                </a:lnTo>
                <a:lnTo>
                  <a:pt x="196" y="12"/>
                </a:lnTo>
                <a:lnTo>
                  <a:pt x="208" y="16"/>
                </a:lnTo>
                <a:lnTo>
                  <a:pt x="219" y="24"/>
                </a:lnTo>
                <a:lnTo>
                  <a:pt x="229" y="32"/>
                </a:lnTo>
                <a:lnTo>
                  <a:pt x="240" y="41"/>
                </a:lnTo>
                <a:lnTo>
                  <a:pt x="249" y="51"/>
                </a:lnTo>
                <a:lnTo>
                  <a:pt x="257" y="62"/>
                </a:lnTo>
                <a:lnTo>
                  <a:pt x="264" y="74"/>
                </a:lnTo>
                <a:lnTo>
                  <a:pt x="270" y="86"/>
                </a:lnTo>
                <a:lnTo>
                  <a:pt x="275" y="98"/>
                </a:lnTo>
                <a:lnTo>
                  <a:pt x="278" y="112"/>
                </a:lnTo>
                <a:lnTo>
                  <a:pt x="281" y="126"/>
                </a:lnTo>
                <a:lnTo>
                  <a:pt x="281" y="141"/>
                </a:lnTo>
                <a:lnTo>
                  <a:pt x="281" y="141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654866" y="3598197"/>
            <a:ext cx="230188" cy="477838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65978" y="4107785"/>
            <a:ext cx="92075" cy="444500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786628" y="4107785"/>
            <a:ext cx="92075" cy="444500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567553" y="3598197"/>
            <a:ext cx="63500" cy="403225"/>
          </a:xfrm>
          <a:prstGeom prst="rect">
            <a:avLst/>
          </a:pr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/>
          <p:nvPr/>
        </p:nvSpPr>
        <p:spPr bwMode="auto">
          <a:xfrm>
            <a:off x="4900928" y="3258472"/>
            <a:ext cx="263525" cy="377825"/>
          </a:xfrm>
          <a:custGeom>
            <a:avLst/>
            <a:gdLst>
              <a:gd name="T0" fmla="*/ 262 w 331"/>
              <a:gd name="T1" fmla="*/ 0 h 475"/>
              <a:gd name="T2" fmla="*/ 331 w 331"/>
              <a:gd name="T3" fmla="*/ 41 h 475"/>
              <a:gd name="T4" fmla="*/ 68 w 331"/>
              <a:gd name="T5" fmla="*/ 475 h 475"/>
              <a:gd name="T6" fmla="*/ 0 w 331"/>
              <a:gd name="T7" fmla="*/ 434 h 475"/>
              <a:gd name="T8" fmla="*/ 262 w 331"/>
              <a:gd name="T9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475">
                <a:moveTo>
                  <a:pt x="262" y="0"/>
                </a:moveTo>
                <a:lnTo>
                  <a:pt x="331" y="41"/>
                </a:lnTo>
                <a:lnTo>
                  <a:pt x="68" y="475"/>
                </a:lnTo>
                <a:lnTo>
                  <a:pt x="0" y="434"/>
                </a:lnTo>
                <a:lnTo>
                  <a:pt x="262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4604066" y="4545935"/>
            <a:ext cx="153988" cy="82550"/>
          </a:xfrm>
          <a:custGeom>
            <a:avLst/>
            <a:gdLst>
              <a:gd name="T0" fmla="*/ 82 w 194"/>
              <a:gd name="T1" fmla="*/ 0 h 105"/>
              <a:gd name="T2" fmla="*/ 0 w 194"/>
              <a:gd name="T3" fmla="*/ 105 h 105"/>
              <a:gd name="T4" fmla="*/ 193 w 194"/>
              <a:gd name="T5" fmla="*/ 105 h 105"/>
              <a:gd name="T6" fmla="*/ 194 w 194"/>
              <a:gd name="T7" fmla="*/ 2 h 105"/>
              <a:gd name="T8" fmla="*/ 82 w 194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05">
                <a:moveTo>
                  <a:pt x="82" y="0"/>
                </a:moveTo>
                <a:lnTo>
                  <a:pt x="0" y="105"/>
                </a:lnTo>
                <a:lnTo>
                  <a:pt x="193" y="105"/>
                </a:lnTo>
                <a:lnTo>
                  <a:pt x="194" y="2"/>
                </a:lnTo>
                <a:lnTo>
                  <a:pt x="82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4604066" y="4545935"/>
            <a:ext cx="153988" cy="82550"/>
          </a:xfrm>
          <a:custGeom>
            <a:avLst/>
            <a:gdLst>
              <a:gd name="T0" fmla="*/ 82 w 194"/>
              <a:gd name="T1" fmla="*/ 0 h 105"/>
              <a:gd name="T2" fmla="*/ 0 w 194"/>
              <a:gd name="T3" fmla="*/ 105 h 105"/>
              <a:gd name="T4" fmla="*/ 193 w 194"/>
              <a:gd name="T5" fmla="*/ 105 h 105"/>
              <a:gd name="T6" fmla="*/ 194 w 194"/>
              <a:gd name="T7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" h="105">
                <a:moveTo>
                  <a:pt x="82" y="0"/>
                </a:moveTo>
                <a:lnTo>
                  <a:pt x="0" y="105"/>
                </a:lnTo>
                <a:lnTo>
                  <a:pt x="193" y="105"/>
                </a:lnTo>
                <a:lnTo>
                  <a:pt x="194" y="2"/>
                </a:lnTo>
              </a:path>
            </a:pathLst>
          </a:custGeom>
          <a:solidFill>
            <a:srgbClr val="6687B3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4786628" y="4545935"/>
            <a:ext cx="153988" cy="82550"/>
          </a:xfrm>
          <a:custGeom>
            <a:avLst/>
            <a:gdLst>
              <a:gd name="T0" fmla="*/ 112 w 192"/>
              <a:gd name="T1" fmla="*/ 0 h 105"/>
              <a:gd name="T2" fmla="*/ 192 w 192"/>
              <a:gd name="T3" fmla="*/ 105 h 105"/>
              <a:gd name="T4" fmla="*/ 1 w 192"/>
              <a:gd name="T5" fmla="*/ 105 h 105"/>
              <a:gd name="T6" fmla="*/ 0 w 192"/>
              <a:gd name="T7" fmla="*/ 2 h 105"/>
              <a:gd name="T8" fmla="*/ 112 w 192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05">
                <a:moveTo>
                  <a:pt x="112" y="0"/>
                </a:moveTo>
                <a:lnTo>
                  <a:pt x="192" y="105"/>
                </a:lnTo>
                <a:lnTo>
                  <a:pt x="1" y="105"/>
                </a:lnTo>
                <a:lnTo>
                  <a:pt x="0" y="2"/>
                </a:lnTo>
                <a:lnTo>
                  <a:pt x="112" y="0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4786628" y="4545935"/>
            <a:ext cx="153988" cy="82550"/>
          </a:xfrm>
          <a:custGeom>
            <a:avLst/>
            <a:gdLst>
              <a:gd name="T0" fmla="*/ 112 w 192"/>
              <a:gd name="T1" fmla="*/ 0 h 105"/>
              <a:gd name="T2" fmla="*/ 192 w 192"/>
              <a:gd name="T3" fmla="*/ 105 h 105"/>
              <a:gd name="T4" fmla="*/ 1 w 192"/>
              <a:gd name="T5" fmla="*/ 105 h 105"/>
              <a:gd name="T6" fmla="*/ 0 w 192"/>
              <a:gd name="T7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05">
                <a:moveTo>
                  <a:pt x="112" y="0"/>
                </a:moveTo>
                <a:lnTo>
                  <a:pt x="192" y="105"/>
                </a:lnTo>
                <a:lnTo>
                  <a:pt x="1" y="105"/>
                </a:lnTo>
                <a:lnTo>
                  <a:pt x="0" y="2"/>
                </a:lnTo>
              </a:path>
            </a:pathLst>
          </a:custGeom>
          <a:solidFill>
            <a:srgbClr val="6687B3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4531041" y="2782222"/>
            <a:ext cx="471488" cy="388938"/>
          </a:xfrm>
          <a:custGeom>
            <a:avLst/>
            <a:gdLst>
              <a:gd name="T0" fmla="*/ 303 w 593"/>
              <a:gd name="T1" fmla="*/ 167 h 489"/>
              <a:gd name="T2" fmla="*/ 296 w 593"/>
              <a:gd name="T3" fmla="*/ 137 h 489"/>
              <a:gd name="T4" fmla="*/ 285 w 593"/>
              <a:gd name="T5" fmla="*/ 108 h 489"/>
              <a:gd name="T6" fmla="*/ 268 w 593"/>
              <a:gd name="T7" fmla="*/ 76 h 489"/>
              <a:gd name="T8" fmla="*/ 241 w 593"/>
              <a:gd name="T9" fmla="*/ 46 h 489"/>
              <a:gd name="T10" fmla="*/ 215 w 593"/>
              <a:gd name="T11" fmla="*/ 29 h 489"/>
              <a:gd name="T12" fmla="*/ 196 w 593"/>
              <a:gd name="T13" fmla="*/ 20 h 489"/>
              <a:gd name="T14" fmla="*/ 171 w 593"/>
              <a:gd name="T15" fmla="*/ 16 h 489"/>
              <a:gd name="T16" fmla="*/ 144 w 593"/>
              <a:gd name="T17" fmla="*/ 16 h 489"/>
              <a:gd name="T18" fmla="*/ 114 w 593"/>
              <a:gd name="T19" fmla="*/ 20 h 489"/>
              <a:gd name="T20" fmla="*/ 98 w 593"/>
              <a:gd name="T21" fmla="*/ 23 h 489"/>
              <a:gd name="T22" fmla="*/ 66 w 593"/>
              <a:gd name="T23" fmla="*/ 37 h 489"/>
              <a:gd name="T24" fmla="*/ 42 w 593"/>
              <a:gd name="T25" fmla="*/ 55 h 489"/>
              <a:gd name="T26" fmla="*/ 22 w 593"/>
              <a:gd name="T27" fmla="*/ 78 h 489"/>
              <a:gd name="T28" fmla="*/ 9 w 593"/>
              <a:gd name="T29" fmla="*/ 105 h 489"/>
              <a:gd name="T30" fmla="*/ 1 w 593"/>
              <a:gd name="T31" fmla="*/ 135 h 489"/>
              <a:gd name="T32" fmla="*/ 0 w 593"/>
              <a:gd name="T33" fmla="*/ 169 h 489"/>
              <a:gd name="T34" fmla="*/ 4 w 593"/>
              <a:gd name="T35" fmla="*/ 204 h 489"/>
              <a:gd name="T36" fmla="*/ 15 w 593"/>
              <a:gd name="T37" fmla="*/ 240 h 489"/>
              <a:gd name="T38" fmla="*/ 32 w 593"/>
              <a:gd name="T39" fmla="*/ 277 h 489"/>
              <a:gd name="T40" fmla="*/ 56 w 593"/>
              <a:gd name="T41" fmla="*/ 313 h 489"/>
              <a:gd name="T42" fmla="*/ 85 w 593"/>
              <a:gd name="T43" fmla="*/ 350 h 489"/>
              <a:gd name="T44" fmla="*/ 121 w 593"/>
              <a:gd name="T45" fmla="*/ 383 h 489"/>
              <a:gd name="T46" fmla="*/ 162 w 593"/>
              <a:gd name="T47" fmla="*/ 415 h 489"/>
              <a:gd name="T48" fmla="*/ 212 w 593"/>
              <a:gd name="T49" fmla="*/ 444 h 489"/>
              <a:gd name="T50" fmla="*/ 267 w 593"/>
              <a:gd name="T51" fmla="*/ 469 h 489"/>
              <a:gd name="T52" fmla="*/ 329 w 593"/>
              <a:gd name="T53" fmla="*/ 489 h 489"/>
              <a:gd name="T54" fmla="*/ 338 w 593"/>
              <a:gd name="T55" fmla="*/ 485 h 489"/>
              <a:gd name="T56" fmla="*/ 382 w 593"/>
              <a:gd name="T57" fmla="*/ 463 h 489"/>
              <a:gd name="T58" fmla="*/ 423 w 593"/>
              <a:gd name="T59" fmla="*/ 435 h 489"/>
              <a:gd name="T60" fmla="*/ 469 w 593"/>
              <a:gd name="T61" fmla="*/ 395 h 489"/>
              <a:gd name="T62" fmla="*/ 514 w 593"/>
              <a:gd name="T63" fmla="*/ 343 h 489"/>
              <a:gd name="T64" fmla="*/ 545 w 593"/>
              <a:gd name="T65" fmla="*/ 296 h 489"/>
              <a:gd name="T66" fmla="*/ 561 w 593"/>
              <a:gd name="T67" fmla="*/ 260 h 489"/>
              <a:gd name="T68" fmla="*/ 577 w 593"/>
              <a:gd name="T69" fmla="*/ 219 h 489"/>
              <a:gd name="T70" fmla="*/ 589 w 593"/>
              <a:gd name="T71" fmla="*/ 175 h 489"/>
              <a:gd name="T72" fmla="*/ 593 w 593"/>
              <a:gd name="T73" fmla="*/ 152 h 489"/>
              <a:gd name="T74" fmla="*/ 593 w 593"/>
              <a:gd name="T75" fmla="*/ 117 h 489"/>
              <a:gd name="T76" fmla="*/ 586 w 593"/>
              <a:gd name="T77" fmla="*/ 87 h 489"/>
              <a:gd name="T78" fmla="*/ 572 w 593"/>
              <a:gd name="T79" fmla="*/ 61 h 489"/>
              <a:gd name="T80" fmla="*/ 554 w 593"/>
              <a:gd name="T81" fmla="*/ 38 h 489"/>
              <a:gd name="T82" fmla="*/ 531 w 593"/>
              <a:gd name="T83" fmla="*/ 22 h 489"/>
              <a:gd name="T84" fmla="*/ 505 w 593"/>
              <a:gd name="T85" fmla="*/ 9 h 489"/>
              <a:gd name="T86" fmla="*/ 478 w 593"/>
              <a:gd name="T87" fmla="*/ 2 h 489"/>
              <a:gd name="T88" fmla="*/ 449 w 593"/>
              <a:gd name="T89" fmla="*/ 0 h 489"/>
              <a:gd name="T90" fmla="*/ 420 w 593"/>
              <a:gd name="T91" fmla="*/ 2 h 489"/>
              <a:gd name="T92" fmla="*/ 393 w 593"/>
              <a:gd name="T93" fmla="*/ 9 h 489"/>
              <a:gd name="T94" fmla="*/ 367 w 593"/>
              <a:gd name="T95" fmla="*/ 23 h 489"/>
              <a:gd name="T96" fmla="*/ 344 w 593"/>
              <a:gd name="T97" fmla="*/ 41 h 489"/>
              <a:gd name="T98" fmla="*/ 325 w 593"/>
              <a:gd name="T99" fmla="*/ 64 h 489"/>
              <a:gd name="T100" fmla="*/ 311 w 593"/>
              <a:gd name="T101" fmla="*/ 93 h 489"/>
              <a:gd name="T102" fmla="*/ 303 w 593"/>
              <a:gd name="T103" fmla="*/ 126 h 489"/>
              <a:gd name="T104" fmla="*/ 303 w 593"/>
              <a:gd name="T105" fmla="*/ 16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93" h="489">
                <a:moveTo>
                  <a:pt x="303" y="167"/>
                </a:moveTo>
                <a:lnTo>
                  <a:pt x="303" y="167"/>
                </a:lnTo>
                <a:lnTo>
                  <a:pt x="302" y="158"/>
                </a:lnTo>
                <a:lnTo>
                  <a:pt x="296" y="137"/>
                </a:lnTo>
                <a:lnTo>
                  <a:pt x="291" y="123"/>
                </a:lnTo>
                <a:lnTo>
                  <a:pt x="285" y="108"/>
                </a:lnTo>
                <a:lnTo>
                  <a:pt x="277" y="91"/>
                </a:lnTo>
                <a:lnTo>
                  <a:pt x="268" y="76"/>
                </a:lnTo>
                <a:lnTo>
                  <a:pt x="256" y="61"/>
                </a:lnTo>
                <a:lnTo>
                  <a:pt x="241" y="46"/>
                </a:lnTo>
                <a:lnTo>
                  <a:pt x="224" y="34"/>
                </a:lnTo>
                <a:lnTo>
                  <a:pt x="215" y="29"/>
                </a:lnTo>
                <a:lnTo>
                  <a:pt x="206" y="25"/>
                </a:lnTo>
                <a:lnTo>
                  <a:pt x="196" y="20"/>
                </a:lnTo>
                <a:lnTo>
                  <a:pt x="183" y="19"/>
                </a:lnTo>
                <a:lnTo>
                  <a:pt x="171" y="16"/>
                </a:lnTo>
                <a:lnTo>
                  <a:pt x="158" y="16"/>
                </a:lnTo>
                <a:lnTo>
                  <a:pt x="144" y="16"/>
                </a:lnTo>
                <a:lnTo>
                  <a:pt x="130" y="17"/>
                </a:lnTo>
                <a:lnTo>
                  <a:pt x="114" y="20"/>
                </a:lnTo>
                <a:lnTo>
                  <a:pt x="98" y="23"/>
                </a:lnTo>
                <a:lnTo>
                  <a:pt x="98" y="23"/>
                </a:lnTo>
                <a:lnTo>
                  <a:pt x="82" y="29"/>
                </a:lnTo>
                <a:lnTo>
                  <a:pt x="66" y="37"/>
                </a:lnTo>
                <a:lnTo>
                  <a:pt x="54" y="44"/>
                </a:lnTo>
                <a:lnTo>
                  <a:pt x="42" y="55"/>
                </a:lnTo>
                <a:lnTo>
                  <a:pt x="32" y="66"/>
                </a:lnTo>
                <a:lnTo>
                  <a:pt x="22" y="78"/>
                </a:lnTo>
                <a:lnTo>
                  <a:pt x="15" y="91"/>
                </a:lnTo>
                <a:lnTo>
                  <a:pt x="9" y="105"/>
                </a:lnTo>
                <a:lnTo>
                  <a:pt x="4" y="120"/>
                </a:lnTo>
                <a:lnTo>
                  <a:pt x="1" y="135"/>
                </a:lnTo>
                <a:lnTo>
                  <a:pt x="0" y="152"/>
                </a:lnTo>
                <a:lnTo>
                  <a:pt x="0" y="169"/>
                </a:lnTo>
                <a:lnTo>
                  <a:pt x="1" y="186"/>
                </a:lnTo>
                <a:lnTo>
                  <a:pt x="4" y="204"/>
                </a:lnTo>
                <a:lnTo>
                  <a:pt x="9" y="222"/>
                </a:lnTo>
                <a:lnTo>
                  <a:pt x="15" y="240"/>
                </a:lnTo>
                <a:lnTo>
                  <a:pt x="22" y="258"/>
                </a:lnTo>
                <a:lnTo>
                  <a:pt x="32" y="277"/>
                </a:lnTo>
                <a:lnTo>
                  <a:pt x="44" y="295"/>
                </a:lnTo>
                <a:lnTo>
                  <a:pt x="56" y="313"/>
                </a:lnTo>
                <a:lnTo>
                  <a:pt x="69" y="331"/>
                </a:lnTo>
                <a:lnTo>
                  <a:pt x="85" y="350"/>
                </a:lnTo>
                <a:lnTo>
                  <a:pt x="101" y="366"/>
                </a:lnTo>
                <a:lnTo>
                  <a:pt x="121" y="383"/>
                </a:lnTo>
                <a:lnTo>
                  <a:pt x="141" y="400"/>
                </a:lnTo>
                <a:lnTo>
                  <a:pt x="162" y="415"/>
                </a:lnTo>
                <a:lnTo>
                  <a:pt x="186" y="430"/>
                </a:lnTo>
                <a:lnTo>
                  <a:pt x="212" y="444"/>
                </a:lnTo>
                <a:lnTo>
                  <a:pt x="238" y="457"/>
                </a:lnTo>
                <a:lnTo>
                  <a:pt x="267" y="469"/>
                </a:lnTo>
                <a:lnTo>
                  <a:pt x="297" y="480"/>
                </a:lnTo>
                <a:lnTo>
                  <a:pt x="329" y="489"/>
                </a:lnTo>
                <a:lnTo>
                  <a:pt x="329" y="489"/>
                </a:lnTo>
                <a:lnTo>
                  <a:pt x="338" y="485"/>
                </a:lnTo>
                <a:lnTo>
                  <a:pt x="364" y="472"/>
                </a:lnTo>
                <a:lnTo>
                  <a:pt x="382" y="463"/>
                </a:lnTo>
                <a:lnTo>
                  <a:pt x="402" y="450"/>
                </a:lnTo>
                <a:lnTo>
                  <a:pt x="423" y="435"/>
                </a:lnTo>
                <a:lnTo>
                  <a:pt x="446" y="416"/>
                </a:lnTo>
                <a:lnTo>
                  <a:pt x="469" y="395"/>
                </a:lnTo>
                <a:lnTo>
                  <a:pt x="492" y="372"/>
                </a:lnTo>
                <a:lnTo>
                  <a:pt x="514" y="343"/>
                </a:lnTo>
                <a:lnTo>
                  <a:pt x="534" y="313"/>
                </a:lnTo>
                <a:lnTo>
                  <a:pt x="545" y="296"/>
                </a:lnTo>
                <a:lnTo>
                  <a:pt x="554" y="278"/>
                </a:lnTo>
                <a:lnTo>
                  <a:pt x="561" y="260"/>
                </a:lnTo>
                <a:lnTo>
                  <a:pt x="571" y="240"/>
                </a:lnTo>
                <a:lnTo>
                  <a:pt x="577" y="219"/>
                </a:lnTo>
                <a:lnTo>
                  <a:pt x="583" y="198"/>
                </a:lnTo>
                <a:lnTo>
                  <a:pt x="589" y="175"/>
                </a:lnTo>
                <a:lnTo>
                  <a:pt x="593" y="152"/>
                </a:lnTo>
                <a:lnTo>
                  <a:pt x="593" y="152"/>
                </a:lnTo>
                <a:lnTo>
                  <a:pt x="593" y="134"/>
                </a:lnTo>
                <a:lnTo>
                  <a:pt x="593" y="117"/>
                </a:lnTo>
                <a:lnTo>
                  <a:pt x="590" y="102"/>
                </a:lnTo>
                <a:lnTo>
                  <a:pt x="586" y="87"/>
                </a:lnTo>
                <a:lnTo>
                  <a:pt x="580" y="73"/>
                </a:lnTo>
                <a:lnTo>
                  <a:pt x="572" y="61"/>
                </a:lnTo>
                <a:lnTo>
                  <a:pt x="564" y="49"/>
                </a:lnTo>
                <a:lnTo>
                  <a:pt x="554" y="38"/>
                </a:lnTo>
                <a:lnTo>
                  <a:pt x="543" y="29"/>
                </a:lnTo>
                <a:lnTo>
                  <a:pt x="531" y="22"/>
                </a:lnTo>
                <a:lnTo>
                  <a:pt x="519" y="16"/>
                </a:lnTo>
                <a:lnTo>
                  <a:pt x="505" y="9"/>
                </a:lnTo>
                <a:lnTo>
                  <a:pt x="492" y="5"/>
                </a:lnTo>
                <a:lnTo>
                  <a:pt x="478" y="2"/>
                </a:lnTo>
                <a:lnTo>
                  <a:pt x="464" y="0"/>
                </a:lnTo>
                <a:lnTo>
                  <a:pt x="449" y="0"/>
                </a:lnTo>
                <a:lnTo>
                  <a:pt x="435" y="0"/>
                </a:lnTo>
                <a:lnTo>
                  <a:pt x="420" y="2"/>
                </a:lnTo>
                <a:lnTo>
                  <a:pt x="407" y="5"/>
                </a:lnTo>
                <a:lnTo>
                  <a:pt x="393" y="9"/>
                </a:lnTo>
                <a:lnTo>
                  <a:pt x="379" y="16"/>
                </a:lnTo>
                <a:lnTo>
                  <a:pt x="367" y="23"/>
                </a:lnTo>
                <a:lnTo>
                  <a:pt x="355" y="31"/>
                </a:lnTo>
                <a:lnTo>
                  <a:pt x="344" y="41"/>
                </a:lnTo>
                <a:lnTo>
                  <a:pt x="334" y="52"/>
                </a:lnTo>
                <a:lnTo>
                  <a:pt x="325" y="64"/>
                </a:lnTo>
                <a:lnTo>
                  <a:pt x="317" y="78"/>
                </a:lnTo>
                <a:lnTo>
                  <a:pt x="311" y="93"/>
                </a:lnTo>
                <a:lnTo>
                  <a:pt x="306" y="110"/>
                </a:lnTo>
                <a:lnTo>
                  <a:pt x="303" y="126"/>
                </a:lnTo>
                <a:lnTo>
                  <a:pt x="302" y="146"/>
                </a:lnTo>
                <a:lnTo>
                  <a:pt x="303" y="167"/>
                </a:lnTo>
                <a:lnTo>
                  <a:pt x="303" y="167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2"/>
          <p:cNvSpPr/>
          <p:nvPr/>
        </p:nvSpPr>
        <p:spPr bwMode="auto">
          <a:xfrm>
            <a:off x="5321616" y="3380709"/>
            <a:ext cx="384175" cy="676275"/>
          </a:xfrm>
          <a:custGeom>
            <a:avLst/>
            <a:gdLst>
              <a:gd name="T0" fmla="*/ 482 w 482"/>
              <a:gd name="T1" fmla="*/ 421 h 852"/>
              <a:gd name="T2" fmla="*/ 478 w 482"/>
              <a:gd name="T3" fmla="*/ 354 h 852"/>
              <a:gd name="T4" fmla="*/ 464 w 482"/>
              <a:gd name="T5" fmla="*/ 290 h 852"/>
              <a:gd name="T6" fmla="*/ 443 w 482"/>
              <a:gd name="T7" fmla="*/ 230 h 852"/>
              <a:gd name="T8" fmla="*/ 414 w 482"/>
              <a:gd name="T9" fmla="*/ 173 h 852"/>
              <a:gd name="T10" fmla="*/ 379 w 482"/>
              <a:gd name="T11" fmla="*/ 122 h 852"/>
              <a:gd name="T12" fmla="*/ 337 w 482"/>
              <a:gd name="T13" fmla="*/ 76 h 852"/>
              <a:gd name="T14" fmla="*/ 290 w 482"/>
              <a:gd name="T15" fmla="*/ 35 h 852"/>
              <a:gd name="T16" fmla="*/ 237 w 482"/>
              <a:gd name="T17" fmla="*/ 0 h 852"/>
              <a:gd name="T18" fmla="*/ 0 w 482"/>
              <a:gd name="T19" fmla="*/ 237 h 852"/>
              <a:gd name="T20" fmla="*/ 36 w 482"/>
              <a:gd name="T21" fmla="*/ 242 h 852"/>
              <a:gd name="T22" fmla="*/ 71 w 482"/>
              <a:gd name="T23" fmla="*/ 252 h 852"/>
              <a:gd name="T24" fmla="*/ 101 w 482"/>
              <a:gd name="T25" fmla="*/ 269 h 852"/>
              <a:gd name="T26" fmla="*/ 129 w 482"/>
              <a:gd name="T27" fmla="*/ 292 h 852"/>
              <a:gd name="T28" fmla="*/ 152 w 482"/>
              <a:gd name="T29" fmla="*/ 318 h 852"/>
              <a:gd name="T30" fmla="*/ 168 w 482"/>
              <a:gd name="T31" fmla="*/ 350 h 852"/>
              <a:gd name="T32" fmla="*/ 179 w 482"/>
              <a:gd name="T33" fmla="*/ 384 h 852"/>
              <a:gd name="T34" fmla="*/ 182 w 482"/>
              <a:gd name="T35" fmla="*/ 421 h 852"/>
              <a:gd name="T36" fmla="*/ 182 w 482"/>
              <a:gd name="T37" fmla="*/ 439 h 852"/>
              <a:gd name="T38" fmla="*/ 174 w 482"/>
              <a:gd name="T39" fmla="*/ 476 h 852"/>
              <a:gd name="T40" fmla="*/ 161 w 482"/>
              <a:gd name="T41" fmla="*/ 507 h 852"/>
              <a:gd name="T42" fmla="*/ 141 w 482"/>
              <a:gd name="T43" fmla="*/ 536 h 852"/>
              <a:gd name="T44" fmla="*/ 115 w 482"/>
              <a:gd name="T45" fmla="*/ 562 h 852"/>
              <a:gd name="T46" fmla="*/ 86 w 482"/>
              <a:gd name="T47" fmla="*/ 582 h 852"/>
              <a:gd name="T48" fmla="*/ 54 w 482"/>
              <a:gd name="T49" fmla="*/ 595 h 852"/>
              <a:gd name="T50" fmla="*/ 18 w 482"/>
              <a:gd name="T51" fmla="*/ 602 h 852"/>
              <a:gd name="T52" fmla="*/ 215 w 482"/>
              <a:gd name="T53" fmla="*/ 852 h 852"/>
              <a:gd name="T54" fmla="*/ 244 w 482"/>
              <a:gd name="T55" fmla="*/ 837 h 852"/>
              <a:gd name="T56" fmla="*/ 299 w 482"/>
              <a:gd name="T57" fmla="*/ 799 h 852"/>
              <a:gd name="T58" fmla="*/ 347 w 482"/>
              <a:gd name="T59" fmla="*/ 755 h 852"/>
              <a:gd name="T60" fmla="*/ 390 w 482"/>
              <a:gd name="T61" fmla="*/ 705 h 852"/>
              <a:gd name="T62" fmla="*/ 425 w 482"/>
              <a:gd name="T63" fmla="*/ 649 h 852"/>
              <a:gd name="T64" fmla="*/ 452 w 482"/>
              <a:gd name="T65" fmla="*/ 588 h 852"/>
              <a:gd name="T66" fmla="*/ 472 w 482"/>
              <a:gd name="T67" fmla="*/ 524 h 852"/>
              <a:gd name="T68" fmla="*/ 481 w 482"/>
              <a:gd name="T69" fmla="*/ 456 h 852"/>
              <a:gd name="T70" fmla="*/ 482 w 482"/>
              <a:gd name="T71" fmla="*/ 42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2" h="852">
                <a:moveTo>
                  <a:pt x="482" y="421"/>
                </a:moveTo>
                <a:lnTo>
                  <a:pt x="482" y="421"/>
                </a:lnTo>
                <a:lnTo>
                  <a:pt x="481" y="387"/>
                </a:lnTo>
                <a:lnTo>
                  <a:pt x="478" y="354"/>
                </a:lnTo>
                <a:lnTo>
                  <a:pt x="472" y="322"/>
                </a:lnTo>
                <a:lnTo>
                  <a:pt x="464" y="290"/>
                </a:lnTo>
                <a:lnTo>
                  <a:pt x="455" y="260"/>
                </a:lnTo>
                <a:lnTo>
                  <a:pt x="443" y="230"/>
                </a:lnTo>
                <a:lnTo>
                  <a:pt x="429" y="202"/>
                </a:lnTo>
                <a:lnTo>
                  <a:pt x="414" y="173"/>
                </a:lnTo>
                <a:lnTo>
                  <a:pt x="397" y="148"/>
                </a:lnTo>
                <a:lnTo>
                  <a:pt x="379" y="122"/>
                </a:lnTo>
                <a:lnTo>
                  <a:pt x="360" y="98"/>
                </a:lnTo>
                <a:lnTo>
                  <a:pt x="337" y="76"/>
                </a:lnTo>
                <a:lnTo>
                  <a:pt x="314" y="55"/>
                </a:lnTo>
                <a:lnTo>
                  <a:pt x="290" y="35"/>
                </a:lnTo>
                <a:lnTo>
                  <a:pt x="264" y="17"/>
                </a:lnTo>
                <a:lnTo>
                  <a:pt x="237" y="0"/>
                </a:lnTo>
                <a:lnTo>
                  <a:pt x="0" y="237"/>
                </a:lnTo>
                <a:lnTo>
                  <a:pt x="0" y="237"/>
                </a:lnTo>
                <a:lnTo>
                  <a:pt x="18" y="239"/>
                </a:lnTo>
                <a:lnTo>
                  <a:pt x="36" y="242"/>
                </a:lnTo>
                <a:lnTo>
                  <a:pt x="54" y="246"/>
                </a:lnTo>
                <a:lnTo>
                  <a:pt x="71" y="252"/>
                </a:lnTo>
                <a:lnTo>
                  <a:pt x="86" y="260"/>
                </a:lnTo>
                <a:lnTo>
                  <a:pt x="101" y="269"/>
                </a:lnTo>
                <a:lnTo>
                  <a:pt x="115" y="280"/>
                </a:lnTo>
                <a:lnTo>
                  <a:pt x="129" y="292"/>
                </a:lnTo>
                <a:lnTo>
                  <a:pt x="141" y="304"/>
                </a:lnTo>
                <a:lnTo>
                  <a:pt x="152" y="318"/>
                </a:lnTo>
                <a:lnTo>
                  <a:pt x="161" y="333"/>
                </a:lnTo>
                <a:lnTo>
                  <a:pt x="168" y="350"/>
                </a:lnTo>
                <a:lnTo>
                  <a:pt x="174" y="366"/>
                </a:lnTo>
                <a:lnTo>
                  <a:pt x="179" y="384"/>
                </a:lnTo>
                <a:lnTo>
                  <a:pt x="182" y="401"/>
                </a:lnTo>
                <a:lnTo>
                  <a:pt x="182" y="421"/>
                </a:lnTo>
                <a:lnTo>
                  <a:pt x="182" y="421"/>
                </a:lnTo>
                <a:lnTo>
                  <a:pt x="182" y="439"/>
                </a:lnTo>
                <a:lnTo>
                  <a:pt x="179" y="457"/>
                </a:lnTo>
                <a:lnTo>
                  <a:pt x="174" y="476"/>
                </a:lnTo>
                <a:lnTo>
                  <a:pt x="168" y="492"/>
                </a:lnTo>
                <a:lnTo>
                  <a:pt x="161" y="507"/>
                </a:lnTo>
                <a:lnTo>
                  <a:pt x="152" y="523"/>
                </a:lnTo>
                <a:lnTo>
                  <a:pt x="141" y="536"/>
                </a:lnTo>
                <a:lnTo>
                  <a:pt x="129" y="550"/>
                </a:lnTo>
                <a:lnTo>
                  <a:pt x="115" y="562"/>
                </a:lnTo>
                <a:lnTo>
                  <a:pt x="101" y="573"/>
                </a:lnTo>
                <a:lnTo>
                  <a:pt x="86" y="582"/>
                </a:lnTo>
                <a:lnTo>
                  <a:pt x="71" y="589"/>
                </a:lnTo>
                <a:lnTo>
                  <a:pt x="54" y="595"/>
                </a:lnTo>
                <a:lnTo>
                  <a:pt x="36" y="600"/>
                </a:lnTo>
                <a:lnTo>
                  <a:pt x="18" y="602"/>
                </a:lnTo>
                <a:lnTo>
                  <a:pt x="0" y="603"/>
                </a:lnTo>
                <a:lnTo>
                  <a:pt x="215" y="852"/>
                </a:lnTo>
                <a:lnTo>
                  <a:pt x="215" y="852"/>
                </a:lnTo>
                <a:lnTo>
                  <a:pt x="244" y="837"/>
                </a:lnTo>
                <a:lnTo>
                  <a:pt x="271" y="819"/>
                </a:lnTo>
                <a:lnTo>
                  <a:pt x="299" y="799"/>
                </a:lnTo>
                <a:lnTo>
                  <a:pt x="323" y="778"/>
                </a:lnTo>
                <a:lnTo>
                  <a:pt x="347" y="755"/>
                </a:lnTo>
                <a:lnTo>
                  <a:pt x="369" y="731"/>
                </a:lnTo>
                <a:lnTo>
                  <a:pt x="390" y="705"/>
                </a:lnTo>
                <a:lnTo>
                  <a:pt x="408" y="677"/>
                </a:lnTo>
                <a:lnTo>
                  <a:pt x="425" y="649"/>
                </a:lnTo>
                <a:lnTo>
                  <a:pt x="440" y="620"/>
                </a:lnTo>
                <a:lnTo>
                  <a:pt x="452" y="588"/>
                </a:lnTo>
                <a:lnTo>
                  <a:pt x="463" y="556"/>
                </a:lnTo>
                <a:lnTo>
                  <a:pt x="472" y="524"/>
                </a:lnTo>
                <a:lnTo>
                  <a:pt x="478" y="491"/>
                </a:lnTo>
                <a:lnTo>
                  <a:pt x="481" y="456"/>
                </a:lnTo>
                <a:lnTo>
                  <a:pt x="482" y="421"/>
                </a:lnTo>
                <a:lnTo>
                  <a:pt x="482" y="4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3"/>
          <p:cNvSpPr/>
          <p:nvPr/>
        </p:nvSpPr>
        <p:spPr bwMode="auto">
          <a:xfrm>
            <a:off x="5597841" y="3104484"/>
            <a:ext cx="501650" cy="1247775"/>
          </a:xfrm>
          <a:custGeom>
            <a:avLst/>
            <a:gdLst>
              <a:gd name="T0" fmla="*/ 632 w 632"/>
              <a:gd name="T1" fmla="*/ 768 h 1571"/>
              <a:gd name="T2" fmla="*/ 624 w 632"/>
              <a:gd name="T3" fmla="*/ 653 h 1571"/>
              <a:gd name="T4" fmla="*/ 605 w 632"/>
              <a:gd name="T5" fmla="*/ 540 h 1571"/>
              <a:gd name="T6" fmla="*/ 573 w 632"/>
              <a:gd name="T7" fmla="*/ 434 h 1571"/>
              <a:gd name="T8" fmla="*/ 529 w 632"/>
              <a:gd name="T9" fmla="*/ 332 h 1571"/>
              <a:gd name="T10" fmla="*/ 474 w 632"/>
              <a:gd name="T11" fmla="*/ 238 h 1571"/>
              <a:gd name="T12" fmla="*/ 409 w 632"/>
              <a:gd name="T13" fmla="*/ 150 h 1571"/>
              <a:gd name="T14" fmla="*/ 334 w 632"/>
              <a:gd name="T15" fmla="*/ 71 h 1571"/>
              <a:gd name="T16" fmla="*/ 251 w 632"/>
              <a:gd name="T17" fmla="*/ 0 h 1571"/>
              <a:gd name="T18" fmla="*/ 34 w 632"/>
              <a:gd name="T19" fmla="*/ 218 h 1571"/>
              <a:gd name="T20" fmla="*/ 96 w 632"/>
              <a:gd name="T21" fmla="*/ 267 h 1571"/>
              <a:gd name="T22" fmla="*/ 154 w 632"/>
              <a:gd name="T23" fmla="*/ 322 h 1571"/>
              <a:gd name="T24" fmla="*/ 204 w 632"/>
              <a:gd name="T25" fmla="*/ 384 h 1571"/>
              <a:gd name="T26" fmla="*/ 246 w 632"/>
              <a:gd name="T27" fmla="*/ 451 h 1571"/>
              <a:gd name="T28" fmla="*/ 281 w 632"/>
              <a:gd name="T29" fmla="*/ 523 h 1571"/>
              <a:gd name="T30" fmla="*/ 306 w 632"/>
              <a:gd name="T31" fmla="*/ 602 h 1571"/>
              <a:gd name="T32" fmla="*/ 322 w 632"/>
              <a:gd name="T33" fmla="*/ 683 h 1571"/>
              <a:gd name="T34" fmla="*/ 327 w 632"/>
              <a:gd name="T35" fmla="*/ 768 h 1571"/>
              <a:gd name="T36" fmla="*/ 325 w 632"/>
              <a:gd name="T37" fmla="*/ 812 h 1571"/>
              <a:gd name="T38" fmla="*/ 313 w 632"/>
              <a:gd name="T39" fmla="*/ 900 h 1571"/>
              <a:gd name="T40" fmla="*/ 290 w 632"/>
              <a:gd name="T41" fmla="*/ 983 h 1571"/>
              <a:gd name="T42" fmla="*/ 257 w 632"/>
              <a:gd name="T43" fmla="*/ 1062 h 1571"/>
              <a:gd name="T44" fmla="*/ 214 w 632"/>
              <a:gd name="T45" fmla="*/ 1137 h 1571"/>
              <a:gd name="T46" fmla="*/ 163 w 632"/>
              <a:gd name="T47" fmla="*/ 1204 h 1571"/>
              <a:gd name="T48" fmla="*/ 104 w 632"/>
              <a:gd name="T49" fmla="*/ 1263 h 1571"/>
              <a:gd name="T50" fmla="*/ 37 w 632"/>
              <a:gd name="T51" fmla="*/ 1314 h 1571"/>
              <a:gd name="T52" fmla="*/ 202 w 632"/>
              <a:gd name="T53" fmla="*/ 1571 h 1571"/>
              <a:gd name="T54" fmla="*/ 251 w 632"/>
              <a:gd name="T55" fmla="*/ 1536 h 1571"/>
              <a:gd name="T56" fmla="*/ 339 w 632"/>
              <a:gd name="T57" fmla="*/ 1460 h 1571"/>
              <a:gd name="T58" fmla="*/ 416 w 632"/>
              <a:gd name="T59" fmla="*/ 1375 h 1571"/>
              <a:gd name="T60" fmla="*/ 485 w 632"/>
              <a:gd name="T61" fmla="*/ 1280 h 1571"/>
              <a:gd name="T62" fmla="*/ 541 w 632"/>
              <a:gd name="T63" fmla="*/ 1178 h 1571"/>
              <a:gd name="T64" fmla="*/ 574 w 632"/>
              <a:gd name="T65" fmla="*/ 1096 h 1571"/>
              <a:gd name="T66" fmla="*/ 593 w 632"/>
              <a:gd name="T67" fmla="*/ 1038 h 1571"/>
              <a:gd name="T68" fmla="*/ 608 w 632"/>
              <a:gd name="T69" fmla="*/ 980 h 1571"/>
              <a:gd name="T70" fmla="*/ 620 w 632"/>
              <a:gd name="T71" fmla="*/ 921 h 1571"/>
              <a:gd name="T72" fmla="*/ 627 w 632"/>
              <a:gd name="T73" fmla="*/ 861 h 1571"/>
              <a:gd name="T74" fmla="*/ 632 w 632"/>
              <a:gd name="T75" fmla="*/ 798 h 1571"/>
              <a:gd name="T76" fmla="*/ 632 w 632"/>
              <a:gd name="T77" fmla="*/ 768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2" h="1571">
                <a:moveTo>
                  <a:pt x="632" y="768"/>
                </a:moveTo>
                <a:lnTo>
                  <a:pt x="632" y="768"/>
                </a:lnTo>
                <a:lnTo>
                  <a:pt x="630" y="709"/>
                </a:lnTo>
                <a:lnTo>
                  <a:pt x="624" y="653"/>
                </a:lnTo>
                <a:lnTo>
                  <a:pt x="617" y="595"/>
                </a:lnTo>
                <a:lnTo>
                  <a:pt x="605" y="540"/>
                </a:lnTo>
                <a:lnTo>
                  <a:pt x="589" y="486"/>
                </a:lnTo>
                <a:lnTo>
                  <a:pt x="573" y="434"/>
                </a:lnTo>
                <a:lnTo>
                  <a:pt x="552" y="382"/>
                </a:lnTo>
                <a:lnTo>
                  <a:pt x="529" y="332"/>
                </a:lnTo>
                <a:lnTo>
                  <a:pt x="503" y="284"/>
                </a:lnTo>
                <a:lnTo>
                  <a:pt x="474" y="238"/>
                </a:lnTo>
                <a:lnTo>
                  <a:pt x="442" y="193"/>
                </a:lnTo>
                <a:lnTo>
                  <a:pt x="409" y="150"/>
                </a:lnTo>
                <a:lnTo>
                  <a:pt x="372" y="109"/>
                </a:lnTo>
                <a:lnTo>
                  <a:pt x="334" y="71"/>
                </a:lnTo>
                <a:lnTo>
                  <a:pt x="293" y="33"/>
                </a:lnTo>
                <a:lnTo>
                  <a:pt x="251" y="0"/>
                </a:lnTo>
                <a:lnTo>
                  <a:pt x="34" y="218"/>
                </a:lnTo>
                <a:lnTo>
                  <a:pt x="34" y="218"/>
                </a:lnTo>
                <a:lnTo>
                  <a:pt x="66" y="241"/>
                </a:lnTo>
                <a:lnTo>
                  <a:pt x="96" y="267"/>
                </a:lnTo>
                <a:lnTo>
                  <a:pt x="126" y="293"/>
                </a:lnTo>
                <a:lnTo>
                  <a:pt x="154" y="322"/>
                </a:lnTo>
                <a:lnTo>
                  <a:pt x="180" y="352"/>
                </a:lnTo>
                <a:lnTo>
                  <a:pt x="204" y="384"/>
                </a:lnTo>
                <a:lnTo>
                  <a:pt x="227" y="417"/>
                </a:lnTo>
                <a:lnTo>
                  <a:pt x="246" y="451"/>
                </a:lnTo>
                <a:lnTo>
                  <a:pt x="265" y="487"/>
                </a:lnTo>
                <a:lnTo>
                  <a:pt x="281" y="523"/>
                </a:lnTo>
                <a:lnTo>
                  <a:pt x="295" y="563"/>
                </a:lnTo>
                <a:lnTo>
                  <a:pt x="306" y="602"/>
                </a:lnTo>
                <a:lnTo>
                  <a:pt x="315" y="642"/>
                </a:lnTo>
                <a:lnTo>
                  <a:pt x="322" y="683"/>
                </a:lnTo>
                <a:lnTo>
                  <a:pt x="325" y="725"/>
                </a:lnTo>
                <a:lnTo>
                  <a:pt x="327" y="768"/>
                </a:lnTo>
                <a:lnTo>
                  <a:pt x="327" y="768"/>
                </a:lnTo>
                <a:lnTo>
                  <a:pt x="325" y="812"/>
                </a:lnTo>
                <a:lnTo>
                  <a:pt x="321" y="857"/>
                </a:lnTo>
                <a:lnTo>
                  <a:pt x="313" y="900"/>
                </a:lnTo>
                <a:lnTo>
                  <a:pt x="304" y="942"/>
                </a:lnTo>
                <a:lnTo>
                  <a:pt x="290" y="983"/>
                </a:lnTo>
                <a:lnTo>
                  <a:pt x="275" y="1024"/>
                </a:lnTo>
                <a:lnTo>
                  <a:pt x="257" y="1062"/>
                </a:lnTo>
                <a:lnTo>
                  <a:pt x="237" y="1100"/>
                </a:lnTo>
                <a:lnTo>
                  <a:pt x="214" y="1137"/>
                </a:lnTo>
                <a:lnTo>
                  <a:pt x="190" y="1170"/>
                </a:lnTo>
                <a:lnTo>
                  <a:pt x="163" y="1204"/>
                </a:lnTo>
                <a:lnTo>
                  <a:pt x="134" y="1234"/>
                </a:lnTo>
                <a:lnTo>
                  <a:pt x="104" y="1263"/>
                </a:lnTo>
                <a:lnTo>
                  <a:pt x="72" y="1290"/>
                </a:lnTo>
                <a:lnTo>
                  <a:pt x="37" y="1314"/>
                </a:lnTo>
                <a:lnTo>
                  <a:pt x="0" y="1337"/>
                </a:lnTo>
                <a:lnTo>
                  <a:pt x="202" y="1571"/>
                </a:lnTo>
                <a:lnTo>
                  <a:pt x="202" y="1571"/>
                </a:lnTo>
                <a:lnTo>
                  <a:pt x="251" y="1536"/>
                </a:lnTo>
                <a:lnTo>
                  <a:pt x="295" y="1500"/>
                </a:lnTo>
                <a:lnTo>
                  <a:pt x="339" y="1460"/>
                </a:lnTo>
                <a:lnTo>
                  <a:pt x="378" y="1419"/>
                </a:lnTo>
                <a:lnTo>
                  <a:pt x="416" y="1375"/>
                </a:lnTo>
                <a:lnTo>
                  <a:pt x="453" y="1328"/>
                </a:lnTo>
                <a:lnTo>
                  <a:pt x="485" y="1280"/>
                </a:lnTo>
                <a:lnTo>
                  <a:pt x="515" y="1229"/>
                </a:lnTo>
                <a:lnTo>
                  <a:pt x="541" y="1178"/>
                </a:lnTo>
                <a:lnTo>
                  <a:pt x="564" y="1123"/>
                </a:lnTo>
                <a:lnTo>
                  <a:pt x="574" y="1096"/>
                </a:lnTo>
                <a:lnTo>
                  <a:pt x="585" y="1067"/>
                </a:lnTo>
                <a:lnTo>
                  <a:pt x="593" y="1038"/>
                </a:lnTo>
                <a:lnTo>
                  <a:pt x="602" y="1009"/>
                </a:lnTo>
                <a:lnTo>
                  <a:pt x="608" y="980"/>
                </a:lnTo>
                <a:lnTo>
                  <a:pt x="614" y="952"/>
                </a:lnTo>
                <a:lnTo>
                  <a:pt x="620" y="921"/>
                </a:lnTo>
                <a:lnTo>
                  <a:pt x="624" y="891"/>
                </a:lnTo>
                <a:lnTo>
                  <a:pt x="627" y="861"/>
                </a:lnTo>
                <a:lnTo>
                  <a:pt x="630" y="830"/>
                </a:lnTo>
                <a:lnTo>
                  <a:pt x="632" y="798"/>
                </a:lnTo>
                <a:lnTo>
                  <a:pt x="632" y="768"/>
                </a:lnTo>
                <a:lnTo>
                  <a:pt x="632" y="7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4"/>
          <p:cNvSpPr/>
          <p:nvPr/>
        </p:nvSpPr>
        <p:spPr bwMode="auto">
          <a:xfrm>
            <a:off x="5848666" y="2831434"/>
            <a:ext cx="623888" cy="1809750"/>
          </a:xfrm>
          <a:custGeom>
            <a:avLst/>
            <a:gdLst>
              <a:gd name="T0" fmla="*/ 787 w 787"/>
              <a:gd name="T1" fmla="*/ 1111 h 2280"/>
              <a:gd name="T2" fmla="*/ 784 w 787"/>
              <a:gd name="T3" fmla="*/ 1027 h 2280"/>
              <a:gd name="T4" fmla="*/ 778 w 787"/>
              <a:gd name="T5" fmla="*/ 945 h 2280"/>
              <a:gd name="T6" fmla="*/ 765 w 787"/>
              <a:gd name="T7" fmla="*/ 865 h 2280"/>
              <a:gd name="T8" fmla="*/ 750 w 787"/>
              <a:gd name="T9" fmla="*/ 786 h 2280"/>
              <a:gd name="T10" fmla="*/ 729 w 787"/>
              <a:gd name="T11" fmla="*/ 709 h 2280"/>
              <a:gd name="T12" fmla="*/ 706 w 787"/>
              <a:gd name="T13" fmla="*/ 633 h 2280"/>
              <a:gd name="T14" fmla="*/ 677 w 787"/>
              <a:gd name="T15" fmla="*/ 558 h 2280"/>
              <a:gd name="T16" fmla="*/ 645 w 787"/>
              <a:gd name="T17" fmla="*/ 487 h 2280"/>
              <a:gd name="T18" fmla="*/ 609 w 787"/>
              <a:gd name="T19" fmla="*/ 417 h 2280"/>
              <a:gd name="T20" fmla="*/ 571 w 787"/>
              <a:gd name="T21" fmla="*/ 350 h 2280"/>
              <a:gd name="T22" fmla="*/ 527 w 787"/>
              <a:gd name="T23" fmla="*/ 285 h 2280"/>
              <a:gd name="T24" fmla="*/ 481 w 787"/>
              <a:gd name="T25" fmla="*/ 223 h 2280"/>
              <a:gd name="T26" fmla="*/ 433 w 787"/>
              <a:gd name="T27" fmla="*/ 162 h 2280"/>
              <a:gd name="T28" fmla="*/ 380 w 787"/>
              <a:gd name="T29" fmla="*/ 104 h 2280"/>
              <a:gd name="T30" fmla="*/ 325 w 787"/>
              <a:gd name="T31" fmla="*/ 51 h 2280"/>
              <a:gd name="T32" fmla="*/ 266 w 787"/>
              <a:gd name="T33" fmla="*/ 0 h 2280"/>
              <a:gd name="T34" fmla="*/ 59 w 787"/>
              <a:gd name="T35" fmla="*/ 206 h 2280"/>
              <a:gd name="T36" fmla="*/ 154 w 787"/>
              <a:gd name="T37" fmla="*/ 291 h 2280"/>
              <a:gd name="T38" fmla="*/ 239 w 787"/>
              <a:gd name="T39" fmla="*/ 385 h 2280"/>
              <a:gd name="T40" fmla="*/ 313 w 787"/>
              <a:gd name="T41" fmla="*/ 488 h 2280"/>
              <a:gd name="T42" fmla="*/ 377 w 787"/>
              <a:gd name="T43" fmla="*/ 601 h 2280"/>
              <a:gd name="T44" fmla="*/ 416 w 787"/>
              <a:gd name="T45" fmla="*/ 689 h 2280"/>
              <a:gd name="T46" fmla="*/ 437 w 787"/>
              <a:gd name="T47" fmla="*/ 750 h 2280"/>
              <a:gd name="T48" fmla="*/ 456 w 787"/>
              <a:gd name="T49" fmla="*/ 813 h 2280"/>
              <a:gd name="T50" fmla="*/ 471 w 787"/>
              <a:gd name="T51" fmla="*/ 877 h 2280"/>
              <a:gd name="T52" fmla="*/ 483 w 787"/>
              <a:gd name="T53" fmla="*/ 942 h 2280"/>
              <a:gd name="T54" fmla="*/ 491 w 787"/>
              <a:gd name="T55" fmla="*/ 1009 h 2280"/>
              <a:gd name="T56" fmla="*/ 494 w 787"/>
              <a:gd name="T57" fmla="*/ 1076 h 2280"/>
              <a:gd name="T58" fmla="*/ 495 w 787"/>
              <a:gd name="T59" fmla="*/ 1111 h 2280"/>
              <a:gd name="T60" fmla="*/ 492 w 787"/>
              <a:gd name="T61" fmla="*/ 1184 h 2280"/>
              <a:gd name="T62" fmla="*/ 486 w 787"/>
              <a:gd name="T63" fmla="*/ 1255 h 2280"/>
              <a:gd name="T64" fmla="*/ 474 w 787"/>
              <a:gd name="T65" fmla="*/ 1326 h 2280"/>
              <a:gd name="T66" fmla="*/ 459 w 787"/>
              <a:gd name="T67" fmla="*/ 1395 h 2280"/>
              <a:gd name="T68" fmla="*/ 440 w 787"/>
              <a:gd name="T69" fmla="*/ 1462 h 2280"/>
              <a:gd name="T70" fmla="*/ 418 w 787"/>
              <a:gd name="T71" fmla="*/ 1528 h 2280"/>
              <a:gd name="T72" fmla="*/ 390 w 787"/>
              <a:gd name="T73" fmla="*/ 1592 h 2280"/>
              <a:gd name="T74" fmla="*/ 360 w 787"/>
              <a:gd name="T75" fmla="*/ 1653 h 2280"/>
              <a:gd name="T76" fmla="*/ 325 w 787"/>
              <a:gd name="T77" fmla="*/ 1714 h 2280"/>
              <a:gd name="T78" fmla="*/ 289 w 787"/>
              <a:gd name="T79" fmla="*/ 1770 h 2280"/>
              <a:gd name="T80" fmla="*/ 248 w 787"/>
              <a:gd name="T81" fmla="*/ 1826 h 2280"/>
              <a:gd name="T82" fmla="*/ 204 w 787"/>
              <a:gd name="T83" fmla="*/ 1878 h 2280"/>
              <a:gd name="T84" fmla="*/ 157 w 787"/>
              <a:gd name="T85" fmla="*/ 1928 h 2280"/>
              <a:gd name="T86" fmla="*/ 108 w 787"/>
              <a:gd name="T87" fmla="*/ 1975 h 2280"/>
              <a:gd name="T88" fmla="*/ 55 w 787"/>
              <a:gd name="T89" fmla="*/ 2019 h 2280"/>
              <a:gd name="T90" fmla="*/ 0 w 787"/>
              <a:gd name="T91" fmla="*/ 2058 h 2280"/>
              <a:gd name="T92" fmla="*/ 191 w 787"/>
              <a:gd name="T93" fmla="*/ 2280 h 2280"/>
              <a:gd name="T94" fmla="*/ 258 w 787"/>
              <a:gd name="T95" fmla="*/ 2230 h 2280"/>
              <a:gd name="T96" fmla="*/ 321 w 787"/>
              <a:gd name="T97" fmla="*/ 2174 h 2280"/>
              <a:gd name="T98" fmla="*/ 380 w 787"/>
              <a:gd name="T99" fmla="*/ 2116 h 2280"/>
              <a:gd name="T100" fmla="*/ 436 w 787"/>
              <a:gd name="T101" fmla="*/ 2054 h 2280"/>
              <a:gd name="T102" fmla="*/ 489 w 787"/>
              <a:gd name="T103" fmla="*/ 1988 h 2280"/>
              <a:gd name="T104" fmla="*/ 538 w 787"/>
              <a:gd name="T105" fmla="*/ 1922 h 2280"/>
              <a:gd name="T106" fmla="*/ 583 w 787"/>
              <a:gd name="T107" fmla="*/ 1850 h 2280"/>
              <a:gd name="T108" fmla="*/ 624 w 787"/>
              <a:gd name="T109" fmla="*/ 1777 h 2280"/>
              <a:gd name="T110" fmla="*/ 661 w 787"/>
              <a:gd name="T111" fmla="*/ 1701 h 2280"/>
              <a:gd name="T112" fmla="*/ 693 w 787"/>
              <a:gd name="T113" fmla="*/ 1623 h 2280"/>
              <a:gd name="T114" fmla="*/ 721 w 787"/>
              <a:gd name="T115" fmla="*/ 1542 h 2280"/>
              <a:gd name="T116" fmla="*/ 744 w 787"/>
              <a:gd name="T117" fmla="*/ 1459 h 2280"/>
              <a:gd name="T118" fmla="*/ 762 w 787"/>
              <a:gd name="T119" fmla="*/ 1375 h 2280"/>
              <a:gd name="T120" fmla="*/ 776 w 787"/>
              <a:gd name="T121" fmla="*/ 1289 h 2280"/>
              <a:gd name="T122" fmla="*/ 784 w 787"/>
              <a:gd name="T123" fmla="*/ 1200 h 2280"/>
              <a:gd name="T124" fmla="*/ 787 w 787"/>
              <a:gd name="T125" fmla="*/ 1111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7" h="2280">
                <a:moveTo>
                  <a:pt x="787" y="1111"/>
                </a:moveTo>
                <a:lnTo>
                  <a:pt x="787" y="1111"/>
                </a:lnTo>
                <a:lnTo>
                  <a:pt x="785" y="1068"/>
                </a:lnTo>
                <a:lnTo>
                  <a:pt x="784" y="1027"/>
                </a:lnTo>
                <a:lnTo>
                  <a:pt x="781" y="986"/>
                </a:lnTo>
                <a:lnTo>
                  <a:pt x="778" y="945"/>
                </a:lnTo>
                <a:lnTo>
                  <a:pt x="771" y="904"/>
                </a:lnTo>
                <a:lnTo>
                  <a:pt x="765" y="865"/>
                </a:lnTo>
                <a:lnTo>
                  <a:pt x="758" y="825"/>
                </a:lnTo>
                <a:lnTo>
                  <a:pt x="750" y="786"/>
                </a:lnTo>
                <a:lnTo>
                  <a:pt x="740" y="747"/>
                </a:lnTo>
                <a:lnTo>
                  <a:pt x="729" y="709"/>
                </a:lnTo>
                <a:lnTo>
                  <a:pt x="718" y="671"/>
                </a:lnTo>
                <a:lnTo>
                  <a:pt x="706" y="633"/>
                </a:lnTo>
                <a:lnTo>
                  <a:pt x="693" y="596"/>
                </a:lnTo>
                <a:lnTo>
                  <a:pt x="677" y="558"/>
                </a:lnTo>
                <a:lnTo>
                  <a:pt x="662" y="523"/>
                </a:lnTo>
                <a:lnTo>
                  <a:pt x="645" y="487"/>
                </a:lnTo>
                <a:lnTo>
                  <a:pt x="629" y="452"/>
                </a:lnTo>
                <a:lnTo>
                  <a:pt x="609" y="417"/>
                </a:lnTo>
                <a:lnTo>
                  <a:pt x="591" y="384"/>
                </a:lnTo>
                <a:lnTo>
                  <a:pt x="571" y="350"/>
                </a:lnTo>
                <a:lnTo>
                  <a:pt x="550" y="317"/>
                </a:lnTo>
                <a:lnTo>
                  <a:pt x="527" y="285"/>
                </a:lnTo>
                <a:lnTo>
                  <a:pt x="506" y="253"/>
                </a:lnTo>
                <a:lnTo>
                  <a:pt x="481" y="223"/>
                </a:lnTo>
                <a:lnTo>
                  <a:pt x="457" y="192"/>
                </a:lnTo>
                <a:lnTo>
                  <a:pt x="433" y="162"/>
                </a:lnTo>
                <a:lnTo>
                  <a:pt x="407" y="133"/>
                </a:lnTo>
                <a:lnTo>
                  <a:pt x="380" y="104"/>
                </a:lnTo>
                <a:lnTo>
                  <a:pt x="352" y="77"/>
                </a:lnTo>
                <a:lnTo>
                  <a:pt x="325" y="51"/>
                </a:lnTo>
                <a:lnTo>
                  <a:pt x="296" y="24"/>
                </a:lnTo>
                <a:lnTo>
                  <a:pt x="266" y="0"/>
                </a:lnTo>
                <a:lnTo>
                  <a:pt x="59" y="206"/>
                </a:lnTo>
                <a:lnTo>
                  <a:pt x="59" y="206"/>
                </a:lnTo>
                <a:lnTo>
                  <a:pt x="108" y="247"/>
                </a:lnTo>
                <a:lnTo>
                  <a:pt x="154" y="291"/>
                </a:lnTo>
                <a:lnTo>
                  <a:pt x="198" y="337"/>
                </a:lnTo>
                <a:lnTo>
                  <a:pt x="239" y="385"/>
                </a:lnTo>
                <a:lnTo>
                  <a:pt x="278" y="437"/>
                </a:lnTo>
                <a:lnTo>
                  <a:pt x="313" y="488"/>
                </a:lnTo>
                <a:lnTo>
                  <a:pt x="346" y="545"/>
                </a:lnTo>
                <a:lnTo>
                  <a:pt x="377" y="601"/>
                </a:lnTo>
                <a:lnTo>
                  <a:pt x="403" y="658"/>
                </a:lnTo>
                <a:lnTo>
                  <a:pt x="416" y="689"/>
                </a:lnTo>
                <a:lnTo>
                  <a:pt x="427" y="719"/>
                </a:lnTo>
                <a:lnTo>
                  <a:pt x="437" y="750"/>
                </a:lnTo>
                <a:lnTo>
                  <a:pt x="447" y="781"/>
                </a:lnTo>
                <a:lnTo>
                  <a:pt x="456" y="813"/>
                </a:lnTo>
                <a:lnTo>
                  <a:pt x="463" y="845"/>
                </a:lnTo>
                <a:lnTo>
                  <a:pt x="471" y="877"/>
                </a:lnTo>
                <a:lnTo>
                  <a:pt x="477" y="909"/>
                </a:lnTo>
                <a:lnTo>
                  <a:pt x="483" y="942"/>
                </a:lnTo>
                <a:lnTo>
                  <a:pt x="488" y="976"/>
                </a:lnTo>
                <a:lnTo>
                  <a:pt x="491" y="1009"/>
                </a:lnTo>
                <a:lnTo>
                  <a:pt x="492" y="1043"/>
                </a:lnTo>
                <a:lnTo>
                  <a:pt x="494" y="1076"/>
                </a:lnTo>
                <a:lnTo>
                  <a:pt x="495" y="1111"/>
                </a:lnTo>
                <a:lnTo>
                  <a:pt x="495" y="1111"/>
                </a:lnTo>
                <a:lnTo>
                  <a:pt x="494" y="1147"/>
                </a:lnTo>
                <a:lnTo>
                  <a:pt x="492" y="1184"/>
                </a:lnTo>
                <a:lnTo>
                  <a:pt x="489" y="1220"/>
                </a:lnTo>
                <a:lnTo>
                  <a:pt x="486" y="1255"/>
                </a:lnTo>
                <a:lnTo>
                  <a:pt x="480" y="1292"/>
                </a:lnTo>
                <a:lnTo>
                  <a:pt x="474" y="1326"/>
                </a:lnTo>
                <a:lnTo>
                  <a:pt x="468" y="1360"/>
                </a:lnTo>
                <a:lnTo>
                  <a:pt x="459" y="1395"/>
                </a:lnTo>
                <a:lnTo>
                  <a:pt x="450" y="1428"/>
                </a:lnTo>
                <a:lnTo>
                  <a:pt x="440" y="1462"/>
                </a:lnTo>
                <a:lnTo>
                  <a:pt x="428" y="1495"/>
                </a:lnTo>
                <a:lnTo>
                  <a:pt x="418" y="1528"/>
                </a:lnTo>
                <a:lnTo>
                  <a:pt x="404" y="1560"/>
                </a:lnTo>
                <a:lnTo>
                  <a:pt x="390" y="1592"/>
                </a:lnTo>
                <a:lnTo>
                  <a:pt x="375" y="1623"/>
                </a:lnTo>
                <a:lnTo>
                  <a:pt x="360" y="1653"/>
                </a:lnTo>
                <a:lnTo>
                  <a:pt x="343" y="1683"/>
                </a:lnTo>
                <a:lnTo>
                  <a:pt x="325" y="1714"/>
                </a:lnTo>
                <a:lnTo>
                  <a:pt x="307" y="1742"/>
                </a:lnTo>
                <a:lnTo>
                  <a:pt x="289" y="1770"/>
                </a:lnTo>
                <a:lnTo>
                  <a:pt x="267" y="1799"/>
                </a:lnTo>
                <a:lnTo>
                  <a:pt x="248" y="1826"/>
                </a:lnTo>
                <a:lnTo>
                  <a:pt x="226" y="1852"/>
                </a:lnTo>
                <a:lnTo>
                  <a:pt x="204" y="1878"/>
                </a:lnTo>
                <a:lnTo>
                  <a:pt x="181" y="1903"/>
                </a:lnTo>
                <a:lnTo>
                  <a:pt x="157" y="1928"/>
                </a:lnTo>
                <a:lnTo>
                  <a:pt x="132" y="1950"/>
                </a:lnTo>
                <a:lnTo>
                  <a:pt x="108" y="1975"/>
                </a:lnTo>
                <a:lnTo>
                  <a:pt x="82" y="1996"/>
                </a:lnTo>
                <a:lnTo>
                  <a:pt x="55" y="2019"/>
                </a:lnTo>
                <a:lnTo>
                  <a:pt x="28" y="2039"/>
                </a:lnTo>
                <a:lnTo>
                  <a:pt x="0" y="2058"/>
                </a:lnTo>
                <a:lnTo>
                  <a:pt x="191" y="2280"/>
                </a:lnTo>
                <a:lnTo>
                  <a:pt x="191" y="2280"/>
                </a:lnTo>
                <a:lnTo>
                  <a:pt x="225" y="2256"/>
                </a:lnTo>
                <a:lnTo>
                  <a:pt x="258" y="2230"/>
                </a:lnTo>
                <a:lnTo>
                  <a:pt x="290" y="2202"/>
                </a:lnTo>
                <a:lnTo>
                  <a:pt x="321" y="2174"/>
                </a:lnTo>
                <a:lnTo>
                  <a:pt x="351" y="2145"/>
                </a:lnTo>
                <a:lnTo>
                  <a:pt x="380" y="2116"/>
                </a:lnTo>
                <a:lnTo>
                  <a:pt x="409" y="2086"/>
                </a:lnTo>
                <a:lnTo>
                  <a:pt x="436" y="2054"/>
                </a:lnTo>
                <a:lnTo>
                  <a:pt x="463" y="2022"/>
                </a:lnTo>
                <a:lnTo>
                  <a:pt x="489" y="1988"/>
                </a:lnTo>
                <a:lnTo>
                  <a:pt x="515" y="1955"/>
                </a:lnTo>
                <a:lnTo>
                  <a:pt x="538" y="1922"/>
                </a:lnTo>
                <a:lnTo>
                  <a:pt x="560" y="1887"/>
                </a:lnTo>
                <a:lnTo>
                  <a:pt x="583" y="1850"/>
                </a:lnTo>
                <a:lnTo>
                  <a:pt x="604" y="1814"/>
                </a:lnTo>
                <a:lnTo>
                  <a:pt x="624" y="1777"/>
                </a:lnTo>
                <a:lnTo>
                  <a:pt x="642" y="1739"/>
                </a:lnTo>
                <a:lnTo>
                  <a:pt x="661" y="1701"/>
                </a:lnTo>
                <a:lnTo>
                  <a:pt x="677" y="1662"/>
                </a:lnTo>
                <a:lnTo>
                  <a:pt x="693" y="1623"/>
                </a:lnTo>
                <a:lnTo>
                  <a:pt x="708" y="1583"/>
                </a:lnTo>
                <a:lnTo>
                  <a:pt x="721" y="1542"/>
                </a:lnTo>
                <a:lnTo>
                  <a:pt x="734" y="1501"/>
                </a:lnTo>
                <a:lnTo>
                  <a:pt x="744" y="1459"/>
                </a:lnTo>
                <a:lnTo>
                  <a:pt x="753" y="1418"/>
                </a:lnTo>
                <a:lnTo>
                  <a:pt x="762" y="1375"/>
                </a:lnTo>
                <a:lnTo>
                  <a:pt x="770" y="1331"/>
                </a:lnTo>
                <a:lnTo>
                  <a:pt x="776" y="1289"/>
                </a:lnTo>
                <a:lnTo>
                  <a:pt x="781" y="1244"/>
                </a:lnTo>
                <a:lnTo>
                  <a:pt x="784" y="1200"/>
                </a:lnTo>
                <a:lnTo>
                  <a:pt x="785" y="1155"/>
                </a:lnTo>
                <a:lnTo>
                  <a:pt x="787" y="1111"/>
                </a:lnTo>
                <a:lnTo>
                  <a:pt x="787" y="11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25"/>
          <p:cNvSpPr/>
          <p:nvPr/>
        </p:nvSpPr>
        <p:spPr bwMode="auto">
          <a:xfrm>
            <a:off x="6112191" y="2479009"/>
            <a:ext cx="847725" cy="2540000"/>
          </a:xfrm>
          <a:custGeom>
            <a:avLst/>
            <a:gdLst>
              <a:gd name="T0" fmla="*/ 87 w 1069"/>
              <a:gd name="T1" fmla="*/ 281 h 3200"/>
              <a:gd name="T2" fmla="*/ 184 w 1069"/>
              <a:gd name="T3" fmla="*/ 372 h 3200"/>
              <a:gd name="T4" fmla="*/ 273 w 1069"/>
              <a:gd name="T5" fmla="*/ 469 h 3200"/>
              <a:gd name="T6" fmla="*/ 355 w 1069"/>
              <a:gd name="T7" fmla="*/ 574 h 3200"/>
              <a:gd name="T8" fmla="*/ 430 w 1069"/>
              <a:gd name="T9" fmla="*/ 684 h 3200"/>
              <a:gd name="T10" fmla="*/ 495 w 1069"/>
              <a:gd name="T11" fmla="*/ 801 h 3200"/>
              <a:gd name="T12" fmla="*/ 550 w 1069"/>
              <a:gd name="T13" fmla="*/ 924 h 3200"/>
              <a:gd name="T14" fmla="*/ 597 w 1069"/>
              <a:gd name="T15" fmla="*/ 1052 h 3200"/>
              <a:gd name="T16" fmla="*/ 632 w 1069"/>
              <a:gd name="T17" fmla="*/ 1184 h 3200"/>
              <a:gd name="T18" fmla="*/ 656 w 1069"/>
              <a:gd name="T19" fmla="*/ 1321 h 3200"/>
              <a:gd name="T20" fmla="*/ 670 w 1069"/>
              <a:gd name="T21" fmla="*/ 1460 h 3200"/>
              <a:gd name="T22" fmla="*/ 673 w 1069"/>
              <a:gd name="T23" fmla="*/ 1556 h 3200"/>
              <a:gd name="T24" fmla="*/ 667 w 1069"/>
              <a:gd name="T25" fmla="*/ 1709 h 3200"/>
              <a:gd name="T26" fmla="*/ 645 w 1069"/>
              <a:gd name="T27" fmla="*/ 1858 h 3200"/>
              <a:gd name="T28" fmla="*/ 614 w 1069"/>
              <a:gd name="T29" fmla="*/ 2002 h 3200"/>
              <a:gd name="T30" fmla="*/ 568 w 1069"/>
              <a:gd name="T31" fmla="*/ 2142 h 3200"/>
              <a:gd name="T32" fmla="*/ 510 w 1069"/>
              <a:gd name="T33" fmla="*/ 2276 h 3200"/>
              <a:gd name="T34" fmla="*/ 444 w 1069"/>
              <a:gd name="T35" fmla="*/ 2403 h 3200"/>
              <a:gd name="T36" fmla="*/ 365 w 1069"/>
              <a:gd name="T37" fmla="*/ 2524 h 3200"/>
              <a:gd name="T38" fmla="*/ 278 w 1069"/>
              <a:gd name="T39" fmla="*/ 2638 h 3200"/>
              <a:gd name="T40" fmla="*/ 181 w 1069"/>
              <a:gd name="T41" fmla="*/ 2743 h 3200"/>
              <a:gd name="T42" fmla="*/ 75 w 1069"/>
              <a:gd name="T43" fmla="*/ 2840 h 3200"/>
              <a:gd name="T44" fmla="*/ 260 w 1069"/>
              <a:gd name="T45" fmla="*/ 3200 h 3200"/>
              <a:gd name="T46" fmla="*/ 349 w 1069"/>
              <a:gd name="T47" fmla="*/ 3127 h 3200"/>
              <a:gd name="T48" fmla="*/ 477 w 1069"/>
              <a:gd name="T49" fmla="*/ 3007 h 3200"/>
              <a:gd name="T50" fmla="*/ 594 w 1069"/>
              <a:gd name="T51" fmla="*/ 2877 h 3200"/>
              <a:gd name="T52" fmla="*/ 699 w 1069"/>
              <a:gd name="T53" fmla="*/ 2739 h 3200"/>
              <a:gd name="T54" fmla="*/ 793 w 1069"/>
              <a:gd name="T55" fmla="*/ 2590 h 3200"/>
              <a:gd name="T56" fmla="*/ 875 w 1069"/>
              <a:gd name="T57" fmla="*/ 2433 h 3200"/>
              <a:gd name="T58" fmla="*/ 943 w 1069"/>
              <a:gd name="T59" fmla="*/ 2271 h 3200"/>
              <a:gd name="T60" fmla="*/ 998 w 1069"/>
              <a:gd name="T61" fmla="*/ 2099 h 3200"/>
              <a:gd name="T62" fmla="*/ 1037 w 1069"/>
              <a:gd name="T63" fmla="*/ 1923 h 3200"/>
              <a:gd name="T64" fmla="*/ 1061 w 1069"/>
              <a:gd name="T65" fmla="*/ 1741 h 3200"/>
              <a:gd name="T66" fmla="*/ 1069 w 1069"/>
              <a:gd name="T67" fmla="*/ 1556 h 3200"/>
              <a:gd name="T68" fmla="*/ 1066 w 1069"/>
              <a:gd name="T69" fmla="*/ 1441 h 3200"/>
              <a:gd name="T70" fmla="*/ 1049 w 1069"/>
              <a:gd name="T71" fmla="*/ 1270 h 3200"/>
              <a:gd name="T72" fmla="*/ 1020 w 1069"/>
              <a:gd name="T73" fmla="*/ 1105 h 3200"/>
              <a:gd name="T74" fmla="*/ 978 w 1069"/>
              <a:gd name="T75" fmla="*/ 944 h 3200"/>
              <a:gd name="T76" fmla="*/ 923 w 1069"/>
              <a:gd name="T77" fmla="*/ 788 h 3200"/>
              <a:gd name="T78" fmla="*/ 857 w 1069"/>
              <a:gd name="T79" fmla="*/ 639 h 3200"/>
              <a:gd name="T80" fmla="*/ 779 w 1069"/>
              <a:gd name="T81" fmla="*/ 496 h 3200"/>
              <a:gd name="T82" fmla="*/ 689 w 1069"/>
              <a:gd name="T83" fmla="*/ 360 h 3200"/>
              <a:gd name="T84" fmla="*/ 592 w 1069"/>
              <a:gd name="T85" fmla="*/ 232 h 3200"/>
              <a:gd name="T86" fmla="*/ 485 w 1069"/>
              <a:gd name="T87" fmla="*/ 112 h 3200"/>
              <a:gd name="T88" fmla="*/ 368 w 1069"/>
              <a:gd name="T89" fmla="*/ 0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9" h="3200">
                <a:moveTo>
                  <a:pt x="368" y="0"/>
                </a:moveTo>
                <a:lnTo>
                  <a:pt x="87" y="281"/>
                </a:lnTo>
                <a:lnTo>
                  <a:pt x="87" y="281"/>
                </a:lnTo>
                <a:lnTo>
                  <a:pt x="120" y="309"/>
                </a:lnTo>
                <a:lnTo>
                  <a:pt x="152" y="340"/>
                </a:lnTo>
                <a:lnTo>
                  <a:pt x="184" y="372"/>
                </a:lnTo>
                <a:lnTo>
                  <a:pt x="214" y="404"/>
                </a:lnTo>
                <a:lnTo>
                  <a:pt x="245" y="435"/>
                </a:lnTo>
                <a:lnTo>
                  <a:pt x="273" y="469"/>
                </a:lnTo>
                <a:lnTo>
                  <a:pt x="302" y="504"/>
                </a:lnTo>
                <a:lnTo>
                  <a:pt x="330" y="539"/>
                </a:lnTo>
                <a:lnTo>
                  <a:pt x="355" y="574"/>
                </a:lnTo>
                <a:lnTo>
                  <a:pt x="381" y="610"/>
                </a:lnTo>
                <a:lnTo>
                  <a:pt x="406" y="647"/>
                </a:lnTo>
                <a:lnTo>
                  <a:pt x="430" y="684"/>
                </a:lnTo>
                <a:lnTo>
                  <a:pt x="453" y="724"/>
                </a:lnTo>
                <a:lnTo>
                  <a:pt x="474" y="762"/>
                </a:lnTo>
                <a:lnTo>
                  <a:pt x="495" y="801"/>
                </a:lnTo>
                <a:lnTo>
                  <a:pt x="515" y="842"/>
                </a:lnTo>
                <a:lnTo>
                  <a:pt x="533" y="883"/>
                </a:lnTo>
                <a:lnTo>
                  <a:pt x="550" y="924"/>
                </a:lnTo>
                <a:lnTo>
                  <a:pt x="567" y="967"/>
                </a:lnTo>
                <a:lnTo>
                  <a:pt x="582" y="1009"/>
                </a:lnTo>
                <a:lnTo>
                  <a:pt x="597" y="1052"/>
                </a:lnTo>
                <a:lnTo>
                  <a:pt x="609" y="1096"/>
                </a:lnTo>
                <a:lnTo>
                  <a:pt x="621" y="1140"/>
                </a:lnTo>
                <a:lnTo>
                  <a:pt x="632" y="1184"/>
                </a:lnTo>
                <a:lnTo>
                  <a:pt x="641" y="1229"/>
                </a:lnTo>
                <a:lnTo>
                  <a:pt x="650" y="1275"/>
                </a:lnTo>
                <a:lnTo>
                  <a:pt x="656" y="1321"/>
                </a:lnTo>
                <a:lnTo>
                  <a:pt x="662" y="1368"/>
                </a:lnTo>
                <a:lnTo>
                  <a:pt x="667" y="1413"/>
                </a:lnTo>
                <a:lnTo>
                  <a:pt x="670" y="1460"/>
                </a:lnTo>
                <a:lnTo>
                  <a:pt x="673" y="1507"/>
                </a:lnTo>
                <a:lnTo>
                  <a:pt x="673" y="1556"/>
                </a:lnTo>
                <a:lnTo>
                  <a:pt x="673" y="1556"/>
                </a:lnTo>
                <a:lnTo>
                  <a:pt x="673" y="1608"/>
                </a:lnTo>
                <a:lnTo>
                  <a:pt x="670" y="1658"/>
                </a:lnTo>
                <a:lnTo>
                  <a:pt x="667" y="1709"/>
                </a:lnTo>
                <a:lnTo>
                  <a:pt x="661" y="1759"/>
                </a:lnTo>
                <a:lnTo>
                  <a:pt x="655" y="1808"/>
                </a:lnTo>
                <a:lnTo>
                  <a:pt x="645" y="1858"/>
                </a:lnTo>
                <a:lnTo>
                  <a:pt x="636" y="1907"/>
                </a:lnTo>
                <a:lnTo>
                  <a:pt x="626" y="1955"/>
                </a:lnTo>
                <a:lnTo>
                  <a:pt x="614" y="2002"/>
                </a:lnTo>
                <a:lnTo>
                  <a:pt x="600" y="2049"/>
                </a:lnTo>
                <a:lnTo>
                  <a:pt x="585" y="2096"/>
                </a:lnTo>
                <a:lnTo>
                  <a:pt x="568" y="2142"/>
                </a:lnTo>
                <a:lnTo>
                  <a:pt x="550" y="2187"/>
                </a:lnTo>
                <a:lnTo>
                  <a:pt x="532" y="2231"/>
                </a:lnTo>
                <a:lnTo>
                  <a:pt x="510" y="2276"/>
                </a:lnTo>
                <a:lnTo>
                  <a:pt x="489" y="2320"/>
                </a:lnTo>
                <a:lnTo>
                  <a:pt x="468" y="2362"/>
                </a:lnTo>
                <a:lnTo>
                  <a:pt x="444" y="2403"/>
                </a:lnTo>
                <a:lnTo>
                  <a:pt x="418" y="2446"/>
                </a:lnTo>
                <a:lnTo>
                  <a:pt x="392" y="2485"/>
                </a:lnTo>
                <a:lnTo>
                  <a:pt x="365" y="2524"/>
                </a:lnTo>
                <a:lnTo>
                  <a:pt x="337" y="2564"/>
                </a:lnTo>
                <a:lnTo>
                  <a:pt x="308" y="2602"/>
                </a:lnTo>
                <a:lnTo>
                  <a:pt x="278" y="2638"/>
                </a:lnTo>
                <a:lnTo>
                  <a:pt x="246" y="2675"/>
                </a:lnTo>
                <a:lnTo>
                  <a:pt x="214" y="2710"/>
                </a:lnTo>
                <a:lnTo>
                  <a:pt x="181" y="2743"/>
                </a:lnTo>
                <a:lnTo>
                  <a:pt x="146" y="2777"/>
                </a:lnTo>
                <a:lnTo>
                  <a:pt x="111" y="2810"/>
                </a:lnTo>
                <a:lnTo>
                  <a:pt x="75" y="2840"/>
                </a:lnTo>
                <a:lnTo>
                  <a:pt x="38" y="2871"/>
                </a:lnTo>
                <a:lnTo>
                  <a:pt x="0" y="2899"/>
                </a:lnTo>
                <a:lnTo>
                  <a:pt x="260" y="3200"/>
                </a:lnTo>
                <a:lnTo>
                  <a:pt x="260" y="3200"/>
                </a:lnTo>
                <a:lnTo>
                  <a:pt x="305" y="3164"/>
                </a:lnTo>
                <a:lnTo>
                  <a:pt x="349" y="3127"/>
                </a:lnTo>
                <a:lnTo>
                  <a:pt x="393" y="3088"/>
                </a:lnTo>
                <a:lnTo>
                  <a:pt x="436" y="3048"/>
                </a:lnTo>
                <a:lnTo>
                  <a:pt x="477" y="3007"/>
                </a:lnTo>
                <a:lnTo>
                  <a:pt x="516" y="2965"/>
                </a:lnTo>
                <a:lnTo>
                  <a:pt x="556" y="2922"/>
                </a:lnTo>
                <a:lnTo>
                  <a:pt x="594" y="2877"/>
                </a:lnTo>
                <a:lnTo>
                  <a:pt x="630" y="2833"/>
                </a:lnTo>
                <a:lnTo>
                  <a:pt x="665" y="2786"/>
                </a:lnTo>
                <a:lnTo>
                  <a:pt x="699" y="2739"/>
                </a:lnTo>
                <a:lnTo>
                  <a:pt x="732" y="2690"/>
                </a:lnTo>
                <a:lnTo>
                  <a:pt x="764" y="2640"/>
                </a:lnTo>
                <a:lnTo>
                  <a:pt x="793" y="2590"/>
                </a:lnTo>
                <a:lnTo>
                  <a:pt x="822" y="2538"/>
                </a:lnTo>
                <a:lnTo>
                  <a:pt x="849" y="2487"/>
                </a:lnTo>
                <a:lnTo>
                  <a:pt x="875" y="2433"/>
                </a:lnTo>
                <a:lnTo>
                  <a:pt x="899" y="2380"/>
                </a:lnTo>
                <a:lnTo>
                  <a:pt x="922" y="2326"/>
                </a:lnTo>
                <a:lnTo>
                  <a:pt x="943" y="2271"/>
                </a:lnTo>
                <a:lnTo>
                  <a:pt x="963" y="2215"/>
                </a:lnTo>
                <a:lnTo>
                  <a:pt x="981" y="2157"/>
                </a:lnTo>
                <a:lnTo>
                  <a:pt x="998" y="2099"/>
                </a:lnTo>
                <a:lnTo>
                  <a:pt x="1011" y="2042"/>
                </a:lnTo>
                <a:lnTo>
                  <a:pt x="1025" y="1983"/>
                </a:lnTo>
                <a:lnTo>
                  <a:pt x="1037" y="1923"/>
                </a:lnTo>
                <a:lnTo>
                  <a:pt x="1046" y="1864"/>
                </a:lnTo>
                <a:lnTo>
                  <a:pt x="1054" y="1803"/>
                </a:lnTo>
                <a:lnTo>
                  <a:pt x="1061" y="1741"/>
                </a:lnTo>
                <a:lnTo>
                  <a:pt x="1066" y="1680"/>
                </a:lnTo>
                <a:lnTo>
                  <a:pt x="1068" y="1618"/>
                </a:lnTo>
                <a:lnTo>
                  <a:pt x="1069" y="1556"/>
                </a:lnTo>
                <a:lnTo>
                  <a:pt x="1069" y="1556"/>
                </a:lnTo>
                <a:lnTo>
                  <a:pt x="1069" y="1498"/>
                </a:lnTo>
                <a:lnTo>
                  <a:pt x="1066" y="1441"/>
                </a:lnTo>
                <a:lnTo>
                  <a:pt x="1061" y="1383"/>
                </a:lnTo>
                <a:lnTo>
                  <a:pt x="1057" y="1327"/>
                </a:lnTo>
                <a:lnTo>
                  <a:pt x="1049" y="1270"/>
                </a:lnTo>
                <a:lnTo>
                  <a:pt x="1042" y="1214"/>
                </a:lnTo>
                <a:lnTo>
                  <a:pt x="1031" y="1160"/>
                </a:lnTo>
                <a:lnTo>
                  <a:pt x="1020" y="1105"/>
                </a:lnTo>
                <a:lnTo>
                  <a:pt x="1007" y="1050"/>
                </a:lnTo>
                <a:lnTo>
                  <a:pt x="993" y="997"/>
                </a:lnTo>
                <a:lnTo>
                  <a:pt x="978" y="944"/>
                </a:lnTo>
                <a:lnTo>
                  <a:pt x="960" y="891"/>
                </a:lnTo>
                <a:lnTo>
                  <a:pt x="942" y="839"/>
                </a:lnTo>
                <a:lnTo>
                  <a:pt x="923" y="788"/>
                </a:lnTo>
                <a:lnTo>
                  <a:pt x="902" y="738"/>
                </a:lnTo>
                <a:lnTo>
                  <a:pt x="879" y="687"/>
                </a:lnTo>
                <a:lnTo>
                  <a:pt x="857" y="639"/>
                </a:lnTo>
                <a:lnTo>
                  <a:pt x="831" y="590"/>
                </a:lnTo>
                <a:lnTo>
                  <a:pt x="805" y="543"/>
                </a:lnTo>
                <a:lnTo>
                  <a:pt x="779" y="496"/>
                </a:lnTo>
                <a:lnTo>
                  <a:pt x="750" y="449"/>
                </a:lnTo>
                <a:lnTo>
                  <a:pt x="721" y="405"/>
                </a:lnTo>
                <a:lnTo>
                  <a:pt x="689" y="360"/>
                </a:lnTo>
                <a:lnTo>
                  <a:pt x="659" y="317"/>
                </a:lnTo>
                <a:lnTo>
                  <a:pt x="626" y="273"/>
                </a:lnTo>
                <a:lnTo>
                  <a:pt x="592" y="232"/>
                </a:lnTo>
                <a:lnTo>
                  <a:pt x="557" y="191"/>
                </a:lnTo>
                <a:lnTo>
                  <a:pt x="521" y="150"/>
                </a:lnTo>
                <a:lnTo>
                  <a:pt x="485" y="112"/>
                </a:lnTo>
                <a:lnTo>
                  <a:pt x="447" y="73"/>
                </a:lnTo>
                <a:lnTo>
                  <a:pt x="407" y="36"/>
                </a:lnTo>
                <a:lnTo>
                  <a:pt x="368" y="0"/>
                </a:lnTo>
                <a:lnTo>
                  <a:pt x="36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5720078" y="423637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5720078" y="4420521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5720078" y="460308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5720078" y="4787234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5720078" y="4969796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5720078" y="5152359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5720078" y="5336509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5769291" y="5469859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5951853" y="5469859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6136003" y="5469859"/>
            <a:ext cx="30163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5502591" y="3420397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502591" y="323783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5502591" y="3055272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V="1">
            <a:off x="5502591" y="287112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 flipV="1">
            <a:off x="5502591" y="2688560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 flipV="1">
            <a:off x="5502591" y="2505997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5502591" y="2321847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 flipV="1">
            <a:off x="5502591" y="213928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V="1">
            <a:off x="5502591" y="195513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5502591" y="177257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5502591" y="1590010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5527991" y="1523335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5712141" y="1523335"/>
            <a:ext cx="90488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 flipV="1">
            <a:off x="6113779" y="291398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V="1">
            <a:off x="6113779" y="2731421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V="1">
            <a:off x="6113779" y="254727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6113779" y="2364709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flipV="1">
            <a:off x="6113779" y="2180559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Line 54"/>
          <p:cNvSpPr>
            <a:spLocks noChangeShapeType="1"/>
          </p:cNvSpPr>
          <p:nvPr/>
        </p:nvSpPr>
        <p:spPr bwMode="auto">
          <a:xfrm flipV="1">
            <a:off x="6113779" y="1997996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 flipV="1">
            <a:off x="6113779" y="1815434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 flipV="1">
            <a:off x="6113779" y="163128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6113779" y="144872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Line 58"/>
          <p:cNvSpPr>
            <a:spLocks noChangeShapeType="1"/>
          </p:cNvSpPr>
          <p:nvPr/>
        </p:nvSpPr>
        <p:spPr bwMode="auto">
          <a:xfrm flipV="1">
            <a:off x="6113779" y="1264571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Line 59"/>
          <p:cNvSpPr>
            <a:spLocks noChangeShapeType="1"/>
          </p:cNvSpPr>
          <p:nvPr/>
        </p:nvSpPr>
        <p:spPr bwMode="auto">
          <a:xfrm flipV="1">
            <a:off x="6113779" y="1082009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 flipV="1">
            <a:off x="6113779" y="899446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Line 61"/>
          <p:cNvSpPr>
            <a:spLocks noChangeShapeType="1"/>
          </p:cNvSpPr>
          <p:nvPr/>
        </p:nvSpPr>
        <p:spPr bwMode="auto">
          <a:xfrm flipV="1">
            <a:off x="6113779" y="715296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 flipV="1">
            <a:off x="6113779" y="532734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Freeform 63"/>
          <p:cNvSpPr/>
          <p:nvPr/>
        </p:nvSpPr>
        <p:spPr bwMode="auto">
          <a:xfrm>
            <a:off x="6113779" y="394621"/>
            <a:ext cx="46038" cy="46038"/>
          </a:xfrm>
          <a:custGeom>
            <a:avLst/>
            <a:gdLst>
              <a:gd name="T0" fmla="*/ 0 w 58"/>
              <a:gd name="T1" fmla="*/ 58 h 58"/>
              <a:gd name="T2" fmla="*/ 0 w 58"/>
              <a:gd name="T3" fmla="*/ 0 h 58"/>
              <a:gd name="T4" fmla="*/ 58 w 58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58">
                <a:moveTo>
                  <a:pt x="0" y="58"/>
                </a:move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Line 64"/>
          <p:cNvSpPr>
            <a:spLocks noChangeShapeType="1"/>
          </p:cNvSpPr>
          <p:nvPr/>
        </p:nvSpPr>
        <p:spPr bwMode="auto">
          <a:xfrm>
            <a:off x="6251892" y="394621"/>
            <a:ext cx="90488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Line 65"/>
          <p:cNvSpPr>
            <a:spLocks noChangeShapeType="1"/>
          </p:cNvSpPr>
          <p:nvPr/>
        </p:nvSpPr>
        <p:spPr bwMode="auto">
          <a:xfrm>
            <a:off x="6434453" y="4796760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Line 66"/>
          <p:cNvSpPr>
            <a:spLocks noChangeShapeType="1"/>
          </p:cNvSpPr>
          <p:nvPr/>
        </p:nvSpPr>
        <p:spPr bwMode="auto">
          <a:xfrm>
            <a:off x="6434453" y="497932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Line 67"/>
          <p:cNvSpPr>
            <a:spLocks noChangeShapeType="1"/>
          </p:cNvSpPr>
          <p:nvPr/>
        </p:nvSpPr>
        <p:spPr bwMode="auto">
          <a:xfrm>
            <a:off x="6434453" y="5161885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>
            <a:off x="6434453" y="5346035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Line 69"/>
          <p:cNvSpPr>
            <a:spLocks noChangeShapeType="1"/>
          </p:cNvSpPr>
          <p:nvPr/>
        </p:nvSpPr>
        <p:spPr bwMode="auto">
          <a:xfrm>
            <a:off x="6434453" y="5528597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Line 70"/>
          <p:cNvSpPr>
            <a:spLocks noChangeShapeType="1"/>
          </p:cNvSpPr>
          <p:nvPr/>
        </p:nvSpPr>
        <p:spPr bwMode="auto">
          <a:xfrm>
            <a:off x="6434453" y="5712747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Line 71"/>
          <p:cNvSpPr>
            <a:spLocks noChangeShapeType="1"/>
          </p:cNvSpPr>
          <p:nvPr/>
        </p:nvSpPr>
        <p:spPr bwMode="auto">
          <a:xfrm>
            <a:off x="6434453" y="5895310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434453" y="6077872"/>
            <a:ext cx="0" cy="92075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Line 73"/>
          <p:cNvSpPr>
            <a:spLocks noChangeShapeType="1"/>
          </p:cNvSpPr>
          <p:nvPr/>
        </p:nvSpPr>
        <p:spPr bwMode="auto">
          <a:xfrm>
            <a:off x="6434453" y="6262022"/>
            <a:ext cx="0" cy="90488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Freeform 74"/>
          <p:cNvSpPr/>
          <p:nvPr/>
        </p:nvSpPr>
        <p:spPr bwMode="auto">
          <a:xfrm>
            <a:off x="6434453" y="6444585"/>
            <a:ext cx="73025" cy="19050"/>
          </a:xfrm>
          <a:custGeom>
            <a:avLst/>
            <a:gdLst>
              <a:gd name="T0" fmla="*/ 0 w 91"/>
              <a:gd name="T1" fmla="*/ 0 h 24"/>
              <a:gd name="T2" fmla="*/ 0 w 91"/>
              <a:gd name="T3" fmla="*/ 24 h 24"/>
              <a:gd name="T4" fmla="*/ 91 w 91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24">
                <a:moveTo>
                  <a:pt x="0" y="0"/>
                </a:moveTo>
                <a:lnTo>
                  <a:pt x="0" y="24"/>
                </a:lnTo>
                <a:lnTo>
                  <a:pt x="91" y="24"/>
                </a:lnTo>
              </a:path>
            </a:pathLst>
          </a:cu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" name="Line 75"/>
          <p:cNvSpPr>
            <a:spLocks noChangeShapeType="1"/>
          </p:cNvSpPr>
          <p:nvPr/>
        </p:nvSpPr>
        <p:spPr bwMode="auto">
          <a:xfrm>
            <a:off x="6597966" y="6463635"/>
            <a:ext cx="92075" cy="0"/>
          </a:xfrm>
          <a:prstGeom prst="line">
            <a:avLst/>
          </a:prstGeom>
          <a:noFill/>
          <a:ln w="36513">
            <a:solidFill>
              <a:srgbClr val="ABABA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Rectangle 79"/>
          <p:cNvSpPr>
            <a:spLocks noChangeArrowheads="1"/>
          </p:cNvSpPr>
          <p:nvPr/>
        </p:nvSpPr>
        <p:spPr bwMode="auto">
          <a:xfrm>
            <a:off x="5931217" y="1359821"/>
            <a:ext cx="1076325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6116954" y="1383635"/>
            <a:ext cx="5642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0~20</a:t>
            </a:r>
            <a:endParaRPr lang="zh-CN" altLang="zh-CN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97942" y="242221"/>
            <a:ext cx="1076325" cy="357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6542404" y="266035"/>
            <a:ext cx="7101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40~60</a:t>
            </a:r>
            <a:endParaRPr lang="zh-CN" altLang="zh-CN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91567" y="5296821"/>
            <a:ext cx="1076325" cy="35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367779" y="5319047"/>
            <a:ext cx="6989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 dirty="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20~40</a:t>
            </a:r>
            <a:endParaRPr lang="zh-CN" altLang="zh-CN" dirty="0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6791642" y="6269959"/>
            <a:ext cx="1076325" cy="3571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6963092" y="6292185"/>
            <a:ext cx="7197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2100" dirty="0">
                <a:solidFill>
                  <a:srgbClr val="FFFFFF"/>
                </a:solidFill>
                <a:latin typeface="Impact" panose="020B0806030902050204"/>
                <a:ea typeface="微软雅黑" panose="020B0503020204020204" pitchFamily="34" charset="-122"/>
              </a:rPr>
              <a:t>60~80</a:t>
            </a:r>
            <a:endParaRPr lang="zh-CN" altLang="zh-CN" dirty="0">
              <a:solidFill>
                <a:prstClr val="black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536667" y="68449"/>
            <a:ext cx="432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128949" y="1264571"/>
            <a:ext cx="43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936104" y="4107785"/>
            <a:ext cx="43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854291" y="5480623"/>
            <a:ext cx="43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单击此处添加文本，本模版所有图形线条及其相应素材均可自由编辑、改色、替换，建议您在展示时字体选择微软雅黑。</a:t>
            </a:r>
            <a:endParaRPr lang="zh-CN" altLang="en-US" sz="1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610" y="242221"/>
            <a:ext cx="233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5801639" y="2544697"/>
            <a:ext cx="2524126" cy="2985020"/>
          </a:xfrm>
          <a:custGeom>
            <a:avLst/>
            <a:gdLst>
              <a:gd name="T0" fmla="*/ 85 w 590"/>
              <a:gd name="T1" fmla="*/ 699 h 699"/>
              <a:gd name="T2" fmla="*/ 12 w 590"/>
              <a:gd name="T3" fmla="*/ 664 h 699"/>
              <a:gd name="T4" fmla="*/ 23 w 590"/>
              <a:gd name="T5" fmla="*/ 585 h 699"/>
              <a:gd name="T6" fmla="*/ 212 w 590"/>
              <a:gd name="T7" fmla="*/ 300 h 699"/>
              <a:gd name="T8" fmla="*/ 212 w 590"/>
              <a:gd name="T9" fmla="*/ 77 h 699"/>
              <a:gd name="T10" fmla="*/ 187 w 590"/>
              <a:gd name="T11" fmla="*/ 40 h 699"/>
              <a:gd name="T12" fmla="*/ 227 w 590"/>
              <a:gd name="T13" fmla="*/ 0 h 699"/>
              <a:gd name="T14" fmla="*/ 363 w 590"/>
              <a:gd name="T15" fmla="*/ 0 h 699"/>
              <a:gd name="T16" fmla="*/ 403 w 590"/>
              <a:gd name="T17" fmla="*/ 40 h 699"/>
              <a:gd name="T18" fmla="*/ 378 w 590"/>
              <a:gd name="T19" fmla="*/ 77 h 699"/>
              <a:gd name="T20" fmla="*/ 378 w 590"/>
              <a:gd name="T21" fmla="*/ 300 h 699"/>
              <a:gd name="T22" fmla="*/ 567 w 590"/>
              <a:gd name="T23" fmla="*/ 585 h 699"/>
              <a:gd name="T24" fmla="*/ 578 w 590"/>
              <a:gd name="T25" fmla="*/ 664 h 699"/>
              <a:gd name="T26" fmla="*/ 505 w 590"/>
              <a:gd name="T27" fmla="*/ 699 h 699"/>
              <a:gd name="T28" fmla="*/ 85 w 590"/>
              <a:gd name="T29" fmla="*/ 6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0" h="699">
                <a:moveTo>
                  <a:pt x="85" y="699"/>
                </a:moveTo>
                <a:cubicBezTo>
                  <a:pt x="50" y="699"/>
                  <a:pt x="24" y="687"/>
                  <a:pt x="12" y="664"/>
                </a:cubicBezTo>
                <a:cubicBezTo>
                  <a:pt x="0" y="642"/>
                  <a:pt x="4" y="614"/>
                  <a:pt x="23" y="585"/>
                </a:cubicBezTo>
                <a:cubicBezTo>
                  <a:pt x="212" y="300"/>
                  <a:pt x="212" y="300"/>
                  <a:pt x="212" y="300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197" y="71"/>
                  <a:pt x="187" y="57"/>
                  <a:pt x="187" y="40"/>
                </a:cubicBezTo>
                <a:cubicBezTo>
                  <a:pt x="187" y="18"/>
                  <a:pt x="205" y="0"/>
                  <a:pt x="227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385" y="0"/>
                  <a:pt x="403" y="18"/>
                  <a:pt x="403" y="40"/>
                </a:cubicBezTo>
                <a:cubicBezTo>
                  <a:pt x="403" y="57"/>
                  <a:pt x="393" y="71"/>
                  <a:pt x="378" y="77"/>
                </a:cubicBezTo>
                <a:cubicBezTo>
                  <a:pt x="378" y="300"/>
                  <a:pt x="378" y="300"/>
                  <a:pt x="378" y="300"/>
                </a:cubicBezTo>
                <a:cubicBezTo>
                  <a:pt x="567" y="585"/>
                  <a:pt x="567" y="585"/>
                  <a:pt x="567" y="585"/>
                </a:cubicBezTo>
                <a:cubicBezTo>
                  <a:pt x="586" y="614"/>
                  <a:pt x="590" y="642"/>
                  <a:pt x="578" y="664"/>
                </a:cubicBezTo>
                <a:cubicBezTo>
                  <a:pt x="566" y="687"/>
                  <a:pt x="540" y="699"/>
                  <a:pt x="505" y="699"/>
                </a:cubicBezTo>
                <a:lnTo>
                  <a:pt x="85" y="699"/>
                </a:lnTo>
                <a:close/>
              </a:path>
            </a:pathLst>
          </a:custGeom>
          <a:solidFill>
            <a:srgbClr val="F3F4F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819643" y="2613111"/>
            <a:ext cx="2488118" cy="2848192"/>
          </a:xfrm>
          <a:custGeom>
            <a:avLst/>
            <a:gdLst>
              <a:gd name="T0" fmla="*/ 549 w 582"/>
              <a:gd name="T1" fmla="*/ 578 h 667"/>
              <a:gd name="T2" fmla="*/ 358 w 582"/>
              <a:gd name="T3" fmla="*/ 289 h 667"/>
              <a:gd name="T4" fmla="*/ 358 w 582"/>
              <a:gd name="T5" fmla="*/ 48 h 667"/>
              <a:gd name="T6" fmla="*/ 359 w 582"/>
              <a:gd name="T7" fmla="*/ 48 h 667"/>
              <a:gd name="T8" fmla="*/ 383 w 582"/>
              <a:gd name="T9" fmla="*/ 24 h 667"/>
              <a:gd name="T10" fmla="*/ 359 w 582"/>
              <a:gd name="T11" fmla="*/ 0 h 667"/>
              <a:gd name="T12" fmla="*/ 223 w 582"/>
              <a:gd name="T13" fmla="*/ 0 h 667"/>
              <a:gd name="T14" fmla="*/ 199 w 582"/>
              <a:gd name="T15" fmla="*/ 24 h 667"/>
              <a:gd name="T16" fmla="*/ 223 w 582"/>
              <a:gd name="T17" fmla="*/ 48 h 667"/>
              <a:gd name="T18" fmla="*/ 224 w 582"/>
              <a:gd name="T19" fmla="*/ 48 h 667"/>
              <a:gd name="T20" fmla="*/ 224 w 582"/>
              <a:gd name="T21" fmla="*/ 289 h 667"/>
              <a:gd name="T22" fmla="*/ 33 w 582"/>
              <a:gd name="T23" fmla="*/ 578 h 667"/>
              <a:gd name="T24" fmla="*/ 81 w 582"/>
              <a:gd name="T25" fmla="*/ 667 h 667"/>
              <a:gd name="T26" fmla="*/ 501 w 582"/>
              <a:gd name="T27" fmla="*/ 667 h 667"/>
              <a:gd name="T28" fmla="*/ 549 w 582"/>
              <a:gd name="T29" fmla="*/ 57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2" h="667">
                <a:moveTo>
                  <a:pt x="549" y="578"/>
                </a:moveTo>
                <a:cubicBezTo>
                  <a:pt x="358" y="289"/>
                  <a:pt x="358" y="289"/>
                  <a:pt x="358" y="289"/>
                </a:cubicBezTo>
                <a:cubicBezTo>
                  <a:pt x="358" y="48"/>
                  <a:pt x="358" y="48"/>
                  <a:pt x="358" y="48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72" y="48"/>
                  <a:pt x="383" y="38"/>
                  <a:pt x="383" y="24"/>
                </a:cubicBezTo>
                <a:cubicBezTo>
                  <a:pt x="383" y="11"/>
                  <a:pt x="372" y="0"/>
                  <a:pt x="359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0" y="0"/>
                  <a:pt x="199" y="11"/>
                  <a:pt x="199" y="24"/>
                </a:cubicBezTo>
                <a:cubicBezTo>
                  <a:pt x="199" y="38"/>
                  <a:pt x="210" y="48"/>
                  <a:pt x="223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33" y="578"/>
                  <a:pt x="33" y="578"/>
                  <a:pt x="33" y="578"/>
                </a:cubicBezTo>
                <a:cubicBezTo>
                  <a:pt x="0" y="627"/>
                  <a:pt x="22" y="667"/>
                  <a:pt x="81" y="667"/>
                </a:cubicBezTo>
                <a:cubicBezTo>
                  <a:pt x="501" y="667"/>
                  <a:pt x="501" y="667"/>
                  <a:pt x="501" y="667"/>
                </a:cubicBezTo>
                <a:cubicBezTo>
                  <a:pt x="560" y="667"/>
                  <a:pt x="582" y="627"/>
                  <a:pt x="549" y="578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5819643" y="4928392"/>
            <a:ext cx="2488118" cy="532911"/>
          </a:xfrm>
          <a:custGeom>
            <a:avLst/>
            <a:gdLst>
              <a:gd name="T0" fmla="*/ 549 w 582"/>
              <a:gd name="T1" fmla="*/ 36 h 125"/>
              <a:gd name="T2" fmla="*/ 525 w 582"/>
              <a:gd name="T3" fmla="*/ 0 h 125"/>
              <a:gd name="T4" fmla="*/ 57 w 582"/>
              <a:gd name="T5" fmla="*/ 0 h 125"/>
              <a:gd name="T6" fmla="*/ 33 w 582"/>
              <a:gd name="T7" fmla="*/ 36 h 125"/>
              <a:gd name="T8" fmla="*/ 81 w 582"/>
              <a:gd name="T9" fmla="*/ 125 h 125"/>
              <a:gd name="T10" fmla="*/ 501 w 582"/>
              <a:gd name="T11" fmla="*/ 125 h 125"/>
              <a:gd name="T12" fmla="*/ 549 w 582"/>
              <a:gd name="T13" fmla="*/ 3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25">
                <a:moveTo>
                  <a:pt x="549" y="36"/>
                </a:moveTo>
                <a:cubicBezTo>
                  <a:pt x="525" y="0"/>
                  <a:pt x="525" y="0"/>
                  <a:pt x="5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33" y="36"/>
                  <a:pt x="33" y="36"/>
                  <a:pt x="33" y="36"/>
                </a:cubicBezTo>
                <a:cubicBezTo>
                  <a:pt x="0" y="85"/>
                  <a:pt x="22" y="125"/>
                  <a:pt x="81" y="125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60" y="125"/>
                  <a:pt x="582" y="85"/>
                  <a:pt x="549" y="3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6"/>
          <p:cNvSpPr/>
          <p:nvPr/>
        </p:nvSpPr>
        <p:spPr bwMode="auto">
          <a:xfrm>
            <a:off x="6062693" y="4390080"/>
            <a:ext cx="2002017" cy="538312"/>
          </a:xfrm>
          <a:custGeom>
            <a:avLst/>
            <a:gdLst>
              <a:gd name="T0" fmla="*/ 0 w 1112"/>
              <a:gd name="T1" fmla="*/ 299 h 299"/>
              <a:gd name="T2" fmla="*/ 1112 w 1112"/>
              <a:gd name="T3" fmla="*/ 299 h 299"/>
              <a:gd name="T4" fmla="*/ 915 w 1112"/>
              <a:gd name="T5" fmla="*/ 0 h 299"/>
              <a:gd name="T6" fmla="*/ 197 w 1112"/>
              <a:gd name="T7" fmla="*/ 0 h 299"/>
              <a:gd name="T8" fmla="*/ 0 w 1112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299">
                <a:moveTo>
                  <a:pt x="0" y="299"/>
                </a:moveTo>
                <a:lnTo>
                  <a:pt x="1112" y="299"/>
                </a:lnTo>
                <a:lnTo>
                  <a:pt x="915" y="0"/>
                </a:lnTo>
                <a:lnTo>
                  <a:pt x="197" y="0"/>
                </a:lnTo>
                <a:lnTo>
                  <a:pt x="0" y="2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7"/>
          <p:cNvSpPr/>
          <p:nvPr/>
        </p:nvSpPr>
        <p:spPr bwMode="auto">
          <a:xfrm>
            <a:off x="6417367" y="3851768"/>
            <a:ext cx="1292669" cy="538312"/>
          </a:xfrm>
          <a:custGeom>
            <a:avLst/>
            <a:gdLst>
              <a:gd name="T0" fmla="*/ 718 w 718"/>
              <a:gd name="T1" fmla="*/ 299 h 299"/>
              <a:gd name="T2" fmla="*/ 520 w 718"/>
              <a:gd name="T3" fmla="*/ 0 h 299"/>
              <a:gd name="T4" fmla="*/ 197 w 718"/>
              <a:gd name="T5" fmla="*/ 0 h 299"/>
              <a:gd name="T6" fmla="*/ 0 w 718"/>
              <a:gd name="T7" fmla="*/ 299 h 299"/>
              <a:gd name="T8" fmla="*/ 718 w 718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299">
                <a:moveTo>
                  <a:pt x="718" y="299"/>
                </a:moveTo>
                <a:lnTo>
                  <a:pt x="520" y="0"/>
                </a:lnTo>
                <a:lnTo>
                  <a:pt x="197" y="0"/>
                </a:lnTo>
                <a:lnTo>
                  <a:pt x="0" y="299"/>
                </a:lnTo>
                <a:lnTo>
                  <a:pt x="718" y="299"/>
                </a:ln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0"/>
          <p:cNvSpPr/>
          <p:nvPr/>
        </p:nvSpPr>
        <p:spPr>
          <a:xfrm flipH="1">
            <a:off x="6860255" y="3044328"/>
            <a:ext cx="241856" cy="24185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1"/>
          <p:cNvSpPr/>
          <p:nvPr/>
        </p:nvSpPr>
        <p:spPr>
          <a:xfrm flipH="1">
            <a:off x="7073535" y="3424874"/>
            <a:ext cx="122506" cy="12250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32"/>
          <p:cNvSpPr/>
          <p:nvPr/>
        </p:nvSpPr>
        <p:spPr>
          <a:xfrm flipH="1">
            <a:off x="6831679" y="2277009"/>
            <a:ext cx="122506" cy="122506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3"/>
          <p:cNvSpPr/>
          <p:nvPr/>
        </p:nvSpPr>
        <p:spPr>
          <a:xfrm flipH="1">
            <a:off x="7040938" y="1927066"/>
            <a:ext cx="170143" cy="170143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7"/>
          <p:cNvSpPr/>
          <p:nvPr/>
        </p:nvSpPr>
        <p:spPr bwMode="auto">
          <a:xfrm>
            <a:off x="6936136" y="5063898"/>
            <a:ext cx="287108" cy="287599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8"/>
          <p:cNvSpPr/>
          <p:nvPr/>
        </p:nvSpPr>
        <p:spPr bwMode="auto">
          <a:xfrm>
            <a:off x="7061776" y="5189538"/>
            <a:ext cx="35827" cy="35827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9"/>
          <p:cNvSpPr/>
          <p:nvPr/>
        </p:nvSpPr>
        <p:spPr bwMode="auto">
          <a:xfrm>
            <a:off x="7025458" y="5153712"/>
            <a:ext cx="107972" cy="107972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0"/>
          <p:cNvSpPr/>
          <p:nvPr/>
        </p:nvSpPr>
        <p:spPr bwMode="auto">
          <a:xfrm>
            <a:off x="7097604" y="5225366"/>
            <a:ext cx="44661" cy="46134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1"/>
          <p:cNvSpPr/>
          <p:nvPr/>
        </p:nvSpPr>
        <p:spPr bwMode="auto">
          <a:xfrm>
            <a:off x="7115272" y="5243525"/>
            <a:ext cx="64292" cy="65765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2"/>
          <p:cNvSpPr/>
          <p:nvPr/>
        </p:nvSpPr>
        <p:spPr bwMode="auto">
          <a:xfrm>
            <a:off x="7106437" y="5234690"/>
            <a:ext cx="54477" cy="55459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3"/>
          <p:cNvSpPr/>
          <p:nvPr/>
        </p:nvSpPr>
        <p:spPr bwMode="auto">
          <a:xfrm>
            <a:off x="7016624" y="5144877"/>
            <a:ext cx="45152" cy="45643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4"/>
          <p:cNvSpPr/>
          <p:nvPr/>
        </p:nvSpPr>
        <p:spPr bwMode="auto">
          <a:xfrm>
            <a:off x="6980797" y="5109050"/>
            <a:ext cx="64292" cy="65274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5"/>
          <p:cNvSpPr/>
          <p:nvPr/>
        </p:nvSpPr>
        <p:spPr bwMode="auto">
          <a:xfrm>
            <a:off x="6998956" y="5126718"/>
            <a:ext cx="54477" cy="55950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112"/>
          <p:cNvSpPr/>
          <p:nvPr/>
        </p:nvSpPr>
        <p:spPr bwMode="auto">
          <a:xfrm>
            <a:off x="6931503" y="4515436"/>
            <a:ext cx="287108" cy="28759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6899563" y="3959716"/>
            <a:ext cx="330611" cy="338001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40"/>
          <p:cNvSpPr/>
          <p:nvPr/>
        </p:nvSpPr>
        <p:spPr>
          <a:xfrm flipH="1">
            <a:off x="2950615" y="3569782"/>
            <a:ext cx="585787" cy="5857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115"/>
          <p:cNvSpPr/>
          <p:nvPr/>
        </p:nvSpPr>
        <p:spPr bwMode="auto">
          <a:xfrm>
            <a:off x="3127430" y="3698423"/>
            <a:ext cx="223860" cy="298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116"/>
          <p:cNvSpPr/>
          <p:nvPr/>
        </p:nvSpPr>
        <p:spPr bwMode="auto">
          <a:xfrm>
            <a:off x="3220747" y="3875879"/>
            <a:ext cx="37225" cy="56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45"/>
          <p:cNvSpPr/>
          <p:nvPr/>
        </p:nvSpPr>
        <p:spPr>
          <a:xfrm flipH="1">
            <a:off x="2950615" y="2420061"/>
            <a:ext cx="585787" cy="5857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126"/>
          <p:cNvSpPr/>
          <p:nvPr/>
        </p:nvSpPr>
        <p:spPr bwMode="auto">
          <a:xfrm>
            <a:off x="3093257" y="2563798"/>
            <a:ext cx="298311" cy="2983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127"/>
          <p:cNvSpPr/>
          <p:nvPr/>
        </p:nvSpPr>
        <p:spPr bwMode="auto">
          <a:xfrm>
            <a:off x="3214111" y="2610202"/>
            <a:ext cx="70371" cy="698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50"/>
          <p:cNvSpPr/>
          <p:nvPr/>
        </p:nvSpPr>
        <p:spPr>
          <a:xfrm flipH="1">
            <a:off x="2964901" y="4742326"/>
            <a:ext cx="585787" cy="585787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128"/>
          <p:cNvSpPr/>
          <p:nvPr/>
        </p:nvSpPr>
        <p:spPr bwMode="auto">
          <a:xfrm>
            <a:off x="3104468" y="4882413"/>
            <a:ext cx="298820" cy="2983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129"/>
          <p:cNvSpPr/>
          <p:nvPr/>
        </p:nvSpPr>
        <p:spPr bwMode="auto">
          <a:xfrm>
            <a:off x="3291103" y="4919638"/>
            <a:ext cx="74450" cy="74451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55"/>
          <p:cNvSpPr/>
          <p:nvPr/>
        </p:nvSpPr>
        <p:spPr>
          <a:xfrm>
            <a:off x="8814271" y="4742326"/>
            <a:ext cx="585787" cy="5857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7"/>
          <p:cNvSpPr/>
          <p:nvPr/>
        </p:nvSpPr>
        <p:spPr bwMode="auto">
          <a:xfrm>
            <a:off x="8969899" y="4899274"/>
            <a:ext cx="293954" cy="294456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8"/>
          <p:cNvSpPr/>
          <p:nvPr/>
        </p:nvSpPr>
        <p:spPr bwMode="auto">
          <a:xfrm>
            <a:off x="9098535" y="5027910"/>
            <a:ext cx="36682" cy="36681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9"/>
          <p:cNvSpPr/>
          <p:nvPr/>
        </p:nvSpPr>
        <p:spPr bwMode="auto">
          <a:xfrm>
            <a:off x="9061351" y="4991229"/>
            <a:ext cx="110547" cy="110547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10"/>
          <p:cNvSpPr/>
          <p:nvPr/>
        </p:nvSpPr>
        <p:spPr bwMode="auto">
          <a:xfrm>
            <a:off x="9135217" y="5064591"/>
            <a:ext cx="45726" cy="47234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11"/>
          <p:cNvSpPr/>
          <p:nvPr/>
        </p:nvSpPr>
        <p:spPr bwMode="auto">
          <a:xfrm>
            <a:off x="9153306" y="5083183"/>
            <a:ext cx="65825" cy="67333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12"/>
          <p:cNvSpPr/>
          <p:nvPr/>
        </p:nvSpPr>
        <p:spPr bwMode="auto">
          <a:xfrm>
            <a:off x="9144261" y="5074138"/>
            <a:ext cx="55776" cy="56781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13"/>
          <p:cNvSpPr/>
          <p:nvPr/>
        </p:nvSpPr>
        <p:spPr bwMode="auto">
          <a:xfrm>
            <a:off x="9052307" y="4982184"/>
            <a:ext cx="46229" cy="46731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14"/>
          <p:cNvSpPr/>
          <p:nvPr/>
        </p:nvSpPr>
        <p:spPr bwMode="auto">
          <a:xfrm>
            <a:off x="9015625" y="4945503"/>
            <a:ext cx="65825" cy="66831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15"/>
          <p:cNvSpPr/>
          <p:nvPr/>
        </p:nvSpPr>
        <p:spPr bwMode="auto">
          <a:xfrm>
            <a:off x="9034217" y="4963592"/>
            <a:ext cx="55776" cy="57284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67"/>
          <p:cNvSpPr/>
          <p:nvPr/>
        </p:nvSpPr>
        <p:spPr>
          <a:xfrm>
            <a:off x="8799985" y="3569782"/>
            <a:ext cx="585787" cy="5857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112"/>
          <p:cNvSpPr/>
          <p:nvPr/>
        </p:nvSpPr>
        <p:spPr bwMode="auto">
          <a:xfrm>
            <a:off x="8969898" y="3740127"/>
            <a:ext cx="256677" cy="25711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70"/>
          <p:cNvSpPr/>
          <p:nvPr/>
        </p:nvSpPr>
        <p:spPr>
          <a:xfrm>
            <a:off x="8799985" y="2397239"/>
            <a:ext cx="585787" cy="585787"/>
          </a:xfrm>
          <a:prstGeom prst="ellipse">
            <a:avLst/>
          </a:prstGeom>
          <a:solidFill>
            <a:srgbClr val="6687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8951265" y="2545353"/>
            <a:ext cx="283226" cy="289558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13"/>
          <p:cNvSpPr/>
          <p:nvPr/>
        </p:nvSpPr>
        <p:spPr bwMode="auto">
          <a:xfrm>
            <a:off x="4075922" y="2285619"/>
            <a:ext cx="2743201" cy="3244097"/>
          </a:xfrm>
          <a:custGeom>
            <a:avLst/>
            <a:gdLst>
              <a:gd name="T0" fmla="*/ 85 w 590"/>
              <a:gd name="T1" fmla="*/ 699 h 699"/>
              <a:gd name="T2" fmla="*/ 12 w 590"/>
              <a:gd name="T3" fmla="*/ 664 h 699"/>
              <a:gd name="T4" fmla="*/ 23 w 590"/>
              <a:gd name="T5" fmla="*/ 585 h 699"/>
              <a:gd name="T6" fmla="*/ 212 w 590"/>
              <a:gd name="T7" fmla="*/ 300 h 699"/>
              <a:gd name="T8" fmla="*/ 212 w 590"/>
              <a:gd name="T9" fmla="*/ 77 h 699"/>
              <a:gd name="T10" fmla="*/ 187 w 590"/>
              <a:gd name="T11" fmla="*/ 40 h 699"/>
              <a:gd name="T12" fmla="*/ 227 w 590"/>
              <a:gd name="T13" fmla="*/ 0 h 699"/>
              <a:gd name="T14" fmla="*/ 363 w 590"/>
              <a:gd name="T15" fmla="*/ 0 h 699"/>
              <a:gd name="T16" fmla="*/ 403 w 590"/>
              <a:gd name="T17" fmla="*/ 40 h 699"/>
              <a:gd name="T18" fmla="*/ 378 w 590"/>
              <a:gd name="T19" fmla="*/ 77 h 699"/>
              <a:gd name="T20" fmla="*/ 378 w 590"/>
              <a:gd name="T21" fmla="*/ 300 h 699"/>
              <a:gd name="T22" fmla="*/ 567 w 590"/>
              <a:gd name="T23" fmla="*/ 585 h 699"/>
              <a:gd name="T24" fmla="*/ 578 w 590"/>
              <a:gd name="T25" fmla="*/ 664 h 699"/>
              <a:gd name="T26" fmla="*/ 505 w 590"/>
              <a:gd name="T27" fmla="*/ 699 h 699"/>
              <a:gd name="T28" fmla="*/ 85 w 590"/>
              <a:gd name="T29" fmla="*/ 699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0" h="699">
                <a:moveTo>
                  <a:pt x="85" y="699"/>
                </a:moveTo>
                <a:cubicBezTo>
                  <a:pt x="50" y="699"/>
                  <a:pt x="24" y="687"/>
                  <a:pt x="12" y="664"/>
                </a:cubicBezTo>
                <a:cubicBezTo>
                  <a:pt x="0" y="642"/>
                  <a:pt x="4" y="614"/>
                  <a:pt x="23" y="585"/>
                </a:cubicBezTo>
                <a:cubicBezTo>
                  <a:pt x="212" y="300"/>
                  <a:pt x="212" y="300"/>
                  <a:pt x="212" y="300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197" y="71"/>
                  <a:pt x="187" y="57"/>
                  <a:pt x="187" y="40"/>
                </a:cubicBezTo>
                <a:cubicBezTo>
                  <a:pt x="187" y="18"/>
                  <a:pt x="205" y="0"/>
                  <a:pt x="227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385" y="0"/>
                  <a:pt x="403" y="18"/>
                  <a:pt x="403" y="40"/>
                </a:cubicBezTo>
                <a:cubicBezTo>
                  <a:pt x="403" y="57"/>
                  <a:pt x="393" y="71"/>
                  <a:pt x="378" y="77"/>
                </a:cubicBezTo>
                <a:cubicBezTo>
                  <a:pt x="378" y="300"/>
                  <a:pt x="378" y="300"/>
                  <a:pt x="378" y="300"/>
                </a:cubicBezTo>
                <a:cubicBezTo>
                  <a:pt x="567" y="585"/>
                  <a:pt x="567" y="585"/>
                  <a:pt x="567" y="585"/>
                </a:cubicBezTo>
                <a:cubicBezTo>
                  <a:pt x="586" y="614"/>
                  <a:pt x="590" y="642"/>
                  <a:pt x="578" y="664"/>
                </a:cubicBezTo>
                <a:cubicBezTo>
                  <a:pt x="566" y="687"/>
                  <a:pt x="540" y="699"/>
                  <a:pt x="505" y="699"/>
                </a:cubicBezTo>
                <a:lnTo>
                  <a:pt x="85" y="699"/>
                </a:lnTo>
                <a:close/>
              </a:path>
            </a:pathLst>
          </a:custGeom>
          <a:solidFill>
            <a:srgbClr val="F3F4F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14"/>
          <p:cNvSpPr/>
          <p:nvPr/>
        </p:nvSpPr>
        <p:spPr bwMode="auto">
          <a:xfrm>
            <a:off x="4095488" y="2359971"/>
            <a:ext cx="2704068" cy="3095393"/>
          </a:xfrm>
          <a:custGeom>
            <a:avLst/>
            <a:gdLst>
              <a:gd name="T0" fmla="*/ 549 w 582"/>
              <a:gd name="T1" fmla="*/ 578 h 667"/>
              <a:gd name="T2" fmla="*/ 358 w 582"/>
              <a:gd name="T3" fmla="*/ 289 h 667"/>
              <a:gd name="T4" fmla="*/ 358 w 582"/>
              <a:gd name="T5" fmla="*/ 48 h 667"/>
              <a:gd name="T6" fmla="*/ 359 w 582"/>
              <a:gd name="T7" fmla="*/ 48 h 667"/>
              <a:gd name="T8" fmla="*/ 383 w 582"/>
              <a:gd name="T9" fmla="*/ 24 h 667"/>
              <a:gd name="T10" fmla="*/ 359 w 582"/>
              <a:gd name="T11" fmla="*/ 0 h 667"/>
              <a:gd name="T12" fmla="*/ 223 w 582"/>
              <a:gd name="T13" fmla="*/ 0 h 667"/>
              <a:gd name="T14" fmla="*/ 199 w 582"/>
              <a:gd name="T15" fmla="*/ 24 h 667"/>
              <a:gd name="T16" fmla="*/ 223 w 582"/>
              <a:gd name="T17" fmla="*/ 48 h 667"/>
              <a:gd name="T18" fmla="*/ 224 w 582"/>
              <a:gd name="T19" fmla="*/ 48 h 667"/>
              <a:gd name="T20" fmla="*/ 224 w 582"/>
              <a:gd name="T21" fmla="*/ 289 h 667"/>
              <a:gd name="T22" fmla="*/ 33 w 582"/>
              <a:gd name="T23" fmla="*/ 578 h 667"/>
              <a:gd name="T24" fmla="*/ 81 w 582"/>
              <a:gd name="T25" fmla="*/ 667 h 667"/>
              <a:gd name="T26" fmla="*/ 501 w 582"/>
              <a:gd name="T27" fmla="*/ 667 h 667"/>
              <a:gd name="T28" fmla="*/ 549 w 582"/>
              <a:gd name="T29" fmla="*/ 57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2" h="667">
                <a:moveTo>
                  <a:pt x="549" y="578"/>
                </a:moveTo>
                <a:cubicBezTo>
                  <a:pt x="358" y="289"/>
                  <a:pt x="358" y="289"/>
                  <a:pt x="358" y="289"/>
                </a:cubicBezTo>
                <a:cubicBezTo>
                  <a:pt x="358" y="48"/>
                  <a:pt x="358" y="48"/>
                  <a:pt x="358" y="48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72" y="48"/>
                  <a:pt x="383" y="38"/>
                  <a:pt x="383" y="24"/>
                </a:cubicBezTo>
                <a:cubicBezTo>
                  <a:pt x="383" y="11"/>
                  <a:pt x="372" y="0"/>
                  <a:pt x="359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0" y="0"/>
                  <a:pt x="199" y="11"/>
                  <a:pt x="199" y="24"/>
                </a:cubicBezTo>
                <a:cubicBezTo>
                  <a:pt x="199" y="38"/>
                  <a:pt x="210" y="48"/>
                  <a:pt x="223" y="48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33" y="578"/>
                  <a:pt x="33" y="578"/>
                  <a:pt x="33" y="578"/>
                </a:cubicBezTo>
                <a:cubicBezTo>
                  <a:pt x="0" y="627"/>
                  <a:pt x="22" y="667"/>
                  <a:pt x="81" y="667"/>
                </a:cubicBezTo>
                <a:cubicBezTo>
                  <a:pt x="501" y="667"/>
                  <a:pt x="501" y="667"/>
                  <a:pt x="501" y="667"/>
                </a:cubicBezTo>
                <a:cubicBezTo>
                  <a:pt x="560" y="667"/>
                  <a:pt x="582" y="627"/>
                  <a:pt x="549" y="578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5"/>
          <p:cNvSpPr/>
          <p:nvPr/>
        </p:nvSpPr>
        <p:spPr bwMode="auto">
          <a:xfrm>
            <a:off x="4095488" y="4876201"/>
            <a:ext cx="2704068" cy="579163"/>
          </a:xfrm>
          <a:custGeom>
            <a:avLst/>
            <a:gdLst>
              <a:gd name="T0" fmla="*/ 549 w 582"/>
              <a:gd name="T1" fmla="*/ 36 h 125"/>
              <a:gd name="T2" fmla="*/ 525 w 582"/>
              <a:gd name="T3" fmla="*/ 0 h 125"/>
              <a:gd name="T4" fmla="*/ 57 w 582"/>
              <a:gd name="T5" fmla="*/ 0 h 125"/>
              <a:gd name="T6" fmla="*/ 33 w 582"/>
              <a:gd name="T7" fmla="*/ 36 h 125"/>
              <a:gd name="T8" fmla="*/ 81 w 582"/>
              <a:gd name="T9" fmla="*/ 125 h 125"/>
              <a:gd name="T10" fmla="*/ 501 w 582"/>
              <a:gd name="T11" fmla="*/ 125 h 125"/>
              <a:gd name="T12" fmla="*/ 549 w 582"/>
              <a:gd name="T13" fmla="*/ 3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25">
                <a:moveTo>
                  <a:pt x="549" y="36"/>
                </a:moveTo>
                <a:cubicBezTo>
                  <a:pt x="525" y="0"/>
                  <a:pt x="525" y="0"/>
                  <a:pt x="5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33" y="36"/>
                  <a:pt x="33" y="36"/>
                  <a:pt x="33" y="36"/>
                </a:cubicBezTo>
                <a:cubicBezTo>
                  <a:pt x="0" y="85"/>
                  <a:pt x="22" y="125"/>
                  <a:pt x="81" y="125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60" y="125"/>
                  <a:pt x="582" y="85"/>
                  <a:pt x="549" y="36"/>
                </a:cubicBezTo>
                <a:close/>
              </a:path>
            </a:pathLst>
          </a:custGeom>
          <a:solidFill>
            <a:srgbClr val="6687B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6"/>
          <p:cNvSpPr/>
          <p:nvPr/>
        </p:nvSpPr>
        <p:spPr bwMode="auto">
          <a:xfrm>
            <a:off x="4359634" y="4291168"/>
            <a:ext cx="2175777" cy="585033"/>
          </a:xfrm>
          <a:custGeom>
            <a:avLst/>
            <a:gdLst>
              <a:gd name="T0" fmla="*/ 0 w 1112"/>
              <a:gd name="T1" fmla="*/ 299 h 299"/>
              <a:gd name="T2" fmla="*/ 1112 w 1112"/>
              <a:gd name="T3" fmla="*/ 299 h 299"/>
              <a:gd name="T4" fmla="*/ 915 w 1112"/>
              <a:gd name="T5" fmla="*/ 0 h 299"/>
              <a:gd name="T6" fmla="*/ 197 w 1112"/>
              <a:gd name="T7" fmla="*/ 0 h 299"/>
              <a:gd name="T8" fmla="*/ 0 w 1112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299">
                <a:moveTo>
                  <a:pt x="0" y="299"/>
                </a:moveTo>
                <a:lnTo>
                  <a:pt x="1112" y="299"/>
                </a:lnTo>
                <a:lnTo>
                  <a:pt x="915" y="0"/>
                </a:lnTo>
                <a:lnTo>
                  <a:pt x="197" y="0"/>
                </a:lnTo>
                <a:lnTo>
                  <a:pt x="0" y="29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7"/>
          <p:cNvSpPr/>
          <p:nvPr/>
        </p:nvSpPr>
        <p:spPr bwMode="auto">
          <a:xfrm>
            <a:off x="4745091" y="3706134"/>
            <a:ext cx="1404863" cy="585033"/>
          </a:xfrm>
          <a:custGeom>
            <a:avLst/>
            <a:gdLst>
              <a:gd name="T0" fmla="*/ 718 w 718"/>
              <a:gd name="T1" fmla="*/ 299 h 299"/>
              <a:gd name="T2" fmla="*/ 520 w 718"/>
              <a:gd name="T3" fmla="*/ 0 h 299"/>
              <a:gd name="T4" fmla="*/ 197 w 718"/>
              <a:gd name="T5" fmla="*/ 0 h 299"/>
              <a:gd name="T6" fmla="*/ 0 w 718"/>
              <a:gd name="T7" fmla="*/ 299 h 299"/>
              <a:gd name="T8" fmla="*/ 718 w 718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299">
                <a:moveTo>
                  <a:pt x="718" y="299"/>
                </a:moveTo>
                <a:lnTo>
                  <a:pt x="520" y="0"/>
                </a:lnTo>
                <a:lnTo>
                  <a:pt x="197" y="0"/>
                </a:lnTo>
                <a:lnTo>
                  <a:pt x="0" y="299"/>
                </a:lnTo>
                <a:lnTo>
                  <a:pt x="718" y="2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84"/>
          <p:cNvSpPr/>
          <p:nvPr/>
        </p:nvSpPr>
        <p:spPr>
          <a:xfrm>
            <a:off x="5390588" y="2714862"/>
            <a:ext cx="241856" cy="24185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85"/>
          <p:cNvSpPr/>
          <p:nvPr/>
        </p:nvSpPr>
        <p:spPr>
          <a:xfrm>
            <a:off x="5268082" y="3209709"/>
            <a:ext cx="122506" cy="122506"/>
          </a:xfrm>
          <a:prstGeom prst="ellipse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86"/>
          <p:cNvSpPr/>
          <p:nvPr/>
        </p:nvSpPr>
        <p:spPr>
          <a:xfrm>
            <a:off x="5509938" y="1676076"/>
            <a:ext cx="122506" cy="122506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87"/>
          <p:cNvSpPr/>
          <p:nvPr/>
        </p:nvSpPr>
        <p:spPr>
          <a:xfrm>
            <a:off x="5147154" y="1911699"/>
            <a:ext cx="205211" cy="205211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88"/>
          <p:cNvSpPr/>
          <p:nvPr/>
        </p:nvSpPr>
        <p:spPr>
          <a:xfrm>
            <a:off x="5281618" y="1440435"/>
            <a:ext cx="170143" cy="170143"/>
          </a:xfrm>
          <a:prstGeom prst="ellipse">
            <a:avLst/>
          </a:prstGeom>
          <a:solidFill>
            <a:srgbClr val="C1C7D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115"/>
          <p:cNvSpPr/>
          <p:nvPr/>
        </p:nvSpPr>
        <p:spPr bwMode="auto">
          <a:xfrm>
            <a:off x="5321105" y="4422658"/>
            <a:ext cx="261312" cy="3488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AutoShape 116"/>
          <p:cNvSpPr/>
          <p:nvPr/>
        </p:nvSpPr>
        <p:spPr bwMode="auto">
          <a:xfrm>
            <a:off x="5430034" y="4629803"/>
            <a:ext cx="43453" cy="65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AutoShape 126"/>
          <p:cNvSpPr/>
          <p:nvPr/>
        </p:nvSpPr>
        <p:spPr bwMode="auto">
          <a:xfrm>
            <a:off x="5278317" y="3812186"/>
            <a:ext cx="348219" cy="348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AutoShape 127"/>
          <p:cNvSpPr/>
          <p:nvPr/>
        </p:nvSpPr>
        <p:spPr bwMode="auto">
          <a:xfrm>
            <a:off x="5419390" y="3866353"/>
            <a:ext cx="82144" cy="815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AutoShape 128"/>
          <p:cNvSpPr/>
          <p:nvPr/>
        </p:nvSpPr>
        <p:spPr bwMode="auto">
          <a:xfrm>
            <a:off x="5273115" y="4994046"/>
            <a:ext cx="348814" cy="348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AutoShape 129"/>
          <p:cNvSpPr/>
          <p:nvPr/>
        </p:nvSpPr>
        <p:spPr bwMode="auto">
          <a:xfrm>
            <a:off x="5490975" y="5037499"/>
            <a:ext cx="86906" cy="86906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492583" y="24406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781539" y="2726592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492583" y="357881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781539" y="3864719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492583" y="47169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781539" y="5002845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9537052" y="24406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9537052" y="2726592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9537052" y="357881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537052" y="3864719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9537052" y="471694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9537052" y="5002845"/>
            <a:ext cx="204912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22A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12362"/>
            <a:ext cx="320841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47" y="1912362"/>
            <a:ext cx="2534653" cy="260217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77193" y="2362756"/>
            <a:ext cx="635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687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6000" dirty="0">
              <a:solidFill>
                <a:srgbClr val="6687B3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3377194" y="3355821"/>
            <a:ext cx="6188837" cy="866286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本模版所有图形线条及其相应素材均可自由编辑、改色、替换，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建议您在展示时字体选择微软雅黑。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36" y="1328317"/>
            <a:ext cx="1181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prstClr val="white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endParaRPr lang="zh-CN" altLang="en-US" sz="23900" dirty="0">
              <a:solidFill>
                <a:prstClr val="white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WPS 演示</Application>
  <PresentationFormat>宽屏</PresentationFormat>
  <Paragraphs>480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Century Gothic</vt:lpstr>
      <vt:lpstr>华文仿宋</vt:lpstr>
      <vt:lpstr>Impact</vt:lpstr>
      <vt:lpstr>Calibri</vt:lpstr>
      <vt:lpstr>FontAwesome</vt:lpstr>
      <vt:lpstr>Open Sans Light</vt:lpstr>
      <vt:lpstr>Gill Sans</vt:lpstr>
      <vt:lpstr>等线</vt:lpstr>
      <vt:lpstr>Arial Unicode MS</vt:lpstr>
      <vt:lpstr>等线 Light</vt:lpstr>
      <vt:lpstr>Helvetica Light</vt:lpstr>
      <vt:lpstr>Kontrapunkt Bob Bold</vt:lpstr>
      <vt:lpstr>Roboto Regular</vt:lpstr>
      <vt:lpstr>Malgun Gothic</vt:lpstr>
      <vt:lpstr>Segoe Print</vt:lpstr>
      <vt:lpstr>Kozuka Gothic Pro R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dc:description>更多模版：亮亮图文旗舰店https://liangliangtuwen.tmall.com</dc:description>
  <cp:lastModifiedBy>Administrator</cp:lastModifiedBy>
  <cp:revision>13</cp:revision>
  <dcterms:created xsi:type="dcterms:W3CDTF">2017-03-12T05:02:00Z</dcterms:created>
  <dcterms:modified xsi:type="dcterms:W3CDTF">2017-12-08T06:38:16Z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