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0"/>
  </p:handoutMasterIdLst>
  <p:sldIdLst>
    <p:sldId id="256" r:id="rId3"/>
    <p:sldId id="261" r:id="rId5"/>
    <p:sldId id="262" r:id="rId6"/>
    <p:sldId id="258" r:id="rId7"/>
    <p:sldId id="270" r:id="rId8"/>
    <p:sldId id="269" r:id="rId9"/>
    <p:sldId id="268" r:id="rId10"/>
    <p:sldId id="291" r:id="rId11"/>
    <p:sldId id="294" r:id="rId12"/>
    <p:sldId id="295" r:id="rId13"/>
    <p:sldId id="271" r:id="rId14"/>
    <p:sldId id="263" r:id="rId15"/>
    <p:sldId id="272" r:id="rId16"/>
    <p:sldId id="273" r:id="rId17"/>
    <p:sldId id="274" r:id="rId18"/>
    <p:sldId id="284" r:id="rId19"/>
    <p:sldId id="276" r:id="rId20"/>
    <p:sldId id="264" r:id="rId21"/>
    <p:sldId id="277" r:id="rId22"/>
    <p:sldId id="278" r:id="rId23"/>
    <p:sldId id="279" r:id="rId24"/>
    <p:sldId id="280" r:id="rId25"/>
    <p:sldId id="281" r:id="rId26"/>
    <p:sldId id="265" r:id="rId27"/>
    <p:sldId id="282" r:id="rId28"/>
    <p:sldId id="283" r:id="rId29"/>
    <p:sldId id="275" r:id="rId30"/>
    <p:sldId id="289" r:id="rId31"/>
    <p:sldId id="266" r:id="rId32"/>
    <p:sldId id="285" r:id="rId33"/>
    <p:sldId id="288" r:id="rId34"/>
    <p:sldId id="286" r:id="rId35"/>
    <p:sldId id="290" r:id="rId36"/>
    <p:sldId id="292" r:id="rId37"/>
    <p:sldId id="293" r:id="rId38"/>
    <p:sldId id="287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0" autoAdjust="0"/>
    <p:restoredTop sz="94660"/>
  </p:normalViewPr>
  <p:slideViewPr>
    <p:cSldViewPr snapToGrid="0">
      <p:cViewPr>
        <p:scale>
          <a:sx n="48" d="100"/>
          <a:sy n="48" d="100"/>
        </p:scale>
        <p:origin x="1692" y="1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B9D51F"/>
            </a:solidFill>
          </c:spPr>
          <c:invertIfNegative val="0"/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914569104"/>
        <c:axId val="-914578896"/>
      </c:barChart>
      <c:catAx>
        <c:axId val="-914569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pPr>
          </a:p>
        </c:txPr>
        <c:crossAx val="-914578896"/>
        <c:crosses val="autoZero"/>
        <c:auto val="1"/>
        <c:lblAlgn val="ctr"/>
        <c:lblOffset val="100"/>
        <c:noMultiLvlLbl val="0"/>
      </c:catAx>
      <c:valAx>
        <c:axId val="-914578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-914569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产品系列1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0.6</c:v>
                </c:pt>
                <c:pt idx="1">
                  <c:v>0.7</c:v>
                </c:pt>
                <c:pt idx="2">
                  <c:v>0.85</c:v>
                </c:pt>
                <c:pt idx="3">
                  <c:v>0.6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产品系列2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0.9</c:v>
                </c:pt>
                <c:pt idx="1">
                  <c:v>0.95</c:v>
                </c:pt>
                <c:pt idx="2">
                  <c:v>0.9</c:v>
                </c:pt>
                <c:pt idx="3">
                  <c:v>0.85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产品系列3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0.75</c:v>
                </c:pt>
                <c:pt idx="1">
                  <c:v>0.85</c:v>
                </c:pt>
                <c:pt idx="2">
                  <c:v>0.75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-20"/>
        <c:axId val="-914577808"/>
        <c:axId val="-914577264"/>
      </c:barChart>
      <c:catAx>
        <c:axId val="-914577808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+mn-cs"/>
              </a:defRPr>
            </a:pPr>
          </a:p>
        </c:txPr>
        <c:crossAx val="-914577264"/>
        <c:crosses val="autoZero"/>
        <c:auto val="1"/>
        <c:lblAlgn val="ctr"/>
        <c:lblOffset val="100"/>
        <c:noMultiLvlLbl val="0"/>
      </c:catAx>
      <c:valAx>
        <c:axId val="-914577264"/>
        <c:scaling>
          <c:orientation val="minMax"/>
          <c:min val="0"/>
        </c:scaling>
        <c:delete val="0"/>
        <c:axPos val="l"/>
        <c:numFmt formatCode="0%" sourceLinked="0"/>
        <c:majorTickMark val="out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-914577808"/>
        <c:crosses val="autoZero"/>
        <c:crossBetween val="between"/>
        <c:min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43086930521485"/>
          <c:y val="0.00861538545030992"/>
          <c:w val="0.891382613895703"/>
          <c:h val="0.85883136931941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rgbClr val="F2F2F2"/>
              </a:solidFill>
            </a:ln>
          </c:spPr>
          <c:explosion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rgbClr val="F2F2F2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rgbClr val="F2F2F2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rgbClr val="F2F2F2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/>
              </a:solidFill>
              <a:ln w="25400">
                <a:solidFill>
                  <a:srgbClr val="F2F2F2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24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广告成本</c:v>
                </c:pt>
                <c:pt idx="1">
                  <c:v>场地成本</c:v>
                </c:pt>
                <c:pt idx="2">
                  <c:v>物料成本</c:v>
                </c:pt>
                <c:pt idx="3">
                  <c:v>人员成本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0.15</c:v>
                </c:pt>
                <c:pt idx="3">
                  <c:v>0.1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4"/>
        <c:holeSize val="5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2400">
          <a:solidFill>
            <a:schemeClr val="bg1"/>
          </a:solidFill>
          <a:latin typeface="+mj-lt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9C417-FB64-4254-A1EE-C229D94CB4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更多模板请关注：亮亮图文旗舰店https://liangliangtuwen.tmall.com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337AE-7081-4732-82E5-F471979A3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689FF-D7C0-47D2-AFC1-2F9665944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CDA5F-F006-46F1-A15C-64E55E28FF7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wmf"/><Relationship Id="rId1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hdphoto" Target="../media/hdphoto5.wdp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microsoft.com/office/2007/relationships/hdphoto" Target="../media/hdphoto8.wdp"/><Relationship Id="rId3" Type="http://schemas.openxmlformats.org/officeDocument/2006/relationships/image" Target="../media/image26.png"/><Relationship Id="rId2" Type="http://schemas.microsoft.com/office/2007/relationships/hdphoto" Target="../media/hdphoto7.wdp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1.xml"/><Relationship Id="rId4" Type="http://schemas.microsoft.com/office/2007/relationships/hdphoto" Target="../media/hdphoto6.wdp"/><Relationship Id="rId3" Type="http://schemas.openxmlformats.org/officeDocument/2006/relationships/image" Target="../media/image12.png"/><Relationship Id="rId2" Type="http://schemas.microsoft.com/office/2007/relationships/hdphoto" Target="../media/hdphoto5.wdp"/><Relationship Id="rId1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microsoft.com/office/2007/relationships/hdphoto" Target="../media/hdphoto1.wdp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Relationship Id="rId3" Type="http://schemas.openxmlformats.org/officeDocument/2006/relationships/image" Target="../media/image5.png"/><Relationship Id="rId2" Type="http://schemas.microsoft.com/office/2007/relationships/hdphoto" Target="../media/hdphoto2.wdp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wmf"/><Relationship Id="rId1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wmf"/><Relationship Id="rId1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19"/>
          <p:cNvSpPr/>
          <p:nvPr/>
        </p:nvSpPr>
        <p:spPr bwMode="auto">
          <a:xfrm rot="10800000">
            <a:off x="0" y="994280"/>
            <a:ext cx="12192000" cy="1437471"/>
          </a:xfrm>
          <a:custGeom>
            <a:avLst/>
            <a:gdLst>
              <a:gd name="T0" fmla="*/ 0 w 2177"/>
              <a:gd name="T1" fmla="*/ 203 h 203"/>
              <a:gd name="T2" fmla="*/ 1089 w 2177"/>
              <a:gd name="T3" fmla="*/ 69 h 203"/>
              <a:gd name="T4" fmla="*/ 2177 w 2177"/>
              <a:gd name="T5" fmla="*/ 203 h 203"/>
              <a:gd name="T6" fmla="*/ 2177 w 2177"/>
              <a:gd name="T7" fmla="*/ 116 h 203"/>
              <a:gd name="T8" fmla="*/ 1089 w 2177"/>
              <a:gd name="T9" fmla="*/ 0 h 203"/>
              <a:gd name="T10" fmla="*/ 0 w 2177"/>
              <a:gd name="T11" fmla="*/ 116 h 203"/>
              <a:gd name="T12" fmla="*/ 0 w 2177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203">
                <a:moveTo>
                  <a:pt x="0" y="203"/>
                </a:moveTo>
                <a:cubicBezTo>
                  <a:pt x="260" y="118"/>
                  <a:pt x="656" y="69"/>
                  <a:pt x="1089" y="69"/>
                </a:cubicBezTo>
                <a:cubicBezTo>
                  <a:pt x="1521" y="69"/>
                  <a:pt x="1917" y="118"/>
                  <a:pt x="2177" y="20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203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19"/>
          <p:cNvSpPr/>
          <p:nvPr/>
        </p:nvSpPr>
        <p:spPr bwMode="auto">
          <a:xfrm>
            <a:off x="0" y="4858880"/>
            <a:ext cx="12192000" cy="1287389"/>
          </a:xfrm>
          <a:custGeom>
            <a:avLst/>
            <a:gdLst>
              <a:gd name="T0" fmla="*/ 0 w 2177"/>
              <a:gd name="T1" fmla="*/ 203 h 203"/>
              <a:gd name="T2" fmla="*/ 1089 w 2177"/>
              <a:gd name="T3" fmla="*/ 69 h 203"/>
              <a:gd name="T4" fmla="*/ 2177 w 2177"/>
              <a:gd name="T5" fmla="*/ 203 h 203"/>
              <a:gd name="T6" fmla="*/ 2177 w 2177"/>
              <a:gd name="T7" fmla="*/ 116 h 203"/>
              <a:gd name="T8" fmla="*/ 1089 w 2177"/>
              <a:gd name="T9" fmla="*/ 0 h 203"/>
              <a:gd name="T10" fmla="*/ 0 w 2177"/>
              <a:gd name="T11" fmla="*/ 116 h 203"/>
              <a:gd name="T12" fmla="*/ 0 w 2177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203">
                <a:moveTo>
                  <a:pt x="0" y="203"/>
                </a:moveTo>
                <a:cubicBezTo>
                  <a:pt x="260" y="118"/>
                  <a:pt x="656" y="69"/>
                  <a:pt x="1089" y="69"/>
                </a:cubicBezTo>
                <a:cubicBezTo>
                  <a:pt x="1521" y="69"/>
                  <a:pt x="1917" y="118"/>
                  <a:pt x="2177" y="20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203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5"/>
          <p:cNvSpPr/>
          <p:nvPr/>
        </p:nvSpPr>
        <p:spPr bwMode="auto">
          <a:xfrm>
            <a:off x="0" y="1373723"/>
            <a:ext cx="12192000" cy="4398175"/>
          </a:xfrm>
          <a:custGeom>
            <a:avLst/>
            <a:gdLst>
              <a:gd name="T0" fmla="*/ 2177 w 2177"/>
              <a:gd name="T1" fmla="*/ 0 h 785"/>
              <a:gd name="T2" fmla="*/ 1089 w 2177"/>
              <a:gd name="T3" fmla="*/ 136 h 785"/>
              <a:gd name="T4" fmla="*/ 0 w 2177"/>
              <a:gd name="T5" fmla="*/ 0 h 785"/>
              <a:gd name="T6" fmla="*/ 0 w 2177"/>
              <a:gd name="T7" fmla="*/ 785 h 785"/>
              <a:gd name="T8" fmla="*/ 1089 w 2177"/>
              <a:gd name="T9" fmla="*/ 650 h 785"/>
              <a:gd name="T10" fmla="*/ 2177 w 2177"/>
              <a:gd name="T11" fmla="*/ 785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77" h="785">
                <a:moveTo>
                  <a:pt x="2177" y="0"/>
                </a:moveTo>
                <a:cubicBezTo>
                  <a:pt x="1931" y="82"/>
                  <a:pt x="1535" y="136"/>
                  <a:pt x="1089" y="136"/>
                </a:cubicBezTo>
                <a:cubicBezTo>
                  <a:pt x="642" y="136"/>
                  <a:pt x="246" y="82"/>
                  <a:pt x="0" y="0"/>
                </a:cubicBezTo>
                <a:cubicBezTo>
                  <a:pt x="0" y="785"/>
                  <a:pt x="0" y="785"/>
                  <a:pt x="0" y="785"/>
                </a:cubicBezTo>
                <a:cubicBezTo>
                  <a:pt x="246" y="703"/>
                  <a:pt x="642" y="650"/>
                  <a:pt x="1089" y="650"/>
                </a:cubicBezTo>
                <a:cubicBezTo>
                  <a:pt x="1535" y="650"/>
                  <a:pt x="1931" y="703"/>
                  <a:pt x="2177" y="785"/>
                </a:cubicBezTo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4507934" y="760013"/>
            <a:ext cx="3176133" cy="461665"/>
            <a:chOff x="3984216" y="854581"/>
            <a:chExt cx="4116349" cy="598329"/>
          </a:xfrm>
        </p:grpSpPr>
        <p:grpSp>
          <p:nvGrpSpPr>
            <p:cNvPr id="17" name="组合 16"/>
            <p:cNvGrpSpPr/>
            <p:nvPr/>
          </p:nvGrpSpPr>
          <p:grpSpPr>
            <a:xfrm>
              <a:off x="3984216" y="854582"/>
              <a:ext cx="562650" cy="584776"/>
              <a:chOff x="3563938" y="706438"/>
              <a:chExt cx="847725" cy="881063"/>
            </a:xfrm>
            <a:solidFill>
              <a:schemeClr val="accent4"/>
            </a:solidFill>
          </p:grpSpPr>
          <p:sp>
            <p:nvSpPr>
              <p:cNvPr id="15" name="Freeform 10"/>
              <p:cNvSpPr/>
              <p:nvPr/>
            </p:nvSpPr>
            <p:spPr bwMode="auto">
              <a:xfrm>
                <a:off x="3749676" y="946151"/>
                <a:ext cx="411163" cy="401638"/>
              </a:xfrm>
              <a:custGeom>
                <a:avLst/>
                <a:gdLst>
                  <a:gd name="T0" fmla="*/ 281 w 291"/>
                  <a:gd name="T1" fmla="*/ 285 h 285"/>
                  <a:gd name="T2" fmla="*/ 142 w 291"/>
                  <a:gd name="T3" fmla="*/ 285 h 285"/>
                  <a:gd name="T4" fmla="*/ 0 w 291"/>
                  <a:gd name="T5" fmla="*/ 143 h 285"/>
                  <a:gd name="T6" fmla="*/ 142 w 291"/>
                  <a:gd name="T7" fmla="*/ 0 h 285"/>
                  <a:gd name="T8" fmla="*/ 281 w 291"/>
                  <a:gd name="T9" fmla="*/ 0 h 285"/>
                  <a:gd name="T10" fmla="*/ 291 w 291"/>
                  <a:gd name="T11" fmla="*/ 10 h 285"/>
                  <a:gd name="T12" fmla="*/ 281 w 291"/>
                  <a:gd name="T13" fmla="*/ 20 h 285"/>
                  <a:gd name="T14" fmla="*/ 142 w 291"/>
                  <a:gd name="T15" fmla="*/ 20 h 285"/>
                  <a:gd name="T16" fmla="*/ 20 w 291"/>
                  <a:gd name="T17" fmla="*/ 143 h 285"/>
                  <a:gd name="T18" fmla="*/ 142 w 291"/>
                  <a:gd name="T19" fmla="*/ 265 h 285"/>
                  <a:gd name="T20" fmla="*/ 281 w 291"/>
                  <a:gd name="T21" fmla="*/ 265 h 285"/>
                  <a:gd name="T22" fmla="*/ 291 w 291"/>
                  <a:gd name="T23" fmla="*/ 275 h 285"/>
                  <a:gd name="T24" fmla="*/ 281 w 291"/>
                  <a:gd name="T25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1" h="285">
                    <a:moveTo>
                      <a:pt x="281" y="285"/>
                    </a:moveTo>
                    <a:cubicBezTo>
                      <a:pt x="142" y="285"/>
                      <a:pt x="142" y="285"/>
                      <a:pt x="142" y="285"/>
                    </a:cubicBezTo>
                    <a:cubicBezTo>
                      <a:pt x="63" y="285"/>
                      <a:pt x="0" y="221"/>
                      <a:pt x="0" y="143"/>
                    </a:cubicBezTo>
                    <a:cubicBezTo>
                      <a:pt x="0" y="64"/>
                      <a:pt x="63" y="0"/>
                      <a:pt x="142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7" y="0"/>
                      <a:pt x="291" y="5"/>
                      <a:pt x="291" y="10"/>
                    </a:cubicBezTo>
                    <a:cubicBezTo>
                      <a:pt x="291" y="16"/>
                      <a:pt x="287" y="20"/>
                      <a:pt x="281" y="20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75" y="20"/>
                      <a:pt x="20" y="75"/>
                      <a:pt x="20" y="143"/>
                    </a:cubicBezTo>
                    <a:cubicBezTo>
                      <a:pt x="20" y="210"/>
                      <a:pt x="75" y="265"/>
                      <a:pt x="142" y="265"/>
                    </a:cubicBezTo>
                    <a:cubicBezTo>
                      <a:pt x="281" y="265"/>
                      <a:pt x="281" y="265"/>
                      <a:pt x="281" y="265"/>
                    </a:cubicBezTo>
                    <a:cubicBezTo>
                      <a:pt x="287" y="265"/>
                      <a:pt x="291" y="270"/>
                      <a:pt x="291" y="275"/>
                    </a:cubicBezTo>
                    <a:cubicBezTo>
                      <a:pt x="291" y="281"/>
                      <a:pt x="287" y="285"/>
                      <a:pt x="281" y="2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  <p:sp>
            <p:nvSpPr>
              <p:cNvPr id="16" name="Freeform 11"/>
              <p:cNvSpPr>
                <a:spLocks noEditPoints="1"/>
              </p:cNvSpPr>
              <p:nvPr/>
            </p:nvSpPr>
            <p:spPr bwMode="auto">
              <a:xfrm>
                <a:off x="3563938" y="706438"/>
                <a:ext cx="847725" cy="881063"/>
              </a:xfrm>
              <a:custGeom>
                <a:avLst/>
                <a:gdLst>
                  <a:gd name="T0" fmla="*/ 600 w 600"/>
                  <a:gd name="T1" fmla="*/ 176 h 625"/>
                  <a:gd name="T2" fmla="*/ 600 w 600"/>
                  <a:gd name="T3" fmla="*/ 176 h 625"/>
                  <a:gd name="T4" fmla="*/ 424 w 600"/>
                  <a:gd name="T5" fmla="*/ 0 h 625"/>
                  <a:gd name="T6" fmla="*/ 39 w 600"/>
                  <a:gd name="T7" fmla="*/ 0 h 625"/>
                  <a:gd name="T8" fmla="*/ 0 w 600"/>
                  <a:gd name="T9" fmla="*/ 39 h 625"/>
                  <a:gd name="T10" fmla="*/ 0 w 600"/>
                  <a:gd name="T11" fmla="*/ 312 h 625"/>
                  <a:gd name="T12" fmla="*/ 0 w 600"/>
                  <a:gd name="T13" fmla="*/ 314 h 625"/>
                  <a:gd name="T14" fmla="*/ 0 w 600"/>
                  <a:gd name="T15" fmla="*/ 586 h 625"/>
                  <a:gd name="T16" fmla="*/ 39 w 600"/>
                  <a:gd name="T17" fmla="*/ 625 h 625"/>
                  <a:gd name="T18" fmla="*/ 424 w 600"/>
                  <a:gd name="T19" fmla="*/ 625 h 625"/>
                  <a:gd name="T20" fmla="*/ 600 w 600"/>
                  <a:gd name="T21" fmla="*/ 449 h 625"/>
                  <a:gd name="T22" fmla="*/ 600 w 600"/>
                  <a:gd name="T23" fmla="*/ 449 h 625"/>
                  <a:gd name="T24" fmla="*/ 536 w 600"/>
                  <a:gd name="T25" fmla="*/ 313 h 625"/>
                  <a:gd name="T26" fmla="*/ 600 w 600"/>
                  <a:gd name="T27" fmla="*/ 176 h 625"/>
                  <a:gd name="T28" fmla="*/ 273 w 600"/>
                  <a:gd name="T29" fmla="*/ 385 h 625"/>
                  <a:gd name="T30" fmla="*/ 412 w 600"/>
                  <a:gd name="T31" fmla="*/ 385 h 625"/>
                  <a:gd name="T32" fmla="*/ 472 w 600"/>
                  <a:gd name="T33" fmla="*/ 445 h 625"/>
                  <a:gd name="T34" fmla="*/ 412 w 600"/>
                  <a:gd name="T35" fmla="*/ 505 h 625"/>
                  <a:gd name="T36" fmla="*/ 273 w 600"/>
                  <a:gd name="T37" fmla="*/ 505 h 625"/>
                  <a:gd name="T38" fmla="*/ 81 w 600"/>
                  <a:gd name="T39" fmla="*/ 313 h 625"/>
                  <a:gd name="T40" fmla="*/ 273 w 600"/>
                  <a:gd name="T41" fmla="*/ 120 h 625"/>
                  <a:gd name="T42" fmla="*/ 412 w 600"/>
                  <a:gd name="T43" fmla="*/ 120 h 625"/>
                  <a:gd name="T44" fmla="*/ 472 w 600"/>
                  <a:gd name="T45" fmla="*/ 180 h 625"/>
                  <a:gd name="T46" fmla="*/ 412 w 600"/>
                  <a:gd name="T47" fmla="*/ 240 h 625"/>
                  <a:gd name="T48" fmla="*/ 273 w 600"/>
                  <a:gd name="T49" fmla="*/ 240 h 625"/>
                  <a:gd name="T50" fmla="*/ 201 w 600"/>
                  <a:gd name="T51" fmla="*/ 313 h 625"/>
                  <a:gd name="T52" fmla="*/ 273 w 600"/>
                  <a:gd name="T53" fmla="*/ 385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00" h="625">
                    <a:moveTo>
                      <a:pt x="600" y="176"/>
                    </a:moveTo>
                    <a:cubicBezTo>
                      <a:pt x="600" y="176"/>
                      <a:pt x="600" y="176"/>
                      <a:pt x="600" y="176"/>
                    </a:cubicBezTo>
                    <a:cubicBezTo>
                      <a:pt x="600" y="79"/>
                      <a:pt x="522" y="0"/>
                      <a:pt x="42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4"/>
                      <a:pt x="0" y="314"/>
                      <a:pt x="0" y="314"/>
                    </a:cubicBezTo>
                    <a:cubicBezTo>
                      <a:pt x="0" y="586"/>
                      <a:pt x="0" y="586"/>
                      <a:pt x="0" y="586"/>
                    </a:cubicBezTo>
                    <a:cubicBezTo>
                      <a:pt x="0" y="607"/>
                      <a:pt x="18" y="625"/>
                      <a:pt x="39" y="625"/>
                    </a:cubicBezTo>
                    <a:cubicBezTo>
                      <a:pt x="424" y="625"/>
                      <a:pt x="424" y="625"/>
                      <a:pt x="424" y="625"/>
                    </a:cubicBezTo>
                    <a:cubicBezTo>
                      <a:pt x="522" y="625"/>
                      <a:pt x="600" y="546"/>
                      <a:pt x="600" y="449"/>
                    </a:cubicBezTo>
                    <a:cubicBezTo>
                      <a:pt x="600" y="449"/>
                      <a:pt x="600" y="449"/>
                      <a:pt x="600" y="449"/>
                    </a:cubicBezTo>
                    <a:cubicBezTo>
                      <a:pt x="600" y="394"/>
                      <a:pt x="575" y="345"/>
                      <a:pt x="536" y="313"/>
                    </a:cubicBezTo>
                    <a:cubicBezTo>
                      <a:pt x="575" y="280"/>
                      <a:pt x="600" y="231"/>
                      <a:pt x="600" y="176"/>
                    </a:cubicBezTo>
                    <a:close/>
                    <a:moveTo>
                      <a:pt x="273" y="385"/>
                    </a:moveTo>
                    <a:cubicBezTo>
                      <a:pt x="412" y="385"/>
                      <a:pt x="412" y="385"/>
                      <a:pt x="412" y="385"/>
                    </a:cubicBezTo>
                    <a:cubicBezTo>
                      <a:pt x="445" y="385"/>
                      <a:pt x="472" y="412"/>
                      <a:pt x="472" y="445"/>
                    </a:cubicBezTo>
                    <a:cubicBezTo>
                      <a:pt x="472" y="478"/>
                      <a:pt x="445" y="505"/>
                      <a:pt x="412" y="505"/>
                    </a:cubicBezTo>
                    <a:cubicBezTo>
                      <a:pt x="273" y="505"/>
                      <a:pt x="273" y="505"/>
                      <a:pt x="273" y="505"/>
                    </a:cubicBezTo>
                    <a:cubicBezTo>
                      <a:pt x="167" y="505"/>
                      <a:pt x="81" y="419"/>
                      <a:pt x="81" y="313"/>
                    </a:cubicBezTo>
                    <a:cubicBezTo>
                      <a:pt x="81" y="206"/>
                      <a:pt x="167" y="120"/>
                      <a:pt x="273" y="120"/>
                    </a:cubicBezTo>
                    <a:cubicBezTo>
                      <a:pt x="412" y="120"/>
                      <a:pt x="412" y="120"/>
                      <a:pt x="412" y="120"/>
                    </a:cubicBezTo>
                    <a:cubicBezTo>
                      <a:pt x="445" y="120"/>
                      <a:pt x="472" y="147"/>
                      <a:pt x="472" y="180"/>
                    </a:cubicBezTo>
                    <a:cubicBezTo>
                      <a:pt x="472" y="213"/>
                      <a:pt x="445" y="240"/>
                      <a:pt x="412" y="240"/>
                    </a:cubicBezTo>
                    <a:cubicBezTo>
                      <a:pt x="273" y="240"/>
                      <a:pt x="273" y="240"/>
                      <a:pt x="273" y="240"/>
                    </a:cubicBezTo>
                    <a:cubicBezTo>
                      <a:pt x="233" y="240"/>
                      <a:pt x="201" y="273"/>
                      <a:pt x="201" y="313"/>
                    </a:cubicBezTo>
                    <a:cubicBezTo>
                      <a:pt x="201" y="353"/>
                      <a:pt x="233" y="385"/>
                      <a:pt x="273" y="385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4670144" y="854581"/>
              <a:ext cx="3430421" cy="598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3"/>
                  </a:solidFill>
                  <a:latin typeface="+mn-ea"/>
                </a:rPr>
                <a:t>填写医疗机构名称</a:t>
              </a:r>
              <a:endParaRPr lang="zh-CN" altLang="en-US" sz="2400" dirty="0">
                <a:solidFill>
                  <a:schemeClr val="accent3"/>
                </a:solidFill>
                <a:latin typeface="+mn-ea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1728963" y="2633143"/>
            <a:ext cx="7109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医疗机构多用途模板</a:t>
            </a:r>
            <a:endParaRPr lang="zh-CN" altLang="en-US" sz="6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7" name="Freeform 15"/>
          <p:cNvSpPr/>
          <p:nvPr/>
        </p:nvSpPr>
        <p:spPr bwMode="auto">
          <a:xfrm>
            <a:off x="1" y="5087481"/>
            <a:ext cx="12187238" cy="860616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15"/>
          <p:cNvSpPr/>
          <p:nvPr/>
        </p:nvSpPr>
        <p:spPr bwMode="auto">
          <a:xfrm rot="10800000">
            <a:off x="1" y="1260583"/>
            <a:ext cx="12187238" cy="860616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23"/>
          <p:cNvSpPr/>
          <p:nvPr/>
        </p:nvSpPr>
        <p:spPr bwMode="auto">
          <a:xfrm>
            <a:off x="-4760" y="4959596"/>
            <a:ext cx="12196760" cy="1052064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23"/>
          <p:cNvSpPr/>
          <p:nvPr/>
        </p:nvSpPr>
        <p:spPr bwMode="auto">
          <a:xfrm rot="10800000">
            <a:off x="-4760" y="971493"/>
            <a:ext cx="12196760" cy="1052064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1728962" y="3549822"/>
            <a:ext cx="6832600" cy="1076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40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  <a:latin typeface="+mj-lt"/>
              </a:rPr>
              <a:t>MEDICAL INSTITUTIONS </a:t>
            </a:r>
            <a:endParaRPr lang="en-US" altLang="zh-CN" sz="40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  <a:latin typeface="+mj-lt"/>
            </a:endParaRPr>
          </a:p>
          <a:p>
            <a:pPr algn="l"/>
            <a:r>
              <a:rPr lang="zh-CN" altLang="en-US" sz="2400" dirty="0" smtClean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亮亮图文</a:t>
            </a:r>
            <a:endParaRPr lang="zh-CN" altLang="en-US" sz="2400" dirty="0" smtClean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4862511" y="5763822"/>
            <a:ext cx="2466978" cy="563624"/>
            <a:chOff x="4862511" y="5763822"/>
            <a:chExt cx="2466978" cy="563624"/>
          </a:xfrm>
        </p:grpSpPr>
        <p:grpSp>
          <p:nvGrpSpPr>
            <p:cNvPr id="67" name="组合 66"/>
            <p:cNvGrpSpPr/>
            <p:nvPr/>
          </p:nvGrpSpPr>
          <p:grpSpPr>
            <a:xfrm>
              <a:off x="5020365" y="5917889"/>
              <a:ext cx="217878" cy="285529"/>
              <a:chOff x="3117707" y="1776154"/>
              <a:chExt cx="303732" cy="398042"/>
            </a:xfrm>
            <a:solidFill>
              <a:schemeClr val="accent1"/>
            </a:solidFill>
          </p:grpSpPr>
          <p:sp>
            <p:nvSpPr>
              <p:cNvPr id="75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8" name="圆角矩形 67"/>
            <p:cNvSpPr/>
            <p:nvPr/>
          </p:nvSpPr>
          <p:spPr>
            <a:xfrm>
              <a:off x="4862511" y="5793861"/>
              <a:ext cx="533586" cy="533585"/>
            </a:xfrm>
            <a:prstGeom prst="roundRect">
              <a:avLst>
                <a:gd name="adj" fmla="val 6879"/>
              </a:avLst>
            </a:prstGeom>
            <a:noFill/>
            <a:ln w="20320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69" name="Freeform 40"/>
            <p:cNvSpPr>
              <a:spLocks noEditPoints="1"/>
            </p:cNvSpPr>
            <p:nvPr/>
          </p:nvSpPr>
          <p:spPr bwMode="auto">
            <a:xfrm>
              <a:off x="5929554" y="5915119"/>
              <a:ext cx="332892" cy="261030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圆角矩形 69"/>
            <p:cNvSpPr/>
            <p:nvPr/>
          </p:nvSpPr>
          <p:spPr>
            <a:xfrm>
              <a:off x="5803921" y="5763822"/>
              <a:ext cx="584157" cy="563624"/>
            </a:xfrm>
            <a:prstGeom prst="roundRect">
              <a:avLst>
                <a:gd name="adj" fmla="val 6879"/>
              </a:avLst>
            </a:prstGeom>
            <a:noFill/>
            <a:ln w="20320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6900139" y="5935574"/>
              <a:ext cx="325116" cy="250159"/>
              <a:chOff x="3812546" y="4935519"/>
              <a:chExt cx="499285" cy="384173"/>
            </a:xfrm>
            <a:solidFill>
              <a:schemeClr val="accent4"/>
            </a:solidFill>
          </p:grpSpPr>
          <p:sp>
            <p:nvSpPr>
              <p:cNvPr id="73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2" name="圆角矩形 71"/>
            <p:cNvSpPr/>
            <p:nvPr/>
          </p:nvSpPr>
          <p:spPr>
            <a:xfrm>
              <a:off x="6795903" y="5793861"/>
              <a:ext cx="533586" cy="533585"/>
            </a:xfrm>
            <a:prstGeom prst="roundRect">
              <a:avLst>
                <a:gd name="adj" fmla="val 6879"/>
              </a:avLst>
            </a:prstGeom>
            <a:noFill/>
            <a:ln w="20320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1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59448" y="775342"/>
              <a:ext cx="305969" cy="305970"/>
              <a:chOff x="6345495" y="4910939"/>
              <a:chExt cx="471103" cy="471102"/>
            </a:xfrm>
            <a:solidFill>
              <a:schemeClr val="bg1"/>
            </a:solidFill>
          </p:grpSpPr>
          <p:sp>
            <p:nvSpPr>
              <p:cNvPr id="19" name="Freeform 78"/>
              <p:cNvSpPr>
                <a:spLocks noEditPoints="1"/>
              </p:cNvSpPr>
              <p:nvPr/>
            </p:nvSpPr>
            <p:spPr bwMode="auto">
              <a:xfrm>
                <a:off x="6616578" y="5189915"/>
                <a:ext cx="200020" cy="192126"/>
              </a:xfrm>
              <a:custGeom>
                <a:avLst/>
                <a:gdLst>
                  <a:gd name="T0" fmla="*/ 45 w 46"/>
                  <a:gd name="T1" fmla="*/ 31 h 44"/>
                  <a:gd name="T2" fmla="*/ 37 w 46"/>
                  <a:gd name="T3" fmla="*/ 23 h 44"/>
                  <a:gd name="T4" fmla="*/ 38 w 46"/>
                  <a:gd name="T5" fmla="*/ 18 h 44"/>
                  <a:gd name="T6" fmla="*/ 33 w 46"/>
                  <a:gd name="T7" fmla="*/ 5 h 44"/>
                  <a:gd name="T8" fmla="*/ 20 w 46"/>
                  <a:gd name="T9" fmla="*/ 0 h 44"/>
                  <a:gd name="T10" fmla="*/ 7 w 46"/>
                  <a:gd name="T11" fmla="*/ 5 h 44"/>
                  <a:gd name="T12" fmla="*/ 7 w 46"/>
                  <a:gd name="T13" fmla="*/ 31 h 44"/>
                  <a:gd name="T14" fmla="*/ 20 w 46"/>
                  <a:gd name="T15" fmla="*/ 36 h 44"/>
                  <a:gd name="T16" fmla="*/ 26 w 46"/>
                  <a:gd name="T17" fmla="*/ 35 h 44"/>
                  <a:gd name="T18" fmla="*/ 34 w 46"/>
                  <a:gd name="T19" fmla="*/ 43 h 44"/>
                  <a:gd name="T20" fmla="*/ 37 w 46"/>
                  <a:gd name="T21" fmla="*/ 43 h 44"/>
                  <a:gd name="T22" fmla="*/ 45 w 46"/>
                  <a:gd name="T23" fmla="*/ 35 h 44"/>
                  <a:gd name="T24" fmla="*/ 45 w 46"/>
                  <a:gd name="T25" fmla="*/ 31 h 44"/>
                  <a:gd name="T26" fmla="*/ 23 w 46"/>
                  <a:gd name="T27" fmla="*/ 26 h 44"/>
                  <a:gd name="T28" fmla="*/ 14 w 46"/>
                  <a:gd name="T29" fmla="*/ 24 h 44"/>
                  <a:gd name="T30" fmla="*/ 14 w 46"/>
                  <a:gd name="T31" fmla="*/ 11 h 44"/>
                  <a:gd name="T32" fmla="*/ 20 w 46"/>
                  <a:gd name="T33" fmla="*/ 9 h 44"/>
                  <a:gd name="T34" fmla="*/ 26 w 46"/>
                  <a:gd name="T35" fmla="*/ 11 h 44"/>
                  <a:gd name="T36" fmla="*/ 29 w 46"/>
                  <a:gd name="T37" fmla="*/ 18 h 44"/>
                  <a:gd name="T38" fmla="*/ 29 w 46"/>
                  <a:gd name="T39" fmla="*/ 21 h 44"/>
                  <a:gd name="T40" fmla="*/ 26 w 46"/>
                  <a:gd name="T41" fmla="*/ 24 h 44"/>
                  <a:gd name="T42" fmla="*/ 23 w 46"/>
                  <a:gd name="T43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44">
                    <a:moveTo>
                      <a:pt x="45" y="31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0"/>
                      <a:pt x="38" y="18"/>
                    </a:cubicBezTo>
                    <a:cubicBezTo>
                      <a:pt x="38" y="13"/>
                      <a:pt x="36" y="8"/>
                      <a:pt x="33" y="5"/>
                    </a:cubicBezTo>
                    <a:cubicBezTo>
                      <a:pt x="29" y="2"/>
                      <a:pt x="25" y="0"/>
                      <a:pt x="20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0" y="12"/>
                      <a:pt x="0" y="24"/>
                      <a:pt x="7" y="31"/>
                    </a:cubicBezTo>
                    <a:cubicBezTo>
                      <a:pt x="11" y="34"/>
                      <a:pt x="15" y="36"/>
                      <a:pt x="20" y="36"/>
                    </a:cubicBezTo>
                    <a:cubicBezTo>
                      <a:pt x="22" y="36"/>
                      <a:pt x="24" y="36"/>
                      <a:pt x="26" y="3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6" y="44"/>
                      <a:pt x="37" y="4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6" y="34"/>
                      <a:pt x="46" y="32"/>
                      <a:pt x="45" y="31"/>
                    </a:cubicBezTo>
                    <a:close/>
                    <a:moveTo>
                      <a:pt x="23" y="26"/>
                    </a:moveTo>
                    <a:cubicBezTo>
                      <a:pt x="20" y="28"/>
                      <a:pt x="16" y="27"/>
                      <a:pt x="14" y="24"/>
                    </a:cubicBezTo>
                    <a:cubicBezTo>
                      <a:pt x="10" y="21"/>
                      <a:pt x="10" y="15"/>
                      <a:pt x="14" y="11"/>
                    </a:cubicBezTo>
                    <a:cubicBezTo>
                      <a:pt x="15" y="10"/>
                      <a:pt x="18" y="9"/>
                      <a:pt x="20" y="9"/>
                    </a:cubicBezTo>
                    <a:cubicBezTo>
                      <a:pt x="22" y="9"/>
                      <a:pt x="25" y="10"/>
                      <a:pt x="26" y="11"/>
                    </a:cubicBezTo>
                    <a:cubicBezTo>
                      <a:pt x="28" y="13"/>
                      <a:pt x="29" y="15"/>
                      <a:pt x="29" y="18"/>
                    </a:cubicBezTo>
                    <a:cubicBezTo>
                      <a:pt x="29" y="19"/>
                      <a:pt x="29" y="20"/>
                      <a:pt x="29" y="21"/>
                    </a:cubicBezTo>
                    <a:cubicBezTo>
                      <a:pt x="28" y="22"/>
                      <a:pt x="27" y="23"/>
                      <a:pt x="26" y="24"/>
                    </a:cubicBezTo>
                    <a:cubicBezTo>
                      <a:pt x="26" y="25"/>
                      <a:pt x="24" y="26"/>
                      <a:pt x="2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9"/>
              <p:cNvSpPr>
                <a:spLocks noEditPoints="1"/>
              </p:cNvSpPr>
              <p:nvPr/>
            </p:nvSpPr>
            <p:spPr bwMode="auto">
              <a:xfrm>
                <a:off x="6345495" y="4910939"/>
                <a:ext cx="371091" cy="471101"/>
              </a:xfrm>
              <a:custGeom>
                <a:avLst/>
                <a:gdLst>
                  <a:gd name="T0" fmla="*/ 66 w 85"/>
                  <a:gd name="T1" fmla="*/ 98 h 108"/>
                  <a:gd name="T2" fmla="*/ 66 w 85"/>
                  <a:gd name="T3" fmla="*/ 66 h 108"/>
                  <a:gd name="T4" fmla="*/ 82 w 85"/>
                  <a:gd name="T5" fmla="*/ 59 h 108"/>
                  <a:gd name="T6" fmla="*/ 85 w 85"/>
                  <a:gd name="T7" fmla="*/ 60 h 108"/>
                  <a:gd name="T8" fmla="*/ 44 w 85"/>
                  <a:gd name="T9" fmla="*/ 1 h 108"/>
                  <a:gd name="T10" fmla="*/ 41 w 85"/>
                  <a:gd name="T11" fmla="*/ 1 h 108"/>
                  <a:gd name="T12" fmla="*/ 0 w 85"/>
                  <a:gd name="T13" fmla="*/ 63 h 108"/>
                  <a:gd name="T14" fmla="*/ 43 w 85"/>
                  <a:gd name="T15" fmla="*/ 108 h 108"/>
                  <a:gd name="T16" fmla="*/ 68 w 85"/>
                  <a:gd name="T17" fmla="*/ 99 h 108"/>
                  <a:gd name="T18" fmla="*/ 66 w 85"/>
                  <a:gd name="T19" fmla="*/ 98 h 108"/>
                  <a:gd name="T20" fmla="*/ 50 w 85"/>
                  <a:gd name="T21" fmla="*/ 96 h 108"/>
                  <a:gd name="T22" fmla="*/ 43 w 85"/>
                  <a:gd name="T23" fmla="*/ 96 h 108"/>
                  <a:gd name="T24" fmla="*/ 9 w 85"/>
                  <a:gd name="T25" fmla="*/ 61 h 108"/>
                  <a:gd name="T26" fmla="*/ 25 w 85"/>
                  <a:gd name="T27" fmla="*/ 29 h 108"/>
                  <a:gd name="T28" fmla="*/ 28 w 85"/>
                  <a:gd name="T29" fmla="*/ 28 h 108"/>
                  <a:gd name="T30" fmla="*/ 29 w 85"/>
                  <a:gd name="T31" fmla="*/ 30 h 108"/>
                  <a:gd name="T32" fmla="*/ 29 w 85"/>
                  <a:gd name="T33" fmla="*/ 37 h 108"/>
                  <a:gd name="T34" fmla="*/ 50 w 85"/>
                  <a:gd name="T35" fmla="*/ 91 h 108"/>
                  <a:gd name="T36" fmla="*/ 51 w 85"/>
                  <a:gd name="T37" fmla="*/ 94 h 108"/>
                  <a:gd name="T38" fmla="*/ 50 w 85"/>
                  <a:gd name="T3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8">
                    <a:moveTo>
                      <a:pt x="66" y="98"/>
                    </a:moveTo>
                    <a:cubicBezTo>
                      <a:pt x="57" y="89"/>
                      <a:pt x="57" y="75"/>
                      <a:pt x="66" y="66"/>
                    </a:cubicBezTo>
                    <a:cubicBezTo>
                      <a:pt x="70" y="62"/>
                      <a:pt x="76" y="59"/>
                      <a:pt x="82" y="59"/>
                    </a:cubicBezTo>
                    <a:cubicBezTo>
                      <a:pt x="83" y="59"/>
                      <a:pt x="84" y="59"/>
                      <a:pt x="85" y="60"/>
                    </a:cubicBezTo>
                    <a:cubicBezTo>
                      <a:pt x="81" y="32"/>
                      <a:pt x="46" y="2"/>
                      <a:pt x="44" y="1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39" y="2"/>
                      <a:pt x="0" y="39"/>
                      <a:pt x="0" y="63"/>
                    </a:cubicBezTo>
                    <a:cubicBezTo>
                      <a:pt x="0" y="87"/>
                      <a:pt x="20" y="108"/>
                      <a:pt x="43" y="108"/>
                    </a:cubicBezTo>
                    <a:cubicBezTo>
                      <a:pt x="52" y="108"/>
                      <a:pt x="61" y="105"/>
                      <a:pt x="68" y="99"/>
                    </a:cubicBezTo>
                    <a:cubicBezTo>
                      <a:pt x="67" y="99"/>
                      <a:pt x="67" y="98"/>
                      <a:pt x="66" y="98"/>
                    </a:cubicBezTo>
                    <a:close/>
                    <a:moveTo>
                      <a:pt x="50" y="96"/>
                    </a:moveTo>
                    <a:cubicBezTo>
                      <a:pt x="47" y="96"/>
                      <a:pt x="45" y="96"/>
                      <a:pt x="43" y="96"/>
                    </a:cubicBezTo>
                    <a:cubicBezTo>
                      <a:pt x="25" y="96"/>
                      <a:pt x="9" y="80"/>
                      <a:pt x="9" y="61"/>
                    </a:cubicBezTo>
                    <a:cubicBezTo>
                      <a:pt x="9" y="53"/>
                      <a:pt x="15" y="42"/>
                      <a:pt x="25" y="29"/>
                    </a:cubicBezTo>
                    <a:cubicBezTo>
                      <a:pt x="26" y="28"/>
                      <a:pt x="27" y="28"/>
                      <a:pt x="28" y="28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9" y="33"/>
                      <a:pt x="29" y="35"/>
                      <a:pt x="29" y="37"/>
                    </a:cubicBezTo>
                    <a:cubicBezTo>
                      <a:pt x="29" y="64"/>
                      <a:pt x="38" y="87"/>
                      <a:pt x="50" y="91"/>
                    </a:cubicBezTo>
                    <a:cubicBezTo>
                      <a:pt x="51" y="92"/>
                      <a:pt x="51" y="93"/>
                      <a:pt x="51" y="94"/>
                    </a:cubicBezTo>
                    <a:cubicBezTo>
                      <a:pt x="51" y="95"/>
                      <a:pt x="51" y="95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1" name="矩形 20"/>
          <p:cNvSpPr/>
          <p:nvPr/>
        </p:nvSpPr>
        <p:spPr>
          <a:xfrm>
            <a:off x="5657158" y="2699771"/>
            <a:ext cx="4279915" cy="1680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中华医学会医学美容分会国际学术交流中心主任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临床研发培训中心首席专家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韩国</a:t>
            </a:r>
            <a:r>
              <a:rPr lang="en-US" altLang="zh-CN" sz="14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Sehyunmeka</a:t>
            </a: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整形外科医院特聘教授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韩国整形外科医学会理事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美国麦格假体指定培训顾问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北京医疗整形美容业协会理事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555558" y="205850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/>
              <a:t>代用名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55558" y="47689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800" dirty="0"/>
              <a:t>擅长项目</a:t>
            </a:r>
            <a:endParaRPr lang="zh-CN" altLang="en-US" sz="1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817442" y="219466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rPr>
              <a:t>业务院长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642644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5" name="椭圆 24"/>
          <p:cNvSpPr/>
          <p:nvPr/>
        </p:nvSpPr>
        <p:spPr>
          <a:xfrm>
            <a:off x="6591395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6" name="椭圆 25"/>
          <p:cNvSpPr/>
          <p:nvPr/>
        </p:nvSpPr>
        <p:spPr>
          <a:xfrm>
            <a:off x="7540146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7" name="椭圆 26"/>
          <p:cNvSpPr/>
          <p:nvPr/>
        </p:nvSpPr>
        <p:spPr>
          <a:xfrm>
            <a:off x="8488897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895160" y="1912505"/>
          <a:ext cx="2549701" cy="4958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Image" r:id="rId1" imgW="2905125" imgH="5648325" progId="Photoshop.Image.16">
                  <p:embed/>
                </p:oleObj>
              </mc:Choice>
              <mc:Fallback>
                <p:oleObj name="Image" r:id="rId1" imgW="2905125" imgH="5648325" progId="Photoshop.Image.16">
                  <p:embed/>
                  <p:pic>
                    <p:nvPicPr>
                      <p:cNvPr id="0" name="图片 92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895160" y="1912505"/>
                        <a:ext cx="2549701" cy="4958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组合 27"/>
          <p:cNvGrpSpPr/>
          <p:nvPr/>
        </p:nvGrpSpPr>
        <p:grpSpPr>
          <a:xfrm>
            <a:off x="5836489" y="5457743"/>
            <a:ext cx="276242" cy="293446"/>
            <a:chOff x="3917950" y="-469900"/>
            <a:chExt cx="458787" cy="487362"/>
          </a:xfrm>
          <a:solidFill>
            <a:schemeClr val="accent1"/>
          </a:solidFill>
        </p:grpSpPr>
        <p:sp>
          <p:nvSpPr>
            <p:cNvPr id="29" name="Freeform 36"/>
            <p:cNvSpPr/>
            <p:nvPr/>
          </p:nvSpPr>
          <p:spPr bwMode="auto">
            <a:xfrm>
              <a:off x="4064000" y="-242888"/>
              <a:ext cx="120650" cy="71438"/>
            </a:xfrm>
            <a:custGeom>
              <a:avLst/>
              <a:gdLst>
                <a:gd name="T0" fmla="*/ 29 w 57"/>
                <a:gd name="T1" fmla="*/ 34 h 34"/>
                <a:gd name="T2" fmla="*/ 0 w 57"/>
                <a:gd name="T3" fmla="*/ 6 h 34"/>
                <a:gd name="T4" fmla="*/ 6 w 57"/>
                <a:gd name="T5" fmla="*/ 0 h 34"/>
                <a:gd name="T6" fmla="*/ 12 w 57"/>
                <a:gd name="T7" fmla="*/ 6 h 34"/>
                <a:gd name="T8" fmla="*/ 29 w 57"/>
                <a:gd name="T9" fmla="*/ 22 h 34"/>
                <a:gd name="T10" fmla="*/ 45 w 57"/>
                <a:gd name="T11" fmla="*/ 6 h 34"/>
                <a:gd name="T12" fmla="*/ 51 w 57"/>
                <a:gd name="T13" fmla="*/ 0 h 34"/>
                <a:gd name="T14" fmla="*/ 57 w 57"/>
                <a:gd name="T15" fmla="*/ 6 h 34"/>
                <a:gd name="T16" fmla="*/ 29 w 57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34">
                  <a:moveTo>
                    <a:pt x="29" y="34"/>
                  </a:moveTo>
                  <a:cubicBezTo>
                    <a:pt x="13" y="34"/>
                    <a:pt x="0" y="21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15"/>
                    <a:pt x="19" y="22"/>
                    <a:pt x="29" y="22"/>
                  </a:cubicBezTo>
                  <a:cubicBezTo>
                    <a:pt x="38" y="22"/>
                    <a:pt x="45" y="15"/>
                    <a:pt x="45" y="6"/>
                  </a:cubicBezTo>
                  <a:cubicBezTo>
                    <a:pt x="45" y="2"/>
                    <a:pt x="48" y="0"/>
                    <a:pt x="51" y="0"/>
                  </a:cubicBezTo>
                  <a:cubicBezTo>
                    <a:pt x="54" y="0"/>
                    <a:pt x="57" y="2"/>
                    <a:pt x="57" y="6"/>
                  </a:cubicBezTo>
                  <a:cubicBezTo>
                    <a:pt x="57" y="21"/>
                    <a:pt x="44" y="34"/>
                    <a:pt x="2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7"/>
            <p:cNvSpPr/>
            <p:nvPr/>
          </p:nvSpPr>
          <p:spPr bwMode="auto">
            <a:xfrm>
              <a:off x="4159250" y="-242888"/>
              <a:ext cx="120650" cy="71438"/>
            </a:xfrm>
            <a:custGeom>
              <a:avLst/>
              <a:gdLst>
                <a:gd name="T0" fmla="*/ 29 w 57"/>
                <a:gd name="T1" fmla="*/ 34 h 34"/>
                <a:gd name="T2" fmla="*/ 0 w 57"/>
                <a:gd name="T3" fmla="*/ 6 h 34"/>
                <a:gd name="T4" fmla="*/ 6 w 57"/>
                <a:gd name="T5" fmla="*/ 0 h 34"/>
                <a:gd name="T6" fmla="*/ 12 w 57"/>
                <a:gd name="T7" fmla="*/ 6 h 34"/>
                <a:gd name="T8" fmla="*/ 29 w 57"/>
                <a:gd name="T9" fmla="*/ 22 h 34"/>
                <a:gd name="T10" fmla="*/ 45 w 57"/>
                <a:gd name="T11" fmla="*/ 6 h 34"/>
                <a:gd name="T12" fmla="*/ 51 w 57"/>
                <a:gd name="T13" fmla="*/ 0 h 34"/>
                <a:gd name="T14" fmla="*/ 57 w 57"/>
                <a:gd name="T15" fmla="*/ 6 h 34"/>
                <a:gd name="T16" fmla="*/ 29 w 57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34">
                  <a:moveTo>
                    <a:pt x="29" y="34"/>
                  </a:moveTo>
                  <a:cubicBezTo>
                    <a:pt x="13" y="34"/>
                    <a:pt x="0" y="21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15"/>
                    <a:pt x="20" y="22"/>
                    <a:pt x="29" y="22"/>
                  </a:cubicBezTo>
                  <a:cubicBezTo>
                    <a:pt x="38" y="22"/>
                    <a:pt x="45" y="15"/>
                    <a:pt x="45" y="6"/>
                  </a:cubicBezTo>
                  <a:cubicBezTo>
                    <a:pt x="45" y="2"/>
                    <a:pt x="48" y="0"/>
                    <a:pt x="51" y="0"/>
                  </a:cubicBezTo>
                  <a:cubicBezTo>
                    <a:pt x="55" y="0"/>
                    <a:pt x="57" y="2"/>
                    <a:pt x="57" y="6"/>
                  </a:cubicBezTo>
                  <a:cubicBezTo>
                    <a:pt x="57" y="21"/>
                    <a:pt x="44" y="34"/>
                    <a:pt x="2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8"/>
            <p:cNvSpPr/>
            <p:nvPr/>
          </p:nvSpPr>
          <p:spPr bwMode="auto">
            <a:xfrm>
              <a:off x="4254500" y="-242888"/>
              <a:ext cx="120650" cy="71438"/>
            </a:xfrm>
            <a:custGeom>
              <a:avLst/>
              <a:gdLst>
                <a:gd name="T0" fmla="*/ 29 w 57"/>
                <a:gd name="T1" fmla="*/ 34 h 34"/>
                <a:gd name="T2" fmla="*/ 0 w 57"/>
                <a:gd name="T3" fmla="*/ 6 h 34"/>
                <a:gd name="T4" fmla="*/ 6 w 57"/>
                <a:gd name="T5" fmla="*/ 0 h 34"/>
                <a:gd name="T6" fmla="*/ 12 w 57"/>
                <a:gd name="T7" fmla="*/ 6 h 34"/>
                <a:gd name="T8" fmla="*/ 29 w 57"/>
                <a:gd name="T9" fmla="*/ 22 h 34"/>
                <a:gd name="T10" fmla="*/ 45 w 57"/>
                <a:gd name="T11" fmla="*/ 6 h 34"/>
                <a:gd name="T12" fmla="*/ 51 w 57"/>
                <a:gd name="T13" fmla="*/ 0 h 34"/>
                <a:gd name="T14" fmla="*/ 57 w 57"/>
                <a:gd name="T15" fmla="*/ 6 h 34"/>
                <a:gd name="T16" fmla="*/ 29 w 57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34">
                  <a:moveTo>
                    <a:pt x="29" y="34"/>
                  </a:moveTo>
                  <a:cubicBezTo>
                    <a:pt x="13" y="34"/>
                    <a:pt x="0" y="21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15"/>
                    <a:pt x="20" y="22"/>
                    <a:pt x="29" y="22"/>
                  </a:cubicBezTo>
                  <a:cubicBezTo>
                    <a:pt x="38" y="22"/>
                    <a:pt x="45" y="15"/>
                    <a:pt x="45" y="6"/>
                  </a:cubicBezTo>
                  <a:cubicBezTo>
                    <a:pt x="45" y="2"/>
                    <a:pt x="48" y="0"/>
                    <a:pt x="51" y="0"/>
                  </a:cubicBezTo>
                  <a:cubicBezTo>
                    <a:pt x="55" y="0"/>
                    <a:pt x="57" y="2"/>
                    <a:pt x="57" y="6"/>
                  </a:cubicBezTo>
                  <a:cubicBezTo>
                    <a:pt x="57" y="21"/>
                    <a:pt x="45" y="34"/>
                    <a:pt x="2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9"/>
            <p:cNvSpPr/>
            <p:nvPr/>
          </p:nvSpPr>
          <p:spPr bwMode="auto">
            <a:xfrm>
              <a:off x="3917950" y="-106363"/>
              <a:ext cx="100012" cy="63500"/>
            </a:xfrm>
            <a:custGeom>
              <a:avLst/>
              <a:gdLst>
                <a:gd name="T0" fmla="*/ 40 w 47"/>
                <a:gd name="T1" fmla="*/ 30 h 30"/>
                <a:gd name="T2" fmla="*/ 40 w 47"/>
                <a:gd name="T3" fmla="*/ 30 h 30"/>
                <a:gd name="T4" fmla="*/ 34 w 47"/>
                <a:gd name="T5" fmla="*/ 24 h 30"/>
                <a:gd name="T6" fmla="*/ 23 w 47"/>
                <a:gd name="T7" fmla="*/ 13 h 30"/>
                <a:gd name="T8" fmla="*/ 12 w 47"/>
                <a:gd name="T9" fmla="*/ 24 h 30"/>
                <a:gd name="T10" fmla="*/ 6 w 47"/>
                <a:gd name="T11" fmla="*/ 30 h 30"/>
                <a:gd name="T12" fmla="*/ 0 w 47"/>
                <a:gd name="T13" fmla="*/ 23 h 30"/>
                <a:gd name="T14" fmla="*/ 24 w 47"/>
                <a:gd name="T15" fmla="*/ 1 h 30"/>
                <a:gd name="T16" fmla="*/ 46 w 47"/>
                <a:gd name="T17" fmla="*/ 24 h 30"/>
                <a:gd name="T18" fmla="*/ 40 w 47"/>
                <a:gd name="T1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30">
                  <a:moveTo>
                    <a:pt x="40" y="30"/>
                  </a:moveTo>
                  <a:cubicBezTo>
                    <a:pt x="40" y="30"/>
                    <a:pt x="40" y="30"/>
                    <a:pt x="40" y="30"/>
                  </a:cubicBezTo>
                  <a:cubicBezTo>
                    <a:pt x="37" y="30"/>
                    <a:pt x="34" y="27"/>
                    <a:pt x="34" y="24"/>
                  </a:cubicBezTo>
                  <a:cubicBezTo>
                    <a:pt x="35" y="18"/>
                    <a:pt x="30" y="13"/>
                    <a:pt x="23" y="13"/>
                  </a:cubicBezTo>
                  <a:cubicBezTo>
                    <a:pt x="17" y="12"/>
                    <a:pt x="12" y="17"/>
                    <a:pt x="12" y="24"/>
                  </a:cubicBezTo>
                  <a:cubicBezTo>
                    <a:pt x="12" y="27"/>
                    <a:pt x="9" y="29"/>
                    <a:pt x="6" y="30"/>
                  </a:cubicBezTo>
                  <a:cubicBezTo>
                    <a:pt x="2" y="29"/>
                    <a:pt x="0" y="27"/>
                    <a:pt x="0" y="23"/>
                  </a:cubicBezTo>
                  <a:cubicBezTo>
                    <a:pt x="0" y="11"/>
                    <a:pt x="11" y="0"/>
                    <a:pt x="24" y="1"/>
                  </a:cubicBezTo>
                  <a:cubicBezTo>
                    <a:pt x="36" y="1"/>
                    <a:pt x="47" y="12"/>
                    <a:pt x="46" y="24"/>
                  </a:cubicBezTo>
                  <a:cubicBezTo>
                    <a:pt x="46" y="28"/>
                    <a:pt x="44" y="30"/>
                    <a:pt x="4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3990975" y="-68263"/>
              <a:ext cx="98425" cy="63500"/>
            </a:xfrm>
            <a:custGeom>
              <a:avLst/>
              <a:gdLst>
                <a:gd name="T0" fmla="*/ 24 w 47"/>
                <a:gd name="T1" fmla="*/ 30 h 30"/>
                <a:gd name="T2" fmla="*/ 23 w 47"/>
                <a:gd name="T3" fmla="*/ 30 h 30"/>
                <a:gd name="T4" fmla="*/ 7 w 47"/>
                <a:gd name="T5" fmla="*/ 23 h 30"/>
                <a:gd name="T6" fmla="*/ 0 w 47"/>
                <a:gd name="T7" fmla="*/ 6 h 30"/>
                <a:gd name="T8" fmla="*/ 7 w 47"/>
                <a:gd name="T9" fmla="*/ 0 h 30"/>
                <a:gd name="T10" fmla="*/ 12 w 47"/>
                <a:gd name="T11" fmla="*/ 6 h 30"/>
                <a:gd name="T12" fmla="*/ 16 w 47"/>
                <a:gd name="T13" fmla="*/ 14 h 30"/>
                <a:gd name="T14" fmla="*/ 23 w 47"/>
                <a:gd name="T15" fmla="*/ 18 h 30"/>
                <a:gd name="T16" fmla="*/ 31 w 47"/>
                <a:gd name="T17" fmla="*/ 15 h 30"/>
                <a:gd name="T18" fmla="*/ 35 w 47"/>
                <a:gd name="T19" fmla="*/ 7 h 30"/>
                <a:gd name="T20" fmla="*/ 41 w 47"/>
                <a:gd name="T21" fmla="*/ 1 h 30"/>
                <a:gd name="T22" fmla="*/ 47 w 47"/>
                <a:gd name="T23" fmla="*/ 7 h 30"/>
                <a:gd name="T24" fmla="*/ 40 w 47"/>
                <a:gd name="T25" fmla="*/ 23 h 30"/>
                <a:gd name="T26" fmla="*/ 24 w 47"/>
                <a:gd name="T2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30">
                  <a:moveTo>
                    <a:pt x="24" y="30"/>
                  </a:moveTo>
                  <a:cubicBezTo>
                    <a:pt x="24" y="30"/>
                    <a:pt x="23" y="30"/>
                    <a:pt x="23" y="30"/>
                  </a:cubicBezTo>
                  <a:cubicBezTo>
                    <a:pt x="17" y="30"/>
                    <a:pt x="11" y="27"/>
                    <a:pt x="7" y="23"/>
                  </a:cubicBezTo>
                  <a:cubicBezTo>
                    <a:pt x="3" y="18"/>
                    <a:pt x="0" y="12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9"/>
                    <a:pt x="13" y="12"/>
                    <a:pt x="16" y="14"/>
                  </a:cubicBezTo>
                  <a:cubicBezTo>
                    <a:pt x="18" y="17"/>
                    <a:pt x="20" y="18"/>
                    <a:pt x="23" y="18"/>
                  </a:cubicBezTo>
                  <a:cubicBezTo>
                    <a:pt x="26" y="18"/>
                    <a:pt x="29" y="17"/>
                    <a:pt x="31" y="15"/>
                  </a:cubicBezTo>
                  <a:cubicBezTo>
                    <a:pt x="34" y="13"/>
                    <a:pt x="35" y="10"/>
                    <a:pt x="35" y="7"/>
                  </a:cubicBezTo>
                  <a:cubicBezTo>
                    <a:pt x="35" y="4"/>
                    <a:pt x="38" y="1"/>
                    <a:pt x="41" y="1"/>
                  </a:cubicBezTo>
                  <a:cubicBezTo>
                    <a:pt x="44" y="1"/>
                    <a:pt x="47" y="4"/>
                    <a:pt x="47" y="7"/>
                  </a:cubicBezTo>
                  <a:cubicBezTo>
                    <a:pt x="47" y="13"/>
                    <a:pt x="44" y="19"/>
                    <a:pt x="40" y="23"/>
                  </a:cubicBezTo>
                  <a:cubicBezTo>
                    <a:pt x="35" y="28"/>
                    <a:pt x="30" y="30"/>
                    <a:pt x="2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1"/>
            <p:cNvSpPr>
              <a:spLocks noEditPoints="1"/>
            </p:cNvSpPr>
            <p:nvPr/>
          </p:nvSpPr>
          <p:spPr bwMode="auto">
            <a:xfrm>
              <a:off x="4064000" y="-423863"/>
              <a:ext cx="312737" cy="441325"/>
            </a:xfrm>
            <a:custGeom>
              <a:avLst/>
              <a:gdLst>
                <a:gd name="T0" fmla="*/ 56 w 148"/>
                <a:gd name="T1" fmla="*/ 208 h 208"/>
                <a:gd name="T2" fmla="*/ 0 w 148"/>
                <a:gd name="T3" fmla="*/ 104 h 208"/>
                <a:gd name="T4" fmla="*/ 56 w 148"/>
                <a:gd name="T5" fmla="*/ 0 h 208"/>
                <a:gd name="T6" fmla="*/ 148 w 148"/>
                <a:gd name="T7" fmla="*/ 104 h 208"/>
                <a:gd name="T8" fmla="*/ 56 w 148"/>
                <a:gd name="T9" fmla="*/ 208 h 208"/>
                <a:gd name="T10" fmla="*/ 56 w 148"/>
                <a:gd name="T11" fmla="*/ 12 h 208"/>
                <a:gd name="T12" fmla="*/ 12 w 148"/>
                <a:gd name="T13" fmla="*/ 104 h 208"/>
                <a:gd name="T14" fmla="*/ 56 w 148"/>
                <a:gd name="T15" fmla="*/ 196 h 208"/>
                <a:gd name="T16" fmla="*/ 136 w 148"/>
                <a:gd name="T17" fmla="*/ 104 h 208"/>
                <a:gd name="T18" fmla="*/ 56 w 148"/>
                <a:gd name="T19" fmla="*/ 1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208">
                  <a:moveTo>
                    <a:pt x="56" y="208"/>
                  </a:moveTo>
                  <a:cubicBezTo>
                    <a:pt x="0" y="208"/>
                    <a:pt x="0" y="153"/>
                    <a:pt x="0" y="104"/>
                  </a:cubicBezTo>
                  <a:cubicBezTo>
                    <a:pt x="0" y="55"/>
                    <a:pt x="0" y="0"/>
                    <a:pt x="56" y="0"/>
                  </a:cubicBezTo>
                  <a:cubicBezTo>
                    <a:pt x="107" y="0"/>
                    <a:pt x="148" y="47"/>
                    <a:pt x="148" y="104"/>
                  </a:cubicBezTo>
                  <a:cubicBezTo>
                    <a:pt x="148" y="161"/>
                    <a:pt x="107" y="208"/>
                    <a:pt x="56" y="208"/>
                  </a:cubicBezTo>
                  <a:close/>
                  <a:moveTo>
                    <a:pt x="56" y="12"/>
                  </a:moveTo>
                  <a:cubicBezTo>
                    <a:pt x="15" y="12"/>
                    <a:pt x="12" y="47"/>
                    <a:pt x="12" y="104"/>
                  </a:cubicBezTo>
                  <a:cubicBezTo>
                    <a:pt x="12" y="161"/>
                    <a:pt x="15" y="196"/>
                    <a:pt x="56" y="196"/>
                  </a:cubicBezTo>
                  <a:cubicBezTo>
                    <a:pt x="100" y="196"/>
                    <a:pt x="136" y="155"/>
                    <a:pt x="136" y="104"/>
                  </a:cubicBezTo>
                  <a:cubicBezTo>
                    <a:pt x="136" y="53"/>
                    <a:pt x="100" y="12"/>
                    <a:pt x="5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2"/>
            <p:cNvSpPr/>
            <p:nvPr/>
          </p:nvSpPr>
          <p:spPr bwMode="auto">
            <a:xfrm>
              <a:off x="4064000" y="-469900"/>
              <a:ext cx="25400" cy="273050"/>
            </a:xfrm>
            <a:custGeom>
              <a:avLst/>
              <a:gdLst>
                <a:gd name="T0" fmla="*/ 6 w 12"/>
                <a:gd name="T1" fmla="*/ 129 h 129"/>
                <a:gd name="T2" fmla="*/ 0 w 12"/>
                <a:gd name="T3" fmla="*/ 123 h 129"/>
                <a:gd name="T4" fmla="*/ 0 w 12"/>
                <a:gd name="T5" fmla="*/ 6 h 129"/>
                <a:gd name="T6" fmla="*/ 6 w 12"/>
                <a:gd name="T7" fmla="*/ 0 h 129"/>
                <a:gd name="T8" fmla="*/ 12 w 12"/>
                <a:gd name="T9" fmla="*/ 6 h 129"/>
                <a:gd name="T10" fmla="*/ 12 w 12"/>
                <a:gd name="T11" fmla="*/ 123 h 129"/>
                <a:gd name="T12" fmla="*/ 6 w 12"/>
                <a:gd name="T1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9">
                  <a:moveTo>
                    <a:pt x="6" y="129"/>
                  </a:moveTo>
                  <a:cubicBezTo>
                    <a:pt x="3" y="129"/>
                    <a:pt x="0" y="127"/>
                    <a:pt x="0" y="12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12" y="127"/>
                    <a:pt x="9" y="129"/>
                    <a:pt x="6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3"/>
            <p:cNvSpPr/>
            <p:nvPr/>
          </p:nvSpPr>
          <p:spPr bwMode="auto">
            <a:xfrm>
              <a:off x="4064000" y="-222250"/>
              <a:ext cx="25400" cy="179388"/>
            </a:xfrm>
            <a:custGeom>
              <a:avLst/>
              <a:gdLst>
                <a:gd name="T0" fmla="*/ 6 w 12"/>
                <a:gd name="T1" fmla="*/ 85 h 85"/>
                <a:gd name="T2" fmla="*/ 0 w 12"/>
                <a:gd name="T3" fmla="*/ 79 h 85"/>
                <a:gd name="T4" fmla="*/ 0 w 12"/>
                <a:gd name="T5" fmla="*/ 6 h 85"/>
                <a:gd name="T6" fmla="*/ 6 w 12"/>
                <a:gd name="T7" fmla="*/ 0 h 85"/>
                <a:gd name="T8" fmla="*/ 12 w 12"/>
                <a:gd name="T9" fmla="*/ 6 h 85"/>
                <a:gd name="T10" fmla="*/ 12 w 12"/>
                <a:gd name="T11" fmla="*/ 79 h 85"/>
                <a:gd name="T12" fmla="*/ 6 w 12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5">
                  <a:moveTo>
                    <a:pt x="6" y="85"/>
                  </a:moveTo>
                  <a:cubicBezTo>
                    <a:pt x="3" y="85"/>
                    <a:pt x="0" y="83"/>
                    <a:pt x="0" y="7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83"/>
                    <a:pt x="9" y="85"/>
                    <a:pt x="6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778070" y="5481161"/>
            <a:ext cx="290580" cy="246610"/>
            <a:chOff x="5237163" y="-423863"/>
            <a:chExt cx="482600" cy="409576"/>
          </a:xfrm>
          <a:solidFill>
            <a:schemeClr val="accent1"/>
          </a:solidFill>
        </p:grpSpPr>
        <p:sp>
          <p:nvSpPr>
            <p:cNvPr id="38" name="Freeform 44"/>
            <p:cNvSpPr/>
            <p:nvPr/>
          </p:nvSpPr>
          <p:spPr bwMode="auto">
            <a:xfrm>
              <a:off x="5465763" y="-222250"/>
              <a:ext cx="25400" cy="207963"/>
            </a:xfrm>
            <a:custGeom>
              <a:avLst/>
              <a:gdLst>
                <a:gd name="T0" fmla="*/ 6 w 12"/>
                <a:gd name="T1" fmla="*/ 98 h 98"/>
                <a:gd name="T2" fmla="*/ 0 w 12"/>
                <a:gd name="T3" fmla="*/ 92 h 98"/>
                <a:gd name="T4" fmla="*/ 0 w 12"/>
                <a:gd name="T5" fmla="*/ 6 h 98"/>
                <a:gd name="T6" fmla="*/ 6 w 12"/>
                <a:gd name="T7" fmla="*/ 0 h 98"/>
                <a:gd name="T8" fmla="*/ 12 w 12"/>
                <a:gd name="T9" fmla="*/ 6 h 98"/>
                <a:gd name="T10" fmla="*/ 12 w 12"/>
                <a:gd name="T11" fmla="*/ 92 h 98"/>
                <a:gd name="T12" fmla="*/ 6 w 12"/>
                <a:gd name="T1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8">
                  <a:moveTo>
                    <a:pt x="6" y="98"/>
                  </a:moveTo>
                  <a:cubicBezTo>
                    <a:pt x="3" y="98"/>
                    <a:pt x="0" y="95"/>
                    <a:pt x="0" y="9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5"/>
                    <a:pt x="9" y="98"/>
                    <a:pt x="6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5"/>
            <p:cNvSpPr/>
            <p:nvPr/>
          </p:nvSpPr>
          <p:spPr bwMode="auto">
            <a:xfrm>
              <a:off x="5402263" y="-287338"/>
              <a:ext cx="152400" cy="90488"/>
            </a:xfrm>
            <a:custGeom>
              <a:avLst/>
              <a:gdLst>
                <a:gd name="T0" fmla="*/ 36 w 72"/>
                <a:gd name="T1" fmla="*/ 43 h 43"/>
                <a:gd name="T2" fmla="*/ 32 w 72"/>
                <a:gd name="T3" fmla="*/ 41 h 43"/>
                <a:gd name="T4" fmla="*/ 2 w 72"/>
                <a:gd name="T5" fmla="*/ 11 h 43"/>
                <a:gd name="T6" fmla="*/ 2 w 72"/>
                <a:gd name="T7" fmla="*/ 3 h 43"/>
                <a:gd name="T8" fmla="*/ 11 w 72"/>
                <a:gd name="T9" fmla="*/ 3 h 43"/>
                <a:gd name="T10" fmla="*/ 36 w 72"/>
                <a:gd name="T11" fmla="*/ 28 h 43"/>
                <a:gd name="T12" fmla="*/ 61 w 72"/>
                <a:gd name="T13" fmla="*/ 3 h 43"/>
                <a:gd name="T14" fmla="*/ 70 w 72"/>
                <a:gd name="T15" fmla="*/ 3 h 43"/>
                <a:gd name="T16" fmla="*/ 70 w 72"/>
                <a:gd name="T17" fmla="*/ 11 h 43"/>
                <a:gd name="T18" fmla="*/ 40 w 72"/>
                <a:gd name="T19" fmla="*/ 41 h 43"/>
                <a:gd name="T20" fmla="*/ 36 w 72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43">
                  <a:moveTo>
                    <a:pt x="36" y="43"/>
                  </a:moveTo>
                  <a:cubicBezTo>
                    <a:pt x="34" y="43"/>
                    <a:pt x="33" y="42"/>
                    <a:pt x="32" y="4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9"/>
                    <a:pt x="0" y="5"/>
                    <a:pt x="2" y="3"/>
                  </a:cubicBezTo>
                  <a:cubicBezTo>
                    <a:pt x="4" y="0"/>
                    <a:pt x="8" y="0"/>
                    <a:pt x="11" y="3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4" y="0"/>
                    <a:pt x="67" y="0"/>
                    <a:pt x="70" y="3"/>
                  </a:cubicBezTo>
                  <a:cubicBezTo>
                    <a:pt x="72" y="5"/>
                    <a:pt x="72" y="9"/>
                    <a:pt x="70" y="1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2"/>
                    <a:pt x="37" y="43"/>
                    <a:pt x="3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6"/>
            <p:cNvSpPr/>
            <p:nvPr/>
          </p:nvSpPr>
          <p:spPr bwMode="auto">
            <a:xfrm>
              <a:off x="5237163" y="-381000"/>
              <a:ext cx="50800" cy="227013"/>
            </a:xfrm>
            <a:custGeom>
              <a:avLst/>
              <a:gdLst>
                <a:gd name="T0" fmla="*/ 17 w 24"/>
                <a:gd name="T1" fmla="*/ 107 h 107"/>
                <a:gd name="T2" fmla="*/ 12 w 24"/>
                <a:gd name="T3" fmla="*/ 104 h 107"/>
                <a:gd name="T4" fmla="*/ 0 w 24"/>
                <a:gd name="T5" fmla="*/ 54 h 107"/>
                <a:gd name="T6" fmla="*/ 12 w 24"/>
                <a:gd name="T7" fmla="*/ 4 h 107"/>
                <a:gd name="T8" fmla="*/ 20 w 24"/>
                <a:gd name="T9" fmla="*/ 2 h 107"/>
                <a:gd name="T10" fmla="*/ 23 w 24"/>
                <a:gd name="T11" fmla="*/ 10 h 107"/>
                <a:gd name="T12" fmla="*/ 12 w 24"/>
                <a:gd name="T13" fmla="*/ 54 h 107"/>
                <a:gd name="T14" fmla="*/ 23 w 24"/>
                <a:gd name="T15" fmla="*/ 98 h 107"/>
                <a:gd name="T16" fmla="*/ 20 w 24"/>
                <a:gd name="T17" fmla="*/ 106 h 107"/>
                <a:gd name="T18" fmla="*/ 17 w 24"/>
                <a:gd name="T1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07">
                  <a:moveTo>
                    <a:pt x="17" y="107"/>
                  </a:moveTo>
                  <a:cubicBezTo>
                    <a:pt x="15" y="107"/>
                    <a:pt x="13" y="106"/>
                    <a:pt x="12" y="104"/>
                  </a:cubicBezTo>
                  <a:cubicBezTo>
                    <a:pt x="4" y="90"/>
                    <a:pt x="0" y="72"/>
                    <a:pt x="0" y="54"/>
                  </a:cubicBezTo>
                  <a:cubicBezTo>
                    <a:pt x="0" y="35"/>
                    <a:pt x="4" y="17"/>
                    <a:pt x="12" y="4"/>
                  </a:cubicBezTo>
                  <a:cubicBezTo>
                    <a:pt x="14" y="1"/>
                    <a:pt x="18" y="0"/>
                    <a:pt x="20" y="2"/>
                  </a:cubicBezTo>
                  <a:cubicBezTo>
                    <a:pt x="23" y="3"/>
                    <a:pt x="24" y="7"/>
                    <a:pt x="23" y="10"/>
                  </a:cubicBezTo>
                  <a:cubicBezTo>
                    <a:pt x="16" y="22"/>
                    <a:pt x="12" y="37"/>
                    <a:pt x="12" y="54"/>
                  </a:cubicBezTo>
                  <a:cubicBezTo>
                    <a:pt x="12" y="70"/>
                    <a:pt x="16" y="86"/>
                    <a:pt x="23" y="98"/>
                  </a:cubicBezTo>
                  <a:cubicBezTo>
                    <a:pt x="24" y="101"/>
                    <a:pt x="23" y="104"/>
                    <a:pt x="20" y="106"/>
                  </a:cubicBezTo>
                  <a:cubicBezTo>
                    <a:pt x="20" y="107"/>
                    <a:pt x="18" y="107"/>
                    <a:pt x="1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7"/>
            <p:cNvSpPr/>
            <p:nvPr/>
          </p:nvSpPr>
          <p:spPr bwMode="auto">
            <a:xfrm>
              <a:off x="5260975" y="-423863"/>
              <a:ext cx="177800" cy="314325"/>
            </a:xfrm>
            <a:custGeom>
              <a:avLst/>
              <a:gdLst>
                <a:gd name="T0" fmla="*/ 40 w 84"/>
                <a:gd name="T1" fmla="*/ 148 h 148"/>
                <a:gd name="T2" fmla="*/ 1 w 84"/>
                <a:gd name="T3" fmla="*/ 124 h 148"/>
                <a:gd name="T4" fmla="*/ 4 w 84"/>
                <a:gd name="T5" fmla="*/ 116 h 148"/>
                <a:gd name="T6" fmla="*/ 12 w 84"/>
                <a:gd name="T7" fmla="*/ 118 h 148"/>
                <a:gd name="T8" fmla="*/ 40 w 84"/>
                <a:gd name="T9" fmla="*/ 136 h 148"/>
                <a:gd name="T10" fmla="*/ 72 w 84"/>
                <a:gd name="T11" fmla="*/ 104 h 148"/>
                <a:gd name="T12" fmla="*/ 70 w 84"/>
                <a:gd name="T13" fmla="*/ 91 h 148"/>
                <a:gd name="T14" fmla="*/ 65 w 84"/>
                <a:gd name="T15" fmla="*/ 74 h 148"/>
                <a:gd name="T16" fmla="*/ 70 w 84"/>
                <a:gd name="T17" fmla="*/ 57 h 148"/>
                <a:gd name="T18" fmla="*/ 72 w 84"/>
                <a:gd name="T19" fmla="*/ 44 h 148"/>
                <a:gd name="T20" fmla="*/ 40 w 84"/>
                <a:gd name="T21" fmla="*/ 12 h 148"/>
                <a:gd name="T22" fmla="*/ 12 w 84"/>
                <a:gd name="T23" fmla="*/ 29 h 148"/>
                <a:gd name="T24" fmla="*/ 4 w 84"/>
                <a:gd name="T25" fmla="*/ 32 h 148"/>
                <a:gd name="T26" fmla="*/ 1 w 84"/>
                <a:gd name="T27" fmla="*/ 24 h 148"/>
                <a:gd name="T28" fmla="*/ 40 w 84"/>
                <a:gd name="T29" fmla="*/ 0 h 148"/>
                <a:gd name="T30" fmla="*/ 84 w 84"/>
                <a:gd name="T31" fmla="*/ 44 h 148"/>
                <a:gd name="T32" fmla="*/ 81 w 84"/>
                <a:gd name="T33" fmla="*/ 62 h 148"/>
                <a:gd name="T34" fmla="*/ 77 w 84"/>
                <a:gd name="T35" fmla="*/ 74 h 148"/>
                <a:gd name="T36" fmla="*/ 81 w 84"/>
                <a:gd name="T37" fmla="*/ 86 h 148"/>
                <a:gd name="T38" fmla="*/ 84 w 84"/>
                <a:gd name="T39" fmla="*/ 104 h 148"/>
                <a:gd name="T40" fmla="*/ 40 w 84"/>
                <a:gd name="T4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148">
                  <a:moveTo>
                    <a:pt x="40" y="148"/>
                  </a:moveTo>
                  <a:cubicBezTo>
                    <a:pt x="24" y="148"/>
                    <a:pt x="9" y="138"/>
                    <a:pt x="1" y="124"/>
                  </a:cubicBezTo>
                  <a:cubicBezTo>
                    <a:pt x="0" y="121"/>
                    <a:pt x="1" y="117"/>
                    <a:pt x="4" y="116"/>
                  </a:cubicBezTo>
                  <a:cubicBezTo>
                    <a:pt x="7" y="114"/>
                    <a:pt x="10" y="115"/>
                    <a:pt x="12" y="118"/>
                  </a:cubicBezTo>
                  <a:cubicBezTo>
                    <a:pt x="17" y="129"/>
                    <a:pt x="28" y="136"/>
                    <a:pt x="40" y="136"/>
                  </a:cubicBezTo>
                  <a:cubicBezTo>
                    <a:pt x="58" y="136"/>
                    <a:pt x="72" y="121"/>
                    <a:pt x="72" y="104"/>
                  </a:cubicBezTo>
                  <a:cubicBezTo>
                    <a:pt x="72" y="99"/>
                    <a:pt x="72" y="95"/>
                    <a:pt x="70" y="91"/>
                  </a:cubicBezTo>
                  <a:cubicBezTo>
                    <a:pt x="69" y="90"/>
                    <a:pt x="65" y="81"/>
                    <a:pt x="65" y="74"/>
                  </a:cubicBezTo>
                  <a:cubicBezTo>
                    <a:pt x="65" y="67"/>
                    <a:pt x="69" y="58"/>
                    <a:pt x="70" y="57"/>
                  </a:cubicBezTo>
                  <a:cubicBezTo>
                    <a:pt x="71" y="53"/>
                    <a:pt x="72" y="49"/>
                    <a:pt x="72" y="44"/>
                  </a:cubicBezTo>
                  <a:cubicBezTo>
                    <a:pt x="72" y="26"/>
                    <a:pt x="58" y="12"/>
                    <a:pt x="40" y="12"/>
                  </a:cubicBezTo>
                  <a:cubicBezTo>
                    <a:pt x="28" y="12"/>
                    <a:pt x="17" y="19"/>
                    <a:pt x="12" y="29"/>
                  </a:cubicBezTo>
                  <a:cubicBezTo>
                    <a:pt x="10" y="32"/>
                    <a:pt x="7" y="34"/>
                    <a:pt x="4" y="32"/>
                  </a:cubicBezTo>
                  <a:cubicBezTo>
                    <a:pt x="1" y="31"/>
                    <a:pt x="0" y="27"/>
                    <a:pt x="1" y="24"/>
                  </a:cubicBezTo>
                  <a:cubicBezTo>
                    <a:pt x="9" y="9"/>
                    <a:pt x="24" y="0"/>
                    <a:pt x="40" y="0"/>
                  </a:cubicBezTo>
                  <a:cubicBezTo>
                    <a:pt x="65" y="0"/>
                    <a:pt x="84" y="20"/>
                    <a:pt x="84" y="44"/>
                  </a:cubicBezTo>
                  <a:cubicBezTo>
                    <a:pt x="84" y="50"/>
                    <a:pt x="83" y="56"/>
                    <a:pt x="81" y="62"/>
                  </a:cubicBezTo>
                  <a:cubicBezTo>
                    <a:pt x="79" y="65"/>
                    <a:pt x="77" y="70"/>
                    <a:pt x="77" y="74"/>
                  </a:cubicBezTo>
                  <a:cubicBezTo>
                    <a:pt x="77" y="78"/>
                    <a:pt x="80" y="84"/>
                    <a:pt x="81" y="86"/>
                  </a:cubicBezTo>
                  <a:cubicBezTo>
                    <a:pt x="83" y="91"/>
                    <a:pt x="84" y="97"/>
                    <a:pt x="84" y="104"/>
                  </a:cubicBezTo>
                  <a:cubicBezTo>
                    <a:pt x="84" y="128"/>
                    <a:pt x="65" y="148"/>
                    <a:pt x="40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8"/>
            <p:cNvSpPr/>
            <p:nvPr/>
          </p:nvSpPr>
          <p:spPr bwMode="auto">
            <a:xfrm>
              <a:off x="5668963" y="-381000"/>
              <a:ext cx="50800" cy="227013"/>
            </a:xfrm>
            <a:custGeom>
              <a:avLst/>
              <a:gdLst>
                <a:gd name="T0" fmla="*/ 7 w 24"/>
                <a:gd name="T1" fmla="*/ 107 h 107"/>
                <a:gd name="T2" fmla="*/ 3 w 24"/>
                <a:gd name="T3" fmla="*/ 106 h 107"/>
                <a:gd name="T4" fmla="*/ 1 w 24"/>
                <a:gd name="T5" fmla="*/ 98 h 107"/>
                <a:gd name="T6" fmla="*/ 12 w 24"/>
                <a:gd name="T7" fmla="*/ 54 h 107"/>
                <a:gd name="T8" fmla="*/ 1 w 24"/>
                <a:gd name="T9" fmla="*/ 10 h 107"/>
                <a:gd name="T10" fmla="*/ 3 w 24"/>
                <a:gd name="T11" fmla="*/ 2 h 107"/>
                <a:gd name="T12" fmla="*/ 12 w 24"/>
                <a:gd name="T13" fmla="*/ 4 h 107"/>
                <a:gd name="T14" fmla="*/ 24 w 24"/>
                <a:gd name="T15" fmla="*/ 54 h 107"/>
                <a:gd name="T16" fmla="*/ 12 w 24"/>
                <a:gd name="T17" fmla="*/ 104 h 107"/>
                <a:gd name="T18" fmla="*/ 7 w 24"/>
                <a:gd name="T1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07">
                  <a:moveTo>
                    <a:pt x="7" y="107"/>
                  </a:moveTo>
                  <a:cubicBezTo>
                    <a:pt x="5" y="107"/>
                    <a:pt x="4" y="107"/>
                    <a:pt x="3" y="106"/>
                  </a:cubicBezTo>
                  <a:cubicBezTo>
                    <a:pt x="1" y="104"/>
                    <a:pt x="0" y="101"/>
                    <a:pt x="1" y="98"/>
                  </a:cubicBezTo>
                  <a:cubicBezTo>
                    <a:pt x="8" y="86"/>
                    <a:pt x="12" y="70"/>
                    <a:pt x="12" y="54"/>
                  </a:cubicBezTo>
                  <a:cubicBezTo>
                    <a:pt x="12" y="37"/>
                    <a:pt x="8" y="22"/>
                    <a:pt x="1" y="10"/>
                  </a:cubicBezTo>
                  <a:cubicBezTo>
                    <a:pt x="0" y="7"/>
                    <a:pt x="1" y="3"/>
                    <a:pt x="3" y="2"/>
                  </a:cubicBezTo>
                  <a:cubicBezTo>
                    <a:pt x="6" y="0"/>
                    <a:pt x="10" y="1"/>
                    <a:pt x="12" y="4"/>
                  </a:cubicBezTo>
                  <a:cubicBezTo>
                    <a:pt x="20" y="17"/>
                    <a:pt x="24" y="35"/>
                    <a:pt x="24" y="54"/>
                  </a:cubicBezTo>
                  <a:cubicBezTo>
                    <a:pt x="24" y="73"/>
                    <a:pt x="20" y="90"/>
                    <a:pt x="12" y="104"/>
                  </a:cubicBezTo>
                  <a:cubicBezTo>
                    <a:pt x="11" y="106"/>
                    <a:pt x="9" y="107"/>
                    <a:pt x="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9"/>
            <p:cNvSpPr/>
            <p:nvPr/>
          </p:nvSpPr>
          <p:spPr bwMode="auto">
            <a:xfrm>
              <a:off x="5518150" y="-423863"/>
              <a:ext cx="177800" cy="314325"/>
            </a:xfrm>
            <a:custGeom>
              <a:avLst/>
              <a:gdLst>
                <a:gd name="T0" fmla="*/ 44 w 84"/>
                <a:gd name="T1" fmla="*/ 148 h 148"/>
                <a:gd name="T2" fmla="*/ 0 w 84"/>
                <a:gd name="T3" fmla="*/ 104 h 148"/>
                <a:gd name="T4" fmla="*/ 3 w 84"/>
                <a:gd name="T5" fmla="*/ 86 h 148"/>
                <a:gd name="T6" fmla="*/ 7 w 84"/>
                <a:gd name="T7" fmla="*/ 74 h 148"/>
                <a:gd name="T8" fmla="*/ 3 w 84"/>
                <a:gd name="T9" fmla="*/ 62 h 148"/>
                <a:gd name="T10" fmla="*/ 0 w 84"/>
                <a:gd name="T11" fmla="*/ 44 h 148"/>
                <a:gd name="T12" fmla="*/ 44 w 84"/>
                <a:gd name="T13" fmla="*/ 0 h 148"/>
                <a:gd name="T14" fmla="*/ 83 w 84"/>
                <a:gd name="T15" fmla="*/ 24 h 148"/>
                <a:gd name="T16" fmla="*/ 80 w 84"/>
                <a:gd name="T17" fmla="*/ 32 h 148"/>
                <a:gd name="T18" fmla="*/ 72 w 84"/>
                <a:gd name="T19" fmla="*/ 29 h 148"/>
                <a:gd name="T20" fmla="*/ 44 w 84"/>
                <a:gd name="T21" fmla="*/ 12 h 148"/>
                <a:gd name="T22" fmla="*/ 12 w 84"/>
                <a:gd name="T23" fmla="*/ 44 h 148"/>
                <a:gd name="T24" fmla="*/ 14 w 84"/>
                <a:gd name="T25" fmla="*/ 57 h 148"/>
                <a:gd name="T26" fmla="*/ 19 w 84"/>
                <a:gd name="T27" fmla="*/ 74 h 148"/>
                <a:gd name="T28" fmla="*/ 14 w 84"/>
                <a:gd name="T29" fmla="*/ 91 h 148"/>
                <a:gd name="T30" fmla="*/ 12 w 84"/>
                <a:gd name="T31" fmla="*/ 104 h 148"/>
                <a:gd name="T32" fmla="*/ 44 w 84"/>
                <a:gd name="T33" fmla="*/ 136 h 148"/>
                <a:gd name="T34" fmla="*/ 72 w 84"/>
                <a:gd name="T35" fmla="*/ 118 h 148"/>
                <a:gd name="T36" fmla="*/ 80 w 84"/>
                <a:gd name="T37" fmla="*/ 116 h 148"/>
                <a:gd name="T38" fmla="*/ 83 w 84"/>
                <a:gd name="T39" fmla="*/ 124 h 148"/>
                <a:gd name="T40" fmla="*/ 44 w 84"/>
                <a:gd name="T4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148">
                  <a:moveTo>
                    <a:pt x="44" y="148"/>
                  </a:moveTo>
                  <a:cubicBezTo>
                    <a:pt x="19" y="148"/>
                    <a:pt x="0" y="128"/>
                    <a:pt x="0" y="104"/>
                  </a:cubicBezTo>
                  <a:cubicBezTo>
                    <a:pt x="0" y="97"/>
                    <a:pt x="1" y="91"/>
                    <a:pt x="3" y="86"/>
                  </a:cubicBezTo>
                  <a:cubicBezTo>
                    <a:pt x="5" y="83"/>
                    <a:pt x="7" y="77"/>
                    <a:pt x="7" y="74"/>
                  </a:cubicBezTo>
                  <a:cubicBezTo>
                    <a:pt x="7" y="70"/>
                    <a:pt x="4" y="64"/>
                    <a:pt x="3" y="62"/>
                  </a:cubicBezTo>
                  <a:cubicBezTo>
                    <a:pt x="1" y="56"/>
                    <a:pt x="0" y="50"/>
                    <a:pt x="0" y="44"/>
                  </a:cubicBezTo>
                  <a:cubicBezTo>
                    <a:pt x="0" y="20"/>
                    <a:pt x="19" y="0"/>
                    <a:pt x="44" y="0"/>
                  </a:cubicBezTo>
                  <a:cubicBezTo>
                    <a:pt x="60" y="0"/>
                    <a:pt x="75" y="9"/>
                    <a:pt x="83" y="24"/>
                  </a:cubicBezTo>
                  <a:cubicBezTo>
                    <a:pt x="84" y="27"/>
                    <a:pt x="83" y="31"/>
                    <a:pt x="80" y="32"/>
                  </a:cubicBezTo>
                  <a:cubicBezTo>
                    <a:pt x="77" y="34"/>
                    <a:pt x="74" y="32"/>
                    <a:pt x="72" y="29"/>
                  </a:cubicBezTo>
                  <a:cubicBezTo>
                    <a:pt x="67" y="19"/>
                    <a:pt x="56" y="12"/>
                    <a:pt x="44" y="12"/>
                  </a:cubicBezTo>
                  <a:cubicBezTo>
                    <a:pt x="26" y="12"/>
                    <a:pt x="12" y="26"/>
                    <a:pt x="12" y="44"/>
                  </a:cubicBezTo>
                  <a:cubicBezTo>
                    <a:pt x="12" y="49"/>
                    <a:pt x="12" y="53"/>
                    <a:pt x="14" y="57"/>
                  </a:cubicBezTo>
                  <a:cubicBezTo>
                    <a:pt x="15" y="58"/>
                    <a:pt x="19" y="67"/>
                    <a:pt x="19" y="74"/>
                  </a:cubicBezTo>
                  <a:cubicBezTo>
                    <a:pt x="19" y="81"/>
                    <a:pt x="15" y="90"/>
                    <a:pt x="14" y="91"/>
                  </a:cubicBezTo>
                  <a:cubicBezTo>
                    <a:pt x="12" y="95"/>
                    <a:pt x="12" y="99"/>
                    <a:pt x="12" y="104"/>
                  </a:cubicBezTo>
                  <a:cubicBezTo>
                    <a:pt x="12" y="121"/>
                    <a:pt x="26" y="136"/>
                    <a:pt x="44" y="136"/>
                  </a:cubicBezTo>
                  <a:cubicBezTo>
                    <a:pt x="56" y="136"/>
                    <a:pt x="67" y="129"/>
                    <a:pt x="72" y="118"/>
                  </a:cubicBezTo>
                  <a:cubicBezTo>
                    <a:pt x="74" y="115"/>
                    <a:pt x="77" y="114"/>
                    <a:pt x="80" y="116"/>
                  </a:cubicBezTo>
                  <a:cubicBezTo>
                    <a:pt x="83" y="117"/>
                    <a:pt x="84" y="121"/>
                    <a:pt x="83" y="124"/>
                  </a:cubicBezTo>
                  <a:cubicBezTo>
                    <a:pt x="75" y="138"/>
                    <a:pt x="60" y="148"/>
                    <a:pt x="44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730166" y="5481639"/>
            <a:ext cx="283890" cy="245654"/>
            <a:chOff x="6573838" y="-420688"/>
            <a:chExt cx="471487" cy="407988"/>
          </a:xfrm>
          <a:solidFill>
            <a:schemeClr val="accent1"/>
          </a:solidFill>
        </p:grpSpPr>
        <p:sp>
          <p:nvSpPr>
            <p:cNvPr id="45" name="Freeform 50"/>
            <p:cNvSpPr/>
            <p:nvPr/>
          </p:nvSpPr>
          <p:spPr bwMode="auto">
            <a:xfrm>
              <a:off x="6638925" y="-420688"/>
              <a:ext cx="338137" cy="65088"/>
            </a:xfrm>
            <a:custGeom>
              <a:avLst/>
              <a:gdLst>
                <a:gd name="T0" fmla="*/ 7 w 160"/>
                <a:gd name="T1" fmla="*/ 30 h 31"/>
                <a:gd name="T2" fmla="*/ 2 w 160"/>
                <a:gd name="T3" fmla="*/ 27 h 31"/>
                <a:gd name="T4" fmla="*/ 4 w 160"/>
                <a:gd name="T5" fmla="*/ 19 h 31"/>
                <a:gd name="T6" fmla="*/ 80 w 160"/>
                <a:gd name="T7" fmla="*/ 0 h 31"/>
                <a:gd name="T8" fmla="*/ 157 w 160"/>
                <a:gd name="T9" fmla="*/ 19 h 31"/>
                <a:gd name="T10" fmla="*/ 159 w 160"/>
                <a:gd name="T11" fmla="*/ 27 h 31"/>
                <a:gd name="T12" fmla="*/ 151 w 160"/>
                <a:gd name="T13" fmla="*/ 29 h 31"/>
                <a:gd name="T14" fmla="*/ 80 w 160"/>
                <a:gd name="T15" fmla="*/ 12 h 31"/>
                <a:gd name="T16" fmla="*/ 10 w 160"/>
                <a:gd name="T17" fmla="*/ 29 h 31"/>
                <a:gd name="T18" fmla="*/ 7 w 160"/>
                <a:gd name="T1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31">
                  <a:moveTo>
                    <a:pt x="7" y="30"/>
                  </a:moveTo>
                  <a:cubicBezTo>
                    <a:pt x="5" y="30"/>
                    <a:pt x="3" y="29"/>
                    <a:pt x="2" y="27"/>
                  </a:cubicBezTo>
                  <a:cubicBezTo>
                    <a:pt x="0" y="24"/>
                    <a:pt x="1" y="20"/>
                    <a:pt x="4" y="19"/>
                  </a:cubicBezTo>
                  <a:cubicBezTo>
                    <a:pt x="25" y="6"/>
                    <a:pt x="52" y="0"/>
                    <a:pt x="80" y="0"/>
                  </a:cubicBezTo>
                  <a:cubicBezTo>
                    <a:pt x="109" y="0"/>
                    <a:pt x="136" y="6"/>
                    <a:pt x="157" y="19"/>
                  </a:cubicBezTo>
                  <a:cubicBezTo>
                    <a:pt x="160" y="20"/>
                    <a:pt x="160" y="24"/>
                    <a:pt x="159" y="27"/>
                  </a:cubicBezTo>
                  <a:cubicBezTo>
                    <a:pt x="157" y="30"/>
                    <a:pt x="153" y="31"/>
                    <a:pt x="151" y="29"/>
                  </a:cubicBezTo>
                  <a:cubicBezTo>
                    <a:pt x="132" y="18"/>
                    <a:pt x="107" y="12"/>
                    <a:pt x="80" y="12"/>
                  </a:cubicBezTo>
                  <a:cubicBezTo>
                    <a:pt x="54" y="12"/>
                    <a:pt x="29" y="18"/>
                    <a:pt x="10" y="29"/>
                  </a:cubicBezTo>
                  <a:cubicBezTo>
                    <a:pt x="9" y="30"/>
                    <a:pt x="8" y="30"/>
                    <a:pt x="7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51"/>
            <p:cNvSpPr/>
            <p:nvPr/>
          </p:nvSpPr>
          <p:spPr bwMode="auto">
            <a:xfrm>
              <a:off x="6573838" y="-385763"/>
              <a:ext cx="471487" cy="265113"/>
            </a:xfrm>
            <a:custGeom>
              <a:avLst/>
              <a:gdLst>
                <a:gd name="T0" fmla="*/ 158 w 223"/>
                <a:gd name="T1" fmla="*/ 125 h 125"/>
                <a:gd name="T2" fmla="*/ 131 w 223"/>
                <a:gd name="T3" fmla="*/ 119 h 125"/>
                <a:gd name="T4" fmla="*/ 111 w 223"/>
                <a:gd name="T5" fmla="*/ 114 h 125"/>
                <a:gd name="T6" fmla="*/ 92 w 223"/>
                <a:gd name="T7" fmla="*/ 119 h 125"/>
                <a:gd name="T8" fmla="*/ 65 w 223"/>
                <a:gd name="T9" fmla="*/ 125 h 125"/>
                <a:gd name="T10" fmla="*/ 0 w 223"/>
                <a:gd name="T11" fmla="*/ 60 h 125"/>
                <a:gd name="T12" fmla="*/ 35 w 223"/>
                <a:gd name="T13" fmla="*/ 2 h 125"/>
                <a:gd name="T14" fmla="*/ 44 w 223"/>
                <a:gd name="T15" fmla="*/ 4 h 125"/>
                <a:gd name="T16" fmla="*/ 41 w 223"/>
                <a:gd name="T17" fmla="*/ 12 h 125"/>
                <a:gd name="T18" fmla="*/ 12 w 223"/>
                <a:gd name="T19" fmla="*/ 60 h 125"/>
                <a:gd name="T20" fmla="*/ 65 w 223"/>
                <a:gd name="T21" fmla="*/ 113 h 125"/>
                <a:gd name="T22" fmla="*/ 87 w 223"/>
                <a:gd name="T23" fmla="*/ 108 h 125"/>
                <a:gd name="T24" fmla="*/ 111 w 223"/>
                <a:gd name="T25" fmla="*/ 102 h 125"/>
                <a:gd name="T26" fmla="*/ 136 w 223"/>
                <a:gd name="T27" fmla="*/ 108 h 125"/>
                <a:gd name="T28" fmla="*/ 158 w 223"/>
                <a:gd name="T29" fmla="*/ 113 h 125"/>
                <a:gd name="T30" fmla="*/ 211 w 223"/>
                <a:gd name="T31" fmla="*/ 60 h 125"/>
                <a:gd name="T32" fmla="*/ 182 w 223"/>
                <a:gd name="T33" fmla="*/ 12 h 125"/>
                <a:gd name="T34" fmla="*/ 179 w 223"/>
                <a:gd name="T35" fmla="*/ 4 h 125"/>
                <a:gd name="T36" fmla="*/ 187 w 223"/>
                <a:gd name="T37" fmla="*/ 1 h 125"/>
                <a:gd name="T38" fmla="*/ 223 w 223"/>
                <a:gd name="T39" fmla="*/ 60 h 125"/>
                <a:gd name="T40" fmla="*/ 158 w 223"/>
                <a:gd name="T41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3" h="125">
                  <a:moveTo>
                    <a:pt x="158" y="125"/>
                  </a:moveTo>
                  <a:cubicBezTo>
                    <a:pt x="148" y="125"/>
                    <a:pt x="139" y="123"/>
                    <a:pt x="131" y="119"/>
                  </a:cubicBezTo>
                  <a:cubicBezTo>
                    <a:pt x="128" y="118"/>
                    <a:pt x="118" y="114"/>
                    <a:pt x="111" y="114"/>
                  </a:cubicBezTo>
                  <a:cubicBezTo>
                    <a:pt x="105" y="114"/>
                    <a:pt x="95" y="118"/>
                    <a:pt x="92" y="119"/>
                  </a:cubicBezTo>
                  <a:cubicBezTo>
                    <a:pt x="83" y="123"/>
                    <a:pt x="74" y="125"/>
                    <a:pt x="65" y="125"/>
                  </a:cubicBezTo>
                  <a:cubicBezTo>
                    <a:pt x="29" y="125"/>
                    <a:pt x="0" y="95"/>
                    <a:pt x="0" y="60"/>
                  </a:cubicBezTo>
                  <a:cubicBezTo>
                    <a:pt x="0" y="35"/>
                    <a:pt x="14" y="13"/>
                    <a:pt x="35" y="2"/>
                  </a:cubicBezTo>
                  <a:cubicBezTo>
                    <a:pt x="38" y="0"/>
                    <a:pt x="42" y="1"/>
                    <a:pt x="44" y="4"/>
                  </a:cubicBezTo>
                  <a:cubicBezTo>
                    <a:pt x="45" y="7"/>
                    <a:pt x="44" y="11"/>
                    <a:pt x="41" y="12"/>
                  </a:cubicBezTo>
                  <a:cubicBezTo>
                    <a:pt x="23" y="21"/>
                    <a:pt x="12" y="39"/>
                    <a:pt x="12" y="60"/>
                  </a:cubicBezTo>
                  <a:cubicBezTo>
                    <a:pt x="12" y="89"/>
                    <a:pt x="36" y="113"/>
                    <a:pt x="65" y="113"/>
                  </a:cubicBezTo>
                  <a:cubicBezTo>
                    <a:pt x="73" y="113"/>
                    <a:pt x="80" y="111"/>
                    <a:pt x="87" y="108"/>
                  </a:cubicBezTo>
                  <a:cubicBezTo>
                    <a:pt x="88" y="108"/>
                    <a:pt x="101" y="102"/>
                    <a:pt x="111" y="102"/>
                  </a:cubicBezTo>
                  <a:cubicBezTo>
                    <a:pt x="122" y="102"/>
                    <a:pt x="135" y="108"/>
                    <a:pt x="136" y="108"/>
                  </a:cubicBezTo>
                  <a:cubicBezTo>
                    <a:pt x="143" y="111"/>
                    <a:pt x="150" y="113"/>
                    <a:pt x="158" y="113"/>
                  </a:cubicBezTo>
                  <a:cubicBezTo>
                    <a:pt x="187" y="113"/>
                    <a:pt x="211" y="89"/>
                    <a:pt x="211" y="60"/>
                  </a:cubicBezTo>
                  <a:cubicBezTo>
                    <a:pt x="211" y="39"/>
                    <a:pt x="200" y="21"/>
                    <a:pt x="182" y="12"/>
                  </a:cubicBezTo>
                  <a:cubicBezTo>
                    <a:pt x="179" y="11"/>
                    <a:pt x="178" y="7"/>
                    <a:pt x="179" y="4"/>
                  </a:cubicBezTo>
                  <a:cubicBezTo>
                    <a:pt x="181" y="1"/>
                    <a:pt x="184" y="0"/>
                    <a:pt x="187" y="1"/>
                  </a:cubicBezTo>
                  <a:cubicBezTo>
                    <a:pt x="209" y="13"/>
                    <a:pt x="223" y="35"/>
                    <a:pt x="223" y="60"/>
                  </a:cubicBezTo>
                  <a:cubicBezTo>
                    <a:pt x="223" y="95"/>
                    <a:pt x="194" y="125"/>
                    <a:pt x="158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2"/>
            <p:cNvSpPr/>
            <p:nvPr/>
          </p:nvSpPr>
          <p:spPr bwMode="auto">
            <a:xfrm>
              <a:off x="6848475" y="-165100"/>
              <a:ext cx="149225" cy="152400"/>
            </a:xfrm>
            <a:custGeom>
              <a:avLst/>
              <a:gdLst>
                <a:gd name="T0" fmla="*/ 65 w 71"/>
                <a:gd name="T1" fmla="*/ 72 h 72"/>
                <a:gd name="T2" fmla="*/ 58 w 71"/>
                <a:gd name="T3" fmla="*/ 72 h 72"/>
                <a:gd name="T4" fmla="*/ 53 w 71"/>
                <a:gd name="T5" fmla="*/ 70 h 72"/>
                <a:gd name="T6" fmla="*/ 2 w 71"/>
                <a:gd name="T7" fmla="*/ 16 h 72"/>
                <a:gd name="T8" fmla="*/ 3 w 71"/>
                <a:gd name="T9" fmla="*/ 7 h 72"/>
                <a:gd name="T10" fmla="*/ 11 w 71"/>
                <a:gd name="T11" fmla="*/ 7 h 72"/>
                <a:gd name="T12" fmla="*/ 58 w 71"/>
                <a:gd name="T13" fmla="*/ 57 h 72"/>
                <a:gd name="T14" fmla="*/ 52 w 71"/>
                <a:gd name="T15" fmla="*/ 7 h 72"/>
                <a:gd name="T16" fmla="*/ 57 w 71"/>
                <a:gd name="T17" fmla="*/ 1 h 72"/>
                <a:gd name="T18" fmla="*/ 64 w 71"/>
                <a:gd name="T19" fmla="*/ 6 h 72"/>
                <a:gd name="T20" fmla="*/ 71 w 71"/>
                <a:gd name="T21" fmla="*/ 65 h 72"/>
                <a:gd name="T22" fmla="*/ 70 w 71"/>
                <a:gd name="T23" fmla="*/ 70 h 72"/>
                <a:gd name="T24" fmla="*/ 65 w 71"/>
                <a:gd name="T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65" y="72"/>
                  </a:moveTo>
                  <a:cubicBezTo>
                    <a:pt x="58" y="72"/>
                    <a:pt x="58" y="72"/>
                    <a:pt x="58" y="72"/>
                  </a:cubicBezTo>
                  <a:cubicBezTo>
                    <a:pt x="56" y="72"/>
                    <a:pt x="54" y="71"/>
                    <a:pt x="53" y="7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3"/>
                    <a:pt x="0" y="9"/>
                    <a:pt x="3" y="7"/>
                  </a:cubicBezTo>
                  <a:cubicBezTo>
                    <a:pt x="5" y="5"/>
                    <a:pt x="9" y="5"/>
                    <a:pt x="11" y="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4"/>
                    <a:pt x="54" y="1"/>
                    <a:pt x="57" y="1"/>
                  </a:cubicBezTo>
                  <a:cubicBezTo>
                    <a:pt x="61" y="0"/>
                    <a:pt x="64" y="3"/>
                    <a:pt x="64" y="6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67"/>
                    <a:pt x="71" y="68"/>
                    <a:pt x="70" y="70"/>
                  </a:cubicBezTo>
                  <a:cubicBezTo>
                    <a:pt x="68" y="71"/>
                    <a:pt x="67" y="72"/>
                    <a:pt x="65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665536" y="5463000"/>
            <a:ext cx="310652" cy="282932"/>
            <a:chOff x="9207500" y="-457200"/>
            <a:chExt cx="515938" cy="469900"/>
          </a:xfrm>
          <a:solidFill>
            <a:schemeClr val="accent1"/>
          </a:solidFill>
        </p:grpSpPr>
        <p:sp>
          <p:nvSpPr>
            <p:cNvPr id="49" name="Freeform 57"/>
            <p:cNvSpPr/>
            <p:nvPr/>
          </p:nvSpPr>
          <p:spPr bwMode="auto">
            <a:xfrm>
              <a:off x="9317038" y="-457200"/>
              <a:ext cx="293687" cy="147638"/>
            </a:xfrm>
            <a:custGeom>
              <a:avLst/>
              <a:gdLst>
                <a:gd name="T0" fmla="*/ 31 w 139"/>
                <a:gd name="T1" fmla="*/ 69 h 70"/>
                <a:gd name="T2" fmla="*/ 29 w 139"/>
                <a:gd name="T3" fmla="*/ 69 h 70"/>
                <a:gd name="T4" fmla="*/ 0 w 139"/>
                <a:gd name="T5" fmla="*/ 38 h 70"/>
                <a:gd name="T6" fmla="*/ 70 w 139"/>
                <a:gd name="T7" fmla="*/ 0 h 70"/>
                <a:gd name="T8" fmla="*/ 139 w 139"/>
                <a:gd name="T9" fmla="*/ 38 h 70"/>
                <a:gd name="T10" fmla="*/ 111 w 139"/>
                <a:gd name="T11" fmla="*/ 69 h 70"/>
                <a:gd name="T12" fmla="*/ 103 w 139"/>
                <a:gd name="T13" fmla="*/ 65 h 70"/>
                <a:gd name="T14" fmla="*/ 106 w 139"/>
                <a:gd name="T15" fmla="*/ 58 h 70"/>
                <a:gd name="T16" fmla="*/ 127 w 139"/>
                <a:gd name="T17" fmla="*/ 38 h 70"/>
                <a:gd name="T18" fmla="*/ 70 w 139"/>
                <a:gd name="T19" fmla="*/ 12 h 70"/>
                <a:gd name="T20" fmla="*/ 12 w 139"/>
                <a:gd name="T21" fmla="*/ 38 h 70"/>
                <a:gd name="T22" fmla="*/ 33 w 139"/>
                <a:gd name="T23" fmla="*/ 58 h 70"/>
                <a:gd name="T24" fmla="*/ 36 w 139"/>
                <a:gd name="T25" fmla="*/ 65 h 70"/>
                <a:gd name="T26" fmla="*/ 31 w 139"/>
                <a:gd name="T27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70">
                  <a:moveTo>
                    <a:pt x="31" y="69"/>
                  </a:moveTo>
                  <a:cubicBezTo>
                    <a:pt x="30" y="69"/>
                    <a:pt x="29" y="69"/>
                    <a:pt x="29" y="69"/>
                  </a:cubicBezTo>
                  <a:cubicBezTo>
                    <a:pt x="10" y="62"/>
                    <a:pt x="0" y="51"/>
                    <a:pt x="0" y="38"/>
                  </a:cubicBezTo>
                  <a:cubicBezTo>
                    <a:pt x="0" y="16"/>
                    <a:pt x="30" y="0"/>
                    <a:pt x="70" y="0"/>
                  </a:cubicBezTo>
                  <a:cubicBezTo>
                    <a:pt x="109" y="0"/>
                    <a:pt x="139" y="16"/>
                    <a:pt x="139" y="38"/>
                  </a:cubicBezTo>
                  <a:cubicBezTo>
                    <a:pt x="139" y="51"/>
                    <a:pt x="129" y="62"/>
                    <a:pt x="111" y="69"/>
                  </a:cubicBezTo>
                  <a:cubicBezTo>
                    <a:pt x="107" y="70"/>
                    <a:pt x="104" y="69"/>
                    <a:pt x="103" y="65"/>
                  </a:cubicBezTo>
                  <a:cubicBezTo>
                    <a:pt x="102" y="62"/>
                    <a:pt x="103" y="59"/>
                    <a:pt x="106" y="58"/>
                  </a:cubicBezTo>
                  <a:cubicBezTo>
                    <a:pt x="120" y="53"/>
                    <a:pt x="127" y="45"/>
                    <a:pt x="127" y="38"/>
                  </a:cubicBezTo>
                  <a:cubicBezTo>
                    <a:pt x="127" y="25"/>
                    <a:pt x="104" y="12"/>
                    <a:pt x="70" y="12"/>
                  </a:cubicBezTo>
                  <a:cubicBezTo>
                    <a:pt x="36" y="12"/>
                    <a:pt x="12" y="25"/>
                    <a:pt x="12" y="38"/>
                  </a:cubicBezTo>
                  <a:cubicBezTo>
                    <a:pt x="12" y="45"/>
                    <a:pt x="20" y="53"/>
                    <a:pt x="33" y="58"/>
                  </a:cubicBezTo>
                  <a:cubicBezTo>
                    <a:pt x="36" y="59"/>
                    <a:pt x="38" y="62"/>
                    <a:pt x="36" y="65"/>
                  </a:cubicBezTo>
                  <a:cubicBezTo>
                    <a:pt x="36" y="68"/>
                    <a:pt x="33" y="69"/>
                    <a:pt x="31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8"/>
            <p:cNvSpPr/>
            <p:nvPr/>
          </p:nvSpPr>
          <p:spPr bwMode="auto">
            <a:xfrm>
              <a:off x="9367838" y="-336550"/>
              <a:ext cx="109537" cy="195263"/>
            </a:xfrm>
            <a:custGeom>
              <a:avLst/>
              <a:gdLst>
                <a:gd name="T0" fmla="*/ 46 w 52"/>
                <a:gd name="T1" fmla="*/ 92 h 92"/>
                <a:gd name="T2" fmla="*/ 20 w 52"/>
                <a:gd name="T3" fmla="*/ 67 h 92"/>
                <a:gd name="T4" fmla="*/ 5 w 52"/>
                <a:gd name="T5" fmla="*/ 12 h 92"/>
                <a:gd name="T6" fmla="*/ 1 w 52"/>
                <a:gd name="T7" fmla="*/ 4 h 92"/>
                <a:gd name="T8" fmla="*/ 9 w 52"/>
                <a:gd name="T9" fmla="*/ 1 h 92"/>
                <a:gd name="T10" fmla="*/ 32 w 52"/>
                <a:gd name="T11" fmla="*/ 67 h 92"/>
                <a:gd name="T12" fmla="*/ 46 w 52"/>
                <a:gd name="T13" fmla="*/ 80 h 92"/>
                <a:gd name="T14" fmla="*/ 52 w 52"/>
                <a:gd name="T15" fmla="*/ 86 h 92"/>
                <a:gd name="T16" fmla="*/ 46 w 52"/>
                <a:gd name="T1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2">
                  <a:moveTo>
                    <a:pt x="46" y="92"/>
                  </a:moveTo>
                  <a:cubicBezTo>
                    <a:pt x="32" y="92"/>
                    <a:pt x="20" y="81"/>
                    <a:pt x="20" y="67"/>
                  </a:cubicBezTo>
                  <a:cubicBezTo>
                    <a:pt x="19" y="47"/>
                    <a:pt x="14" y="15"/>
                    <a:pt x="5" y="12"/>
                  </a:cubicBezTo>
                  <a:cubicBezTo>
                    <a:pt x="2" y="11"/>
                    <a:pt x="0" y="7"/>
                    <a:pt x="1" y="4"/>
                  </a:cubicBezTo>
                  <a:cubicBezTo>
                    <a:pt x="2" y="1"/>
                    <a:pt x="6" y="0"/>
                    <a:pt x="9" y="1"/>
                  </a:cubicBezTo>
                  <a:cubicBezTo>
                    <a:pt x="29" y="8"/>
                    <a:pt x="32" y="57"/>
                    <a:pt x="32" y="67"/>
                  </a:cubicBezTo>
                  <a:cubicBezTo>
                    <a:pt x="32" y="74"/>
                    <a:pt x="38" y="80"/>
                    <a:pt x="46" y="80"/>
                  </a:cubicBezTo>
                  <a:cubicBezTo>
                    <a:pt x="49" y="80"/>
                    <a:pt x="52" y="83"/>
                    <a:pt x="52" y="86"/>
                  </a:cubicBezTo>
                  <a:cubicBezTo>
                    <a:pt x="52" y="90"/>
                    <a:pt x="49" y="92"/>
                    <a:pt x="46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9"/>
            <p:cNvSpPr/>
            <p:nvPr/>
          </p:nvSpPr>
          <p:spPr bwMode="auto">
            <a:xfrm>
              <a:off x="9451975" y="-336550"/>
              <a:ext cx="107950" cy="195263"/>
            </a:xfrm>
            <a:custGeom>
              <a:avLst/>
              <a:gdLst>
                <a:gd name="T0" fmla="*/ 6 w 51"/>
                <a:gd name="T1" fmla="*/ 92 h 92"/>
                <a:gd name="T2" fmla="*/ 0 w 51"/>
                <a:gd name="T3" fmla="*/ 86 h 92"/>
                <a:gd name="T4" fmla="*/ 6 w 51"/>
                <a:gd name="T5" fmla="*/ 80 h 92"/>
                <a:gd name="T6" fmla="*/ 19 w 51"/>
                <a:gd name="T7" fmla="*/ 67 h 92"/>
                <a:gd name="T8" fmla="*/ 42 w 51"/>
                <a:gd name="T9" fmla="*/ 1 h 92"/>
                <a:gd name="T10" fmla="*/ 50 w 51"/>
                <a:gd name="T11" fmla="*/ 4 h 92"/>
                <a:gd name="T12" fmla="*/ 47 w 51"/>
                <a:gd name="T13" fmla="*/ 12 h 92"/>
                <a:gd name="T14" fmla="*/ 31 w 51"/>
                <a:gd name="T15" fmla="*/ 67 h 92"/>
                <a:gd name="T16" fmla="*/ 6 w 51"/>
                <a:gd name="T1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92">
                  <a:moveTo>
                    <a:pt x="6" y="92"/>
                  </a:moveTo>
                  <a:cubicBezTo>
                    <a:pt x="2" y="92"/>
                    <a:pt x="0" y="90"/>
                    <a:pt x="0" y="86"/>
                  </a:cubicBezTo>
                  <a:cubicBezTo>
                    <a:pt x="0" y="83"/>
                    <a:pt x="2" y="80"/>
                    <a:pt x="6" y="80"/>
                  </a:cubicBezTo>
                  <a:cubicBezTo>
                    <a:pt x="13" y="80"/>
                    <a:pt x="19" y="74"/>
                    <a:pt x="19" y="67"/>
                  </a:cubicBezTo>
                  <a:cubicBezTo>
                    <a:pt x="20" y="57"/>
                    <a:pt x="22" y="8"/>
                    <a:pt x="42" y="1"/>
                  </a:cubicBezTo>
                  <a:cubicBezTo>
                    <a:pt x="45" y="0"/>
                    <a:pt x="49" y="1"/>
                    <a:pt x="50" y="4"/>
                  </a:cubicBezTo>
                  <a:cubicBezTo>
                    <a:pt x="51" y="7"/>
                    <a:pt x="50" y="11"/>
                    <a:pt x="47" y="12"/>
                  </a:cubicBezTo>
                  <a:cubicBezTo>
                    <a:pt x="37" y="15"/>
                    <a:pt x="32" y="47"/>
                    <a:pt x="31" y="67"/>
                  </a:cubicBezTo>
                  <a:cubicBezTo>
                    <a:pt x="31" y="81"/>
                    <a:pt x="20" y="92"/>
                    <a:pt x="6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60"/>
            <p:cNvSpPr/>
            <p:nvPr/>
          </p:nvSpPr>
          <p:spPr bwMode="auto">
            <a:xfrm>
              <a:off x="9234488" y="-388938"/>
              <a:ext cx="107950" cy="104775"/>
            </a:xfrm>
            <a:custGeom>
              <a:avLst/>
              <a:gdLst>
                <a:gd name="T0" fmla="*/ 6 w 51"/>
                <a:gd name="T1" fmla="*/ 50 h 50"/>
                <a:gd name="T2" fmla="*/ 0 w 51"/>
                <a:gd name="T3" fmla="*/ 44 h 50"/>
                <a:gd name="T4" fmla="*/ 45 w 51"/>
                <a:gd name="T5" fmla="*/ 0 h 50"/>
                <a:gd name="T6" fmla="*/ 51 w 51"/>
                <a:gd name="T7" fmla="*/ 6 h 50"/>
                <a:gd name="T8" fmla="*/ 45 w 51"/>
                <a:gd name="T9" fmla="*/ 12 h 50"/>
                <a:gd name="T10" fmla="*/ 12 w 51"/>
                <a:gd name="T11" fmla="*/ 44 h 50"/>
                <a:gd name="T12" fmla="*/ 6 w 51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0">
                  <a:moveTo>
                    <a:pt x="6" y="50"/>
                  </a:moveTo>
                  <a:cubicBezTo>
                    <a:pt x="3" y="50"/>
                    <a:pt x="0" y="47"/>
                    <a:pt x="0" y="44"/>
                  </a:cubicBezTo>
                  <a:cubicBezTo>
                    <a:pt x="0" y="20"/>
                    <a:pt x="20" y="0"/>
                    <a:pt x="45" y="0"/>
                  </a:cubicBezTo>
                  <a:cubicBezTo>
                    <a:pt x="48" y="0"/>
                    <a:pt x="51" y="2"/>
                    <a:pt x="51" y="6"/>
                  </a:cubicBezTo>
                  <a:cubicBezTo>
                    <a:pt x="51" y="9"/>
                    <a:pt x="48" y="12"/>
                    <a:pt x="45" y="12"/>
                  </a:cubicBezTo>
                  <a:cubicBezTo>
                    <a:pt x="27" y="12"/>
                    <a:pt x="12" y="26"/>
                    <a:pt x="12" y="44"/>
                  </a:cubicBezTo>
                  <a:cubicBezTo>
                    <a:pt x="12" y="47"/>
                    <a:pt x="10" y="50"/>
                    <a:pt x="6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61"/>
            <p:cNvSpPr>
              <a:spLocks noEditPoints="1"/>
            </p:cNvSpPr>
            <p:nvPr/>
          </p:nvSpPr>
          <p:spPr bwMode="auto">
            <a:xfrm>
              <a:off x="9207500" y="-309563"/>
              <a:ext cx="82550" cy="82550"/>
            </a:xfrm>
            <a:custGeom>
              <a:avLst/>
              <a:gdLst>
                <a:gd name="T0" fmla="*/ 19 w 39"/>
                <a:gd name="T1" fmla="*/ 39 h 39"/>
                <a:gd name="T2" fmla="*/ 0 w 39"/>
                <a:gd name="T3" fmla="*/ 20 h 39"/>
                <a:gd name="T4" fmla="*/ 19 w 39"/>
                <a:gd name="T5" fmla="*/ 0 h 39"/>
                <a:gd name="T6" fmla="*/ 39 w 39"/>
                <a:gd name="T7" fmla="*/ 20 h 39"/>
                <a:gd name="T8" fmla="*/ 19 w 39"/>
                <a:gd name="T9" fmla="*/ 39 h 39"/>
                <a:gd name="T10" fmla="*/ 19 w 39"/>
                <a:gd name="T11" fmla="*/ 12 h 39"/>
                <a:gd name="T12" fmla="*/ 12 w 39"/>
                <a:gd name="T13" fmla="*/ 20 h 39"/>
                <a:gd name="T14" fmla="*/ 19 w 39"/>
                <a:gd name="T15" fmla="*/ 27 h 39"/>
                <a:gd name="T16" fmla="*/ 27 w 39"/>
                <a:gd name="T17" fmla="*/ 20 h 39"/>
                <a:gd name="T18" fmla="*/ 19 w 39"/>
                <a:gd name="T1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9">
                  <a:moveTo>
                    <a:pt x="19" y="39"/>
                  </a:moveTo>
                  <a:cubicBezTo>
                    <a:pt x="9" y="39"/>
                    <a:pt x="0" y="31"/>
                    <a:pt x="0" y="20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1"/>
                    <a:pt x="30" y="39"/>
                    <a:pt x="19" y="39"/>
                  </a:cubicBezTo>
                  <a:close/>
                  <a:moveTo>
                    <a:pt x="19" y="12"/>
                  </a:moveTo>
                  <a:cubicBezTo>
                    <a:pt x="15" y="12"/>
                    <a:pt x="12" y="16"/>
                    <a:pt x="12" y="20"/>
                  </a:cubicBezTo>
                  <a:cubicBezTo>
                    <a:pt x="12" y="24"/>
                    <a:pt x="15" y="27"/>
                    <a:pt x="19" y="27"/>
                  </a:cubicBezTo>
                  <a:cubicBezTo>
                    <a:pt x="24" y="27"/>
                    <a:pt x="27" y="24"/>
                    <a:pt x="27" y="20"/>
                  </a:cubicBezTo>
                  <a:cubicBezTo>
                    <a:pt x="27" y="16"/>
                    <a:pt x="24" y="12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62"/>
            <p:cNvSpPr/>
            <p:nvPr/>
          </p:nvSpPr>
          <p:spPr bwMode="auto">
            <a:xfrm>
              <a:off x="9585325" y="-388938"/>
              <a:ext cx="107950" cy="104775"/>
            </a:xfrm>
            <a:custGeom>
              <a:avLst/>
              <a:gdLst>
                <a:gd name="T0" fmla="*/ 45 w 51"/>
                <a:gd name="T1" fmla="*/ 50 h 50"/>
                <a:gd name="T2" fmla="*/ 39 w 51"/>
                <a:gd name="T3" fmla="*/ 44 h 50"/>
                <a:gd name="T4" fmla="*/ 6 w 51"/>
                <a:gd name="T5" fmla="*/ 12 h 50"/>
                <a:gd name="T6" fmla="*/ 0 w 51"/>
                <a:gd name="T7" fmla="*/ 6 h 50"/>
                <a:gd name="T8" fmla="*/ 6 w 51"/>
                <a:gd name="T9" fmla="*/ 0 h 50"/>
                <a:gd name="T10" fmla="*/ 51 w 51"/>
                <a:gd name="T11" fmla="*/ 44 h 50"/>
                <a:gd name="T12" fmla="*/ 45 w 51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0">
                  <a:moveTo>
                    <a:pt x="45" y="50"/>
                  </a:moveTo>
                  <a:cubicBezTo>
                    <a:pt x="42" y="50"/>
                    <a:pt x="39" y="47"/>
                    <a:pt x="39" y="44"/>
                  </a:cubicBezTo>
                  <a:cubicBezTo>
                    <a:pt x="39" y="26"/>
                    <a:pt x="24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1" y="0"/>
                    <a:pt x="51" y="20"/>
                    <a:pt x="51" y="44"/>
                  </a:cubicBezTo>
                  <a:cubicBezTo>
                    <a:pt x="51" y="47"/>
                    <a:pt x="48" y="50"/>
                    <a:pt x="4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63"/>
            <p:cNvSpPr>
              <a:spLocks noEditPoints="1"/>
            </p:cNvSpPr>
            <p:nvPr/>
          </p:nvSpPr>
          <p:spPr bwMode="auto">
            <a:xfrm>
              <a:off x="9637713" y="-309563"/>
              <a:ext cx="85725" cy="82550"/>
            </a:xfrm>
            <a:custGeom>
              <a:avLst/>
              <a:gdLst>
                <a:gd name="T0" fmla="*/ 20 w 40"/>
                <a:gd name="T1" fmla="*/ 39 h 39"/>
                <a:gd name="T2" fmla="*/ 0 w 40"/>
                <a:gd name="T3" fmla="*/ 20 h 39"/>
                <a:gd name="T4" fmla="*/ 20 w 40"/>
                <a:gd name="T5" fmla="*/ 0 h 39"/>
                <a:gd name="T6" fmla="*/ 40 w 40"/>
                <a:gd name="T7" fmla="*/ 20 h 39"/>
                <a:gd name="T8" fmla="*/ 20 w 40"/>
                <a:gd name="T9" fmla="*/ 39 h 39"/>
                <a:gd name="T10" fmla="*/ 20 w 40"/>
                <a:gd name="T11" fmla="*/ 12 h 39"/>
                <a:gd name="T12" fmla="*/ 12 w 40"/>
                <a:gd name="T13" fmla="*/ 20 h 39"/>
                <a:gd name="T14" fmla="*/ 20 w 40"/>
                <a:gd name="T15" fmla="*/ 27 h 39"/>
                <a:gd name="T16" fmla="*/ 28 w 40"/>
                <a:gd name="T17" fmla="*/ 20 h 39"/>
                <a:gd name="T18" fmla="*/ 20 w 40"/>
                <a:gd name="T1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39">
                  <a:moveTo>
                    <a:pt x="20" y="39"/>
                  </a:moveTo>
                  <a:cubicBezTo>
                    <a:pt x="9" y="39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39"/>
                    <a:pt x="20" y="39"/>
                  </a:cubicBezTo>
                  <a:close/>
                  <a:moveTo>
                    <a:pt x="20" y="12"/>
                  </a:moveTo>
                  <a:cubicBezTo>
                    <a:pt x="16" y="12"/>
                    <a:pt x="12" y="16"/>
                    <a:pt x="12" y="20"/>
                  </a:cubicBezTo>
                  <a:cubicBezTo>
                    <a:pt x="12" y="24"/>
                    <a:pt x="16" y="27"/>
                    <a:pt x="20" y="27"/>
                  </a:cubicBezTo>
                  <a:cubicBezTo>
                    <a:pt x="24" y="27"/>
                    <a:pt x="28" y="24"/>
                    <a:pt x="28" y="20"/>
                  </a:cubicBezTo>
                  <a:cubicBezTo>
                    <a:pt x="28" y="16"/>
                    <a:pt x="24" y="12"/>
                    <a:pt x="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64"/>
            <p:cNvSpPr/>
            <p:nvPr/>
          </p:nvSpPr>
          <p:spPr bwMode="auto">
            <a:xfrm>
              <a:off x="9420225" y="-179388"/>
              <a:ext cx="87312" cy="192088"/>
            </a:xfrm>
            <a:custGeom>
              <a:avLst/>
              <a:gdLst>
                <a:gd name="T0" fmla="*/ 28 w 41"/>
                <a:gd name="T1" fmla="*/ 91 h 91"/>
                <a:gd name="T2" fmla="*/ 14 w 41"/>
                <a:gd name="T3" fmla="*/ 91 h 91"/>
                <a:gd name="T4" fmla="*/ 0 w 41"/>
                <a:gd name="T5" fmla="*/ 78 h 91"/>
                <a:gd name="T6" fmla="*/ 0 w 41"/>
                <a:gd name="T7" fmla="*/ 6 h 91"/>
                <a:gd name="T8" fmla="*/ 6 w 41"/>
                <a:gd name="T9" fmla="*/ 0 h 91"/>
                <a:gd name="T10" fmla="*/ 12 w 41"/>
                <a:gd name="T11" fmla="*/ 6 h 91"/>
                <a:gd name="T12" fmla="*/ 12 w 41"/>
                <a:gd name="T13" fmla="*/ 78 h 91"/>
                <a:gd name="T14" fmla="*/ 14 w 41"/>
                <a:gd name="T15" fmla="*/ 79 h 91"/>
                <a:gd name="T16" fmla="*/ 28 w 41"/>
                <a:gd name="T17" fmla="*/ 79 h 91"/>
                <a:gd name="T18" fmla="*/ 29 w 41"/>
                <a:gd name="T19" fmla="*/ 78 h 91"/>
                <a:gd name="T20" fmla="*/ 29 w 41"/>
                <a:gd name="T21" fmla="*/ 6 h 91"/>
                <a:gd name="T22" fmla="*/ 35 w 41"/>
                <a:gd name="T23" fmla="*/ 0 h 91"/>
                <a:gd name="T24" fmla="*/ 41 w 41"/>
                <a:gd name="T25" fmla="*/ 6 h 91"/>
                <a:gd name="T26" fmla="*/ 41 w 41"/>
                <a:gd name="T27" fmla="*/ 78 h 91"/>
                <a:gd name="T28" fmla="*/ 28 w 41"/>
                <a:gd name="T2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91">
                  <a:moveTo>
                    <a:pt x="28" y="91"/>
                  </a:moveTo>
                  <a:cubicBezTo>
                    <a:pt x="14" y="91"/>
                    <a:pt x="14" y="91"/>
                    <a:pt x="14" y="91"/>
                  </a:cubicBezTo>
                  <a:cubicBezTo>
                    <a:pt x="6" y="91"/>
                    <a:pt x="0" y="85"/>
                    <a:pt x="0" y="7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9"/>
                    <a:pt x="13" y="79"/>
                    <a:pt x="14" y="79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29" y="79"/>
                    <a:pt x="29" y="78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3"/>
                    <a:pt x="32" y="0"/>
                    <a:pt x="35" y="0"/>
                  </a:cubicBezTo>
                  <a:cubicBezTo>
                    <a:pt x="38" y="0"/>
                    <a:pt x="41" y="3"/>
                    <a:pt x="41" y="6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85"/>
                    <a:pt x="35" y="91"/>
                    <a:pt x="28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33965" y="550230"/>
            <a:ext cx="756935" cy="756185"/>
            <a:chOff x="574308" y="523379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574308" y="523379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839597" y="753151"/>
              <a:ext cx="226356" cy="296640"/>
              <a:chOff x="3117707" y="1776154"/>
              <a:chExt cx="303732" cy="398042"/>
            </a:xfrm>
            <a:solidFill>
              <a:schemeClr val="bg1"/>
            </a:solidFill>
          </p:grpSpPr>
          <p:sp>
            <p:nvSpPr>
              <p:cNvPr id="39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2" name="矩形 41"/>
          <p:cNvSpPr/>
          <p:nvPr/>
        </p:nvSpPr>
        <p:spPr>
          <a:xfrm>
            <a:off x="1490900" y="1989748"/>
            <a:ext cx="2675275" cy="1814286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4166175" y="1989748"/>
            <a:ext cx="5350550" cy="1814286"/>
          </a:xfrm>
          <a:prstGeom prst="rect">
            <a:avLst/>
          </a:prstGeom>
          <a:blipFill dpi="0" rotWithShape="1">
            <a:blip r:embed="rId3"/>
            <a:srcRect/>
            <a:tile tx="2413000" ty="-10160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9516725" y="1989748"/>
            <a:ext cx="2675275" cy="1814286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4166175" y="4343486"/>
            <a:ext cx="246221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单击添加段落标题</a:t>
            </a:r>
            <a:endParaRPr lang="zh-CN" altLang="en-US" sz="2400" dirty="0"/>
          </a:p>
        </p:txBody>
      </p:sp>
      <p:sp>
        <p:nvSpPr>
          <p:cNvPr id="47" name="矩形 46"/>
          <p:cNvSpPr/>
          <p:nvPr/>
        </p:nvSpPr>
        <p:spPr>
          <a:xfrm>
            <a:off x="4166175" y="4816627"/>
            <a:ext cx="6856572" cy="9340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66175" y="6151881"/>
            <a:ext cx="8016347" cy="4571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/>
        </p:nvSpPr>
        <p:spPr>
          <a:xfrm rot="10800000">
            <a:off x="-9522" y="3028007"/>
            <a:ext cx="12201521" cy="3829993"/>
          </a:xfrm>
          <a:custGeom>
            <a:avLst/>
            <a:gdLst>
              <a:gd name="connsiteX0" fmla="*/ 6107483 w 12201521"/>
              <a:gd name="connsiteY0" fmla="*/ 3307624 h 3307624"/>
              <a:gd name="connsiteX1" fmla="*/ 14282 w 12201521"/>
              <a:gd name="connsiteY1" fmla="*/ 2457820 h 3307624"/>
              <a:gd name="connsiteX2" fmla="*/ 14282 w 12201521"/>
              <a:gd name="connsiteY2" fmla="*/ 2830270 h 3307624"/>
              <a:gd name="connsiteX3" fmla="*/ 14282 w 12201521"/>
              <a:gd name="connsiteY3" fmla="*/ 2838130 h 3307624"/>
              <a:gd name="connsiteX4" fmla="*/ 4761 w 12201521"/>
              <a:gd name="connsiteY4" fmla="*/ 2840290 h 3307624"/>
              <a:gd name="connsiteX5" fmla="*/ 4761 w 12201521"/>
              <a:gd name="connsiteY5" fmla="*/ 1828800 h 3307624"/>
              <a:gd name="connsiteX6" fmla="*/ 0 w 12201521"/>
              <a:gd name="connsiteY6" fmla="*/ 1828800 h 3307624"/>
              <a:gd name="connsiteX7" fmla="*/ 0 w 12201521"/>
              <a:gd name="connsiteY7" fmla="*/ 0 h 3307624"/>
              <a:gd name="connsiteX8" fmla="*/ 12196760 w 12201521"/>
              <a:gd name="connsiteY8" fmla="*/ 0 h 3307624"/>
              <a:gd name="connsiteX9" fmla="*/ 12196760 w 12201521"/>
              <a:gd name="connsiteY9" fmla="*/ 1107330 h 3307624"/>
              <a:gd name="connsiteX10" fmla="*/ 12201521 w 12201521"/>
              <a:gd name="connsiteY10" fmla="*/ 1107330 h 3307624"/>
              <a:gd name="connsiteX11" fmla="*/ 12201521 w 12201521"/>
              <a:gd name="connsiteY11" fmla="*/ 2459389 h 3307624"/>
              <a:gd name="connsiteX12" fmla="*/ 11625627 w 12201521"/>
              <a:gd name="connsiteY12" fmla="*/ 2649103 h 3307624"/>
              <a:gd name="connsiteX13" fmla="*/ 6107483 w 12201521"/>
              <a:gd name="connsiteY13" fmla="*/ 3307624 h 33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01521" h="3307624">
                <a:moveTo>
                  <a:pt x="6107483" y="3307624"/>
                </a:moveTo>
                <a:cubicBezTo>
                  <a:pt x="3688123" y="3307624"/>
                  <a:pt x="1470378" y="2996875"/>
                  <a:pt x="14282" y="2457820"/>
                </a:cubicBezTo>
                <a:cubicBezTo>
                  <a:pt x="14282" y="2630238"/>
                  <a:pt x="14282" y="2748776"/>
                  <a:pt x="14282" y="2830270"/>
                </a:cubicBezTo>
                <a:lnTo>
                  <a:pt x="14282" y="2838130"/>
                </a:lnTo>
                <a:lnTo>
                  <a:pt x="4761" y="2840290"/>
                </a:lnTo>
                <a:lnTo>
                  <a:pt x="4761" y="1828800"/>
                </a:lnTo>
                <a:lnTo>
                  <a:pt x="0" y="1828800"/>
                </a:lnTo>
                <a:lnTo>
                  <a:pt x="0" y="0"/>
                </a:lnTo>
                <a:lnTo>
                  <a:pt x="12196760" y="0"/>
                </a:lnTo>
                <a:lnTo>
                  <a:pt x="12196760" y="1107330"/>
                </a:lnTo>
                <a:lnTo>
                  <a:pt x="12201521" y="1107330"/>
                </a:lnTo>
                <a:lnTo>
                  <a:pt x="12201521" y="2459389"/>
                </a:lnTo>
                <a:lnTo>
                  <a:pt x="11625627" y="2649103"/>
                </a:lnTo>
                <a:cubicBezTo>
                  <a:pt x="10192512" y="3069706"/>
                  <a:pt x="8229321" y="3307624"/>
                  <a:pt x="6107483" y="3307624"/>
                </a:cubicBez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998194" y="1179958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Freeform 15"/>
          <p:cNvSpPr/>
          <p:nvPr/>
        </p:nvSpPr>
        <p:spPr bwMode="auto">
          <a:xfrm>
            <a:off x="1" y="3020372"/>
            <a:ext cx="12187238" cy="982739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3"/>
          <p:cNvSpPr/>
          <p:nvPr/>
        </p:nvSpPr>
        <p:spPr bwMode="auto">
          <a:xfrm>
            <a:off x="-4760" y="3131871"/>
            <a:ext cx="12196760" cy="1201353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517666" y="1352543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单击添加目录标题</a:t>
            </a:r>
            <a:endParaRPr lang="zh-CN" altLang="en-US" sz="4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0366" y="1985432"/>
            <a:ext cx="42423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CLICK ADD DIRECTORY TITLE</a:t>
            </a:r>
            <a:endParaRPr lang="zh-CN" altLang="en-US" sz="24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11" name="Freeform 40"/>
          <p:cNvSpPr>
            <a:spLocks noEditPoints="1"/>
          </p:cNvSpPr>
          <p:nvPr/>
        </p:nvSpPr>
        <p:spPr bwMode="auto">
          <a:xfrm>
            <a:off x="3435519" y="1669031"/>
            <a:ext cx="485674" cy="380830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96296E-6 L 4.16667E-7 0.0203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2.96296E-6 L 4.16667E-7 0.02037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 animBg="1"/>
      <p:bldP spid="19" grpId="0" animBg="1"/>
      <p:bldP spid="19" grpId="1" animBg="1"/>
      <p:bldP spid="20" grpId="0" animBg="1"/>
      <p:bldP spid="20" grpId="1" animBg="1"/>
      <p:bldP spid="32" grpId="0"/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8003281" y="3497635"/>
            <a:ext cx="2235818" cy="2235818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  <a:effectLst>
            <a:outerShdw blurRad="2540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6" name="文本框 25"/>
          <p:cNvSpPr txBox="1"/>
          <p:nvPr/>
        </p:nvSpPr>
        <p:spPr>
          <a:xfrm>
            <a:off x="8351749" y="4045640"/>
            <a:ext cx="1538883" cy="30777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solidFill>
                  <a:schemeClr val="bg1"/>
                </a:solidFill>
              </a:rPr>
              <a:t>添加段落标题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196961" y="4455888"/>
            <a:ext cx="1848459" cy="84023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40"/>
            <p:cNvSpPr>
              <a:spLocks noEditPoints="1"/>
            </p:cNvSpPr>
            <p:nvPr/>
          </p:nvSpPr>
          <p:spPr bwMode="auto">
            <a:xfrm>
              <a:off x="925192" y="781502"/>
              <a:ext cx="374481" cy="293641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椭圆 3"/>
          <p:cNvSpPr/>
          <p:nvPr/>
        </p:nvSpPr>
        <p:spPr>
          <a:xfrm>
            <a:off x="4731657" y="3251201"/>
            <a:ext cx="2728686" cy="2728686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  <a:effectLst>
            <a:outerShdw blurRad="2540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26558" y="4060155"/>
            <a:ext cx="1538883" cy="30777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solidFill>
                  <a:schemeClr val="bg1"/>
                </a:solidFill>
              </a:rPr>
              <a:t>添加段落标题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61461" y="4615544"/>
            <a:ext cx="1848459" cy="84023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199149" y="4214043"/>
            <a:ext cx="914585" cy="914585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2008833" y="3497635"/>
            <a:ext cx="2235818" cy="2235818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  <a:effectLst>
            <a:outerShdw blurRad="2540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3" name="文本框 22"/>
          <p:cNvSpPr txBox="1"/>
          <p:nvPr/>
        </p:nvSpPr>
        <p:spPr>
          <a:xfrm>
            <a:off x="2357301" y="4045640"/>
            <a:ext cx="1538883" cy="307777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solidFill>
                  <a:schemeClr val="bg1"/>
                </a:solidFill>
              </a:rPr>
              <a:t>添加段落标题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202513" y="4455888"/>
            <a:ext cx="1848459" cy="840230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078267" y="4214043"/>
            <a:ext cx="914585" cy="914585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5"/>
          <p:cNvSpPr/>
          <p:nvPr/>
        </p:nvSpPr>
        <p:spPr bwMode="auto">
          <a:xfrm>
            <a:off x="4430561" y="4476447"/>
            <a:ext cx="209996" cy="389777"/>
          </a:xfrm>
          <a:custGeom>
            <a:avLst/>
            <a:gdLst>
              <a:gd name="T0" fmla="*/ 17 w 278"/>
              <a:gd name="T1" fmla="*/ 516 h 516"/>
              <a:gd name="T2" fmla="*/ 0 w 278"/>
              <a:gd name="T3" fmla="*/ 499 h 516"/>
              <a:gd name="T4" fmla="*/ 242 w 278"/>
              <a:gd name="T5" fmla="*/ 258 h 516"/>
              <a:gd name="T6" fmla="*/ 0 w 278"/>
              <a:gd name="T7" fmla="*/ 17 h 516"/>
              <a:gd name="T8" fmla="*/ 17 w 278"/>
              <a:gd name="T9" fmla="*/ 0 h 516"/>
              <a:gd name="T10" fmla="*/ 278 w 278"/>
              <a:gd name="T11" fmla="*/ 258 h 516"/>
              <a:gd name="T12" fmla="*/ 17 w 278"/>
              <a:gd name="T13" fmla="*/ 51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8" h="516">
                <a:moveTo>
                  <a:pt x="17" y="516"/>
                </a:moveTo>
                <a:lnTo>
                  <a:pt x="0" y="499"/>
                </a:lnTo>
                <a:lnTo>
                  <a:pt x="242" y="258"/>
                </a:lnTo>
                <a:lnTo>
                  <a:pt x="0" y="17"/>
                </a:lnTo>
                <a:lnTo>
                  <a:pt x="17" y="0"/>
                </a:lnTo>
                <a:lnTo>
                  <a:pt x="278" y="258"/>
                </a:lnTo>
                <a:lnTo>
                  <a:pt x="17" y="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5"/>
          <p:cNvSpPr/>
          <p:nvPr/>
        </p:nvSpPr>
        <p:spPr bwMode="auto">
          <a:xfrm>
            <a:off x="7551443" y="4476447"/>
            <a:ext cx="209996" cy="389777"/>
          </a:xfrm>
          <a:custGeom>
            <a:avLst/>
            <a:gdLst>
              <a:gd name="T0" fmla="*/ 17 w 278"/>
              <a:gd name="T1" fmla="*/ 516 h 516"/>
              <a:gd name="T2" fmla="*/ 0 w 278"/>
              <a:gd name="T3" fmla="*/ 499 h 516"/>
              <a:gd name="T4" fmla="*/ 242 w 278"/>
              <a:gd name="T5" fmla="*/ 258 h 516"/>
              <a:gd name="T6" fmla="*/ 0 w 278"/>
              <a:gd name="T7" fmla="*/ 17 h 516"/>
              <a:gd name="T8" fmla="*/ 17 w 278"/>
              <a:gd name="T9" fmla="*/ 0 h 516"/>
              <a:gd name="T10" fmla="*/ 278 w 278"/>
              <a:gd name="T11" fmla="*/ 258 h 516"/>
              <a:gd name="T12" fmla="*/ 17 w 278"/>
              <a:gd name="T13" fmla="*/ 51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8" h="516">
                <a:moveTo>
                  <a:pt x="17" y="516"/>
                </a:moveTo>
                <a:lnTo>
                  <a:pt x="0" y="499"/>
                </a:lnTo>
                <a:lnTo>
                  <a:pt x="242" y="258"/>
                </a:lnTo>
                <a:lnTo>
                  <a:pt x="0" y="17"/>
                </a:lnTo>
                <a:lnTo>
                  <a:pt x="17" y="0"/>
                </a:lnTo>
                <a:lnTo>
                  <a:pt x="278" y="258"/>
                </a:lnTo>
                <a:lnTo>
                  <a:pt x="17" y="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2081041" y="2035923"/>
            <a:ext cx="8029918" cy="9602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40"/>
            <p:cNvSpPr>
              <a:spLocks noEditPoints="1"/>
            </p:cNvSpPr>
            <p:nvPr/>
          </p:nvSpPr>
          <p:spPr bwMode="auto">
            <a:xfrm>
              <a:off x="925192" y="781502"/>
              <a:ext cx="374481" cy="293641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椭圆 3"/>
          <p:cNvSpPr/>
          <p:nvPr/>
        </p:nvSpPr>
        <p:spPr>
          <a:xfrm>
            <a:off x="5715212" y="2259847"/>
            <a:ext cx="913181" cy="9131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851353" y="2269925"/>
            <a:ext cx="3453787" cy="951081"/>
            <a:chOff x="6938442" y="2342498"/>
            <a:chExt cx="3453787" cy="951081"/>
          </a:xfrm>
        </p:grpSpPr>
        <p:sp>
          <p:nvSpPr>
            <p:cNvPr id="18" name="文本框 17"/>
            <p:cNvSpPr txBox="1"/>
            <p:nvPr/>
          </p:nvSpPr>
          <p:spPr>
            <a:xfrm>
              <a:off x="6938443" y="2342498"/>
              <a:ext cx="205184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单击添加</a:t>
              </a:r>
              <a:r>
                <a:rPr lang="zh-CN" altLang="en-US" sz="2000" dirty="0"/>
                <a:t>段落</a:t>
              </a:r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标题</a:t>
              </a:r>
              <a:endPara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938442" y="2733426"/>
              <a:ext cx="3453787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5715212" y="3508075"/>
            <a:ext cx="913181" cy="91318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851353" y="3518153"/>
            <a:ext cx="3453787" cy="951081"/>
            <a:chOff x="6938442" y="2342498"/>
            <a:chExt cx="3453787" cy="951081"/>
          </a:xfrm>
        </p:grpSpPr>
        <p:sp>
          <p:nvSpPr>
            <p:cNvPr id="30" name="文本框 29"/>
            <p:cNvSpPr txBox="1"/>
            <p:nvPr/>
          </p:nvSpPr>
          <p:spPr>
            <a:xfrm>
              <a:off x="6938443" y="2342498"/>
              <a:ext cx="205184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单击添加</a:t>
              </a:r>
              <a:r>
                <a:rPr lang="zh-CN" altLang="en-US" sz="2000" dirty="0"/>
                <a:t>段落</a:t>
              </a:r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标题</a:t>
              </a:r>
              <a:endPara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938442" y="2733426"/>
              <a:ext cx="3453787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5715212" y="4756303"/>
            <a:ext cx="913181" cy="91318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6851353" y="4766381"/>
            <a:ext cx="3453787" cy="951081"/>
            <a:chOff x="6938442" y="2342498"/>
            <a:chExt cx="3453787" cy="951081"/>
          </a:xfrm>
        </p:grpSpPr>
        <p:sp>
          <p:nvSpPr>
            <p:cNvPr id="34" name="文本框 33"/>
            <p:cNvSpPr txBox="1"/>
            <p:nvPr/>
          </p:nvSpPr>
          <p:spPr>
            <a:xfrm>
              <a:off x="6938443" y="2342498"/>
              <a:ext cx="205184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单击添加</a:t>
              </a:r>
              <a:r>
                <a:rPr lang="zh-CN" altLang="en-US" sz="2000" dirty="0"/>
                <a:t>段落</a:t>
              </a:r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标题</a:t>
              </a:r>
              <a:endPara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938442" y="2733426"/>
              <a:ext cx="3453787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graphicFrame>
        <p:nvGraphicFramePr>
          <p:cNvPr id="36" name="Chart 11"/>
          <p:cNvGraphicFramePr/>
          <p:nvPr/>
        </p:nvGraphicFramePr>
        <p:xfrm>
          <a:off x="1112432" y="2059423"/>
          <a:ext cx="4249271" cy="2971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8" name="文本框 37"/>
          <p:cNvSpPr txBox="1"/>
          <p:nvPr/>
        </p:nvSpPr>
        <p:spPr>
          <a:xfrm>
            <a:off x="2068900" y="525446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9" name="Freeform 59"/>
          <p:cNvSpPr>
            <a:spLocks noEditPoints="1"/>
          </p:cNvSpPr>
          <p:nvPr/>
        </p:nvSpPr>
        <p:spPr bwMode="auto">
          <a:xfrm>
            <a:off x="6001263" y="2537016"/>
            <a:ext cx="341079" cy="358843"/>
          </a:xfrm>
          <a:custGeom>
            <a:avLst/>
            <a:gdLst>
              <a:gd name="T0" fmla="*/ 203 w 256"/>
              <a:gd name="T1" fmla="*/ 54 h 270"/>
              <a:gd name="T2" fmla="*/ 194 w 256"/>
              <a:gd name="T3" fmla="*/ 54 h 270"/>
              <a:gd name="T4" fmla="*/ 194 w 256"/>
              <a:gd name="T5" fmla="*/ 41 h 270"/>
              <a:gd name="T6" fmla="*/ 153 w 256"/>
              <a:gd name="T7" fmla="*/ 0 h 270"/>
              <a:gd name="T8" fmla="*/ 102 w 256"/>
              <a:gd name="T9" fmla="*/ 0 h 270"/>
              <a:gd name="T10" fmla="*/ 61 w 256"/>
              <a:gd name="T11" fmla="*/ 41 h 270"/>
              <a:gd name="T12" fmla="*/ 61 w 256"/>
              <a:gd name="T13" fmla="*/ 54 h 270"/>
              <a:gd name="T14" fmla="*/ 53 w 256"/>
              <a:gd name="T15" fmla="*/ 54 h 270"/>
              <a:gd name="T16" fmla="*/ 0 w 256"/>
              <a:gd name="T17" fmla="*/ 107 h 270"/>
              <a:gd name="T18" fmla="*/ 0 w 256"/>
              <a:gd name="T19" fmla="*/ 216 h 270"/>
              <a:gd name="T20" fmla="*/ 53 w 256"/>
              <a:gd name="T21" fmla="*/ 270 h 270"/>
              <a:gd name="T22" fmla="*/ 203 w 256"/>
              <a:gd name="T23" fmla="*/ 270 h 270"/>
              <a:gd name="T24" fmla="*/ 256 w 256"/>
              <a:gd name="T25" fmla="*/ 216 h 270"/>
              <a:gd name="T26" fmla="*/ 256 w 256"/>
              <a:gd name="T27" fmla="*/ 107 h 270"/>
              <a:gd name="T28" fmla="*/ 203 w 256"/>
              <a:gd name="T29" fmla="*/ 54 h 270"/>
              <a:gd name="T30" fmla="*/ 155 w 256"/>
              <a:gd name="T31" fmla="*/ 103 h 270"/>
              <a:gd name="T32" fmla="*/ 155 w 256"/>
              <a:gd name="T33" fmla="*/ 120 h 270"/>
              <a:gd name="T34" fmla="*/ 135 w 256"/>
              <a:gd name="T35" fmla="*/ 120 h 270"/>
              <a:gd name="T36" fmla="*/ 135 w 256"/>
              <a:gd name="T37" fmla="*/ 140 h 270"/>
              <a:gd name="T38" fmla="*/ 118 w 256"/>
              <a:gd name="T39" fmla="*/ 140 h 270"/>
              <a:gd name="T40" fmla="*/ 118 w 256"/>
              <a:gd name="T41" fmla="*/ 120 h 270"/>
              <a:gd name="T42" fmla="*/ 97 w 256"/>
              <a:gd name="T43" fmla="*/ 120 h 270"/>
              <a:gd name="T44" fmla="*/ 97 w 256"/>
              <a:gd name="T45" fmla="*/ 103 h 270"/>
              <a:gd name="T46" fmla="*/ 118 w 256"/>
              <a:gd name="T47" fmla="*/ 103 h 270"/>
              <a:gd name="T48" fmla="*/ 118 w 256"/>
              <a:gd name="T49" fmla="*/ 84 h 270"/>
              <a:gd name="T50" fmla="*/ 135 w 256"/>
              <a:gd name="T51" fmla="*/ 84 h 270"/>
              <a:gd name="T52" fmla="*/ 135 w 256"/>
              <a:gd name="T53" fmla="*/ 103 h 270"/>
              <a:gd name="T54" fmla="*/ 155 w 256"/>
              <a:gd name="T55" fmla="*/ 103 h 270"/>
              <a:gd name="T56" fmla="*/ 92 w 256"/>
              <a:gd name="T57" fmla="*/ 41 h 270"/>
              <a:gd name="T58" fmla="*/ 102 w 256"/>
              <a:gd name="T59" fmla="*/ 31 h 270"/>
              <a:gd name="T60" fmla="*/ 153 w 256"/>
              <a:gd name="T61" fmla="*/ 31 h 270"/>
              <a:gd name="T62" fmla="*/ 164 w 256"/>
              <a:gd name="T63" fmla="*/ 41 h 270"/>
              <a:gd name="T64" fmla="*/ 164 w 256"/>
              <a:gd name="T65" fmla="*/ 54 h 270"/>
              <a:gd name="T66" fmla="*/ 92 w 256"/>
              <a:gd name="T67" fmla="*/ 54 h 270"/>
              <a:gd name="T68" fmla="*/ 92 w 256"/>
              <a:gd name="T69" fmla="*/ 41 h 270"/>
              <a:gd name="T70" fmla="*/ 203 w 256"/>
              <a:gd name="T71" fmla="*/ 239 h 270"/>
              <a:gd name="T72" fmla="*/ 53 w 256"/>
              <a:gd name="T73" fmla="*/ 239 h 270"/>
              <a:gd name="T74" fmla="*/ 30 w 256"/>
              <a:gd name="T75" fmla="*/ 216 h 270"/>
              <a:gd name="T76" fmla="*/ 30 w 256"/>
              <a:gd name="T77" fmla="*/ 166 h 270"/>
              <a:gd name="T78" fmla="*/ 110 w 256"/>
              <a:gd name="T79" fmla="*/ 166 h 270"/>
              <a:gd name="T80" fmla="*/ 110 w 256"/>
              <a:gd name="T81" fmla="*/ 198 h 270"/>
              <a:gd name="T82" fmla="*/ 143 w 256"/>
              <a:gd name="T83" fmla="*/ 198 h 270"/>
              <a:gd name="T84" fmla="*/ 143 w 256"/>
              <a:gd name="T85" fmla="*/ 166 h 270"/>
              <a:gd name="T86" fmla="*/ 226 w 256"/>
              <a:gd name="T87" fmla="*/ 166 h 270"/>
              <a:gd name="T88" fmla="*/ 226 w 256"/>
              <a:gd name="T89" fmla="*/ 216 h 270"/>
              <a:gd name="T90" fmla="*/ 203 w 256"/>
              <a:gd name="T91" fmla="*/ 239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6" h="270">
                <a:moveTo>
                  <a:pt x="203" y="54"/>
                </a:moveTo>
                <a:cubicBezTo>
                  <a:pt x="194" y="54"/>
                  <a:pt x="194" y="54"/>
                  <a:pt x="194" y="54"/>
                </a:cubicBezTo>
                <a:cubicBezTo>
                  <a:pt x="194" y="41"/>
                  <a:pt x="194" y="41"/>
                  <a:pt x="194" y="41"/>
                </a:cubicBezTo>
                <a:cubicBezTo>
                  <a:pt x="194" y="19"/>
                  <a:pt x="176" y="0"/>
                  <a:pt x="153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80" y="0"/>
                  <a:pt x="61" y="19"/>
                  <a:pt x="61" y="41"/>
                </a:cubicBezTo>
                <a:cubicBezTo>
                  <a:pt x="61" y="54"/>
                  <a:pt x="61" y="54"/>
                  <a:pt x="61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24" y="54"/>
                  <a:pt x="0" y="77"/>
                  <a:pt x="0" y="107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46"/>
                  <a:pt x="24" y="270"/>
                  <a:pt x="53" y="270"/>
                </a:cubicBezTo>
                <a:cubicBezTo>
                  <a:pt x="203" y="270"/>
                  <a:pt x="203" y="270"/>
                  <a:pt x="203" y="270"/>
                </a:cubicBezTo>
                <a:cubicBezTo>
                  <a:pt x="233" y="270"/>
                  <a:pt x="256" y="246"/>
                  <a:pt x="256" y="216"/>
                </a:cubicBezTo>
                <a:cubicBezTo>
                  <a:pt x="256" y="107"/>
                  <a:pt x="256" y="107"/>
                  <a:pt x="256" y="107"/>
                </a:cubicBezTo>
                <a:cubicBezTo>
                  <a:pt x="256" y="77"/>
                  <a:pt x="233" y="54"/>
                  <a:pt x="203" y="54"/>
                </a:cubicBezTo>
                <a:close/>
                <a:moveTo>
                  <a:pt x="155" y="103"/>
                </a:moveTo>
                <a:cubicBezTo>
                  <a:pt x="155" y="120"/>
                  <a:pt x="155" y="120"/>
                  <a:pt x="155" y="120"/>
                </a:cubicBezTo>
                <a:cubicBezTo>
                  <a:pt x="135" y="120"/>
                  <a:pt x="135" y="120"/>
                  <a:pt x="135" y="120"/>
                </a:cubicBezTo>
                <a:cubicBezTo>
                  <a:pt x="135" y="140"/>
                  <a:pt x="135" y="140"/>
                  <a:pt x="135" y="140"/>
                </a:cubicBezTo>
                <a:cubicBezTo>
                  <a:pt x="118" y="140"/>
                  <a:pt x="118" y="140"/>
                  <a:pt x="118" y="140"/>
                </a:cubicBezTo>
                <a:cubicBezTo>
                  <a:pt x="118" y="120"/>
                  <a:pt x="118" y="120"/>
                  <a:pt x="118" y="120"/>
                </a:cubicBezTo>
                <a:cubicBezTo>
                  <a:pt x="97" y="120"/>
                  <a:pt x="97" y="120"/>
                  <a:pt x="97" y="120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8" y="84"/>
                  <a:pt x="118" y="84"/>
                  <a:pt x="118" y="84"/>
                </a:cubicBezTo>
                <a:cubicBezTo>
                  <a:pt x="135" y="84"/>
                  <a:pt x="135" y="84"/>
                  <a:pt x="135" y="84"/>
                </a:cubicBezTo>
                <a:cubicBezTo>
                  <a:pt x="135" y="103"/>
                  <a:pt x="135" y="103"/>
                  <a:pt x="135" y="103"/>
                </a:cubicBezTo>
                <a:lnTo>
                  <a:pt x="155" y="103"/>
                </a:lnTo>
                <a:close/>
                <a:moveTo>
                  <a:pt x="92" y="41"/>
                </a:moveTo>
                <a:cubicBezTo>
                  <a:pt x="92" y="35"/>
                  <a:pt x="96" y="31"/>
                  <a:pt x="102" y="31"/>
                </a:cubicBezTo>
                <a:cubicBezTo>
                  <a:pt x="153" y="31"/>
                  <a:pt x="153" y="31"/>
                  <a:pt x="153" y="31"/>
                </a:cubicBezTo>
                <a:cubicBezTo>
                  <a:pt x="159" y="31"/>
                  <a:pt x="164" y="35"/>
                  <a:pt x="164" y="41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92" y="54"/>
                  <a:pt x="92" y="54"/>
                  <a:pt x="92" y="54"/>
                </a:cubicBezTo>
                <a:lnTo>
                  <a:pt x="92" y="41"/>
                </a:lnTo>
                <a:close/>
                <a:moveTo>
                  <a:pt x="203" y="239"/>
                </a:moveTo>
                <a:cubicBezTo>
                  <a:pt x="53" y="239"/>
                  <a:pt x="53" y="239"/>
                  <a:pt x="53" y="239"/>
                </a:cubicBezTo>
                <a:cubicBezTo>
                  <a:pt x="40" y="239"/>
                  <a:pt x="30" y="229"/>
                  <a:pt x="30" y="216"/>
                </a:cubicBezTo>
                <a:cubicBezTo>
                  <a:pt x="30" y="166"/>
                  <a:pt x="30" y="166"/>
                  <a:pt x="30" y="166"/>
                </a:cubicBezTo>
                <a:cubicBezTo>
                  <a:pt x="110" y="166"/>
                  <a:pt x="110" y="166"/>
                  <a:pt x="110" y="166"/>
                </a:cubicBezTo>
                <a:cubicBezTo>
                  <a:pt x="110" y="198"/>
                  <a:pt x="110" y="198"/>
                  <a:pt x="110" y="198"/>
                </a:cubicBezTo>
                <a:cubicBezTo>
                  <a:pt x="143" y="198"/>
                  <a:pt x="143" y="198"/>
                  <a:pt x="143" y="198"/>
                </a:cubicBezTo>
                <a:cubicBezTo>
                  <a:pt x="143" y="166"/>
                  <a:pt x="143" y="166"/>
                  <a:pt x="143" y="166"/>
                </a:cubicBezTo>
                <a:cubicBezTo>
                  <a:pt x="226" y="166"/>
                  <a:pt x="226" y="166"/>
                  <a:pt x="226" y="166"/>
                </a:cubicBezTo>
                <a:cubicBezTo>
                  <a:pt x="226" y="216"/>
                  <a:pt x="226" y="216"/>
                  <a:pt x="226" y="216"/>
                </a:cubicBezTo>
                <a:cubicBezTo>
                  <a:pt x="226" y="229"/>
                  <a:pt x="216" y="239"/>
                  <a:pt x="203" y="2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Freeform 62"/>
          <p:cNvSpPr>
            <a:spLocks noEditPoints="1"/>
          </p:cNvSpPr>
          <p:nvPr/>
        </p:nvSpPr>
        <p:spPr bwMode="auto">
          <a:xfrm>
            <a:off x="5974616" y="3794481"/>
            <a:ext cx="394373" cy="340369"/>
          </a:xfrm>
          <a:custGeom>
            <a:avLst/>
            <a:gdLst>
              <a:gd name="T0" fmla="*/ 264 w 296"/>
              <a:gd name="T1" fmla="*/ 53 h 256"/>
              <a:gd name="T2" fmla="*/ 272 w 296"/>
              <a:gd name="T3" fmla="*/ 0 h 256"/>
              <a:gd name="T4" fmla="*/ 160 w 296"/>
              <a:gd name="T5" fmla="*/ 53 h 256"/>
              <a:gd name="T6" fmla="*/ 168 w 296"/>
              <a:gd name="T7" fmla="*/ 61 h 256"/>
              <a:gd name="T8" fmla="*/ 136 w 296"/>
              <a:gd name="T9" fmla="*/ 94 h 256"/>
              <a:gd name="T10" fmla="*/ 24 w 296"/>
              <a:gd name="T11" fmla="*/ 56 h 256"/>
              <a:gd name="T12" fmla="*/ 32 w 296"/>
              <a:gd name="T13" fmla="*/ 94 h 256"/>
              <a:gd name="T14" fmla="*/ 0 w 296"/>
              <a:gd name="T15" fmla="*/ 140 h 256"/>
              <a:gd name="T16" fmla="*/ 39 w 296"/>
              <a:gd name="T17" fmla="*/ 256 h 256"/>
              <a:gd name="T18" fmla="*/ 148 w 296"/>
              <a:gd name="T19" fmla="*/ 244 h 256"/>
              <a:gd name="T20" fmla="*/ 257 w 296"/>
              <a:gd name="T21" fmla="*/ 256 h 256"/>
              <a:gd name="T22" fmla="*/ 296 w 296"/>
              <a:gd name="T23" fmla="*/ 99 h 256"/>
              <a:gd name="T24" fmla="*/ 135 w 296"/>
              <a:gd name="T25" fmla="*/ 217 h 256"/>
              <a:gd name="T26" fmla="*/ 39 w 296"/>
              <a:gd name="T27" fmla="*/ 231 h 256"/>
              <a:gd name="T28" fmla="*/ 104 w 296"/>
              <a:gd name="T29" fmla="*/ 218 h 256"/>
              <a:gd name="T30" fmla="*/ 25 w 296"/>
              <a:gd name="T31" fmla="*/ 141 h 256"/>
              <a:gd name="T32" fmla="*/ 39 w 296"/>
              <a:gd name="T33" fmla="*/ 126 h 256"/>
              <a:gd name="T34" fmla="*/ 57 w 296"/>
              <a:gd name="T35" fmla="*/ 94 h 256"/>
              <a:gd name="T36" fmla="*/ 103 w 296"/>
              <a:gd name="T37" fmla="*/ 126 h 256"/>
              <a:gd name="T38" fmla="*/ 135 w 296"/>
              <a:gd name="T39" fmla="*/ 140 h 256"/>
              <a:gd name="T40" fmla="*/ 271 w 296"/>
              <a:gd name="T41" fmla="*/ 109 h 256"/>
              <a:gd name="T42" fmla="*/ 191 w 296"/>
              <a:gd name="T43" fmla="*/ 206 h 256"/>
              <a:gd name="T44" fmla="*/ 271 w 296"/>
              <a:gd name="T45" fmla="*/ 217 h 256"/>
              <a:gd name="T46" fmla="*/ 175 w 296"/>
              <a:gd name="T47" fmla="*/ 231 h 256"/>
              <a:gd name="T48" fmla="*/ 161 w 296"/>
              <a:gd name="T49" fmla="*/ 99 h 256"/>
              <a:gd name="T50" fmla="*/ 193 w 296"/>
              <a:gd name="T51" fmla="*/ 85 h 256"/>
              <a:gd name="T52" fmla="*/ 239 w 296"/>
              <a:gd name="T53" fmla="*/ 53 h 256"/>
              <a:gd name="T54" fmla="*/ 257 w 296"/>
              <a:gd name="T55" fmla="*/ 85 h 256"/>
              <a:gd name="T56" fmla="*/ 271 w 296"/>
              <a:gd name="T57" fmla="*/ 109 h 256"/>
              <a:gd name="T58" fmla="*/ 212 w 296"/>
              <a:gd name="T59" fmla="*/ 150 h 256"/>
              <a:gd name="T60" fmla="*/ 232 w 296"/>
              <a:gd name="T61" fmla="*/ 130 h 256"/>
              <a:gd name="T62" fmla="*/ 248 w 296"/>
              <a:gd name="T63" fmla="*/ 150 h 256"/>
              <a:gd name="T64" fmla="*/ 268 w 296"/>
              <a:gd name="T65" fmla="*/ 166 h 256"/>
              <a:gd name="T66" fmla="*/ 248 w 296"/>
              <a:gd name="T67" fmla="*/ 186 h 256"/>
              <a:gd name="T68" fmla="*/ 232 w 296"/>
              <a:gd name="T69" fmla="*/ 16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6" h="256">
                <a:moveTo>
                  <a:pt x="264" y="61"/>
                </a:moveTo>
                <a:cubicBezTo>
                  <a:pt x="264" y="53"/>
                  <a:pt x="264" y="53"/>
                  <a:pt x="264" y="53"/>
                </a:cubicBezTo>
                <a:cubicBezTo>
                  <a:pt x="272" y="53"/>
                  <a:pt x="272" y="53"/>
                  <a:pt x="272" y="53"/>
                </a:cubicBezTo>
                <a:cubicBezTo>
                  <a:pt x="272" y="0"/>
                  <a:pt x="272" y="0"/>
                  <a:pt x="272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60" y="53"/>
                  <a:pt x="160" y="53"/>
                  <a:pt x="160" y="53"/>
                </a:cubicBezTo>
                <a:cubicBezTo>
                  <a:pt x="168" y="53"/>
                  <a:pt x="168" y="53"/>
                  <a:pt x="168" y="53"/>
                </a:cubicBezTo>
                <a:cubicBezTo>
                  <a:pt x="168" y="61"/>
                  <a:pt x="168" y="61"/>
                  <a:pt x="168" y="61"/>
                </a:cubicBezTo>
                <a:cubicBezTo>
                  <a:pt x="150" y="64"/>
                  <a:pt x="136" y="80"/>
                  <a:pt x="136" y="99"/>
                </a:cubicBezTo>
                <a:cubicBezTo>
                  <a:pt x="136" y="94"/>
                  <a:pt x="136" y="94"/>
                  <a:pt x="136" y="94"/>
                </a:cubicBezTo>
                <a:cubicBezTo>
                  <a:pt x="136" y="56"/>
                  <a:pt x="136" y="56"/>
                  <a:pt x="136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94"/>
                  <a:pt x="24" y="94"/>
                  <a:pt x="24" y="94"/>
                </a:cubicBezTo>
                <a:cubicBezTo>
                  <a:pt x="32" y="94"/>
                  <a:pt x="32" y="94"/>
                  <a:pt x="32" y="94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14" y="105"/>
                  <a:pt x="0" y="121"/>
                  <a:pt x="0" y="140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38"/>
                  <a:pt x="18" y="256"/>
                  <a:pt x="39" y="256"/>
                </a:cubicBezTo>
                <a:cubicBezTo>
                  <a:pt x="121" y="256"/>
                  <a:pt x="121" y="256"/>
                  <a:pt x="121" y="256"/>
                </a:cubicBezTo>
                <a:cubicBezTo>
                  <a:pt x="131" y="256"/>
                  <a:pt x="141" y="251"/>
                  <a:pt x="148" y="244"/>
                </a:cubicBezTo>
                <a:cubicBezTo>
                  <a:pt x="155" y="251"/>
                  <a:pt x="164" y="256"/>
                  <a:pt x="175" y="256"/>
                </a:cubicBezTo>
                <a:cubicBezTo>
                  <a:pt x="257" y="256"/>
                  <a:pt x="257" y="256"/>
                  <a:pt x="257" y="256"/>
                </a:cubicBezTo>
                <a:cubicBezTo>
                  <a:pt x="278" y="256"/>
                  <a:pt x="296" y="238"/>
                  <a:pt x="296" y="217"/>
                </a:cubicBezTo>
                <a:cubicBezTo>
                  <a:pt x="296" y="99"/>
                  <a:pt x="296" y="99"/>
                  <a:pt x="296" y="99"/>
                </a:cubicBezTo>
                <a:cubicBezTo>
                  <a:pt x="296" y="80"/>
                  <a:pt x="282" y="64"/>
                  <a:pt x="264" y="61"/>
                </a:cubicBezTo>
                <a:close/>
                <a:moveTo>
                  <a:pt x="135" y="217"/>
                </a:moveTo>
                <a:cubicBezTo>
                  <a:pt x="135" y="225"/>
                  <a:pt x="129" y="231"/>
                  <a:pt x="121" y="231"/>
                </a:cubicBezTo>
                <a:cubicBezTo>
                  <a:pt x="39" y="231"/>
                  <a:pt x="39" y="231"/>
                  <a:pt x="39" y="231"/>
                </a:cubicBezTo>
                <a:cubicBezTo>
                  <a:pt x="31" y="231"/>
                  <a:pt x="25" y="225"/>
                  <a:pt x="25" y="218"/>
                </a:cubicBezTo>
                <a:cubicBezTo>
                  <a:pt x="104" y="218"/>
                  <a:pt x="104" y="218"/>
                  <a:pt x="104" y="218"/>
                </a:cubicBezTo>
                <a:cubicBezTo>
                  <a:pt x="104" y="141"/>
                  <a:pt x="104" y="141"/>
                  <a:pt x="104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25" y="140"/>
                  <a:pt x="25" y="140"/>
                  <a:pt x="25" y="140"/>
                </a:cubicBezTo>
                <a:cubicBezTo>
                  <a:pt x="25" y="132"/>
                  <a:pt x="31" y="126"/>
                  <a:pt x="39" y="126"/>
                </a:cubicBezTo>
                <a:cubicBezTo>
                  <a:pt x="57" y="126"/>
                  <a:pt x="57" y="126"/>
                  <a:pt x="57" y="126"/>
                </a:cubicBezTo>
                <a:cubicBezTo>
                  <a:pt x="57" y="94"/>
                  <a:pt x="57" y="94"/>
                  <a:pt x="57" y="94"/>
                </a:cubicBezTo>
                <a:cubicBezTo>
                  <a:pt x="103" y="94"/>
                  <a:pt x="103" y="94"/>
                  <a:pt x="103" y="94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21" y="126"/>
                  <a:pt x="121" y="126"/>
                  <a:pt x="121" y="126"/>
                </a:cubicBezTo>
                <a:cubicBezTo>
                  <a:pt x="129" y="126"/>
                  <a:pt x="135" y="132"/>
                  <a:pt x="135" y="140"/>
                </a:cubicBezTo>
                <a:lnTo>
                  <a:pt x="135" y="217"/>
                </a:lnTo>
                <a:close/>
                <a:moveTo>
                  <a:pt x="271" y="109"/>
                </a:moveTo>
                <a:cubicBezTo>
                  <a:pt x="191" y="109"/>
                  <a:pt x="191" y="109"/>
                  <a:pt x="191" y="109"/>
                </a:cubicBezTo>
                <a:cubicBezTo>
                  <a:pt x="191" y="206"/>
                  <a:pt x="191" y="206"/>
                  <a:pt x="191" y="206"/>
                </a:cubicBezTo>
                <a:cubicBezTo>
                  <a:pt x="271" y="206"/>
                  <a:pt x="271" y="206"/>
                  <a:pt x="271" y="206"/>
                </a:cubicBezTo>
                <a:cubicBezTo>
                  <a:pt x="271" y="217"/>
                  <a:pt x="271" y="217"/>
                  <a:pt x="271" y="217"/>
                </a:cubicBezTo>
                <a:cubicBezTo>
                  <a:pt x="271" y="225"/>
                  <a:pt x="265" y="231"/>
                  <a:pt x="257" y="231"/>
                </a:cubicBezTo>
                <a:cubicBezTo>
                  <a:pt x="175" y="231"/>
                  <a:pt x="175" y="231"/>
                  <a:pt x="175" y="231"/>
                </a:cubicBezTo>
                <a:cubicBezTo>
                  <a:pt x="167" y="231"/>
                  <a:pt x="161" y="225"/>
                  <a:pt x="161" y="217"/>
                </a:cubicBezTo>
                <a:cubicBezTo>
                  <a:pt x="161" y="99"/>
                  <a:pt x="161" y="99"/>
                  <a:pt x="161" y="99"/>
                </a:cubicBezTo>
                <a:cubicBezTo>
                  <a:pt x="161" y="91"/>
                  <a:pt x="167" y="85"/>
                  <a:pt x="175" y="85"/>
                </a:cubicBezTo>
                <a:cubicBezTo>
                  <a:pt x="193" y="85"/>
                  <a:pt x="193" y="85"/>
                  <a:pt x="193" y="85"/>
                </a:cubicBezTo>
                <a:cubicBezTo>
                  <a:pt x="193" y="53"/>
                  <a:pt x="193" y="53"/>
                  <a:pt x="193" y="53"/>
                </a:cubicBezTo>
                <a:cubicBezTo>
                  <a:pt x="239" y="53"/>
                  <a:pt x="239" y="53"/>
                  <a:pt x="239" y="53"/>
                </a:cubicBezTo>
                <a:cubicBezTo>
                  <a:pt x="239" y="85"/>
                  <a:pt x="239" y="85"/>
                  <a:pt x="239" y="85"/>
                </a:cubicBezTo>
                <a:cubicBezTo>
                  <a:pt x="257" y="85"/>
                  <a:pt x="257" y="85"/>
                  <a:pt x="257" y="85"/>
                </a:cubicBezTo>
                <a:cubicBezTo>
                  <a:pt x="265" y="85"/>
                  <a:pt x="271" y="91"/>
                  <a:pt x="271" y="99"/>
                </a:cubicBezTo>
                <a:lnTo>
                  <a:pt x="271" y="109"/>
                </a:lnTo>
                <a:close/>
                <a:moveTo>
                  <a:pt x="212" y="166"/>
                </a:moveTo>
                <a:cubicBezTo>
                  <a:pt x="212" y="150"/>
                  <a:pt x="212" y="150"/>
                  <a:pt x="212" y="150"/>
                </a:cubicBezTo>
                <a:cubicBezTo>
                  <a:pt x="232" y="150"/>
                  <a:pt x="232" y="150"/>
                  <a:pt x="232" y="150"/>
                </a:cubicBezTo>
                <a:cubicBezTo>
                  <a:pt x="232" y="130"/>
                  <a:pt x="232" y="130"/>
                  <a:pt x="232" y="130"/>
                </a:cubicBezTo>
                <a:cubicBezTo>
                  <a:pt x="248" y="130"/>
                  <a:pt x="248" y="130"/>
                  <a:pt x="248" y="130"/>
                </a:cubicBezTo>
                <a:cubicBezTo>
                  <a:pt x="248" y="150"/>
                  <a:pt x="248" y="150"/>
                  <a:pt x="248" y="150"/>
                </a:cubicBezTo>
                <a:cubicBezTo>
                  <a:pt x="268" y="150"/>
                  <a:pt x="268" y="150"/>
                  <a:pt x="268" y="150"/>
                </a:cubicBezTo>
                <a:cubicBezTo>
                  <a:pt x="268" y="166"/>
                  <a:pt x="268" y="166"/>
                  <a:pt x="268" y="166"/>
                </a:cubicBezTo>
                <a:cubicBezTo>
                  <a:pt x="248" y="166"/>
                  <a:pt x="248" y="166"/>
                  <a:pt x="248" y="166"/>
                </a:cubicBezTo>
                <a:cubicBezTo>
                  <a:pt x="248" y="186"/>
                  <a:pt x="248" y="186"/>
                  <a:pt x="248" y="186"/>
                </a:cubicBezTo>
                <a:cubicBezTo>
                  <a:pt x="232" y="186"/>
                  <a:pt x="232" y="186"/>
                  <a:pt x="232" y="186"/>
                </a:cubicBezTo>
                <a:cubicBezTo>
                  <a:pt x="232" y="166"/>
                  <a:pt x="232" y="166"/>
                  <a:pt x="232" y="166"/>
                </a:cubicBezTo>
                <a:lnTo>
                  <a:pt x="212" y="1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89"/>
          <p:cNvSpPr>
            <a:spLocks noEditPoints="1"/>
          </p:cNvSpPr>
          <p:nvPr/>
        </p:nvSpPr>
        <p:spPr bwMode="auto">
          <a:xfrm>
            <a:off x="5977813" y="5035958"/>
            <a:ext cx="387978" cy="353870"/>
          </a:xfrm>
          <a:custGeom>
            <a:avLst/>
            <a:gdLst>
              <a:gd name="T0" fmla="*/ 258 w 291"/>
              <a:gd name="T1" fmla="*/ 131 h 266"/>
              <a:gd name="T2" fmla="*/ 266 w 291"/>
              <a:gd name="T3" fmla="*/ 31 h 266"/>
              <a:gd name="T4" fmla="*/ 262 w 291"/>
              <a:gd name="T5" fmla="*/ 27 h 266"/>
              <a:gd name="T6" fmla="*/ 214 w 291"/>
              <a:gd name="T7" fmla="*/ 2 h 266"/>
              <a:gd name="T8" fmla="*/ 163 w 291"/>
              <a:gd name="T9" fmla="*/ 18 h 266"/>
              <a:gd name="T10" fmla="*/ 33 w 291"/>
              <a:gd name="T11" fmla="*/ 128 h 266"/>
              <a:gd name="T12" fmla="*/ 25 w 291"/>
              <a:gd name="T13" fmla="*/ 228 h 266"/>
              <a:gd name="T14" fmla="*/ 25 w 291"/>
              <a:gd name="T15" fmla="*/ 228 h 266"/>
              <a:gd name="T16" fmla="*/ 29 w 291"/>
              <a:gd name="T17" fmla="*/ 232 h 266"/>
              <a:gd name="T18" fmla="*/ 128 w 291"/>
              <a:gd name="T19" fmla="*/ 240 h 266"/>
              <a:gd name="T20" fmla="*/ 258 w 291"/>
              <a:gd name="T21" fmla="*/ 131 h 266"/>
              <a:gd name="T22" fmla="*/ 212 w 291"/>
              <a:gd name="T23" fmla="*/ 34 h 266"/>
              <a:gd name="T24" fmla="*/ 238 w 291"/>
              <a:gd name="T25" fmla="*/ 48 h 266"/>
              <a:gd name="T26" fmla="*/ 241 w 291"/>
              <a:gd name="T27" fmla="*/ 52 h 266"/>
              <a:gd name="T28" fmla="*/ 237 w 291"/>
              <a:gd name="T29" fmla="*/ 106 h 266"/>
              <a:gd name="T30" fmla="*/ 211 w 291"/>
              <a:gd name="T31" fmla="*/ 128 h 266"/>
              <a:gd name="T32" fmla="*/ 158 w 291"/>
              <a:gd name="T33" fmla="*/ 65 h 266"/>
              <a:gd name="T34" fmla="*/ 184 w 291"/>
              <a:gd name="T35" fmla="*/ 43 h 266"/>
              <a:gd name="T36" fmla="*/ 212 w 291"/>
              <a:gd name="T37" fmla="*/ 34 h 266"/>
              <a:gd name="T38" fmla="*/ 165 w 291"/>
              <a:gd name="T39" fmla="*/ 140 h 266"/>
              <a:gd name="T40" fmla="*/ 167 w 291"/>
              <a:gd name="T41" fmla="*/ 122 h 266"/>
              <a:gd name="T42" fmla="*/ 186 w 291"/>
              <a:gd name="T43" fmla="*/ 123 h 266"/>
              <a:gd name="T44" fmla="*/ 184 w 291"/>
              <a:gd name="T45" fmla="*/ 142 h 266"/>
              <a:gd name="T46" fmla="*/ 165 w 291"/>
              <a:gd name="T47" fmla="*/ 140 h 266"/>
              <a:gd name="T48" fmla="*/ 152 w 291"/>
              <a:gd name="T49" fmla="*/ 169 h 266"/>
              <a:gd name="T50" fmla="*/ 134 w 291"/>
              <a:gd name="T51" fmla="*/ 167 h 266"/>
              <a:gd name="T52" fmla="*/ 135 w 291"/>
              <a:gd name="T53" fmla="*/ 149 h 266"/>
              <a:gd name="T54" fmla="*/ 154 w 291"/>
              <a:gd name="T55" fmla="*/ 150 h 266"/>
              <a:gd name="T56" fmla="*/ 152 w 291"/>
              <a:gd name="T57" fmla="*/ 169 h 266"/>
              <a:gd name="T58" fmla="*/ 138 w 291"/>
              <a:gd name="T59" fmla="*/ 108 h 266"/>
              <a:gd name="T60" fmla="*/ 140 w 291"/>
              <a:gd name="T61" fmla="*/ 90 h 266"/>
              <a:gd name="T62" fmla="*/ 158 w 291"/>
              <a:gd name="T63" fmla="*/ 91 h 266"/>
              <a:gd name="T64" fmla="*/ 157 w 291"/>
              <a:gd name="T65" fmla="*/ 110 h 266"/>
              <a:gd name="T66" fmla="*/ 138 w 291"/>
              <a:gd name="T67" fmla="*/ 108 h 266"/>
              <a:gd name="T68" fmla="*/ 125 w 291"/>
              <a:gd name="T69" fmla="*/ 137 h 266"/>
              <a:gd name="T70" fmla="*/ 106 w 291"/>
              <a:gd name="T71" fmla="*/ 135 h 266"/>
              <a:gd name="T72" fmla="*/ 108 w 291"/>
              <a:gd name="T73" fmla="*/ 117 h 266"/>
              <a:gd name="T74" fmla="*/ 127 w 291"/>
              <a:gd name="T75" fmla="*/ 118 h 266"/>
              <a:gd name="T76" fmla="*/ 125 w 291"/>
              <a:gd name="T77" fmla="*/ 137 h 266"/>
              <a:gd name="T78" fmla="*/ 54 w 291"/>
              <a:gd name="T79" fmla="*/ 211 h 266"/>
              <a:gd name="T80" fmla="*/ 50 w 291"/>
              <a:gd name="T81" fmla="*/ 207 h 266"/>
              <a:gd name="T82" fmla="*/ 50 w 291"/>
              <a:gd name="T83" fmla="*/ 207 h 266"/>
              <a:gd name="T84" fmla="*/ 54 w 291"/>
              <a:gd name="T85" fmla="*/ 153 h 266"/>
              <a:gd name="T86" fmla="*/ 84 w 291"/>
              <a:gd name="T87" fmla="*/ 128 h 266"/>
              <a:gd name="T88" fmla="*/ 137 w 291"/>
              <a:gd name="T89" fmla="*/ 191 h 266"/>
              <a:gd name="T90" fmla="*/ 107 w 291"/>
              <a:gd name="T91" fmla="*/ 216 h 266"/>
              <a:gd name="T92" fmla="*/ 54 w 291"/>
              <a:gd name="T93" fmla="*/ 211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91" h="266">
                <a:moveTo>
                  <a:pt x="258" y="131"/>
                </a:moveTo>
                <a:cubicBezTo>
                  <a:pt x="288" y="105"/>
                  <a:pt x="291" y="61"/>
                  <a:pt x="266" y="31"/>
                </a:cubicBezTo>
                <a:cubicBezTo>
                  <a:pt x="262" y="27"/>
                  <a:pt x="262" y="27"/>
                  <a:pt x="262" y="27"/>
                </a:cubicBezTo>
                <a:cubicBezTo>
                  <a:pt x="250" y="12"/>
                  <a:pt x="233" y="3"/>
                  <a:pt x="214" y="2"/>
                </a:cubicBezTo>
                <a:cubicBezTo>
                  <a:pt x="196" y="0"/>
                  <a:pt x="177" y="6"/>
                  <a:pt x="163" y="18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4" y="153"/>
                  <a:pt x="0" y="198"/>
                  <a:pt x="25" y="228"/>
                </a:cubicBezTo>
                <a:cubicBezTo>
                  <a:pt x="25" y="228"/>
                  <a:pt x="25" y="228"/>
                  <a:pt x="25" y="228"/>
                </a:cubicBezTo>
                <a:cubicBezTo>
                  <a:pt x="29" y="232"/>
                  <a:pt x="29" y="232"/>
                  <a:pt x="29" y="232"/>
                </a:cubicBezTo>
                <a:cubicBezTo>
                  <a:pt x="54" y="262"/>
                  <a:pt x="99" y="266"/>
                  <a:pt x="128" y="240"/>
                </a:cubicBezTo>
                <a:lnTo>
                  <a:pt x="258" y="131"/>
                </a:lnTo>
                <a:close/>
                <a:moveTo>
                  <a:pt x="212" y="34"/>
                </a:moveTo>
                <a:cubicBezTo>
                  <a:pt x="222" y="35"/>
                  <a:pt x="231" y="40"/>
                  <a:pt x="238" y="48"/>
                </a:cubicBezTo>
                <a:cubicBezTo>
                  <a:pt x="241" y="52"/>
                  <a:pt x="241" y="52"/>
                  <a:pt x="241" y="52"/>
                </a:cubicBezTo>
                <a:cubicBezTo>
                  <a:pt x="255" y="68"/>
                  <a:pt x="253" y="92"/>
                  <a:pt x="237" y="106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84" y="43"/>
                  <a:pt x="184" y="43"/>
                  <a:pt x="184" y="43"/>
                </a:cubicBezTo>
                <a:cubicBezTo>
                  <a:pt x="192" y="37"/>
                  <a:pt x="202" y="33"/>
                  <a:pt x="212" y="34"/>
                </a:cubicBezTo>
                <a:close/>
                <a:moveTo>
                  <a:pt x="165" y="140"/>
                </a:moveTo>
                <a:cubicBezTo>
                  <a:pt x="161" y="135"/>
                  <a:pt x="161" y="126"/>
                  <a:pt x="167" y="122"/>
                </a:cubicBezTo>
                <a:cubicBezTo>
                  <a:pt x="173" y="117"/>
                  <a:pt x="181" y="118"/>
                  <a:pt x="186" y="123"/>
                </a:cubicBezTo>
                <a:cubicBezTo>
                  <a:pt x="190" y="129"/>
                  <a:pt x="190" y="137"/>
                  <a:pt x="184" y="142"/>
                </a:cubicBezTo>
                <a:cubicBezTo>
                  <a:pt x="178" y="146"/>
                  <a:pt x="170" y="146"/>
                  <a:pt x="165" y="140"/>
                </a:cubicBezTo>
                <a:close/>
                <a:moveTo>
                  <a:pt x="152" y="169"/>
                </a:moveTo>
                <a:cubicBezTo>
                  <a:pt x="147" y="173"/>
                  <a:pt x="138" y="173"/>
                  <a:pt x="134" y="167"/>
                </a:cubicBezTo>
                <a:cubicBezTo>
                  <a:pt x="129" y="162"/>
                  <a:pt x="130" y="153"/>
                  <a:pt x="135" y="149"/>
                </a:cubicBezTo>
                <a:cubicBezTo>
                  <a:pt x="141" y="144"/>
                  <a:pt x="149" y="145"/>
                  <a:pt x="154" y="150"/>
                </a:cubicBezTo>
                <a:cubicBezTo>
                  <a:pt x="158" y="156"/>
                  <a:pt x="158" y="164"/>
                  <a:pt x="152" y="169"/>
                </a:cubicBezTo>
                <a:close/>
                <a:moveTo>
                  <a:pt x="138" y="108"/>
                </a:moveTo>
                <a:cubicBezTo>
                  <a:pt x="134" y="103"/>
                  <a:pt x="134" y="94"/>
                  <a:pt x="140" y="90"/>
                </a:cubicBezTo>
                <a:cubicBezTo>
                  <a:pt x="145" y="85"/>
                  <a:pt x="154" y="86"/>
                  <a:pt x="158" y="91"/>
                </a:cubicBezTo>
                <a:cubicBezTo>
                  <a:pt x="163" y="97"/>
                  <a:pt x="162" y="105"/>
                  <a:pt x="157" y="110"/>
                </a:cubicBezTo>
                <a:cubicBezTo>
                  <a:pt x="151" y="114"/>
                  <a:pt x="143" y="114"/>
                  <a:pt x="138" y="108"/>
                </a:cubicBezTo>
                <a:close/>
                <a:moveTo>
                  <a:pt x="125" y="137"/>
                </a:moveTo>
                <a:cubicBezTo>
                  <a:pt x="119" y="141"/>
                  <a:pt x="111" y="141"/>
                  <a:pt x="106" y="135"/>
                </a:cubicBezTo>
                <a:cubicBezTo>
                  <a:pt x="102" y="130"/>
                  <a:pt x="102" y="121"/>
                  <a:pt x="108" y="117"/>
                </a:cubicBezTo>
                <a:cubicBezTo>
                  <a:pt x="114" y="112"/>
                  <a:pt x="122" y="113"/>
                  <a:pt x="127" y="118"/>
                </a:cubicBezTo>
                <a:cubicBezTo>
                  <a:pt x="131" y="124"/>
                  <a:pt x="131" y="132"/>
                  <a:pt x="125" y="137"/>
                </a:cubicBezTo>
                <a:close/>
                <a:moveTo>
                  <a:pt x="54" y="211"/>
                </a:moveTo>
                <a:cubicBezTo>
                  <a:pt x="50" y="207"/>
                  <a:pt x="50" y="207"/>
                  <a:pt x="50" y="207"/>
                </a:cubicBezTo>
                <a:cubicBezTo>
                  <a:pt x="50" y="207"/>
                  <a:pt x="50" y="207"/>
                  <a:pt x="50" y="207"/>
                </a:cubicBezTo>
                <a:cubicBezTo>
                  <a:pt x="36" y="191"/>
                  <a:pt x="38" y="167"/>
                  <a:pt x="54" y="153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137" y="191"/>
                  <a:pt x="137" y="191"/>
                  <a:pt x="137" y="191"/>
                </a:cubicBezTo>
                <a:cubicBezTo>
                  <a:pt x="107" y="216"/>
                  <a:pt x="107" y="216"/>
                  <a:pt x="107" y="216"/>
                </a:cubicBezTo>
                <a:cubicBezTo>
                  <a:pt x="91" y="229"/>
                  <a:pt x="67" y="227"/>
                  <a:pt x="54" y="2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40"/>
            <p:cNvSpPr>
              <a:spLocks noEditPoints="1"/>
            </p:cNvSpPr>
            <p:nvPr/>
          </p:nvSpPr>
          <p:spPr bwMode="auto">
            <a:xfrm>
              <a:off x="925192" y="781502"/>
              <a:ext cx="374481" cy="293641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对角圆角矩形 2"/>
          <p:cNvSpPr/>
          <p:nvPr/>
        </p:nvSpPr>
        <p:spPr>
          <a:xfrm rot="5400000">
            <a:off x="4572000" y="2645229"/>
            <a:ext cx="1407886" cy="1407886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7" name="对角圆角矩形 16"/>
          <p:cNvSpPr/>
          <p:nvPr/>
        </p:nvSpPr>
        <p:spPr>
          <a:xfrm>
            <a:off x="6212115" y="2645229"/>
            <a:ext cx="1407886" cy="1407886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4365776" y="2467263"/>
            <a:ext cx="401711" cy="401711"/>
          </a:xfrm>
          <a:custGeom>
            <a:avLst/>
            <a:gdLst>
              <a:gd name="connsiteX0" fmla="*/ 0 w 587830"/>
              <a:gd name="connsiteY0" fmla="*/ 0 h 587830"/>
              <a:gd name="connsiteX1" fmla="*/ 489856 w 587830"/>
              <a:gd name="connsiteY1" fmla="*/ 0 h 587830"/>
              <a:gd name="connsiteX2" fmla="*/ 587830 w 587830"/>
              <a:gd name="connsiteY2" fmla="*/ 97974 h 587830"/>
              <a:gd name="connsiteX3" fmla="*/ 587830 w 587830"/>
              <a:gd name="connsiteY3" fmla="*/ 587830 h 587830"/>
              <a:gd name="connsiteX4" fmla="*/ 97974 w 587830"/>
              <a:gd name="connsiteY4" fmla="*/ 587830 h 587830"/>
              <a:gd name="connsiteX5" fmla="*/ 0 w 587830"/>
              <a:gd name="connsiteY5" fmla="*/ 489856 h 58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30" h="587830">
                <a:moveTo>
                  <a:pt x="0" y="0"/>
                </a:moveTo>
                <a:lnTo>
                  <a:pt x="489856" y="0"/>
                </a:lnTo>
                <a:cubicBezTo>
                  <a:pt x="543966" y="0"/>
                  <a:pt x="587830" y="43864"/>
                  <a:pt x="587830" y="97974"/>
                </a:cubicBezTo>
                <a:lnTo>
                  <a:pt x="587830" y="587830"/>
                </a:lnTo>
                <a:lnTo>
                  <a:pt x="97974" y="587830"/>
                </a:lnTo>
                <a:cubicBezTo>
                  <a:pt x="43864" y="587830"/>
                  <a:pt x="0" y="543966"/>
                  <a:pt x="0" y="4898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对角圆角矩形 27"/>
          <p:cNvSpPr>
            <a:spLocks noChangeAspect="1"/>
          </p:cNvSpPr>
          <p:nvPr/>
        </p:nvSpPr>
        <p:spPr>
          <a:xfrm>
            <a:off x="7423024" y="2466518"/>
            <a:ext cx="403200" cy="403200"/>
          </a:xfrm>
          <a:prstGeom prst="round2DiagRect">
            <a:avLst/>
          </a:prstGeom>
          <a:solidFill>
            <a:schemeClr val="accent6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6212114" y="4227285"/>
            <a:ext cx="1407886" cy="1407886"/>
          </a:xfrm>
          <a:custGeom>
            <a:avLst/>
            <a:gdLst>
              <a:gd name="connsiteX0" fmla="*/ 0 w 1407886"/>
              <a:gd name="connsiteY0" fmla="*/ 0 h 1407886"/>
              <a:gd name="connsiteX1" fmla="*/ 1173234 w 1407886"/>
              <a:gd name="connsiteY1" fmla="*/ 0 h 1407886"/>
              <a:gd name="connsiteX2" fmla="*/ 1407886 w 1407886"/>
              <a:gd name="connsiteY2" fmla="*/ 234652 h 1407886"/>
              <a:gd name="connsiteX3" fmla="*/ 1407886 w 1407886"/>
              <a:gd name="connsiteY3" fmla="*/ 1407886 h 1407886"/>
              <a:gd name="connsiteX4" fmla="*/ 234652 w 1407886"/>
              <a:gd name="connsiteY4" fmla="*/ 1407886 h 1407886"/>
              <a:gd name="connsiteX5" fmla="*/ 0 w 1407886"/>
              <a:gd name="connsiteY5" fmla="*/ 1173234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7886" h="1407886">
                <a:moveTo>
                  <a:pt x="0" y="0"/>
                </a:moveTo>
                <a:lnTo>
                  <a:pt x="1173234" y="0"/>
                </a:lnTo>
                <a:cubicBezTo>
                  <a:pt x="1302829" y="0"/>
                  <a:pt x="1407886" y="105057"/>
                  <a:pt x="1407886" y="234652"/>
                </a:cubicBezTo>
                <a:lnTo>
                  <a:pt x="1407886" y="1407886"/>
                </a:lnTo>
                <a:lnTo>
                  <a:pt x="234652" y="1407886"/>
                </a:lnTo>
                <a:cubicBezTo>
                  <a:pt x="105057" y="1407886"/>
                  <a:pt x="0" y="1302829"/>
                  <a:pt x="0" y="11732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34" name="任意多边形 33"/>
          <p:cNvSpPr>
            <a:spLocks noChangeAspect="1"/>
          </p:cNvSpPr>
          <p:nvPr/>
        </p:nvSpPr>
        <p:spPr>
          <a:xfrm>
            <a:off x="4571999" y="4227285"/>
            <a:ext cx="1407600" cy="1407600"/>
          </a:xfrm>
          <a:custGeom>
            <a:avLst/>
            <a:gdLst>
              <a:gd name="connsiteX0" fmla="*/ 234652 w 1407886"/>
              <a:gd name="connsiteY0" fmla="*/ 0 h 1407886"/>
              <a:gd name="connsiteX1" fmla="*/ 1407886 w 1407886"/>
              <a:gd name="connsiteY1" fmla="*/ 0 h 1407886"/>
              <a:gd name="connsiteX2" fmla="*/ 1407886 w 1407886"/>
              <a:gd name="connsiteY2" fmla="*/ 1173234 h 1407886"/>
              <a:gd name="connsiteX3" fmla="*/ 1173234 w 1407886"/>
              <a:gd name="connsiteY3" fmla="*/ 1407886 h 1407886"/>
              <a:gd name="connsiteX4" fmla="*/ 0 w 1407886"/>
              <a:gd name="connsiteY4" fmla="*/ 1407886 h 1407886"/>
              <a:gd name="connsiteX5" fmla="*/ 0 w 1407886"/>
              <a:gd name="connsiteY5" fmla="*/ 234652 h 1407886"/>
              <a:gd name="connsiteX6" fmla="*/ 234652 w 1407886"/>
              <a:gd name="connsiteY6" fmla="*/ 0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886" h="1407886">
                <a:moveTo>
                  <a:pt x="234652" y="0"/>
                </a:moveTo>
                <a:lnTo>
                  <a:pt x="1407886" y="0"/>
                </a:lnTo>
                <a:lnTo>
                  <a:pt x="1407886" y="1173234"/>
                </a:lnTo>
                <a:cubicBezTo>
                  <a:pt x="1407886" y="1302829"/>
                  <a:pt x="1302829" y="1407886"/>
                  <a:pt x="1173234" y="1407886"/>
                </a:cubicBezTo>
                <a:lnTo>
                  <a:pt x="0" y="1407886"/>
                </a:lnTo>
                <a:lnTo>
                  <a:pt x="0" y="234652"/>
                </a:lnTo>
                <a:cubicBezTo>
                  <a:pt x="0" y="105057"/>
                  <a:pt x="105057" y="0"/>
                  <a:pt x="2346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35" name="任意多边形 34"/>
          <p:cNvSpPr>
            <a:spLocks noChangeAspect="1"/>
          </p:cNvSpPr>
          <p:nvPr/>
        </p:nvSpPr>
        <p:spPr>
          <a:xfrm>
            <a:off x="7418400" y="5355224"/>
            <a:ext cx="403200" cy="403282"/>
          </a:xfrm>
          <a:custGeom>
            <a:avLst/>
            <a:gdLst>
              <a:gd name="connsiteX0" fmla="*/ 0 w 1407886"/>
              <a:gd name="connsiteY0" fmla="*/ 0 h 1407886"/>
              <a:gd name="connsiteX1" fmla="*/ 1173234 w 1407886"/>
              <a:gd name="connsiteY1" fmla="*/ 0 h 1407886"/>
              <a:gd name="connsiteX2" fmla="*/ 1407886 w 1407886"/>
              <a:gd name="connsiteY2" fmla="*/ 234652 h 1407886"/>
              <a:gd name="connsiteX3" fmla="*/ 1407886 w 1407886"/>
              <a:gd name="connsiteY3" fmla="*/ 1407886 h 1407886"/>
              <a:gd name="connsiteX4" fmla="*/ 234652 w 1407886"/>
              <a:gd name="connsiteY4" fmla="*/ 1407886 h 1407886"/>
              <a:gd name="connsiteX5" fmla="*/ 0 w 1407886"/>
              <a:gd name="connsiteY5" fmla="*/ 1173234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7886" h="1407886">
                <a:moveTo>
                  <a:pt x="0" y="0"/>
                </a:moveTo>
                <a:lnTo>
                  <a:pt x="1173234" y="0"/>
                </a:lnTo>
                <a:cubicBezTo>
                  <a:pt x="1302829" y="0"/>
                  <a:pt x="1407886" y="105057"/>
                  <a:pt x="1407886" y="234652"/>
                </a:cubicBezTo>
                <a:lnTo>
                  <a:pt x="1407886" y="1407886"/>
                </a:lnTo>
                <a:lnTo>
                  <a:pt x="234652" y="1407886"/>
                </a:lnTo>
                <a:cubicBezTo>
                  <a:pt x="105057" y="1407886"/>
                  <a:pt x="0" y="1302829"/>
                  <a:pt x="0" y="11732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04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任意多边形 35"/>
          <p:cNvSpPr>
            <a:spLocks noChangeAspect="1"/>
          </p:cNvSpPr>
          <p:nvPr/>
        </p:nvSpPr>
        <p:spPr>
          <a:xfrm>
            <a:off x="4365776" y="5355265"/>
            <a:ext cx="403200" cy="403200"/>
          </a:xfrm>
          <a:custGeom>
            <a:avLst/>
            <a:gdLst>
              <a:gd name="connsiteX0" fmla="*/ 234652 w 1407886"/>
              <a:gd name="connsiteY0" fmla="*/ 0 h 1407886"/>
              <a:gd name="connsiteX1" fmla="*/ 1407886 w 1407886"/>
              <a:gd name="connsiteY1" fmla="*/ 0 h 1407886"/>
              <a:gd name="connsiteX2" fmla="*/ 1407886 w 1407886"/>
              <a:gd name="connsiteY2" fmla="*/ 1173234 h 1407886"/>
              <a:gd name="connsiteX3" fmla="*/ 1173234 w 1407886"/>
              <a:gd name="connsiteY3" fmla="*/ 1407886 h 1407886"/>
              <a:gd name="connsiteX4" fmla="*/ 0 w 1407886"/>
              <a:gd name="connsiteY4" fmla="*/ 1407886 h 1407886"/>
              <a:gd name="connsiteX5" fmla="*/ 0 w 1407886"/>
              <a:gd name="connsiteY5" fmla="*/ 234652 h 1407886"/>
              <a:gd name="connsiteX6" fmla="*/ 234652 w 1407886"/>
              <a:gd name="connsiteY6" fmla="*/ 0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886" h="1407886">
                <a:moveTo>
                  <a:pt x="234652" y="0"/>
                </a:moveTo>
                <a:lnTo>
                  <a:pt x="1407886" y="0"/>
                </a:lnTo>
                <a:lnTo>
                  <a:pt x="1407886" y="1173234"/>
                </a:lnTo>
                <a:cubicBezTo>
                  <a:pt x="1407886" y="1302829"/>
                  <a:pt x="1302829" y="1407886"/>
                  <a:pt x="1173234" y="1407886"/>
                </a:cubicBezTo>
                <a:lnTo>
                  <a:pt x="0" y="1407886"/>
                </a:lnTo>
                <a:lnTo>
                  <a:pt x="0" y="234652"/>
                </a:lnTo>
                <a:cubicBezTo>
                  <a:pt x="0" y="105057"/>
                  <a:pt x="105057" y="0"/>
                  <a:pt x="2346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949079" y="28542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949079" y="3245146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949079" y="4428316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949079" y="4819244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665754" y="28542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65754" y="3245146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665754" y="4428316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665754" y="4819244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703300" y="4715976"/>
            <a:ext cx="425516" cy="430506"/>
            <a:chOff x="5722056" y="779704"/>
            <a:chExt cx="540317" cy="546655"/>
          </a:xfrm>
          <a:solidFill>
            <a:schemeClr val="bg1"/>
          </a:solidFill>
        </p:grpSpPr>
        <p:sp>
          <p:nvSpPr>
            <p:cNvPr id="47" name="Freeform 79"/>
            <p:cNvSpPr/>
            <p:nvPr/>
          </p:nvSpPr>
          <p:spPr bwMode="auto">
            <a:xfrm>
              <a:off x="5926458" y="1088684"/>
              <a:ext cx="118839" cy="118839"/>
            </a:xfrm>
            <a:custGeom>
              <a:avLst/>
              <a:gdLst>
                <a:gd name="T0" fmla="*/ 26 w 40"/>
                <a:gd name="T1" fmla="*/ 14 h 40"/>
                <a:gd name="T2" fmla="*/ 26 w 40"/>
                <a:gd name="T3" fmla="*/ 2 h 40"/>
                <a:gd name="T4" fmla="*/ 23 w 40"/>
                <a:gd name="T5" fmla="*/ 0 h 40"/>
                <a:gd name="T6" fmla="*/ 18 w 40"/>
                <a:gd name="T7" fmla="*/ 0 h 40"/>
                <a:gd name="T8" fmla="*/ 15 w 40"/>
                <a:gd name="T9" fmla="*/ 2 h 40"/>
                <a:gd name="T10" fmla="*/ 15 w 40"/>
                <a:gd name="T11" fmla="*/ 14 h 40"/>
                <a:gd name="T12" fmla="*/ 3 w 40"/>
                <a:gd name="T13" fmla="*/ 14 h 40"/>
                <a:gd name="T14" fmla="*/ 0 w 40"/>
                <a:gd name="T15" fmla="*/ 17 h 40"/>
                <a:gd name="T16" fmla="*/ 0 w 40"/>
                <a:gd name="T17" fmla="*/ 19 h 40"/>
                <a:gd name="T18" fmla="*/ 0 w 40"/>
                <a:gd name="T19" fmla="*/ 22 h 40"/>
                <a:gd name="T20" fmla="*/ 0 w 40"/>
                <a:gd name="T21" fmla="*/ 22 h 40"/>
                <a:gd name="T22" fmla="*/ 3 w 40"/>
                <a:gd name="T23" fmla="*/ 25 h 40"/>
                <a:gd name="T24" fmla="*/ 15 w 40"/>
                <a:gd name="T25" fmla="*/ 25 h 40"/>
                <a:gd name="T26" fmla="*/ 15 w 40"/>
                <a:gd name="T27" fmla="*/ 37 h 40"/>
                <a:gd name="T28" fmla="*/ 18 w 40"/>
                <a:gd name="T29" fmla="*/ 40 h 40"/>
                <a:gd name="T30" fmla="*/ 23 w 40"/>
                <a:gd name="T31" fmla="*/ 40 h 40"/>
                <a:gd name="T32" fmla="*/ 26 w 40"/>
                <a:gd name="T33" fmla="*/ 37 h 40"/>
                <a:gd name="T34" fmla="*/ 26 w 40"/>
                <a:gd name="T35" fmla="*/ 25 h 40"/>
                <a:gd name="T36" fmla="*/ 38 w 40"/>
                <a:gd name="T37" fmla="*/ 25 h 40"/>
                <a:gd name="T38" fmla="*/ 40 w 40"/>
                <a:gd name="T39" fmla="*/ 22 h 40"/>
                <a:gd name="T40" fmla="*/ 40 w 40"/>
                <a:gd name="T41" fmla="*/ 22 h 40"/>
                <a:gd name="T42" fmla="*/ 40 w 40"/>
                <a:gd name="T43" fmla="*/ 19 h 40"/>
                <a:gd name="T44" fmla="*/ 40 w 40"/>
                <a:gd name="T45" fmla="*/ 17 h 40"/>
                <a:gd name="T46" fmla="*/ 38 w 40"/>
                <a:gd name="T47" fmla="*/ 14 h 40"/>
                <a:gd name="T48" fmla="*/ 26 w 40"/>
                <a:gd name="T49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0">
                  <a:moveTo>
                    <a:pt x="26" y="14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5"/>
                    <a:pt x="0" y="1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5"/>
                    <a:pt x="3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8"/>
                    <a:pt x="16" y="40"/>
                    <a:pt x="18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5" y="40"/>
                    <a:pt x="26" y="38"/>
                    <a:pt x="26" y="37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40" y="24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0" y="15"/>
                    <a:pt x="39" y="14"/>
                    <a:pt x="38" y="14"/>
                  </a:cubicBezTo>
                  <a:lnTo>
                    <a:pt x="2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80"/>
            <p:cNvSpPr/>
            <p:nvPr/>
          </p:nvSpPr>
          <p:spPr bwMode="auto">
            <a:xfrm>
              <a:off x="5794944" y="1256641"/>
              <a:ext cx="95070" cy="69718"/>
            </a:xfrm>
            <a:custGeom>
              <a:avLst/>
              <a:gdLst>
                <a:gd name="T0" fmla="*/ 32 w 32"/>
                <a:gd name="T1" fmla="*/ 17 h 23"/>
                <a:gd name="T2" fmla="*/ 32 w 32"/>
                <a:gd name="T3" fmla="*/ 0 h 23"/>
                <a:gd name="T4" fmla="*/ 0 w 32"/>
                <a:gd name="T5" fmla="*/ 0 h 23"/>
                <a:gd name="T6" fmla="*/ 0 w 32"/>
                <a:gd name="T7" fmla="*/ 17 h 23"/>
                <a:gd name="T8" fmla="*/ 6 w 32"/>
                <a:gd name="T9" fmla="*/ 23 h 23"/>
                <a:gd name="T10" fmla="*/ 25 w 32"/>
                <a:gd name="T11" fmla="*/ 23 h 23"/>
                <a:gd name="T12" fmla="*/ 32 w 32"/>
                <a:gd name="T13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3">
                  <a:moveTo>
                    <a:pt x="32" y="17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3"/>
                    <a:pt x="6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9" y="23"/>
                    <a:pt x="32" y="20"/>
                    <a:pt x="3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81"/>
            <p:cNvSpPr/>
            <p:nvPr/>
          </p:nvSpPr>
          <p:spPr bwMode="auto">
            <a:xfrm>
              <a:off x="6092831" y="1256641"/>
              <a:ext cx="95070" cy="69718"/>
            </a:xfrm>
            <a:custGeom>
              <a:avLst/>
              <a:gdLst>
                <a:gd name="T0" fmla="*/ 32 w 32"/>
                <a:gd name="T1" fmla="*/ 17 h 23"/>
                <a:gd name="T2" fmla="*/ 32 w 32"/>
                <a:gd name="T3" fmla="*/ 0 h 23"/>
                <a:gd name="T4" fmla="*/ 0 w 32"/>
                <a:gd name="T5" fmla="*/ 0 h 23"/>
                <a:gd name="T6" fmla="*/ 0 w 32"/>
                <a:gd name="T7" fmla="*/ 17 h 23"/>
                <a:gd name="T8" fmla="*/ 6 w 32"/>
                <a:gd name="T9" fmla="*/ 23 h 23"/>
                <a:gd name="T10" fmla="*/ 26 w 32"/>
                <a:gd name="T11" fmla="*/ 23 h 23"/>
                <a:gd name="T12" fmla="*/ 32 w 32"/>
                <a:gd name="T13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3">
                  <a:moveTo>
                    <a:pt x="32" y="17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3" y="23"/>
                    <a:pt x="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9" y="23"/>
                    <a:pt x="32" y="20"/>
                    <a:pt x="3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82"/>
            <p:cNvSpPr/>
            <p:nvPr/>
          </p:nvSpPr>
          <p:spPr bwMode="auto">
            <a:xfrm>
              <a:off x="5964486" y="779704"/>
              <a:ext cx="50704" cy="68134"/>
            </a:xfrm>
            <a:custGeom>
              <a:avLst/>
              <a:gdLst>
                <a:gd name="T0" fmla="*/ 17 w 17"/>
                <a:gd name="T1" fmla="*/ 6 h 23"/>
                <a:gd name="T2" fmla="*/ 14 w 17"/>
                <a:gd name="T3" fmla="*/ 0 h 23"/>
                <a:gd name="T4" fmla="*/ 3 w 17"/>
                <a:gd name="T5" fmla="*/ 0 h 23"/>
                <a:gd name="T6" fmla="*/ 0 w 17"/>
                <a:gd name="T7" fmla="*/ 6 h 23"/>
                <a:gd name="T8" fmla="*/ 0 w 17"/>
                <a:gd name="T9" fmla="*/ 23 h 23"/>
                <a:gd name="T10" fmla="*/ 17 w 17"/>
                <a:gd name="T11" fmla="*/ 23 h 23"/>
                <a:gd name="T12" fmla="*/ 17 w 17"/>
                <a:gd name="T1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">
                  <a:moveTo>
                    <a:pt x="17" y="6"/>
                  </a:moveTo>
                  <a:cubicBezTo>
                    <a:pt x="17" y="3"/>
                    <a:pt x="16" y="0"/>
                    <a:pt x="1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7" y="23"/>
                    <a:pt x="17" y="23"/>
                    <a:pt x="17" y="23"/>
                  </a:cubicBezTo>
                  <a:lnTo>
                    <a:pt x="1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83"/>
            <p:cNvSpPr>
              <a:spLocks noEditPoints="1"/>
            </p:cNvSpPr>
            <p:nvPr/>
          </p:nvSpPr>
          <p:spPr bwMode="auto">
            <a:xfrm>
              <a:off x="5722056" y="857346"/>
              <a:ext cx="540317" cy="381867"/>
            </a:xfrm>
            <a:custGeom>
              <a:avLst/>
              <a:gdLst>
                <a:gd name="T0" fmla="*/ 182 w 182"/>
                <a:gd name="T1" fmla="*/ 35 h 129"/>
                <a:gd name="T2" fmla="*/ 147 w 182"/>
                <a:gd name="T3" fmla="*/ 0 h 129"/>
                <a:gd name="T4" fmla="*/ 35 w 182"/>
                <a:gd name="T5" fmla="*/ 0 h 129"/>
                <a:gd name="T6" fmla="*/ 0 w 182"/>
                <a:gd name="T7" fmla="*/ 35 h 129"/>
                <a:gd name="T8" fmla="*/ 0 w 182"/>
                <a:gd name="T9" fmla="*/ 129 h 129"/>
                <a:gd name="T10" fmla="*/ 182 w 182"/>
                <a:gd name="T11" fmla="*/ 129 h 129"/>
                <a:gd name="T12" fmla="*/ 182 w 182"/>
                <a:gd name="T13" fmla="*/ 35 h 129"/>
                <a:gd name="T14" fmla="*/ 38 w 182"/>
                <a:gd name="T15" fmla="*/ 116 h 129"/>
                <a:gd name="T16" fmla="*/ 26 w 182"/>
                <a:gd name="T17" fmla="*/ 104 h 129"/>
                <a:gd name="T18" fmla="*/ 38 w 182"/>
                <a:gd name="T19" fmla="*/ 91 h 129"/>
                <a:gd name="T20" fmla="*/ 51 w 182"/>
                <a:gd name="T21" fmla="*/ 104 h 129"/>
                <a:gd name="T22" fmla="*/ 38 w 182"/>
                <a:gd name="T23" fmla="*/ 116 h 129"/>
                <a:gd name="T24" fmla="*/ 89 w 182"/>
                <a:gd name="T25" fmla="*/ 124 h 129"/>
                <a:gd name="T26" fmla="*/ 64 w 182"/>
                <a:gd name="T27" fmla="*/ 99 h 129"/>
                <a:gd name="T28" fmla="*/ 89 w 182"/>
                <a:gd name="T29" fmla="*/ 73 h 129"/>
                <a:gd name="T30" fmla="*/ 114 w 182"/>
                <a:gd name="T31" fmla="*/ 99 h 129"/>
                <a:gd name="T32" fmla="*/ 89 w 182"/>
                <a:gd name="T33" fmla="*/ 124 h 129"/>
                <a:gd name="T34" fmla="*/ 143 w 182"/>
                <a:gd name="T35" fmla="*/ 118 h 129"/>
                <a:gd name="T36" fmla="*/ 130 w 182"/>
                <a:gd name="T37" fmla="*/ 105 h 129"/>
                <a:gd name="T38" fmla="*/ 143 w 182"/>
                <a:gd name="T39" fmla="*/ 92 h 129"/>
                <a:gd name="T40" fmla="*/ 156 w 182"/>
                <a:gd name="T41" fmla="*/ 105 h 129"/>
                <a:gd name="T42" fmla="*/ 143 w 182"/>
                <a:gd name="T43" fmla="*/ 118 h 129"/>
                <a:gd name="T44" fmla="*/ 166 w 182"/>
                <a:gd name="T45" fmla="*/ 65 h 129"/>
                <a:gd name="T46" fmla="*/ 15 w 182"/>
                <a:gd name="T47" fmla="*/ 65 h 129"/>
                <a:gd name="T48" fmla="*/ 15 w 182"/>
                <a:gd name="T49" fmla="*/ 44 h 129"/>
                <a:gd name="T50" fmla="*/ 44 w 182"/>
                <a:gd name="T51" fmla="*/ 14 h 129"/>
                <a:gd name="T52" fmla="*/ 137 w 182"/>
                <a:gd name="T53" fmla="*/ 14 h 129"/>
                <a:gd name="T54" fmla="*/ 166 w 182"/>
                <a:gd name="T55" fmla="*/ 44 h 129"/>
                <a:gd name="T56" fmla="*/ 166 w 182"/>
                <a:gd name="T57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2" h="129">
                  <a:moveTo>
                    <a:pt x="182" y="35"/>
                  </a:moveTo>
                  <a:cubicBezTo>
                    <a:pt x="182" y="16"/>
                    <a:pt x="166" y="0"/>
                    <a:pt x="14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182" y="129"/>
                    <a:pt x="182" y="129"/>
                    <a:pt x="182" y="129"/>
                  </a:cubicBezTo>
                  <a:lnTo>
                    <a:pt x="182" y="35"/>
                  </a:lnTo>
                  <a:close/>
                  <a:moveTo>
                    <a:pt x="38" y="116"/>
                  </a:moveTo>
                  <a:cubicBezTo>
                    <a:pt x="31" y="116"/>
                    <a:pt x="26" y="111"/>
                    <a:pt x="26" y="104"/>
                  </a:cubicBezTo>
                  <a:cubicBezTo>
                    <a:pt x="26" y="97"/>
                    <a:pt x="31" y="91"/>
                    <a:pt x="38" y="91"/>
                  </a:cubicBezTo>
                  <a:cubicBezTo>
                    <a:pt x="46" y="91"/>
                    <a:pt x="51" y="97"/>
                    <a:pt x="51" y="104"/>
                  </a:cubicBezTo>
                  <a:cubicBezTo>
                    <a:pt x="51" y="111"/>
                    <a:pt x="46" y="116"/>
                    <a:pt x="38" y="116"/>
                  </a:cubicBezTo>
                  <a:close/>
                  <a:moveTo>
                    <a:pt x="89" y="124"/>
                  </a:moveTo>
                  <a:cubicBezTo>
                    <a:pt x="75" y="124"/>
                    <a:pt x="64" y="113"/>
                    <a:pt x="64" y="99"/>
                  </a:cubicBezTo>
                  <a:cubicBezTo>
                    <a:pt x="64" y="85"/>
                    <a:pt x="75" y="73"/>
                    <a:pt x="89" y="73"/>
                  </a:cubicBezTo>
                  <a:cubicBezTo>
                    <a:pt x="103" y="73"/>
                    <a:pt x="114" y="85"/>
                    <a:pt x="114" y="99"/>
                  </a:cubicBezTo>
                  <a:cubicBezTo>
                    <a:pt x="114" y="113"/>
                    <a:pt x="103" y="124"/>
                    <a:pt x="89" y="124"/>
                  </a:cubicBezTo>
                  <a:close/>
                  <a:moveTo>
                    <a:pt x="143" y="118"/>
                  </a:moveTo>
                  <a:cubicBezTo>
                    <a:pt x="136" y="118"/>
                    <a:pt x="130" y="112"/>
                    <a:pt x="130" y="105"/>
                  </a:cubicBezTo>
                  <a:cubicBezTo>
                    <a:pt x="130" y="98"/>
                    <a:pt x="136" y="92"/>
                    <a:pt x="143" y="92"/>
                  </a:cubicBezTo>
                  <a:cubicBezTo>
                    <a:pt x="150" y="92"/>
                    <a:pt x="156" y="98"/>
                    <a:pt x="156" y="105"/>
                  </a:cubicBezTo>
                  <a:cubicBezTo>
                    <a:pt x="156" y="112"/>
                    <a:pt x="150" y="118"/>
                    <a:pt x="143" y="118"/>
                  </a:cubicBezTo>
                  <a:close/>
                  <a:moveTo>
                    <a:pt x="166" y="65"/>
                  </a:moveTo>
                  <a:cubicBezTo>
                    <a:pt x="15" y="65"/>
                    <a:pt x="15" y="65"/>
                    <a:pt x="15" y="65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27"/>
                    <a:pt x="28" y="14"/>
                    <a:pt x="44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53" y="14"/>
                    <a:pt x="166" y="27"/>
                    <a:pt x="166" y="44"/>
                  </a:cubicBezTo>
                  <a:lnTo>
                    <a:pt x="16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705796" y="3161995"/>
            <a:ext cx="420526" cy="374354"/>
            <a:chOff x="3842831" y="814563"/>
            <a:chExt cx="533979" cy="475352"/>
          </a:xfrm>
          <a:solidFill>
            <a:schemeClr val="bg1"/>
          </a:solidFill>
        </p:grpSpPr>
        <p:sp>
          <p:nvSpPr>
            <p:cNvPr id="53" name="Freeform 99"/>
            <p:cNvSpPr>
              <a:spLocks noEditPoints="1"/>
            </p:cNvSpPr>
            <p:nvPr/>
          </p:nvSpPr>
          <p:spPr bwMode="auto">
            <a:xfrm>
              <a:off x="3842831" y="814563"/>
              <a:ext cx="533979" cy="237676"/>
            </a:xfrm>
            <a:custGeom>
              <a:avLst/>
              <a:gdLst>
                <a:gd name="T0" fmla="*/ 163 w 180"/>
                <a:gd name="T1" fmla="*/ 29 h 80"/>
                <a:gd name="T2" fmla="*/ 121 w 180"/>
                <a:gd name="T3" fmla="*/ 29 h 80"/>
                <a:gd name="T4" fmla="*/ 121 w 180"/>
                <a:gd name="T5" fmla="*/ 12 h 80"/>
                <a:gd name="T6" fmla="*/ 109 w 180"/>
                <a:gd name="T7" fmla="*/ 0 h 80"/>
                <a:gd name="T8" fmla="*/ 71 w 180"/>
                <a:gd name="T9" fmla="*/ 0 h 80"/>
                <a:gd name="T10" fmla="*/ 60 w 180"/>
                <a:gd name="T11" fmla="*/ 12 h 80"/>
                <a:gd name="T12" fmla="*/ 60 w 180"/>
                <a:gd name="T13" fmla="*/ 29 h 80"/>
                <a:gd name="T14" fmla="*/ 18 w 180"/>
                <a:gd name="T15" fmla="*/ 29 h 80"/>
                <a:gd name="T16" fmla="*/ 0 w 180"/>
                <a:gd name="T17" fmla="*/ 47 h 80"/>
                <a:gd name="T18" fmla="*/ 0 w 180"/>
                <a:gd name="T19" fmla="*/ 80 h 80"/>
                <a:gd name="T20" fmla="*/ 44 w 180"/>
                <a:gd name="T21" fmla="*/ 80 h 80"/>
                <a:gd name="T22" fmla="*/ 88 w 180"/>
                <a:gd name="T23" fmla="*/ 44 h 80"/>
                <a:gd name="T24" fmla="*/ 95 w 180"/>
                <a:gd name="T25" fmla="*/ 44 h 80"/>
                <a:gd name="T26" fmla="*/ 95 w 180"/>
                <a:gd name="T27" fmla="*/ 44 h 80"/>
                <a:gd name="T28" fmla="*/ 98 w 180"/>
                <a:gd name="T29" fmla="*/ 45 h 80"/>
                <a:gd name="T30" fmla="*/ 133 w 180"/>
                <a:gd name="T31" fmla="*/ 80 h 80"/>
                <a:gd name="T32" fmla="*/ 180 w 180"/>
                <a:gd name="T33" fmla="*/ 80 h 80"/>
                <a:gd name="T34" fmla="*/ 180 w 180"/>
                <a:gd name="T35" fmla="*/ 47 h 80"/>
                <a:gd name="T36" fmla="*/ 163 w 180"/>
                <a:gd name="T37" fmla="*/ 29 h 80"/>
                <a:gd name="T38" fmla="*/ 109 w 180"/>
                <a:gd name="T39" fmla="*/ 29 h 80"/>
                <a:gd name="T40" fmla="*/ 72 w 180"/>
                <a:gd name="T41" fmla="*/ 29 h 80"/>
                <a:gd name="T42" fmla="*/ 72 w 180"/>
                <a:gd name="T43" fmla="*/ 12 h 80"/>
                <a:gd name="T44" fmla="*/ 109 w 180"/>
                <a:gd name="T45" fmla="*/ 12 h 80"/>
                <a:gd name="T46" fmla="*/ 109 w 180"/>
                <a:gd name="T47" fmla="*/ 2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0" h="80">
                  <a:moveTo>
                    <a:pt x="163" y="29"/>
                  </a:moveTo>
                  <a:cubicBezTo>
                    <a:pt x="121" y="29"/>
                    <a:pt x="121" y="29"/>
                    <a:pt x="121" y="29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21" y="5"/>
                    <a:pt x="116" y="0"/>
                    <a:pt x="109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5" y="0"/>
                    <a:pt x="60" y="5"/>
                    <a:pt x="60" y="12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8" y="29"/>
                    <a:pt x="0" y="37"/>
                    <a:pt x="0" y="47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8" y="59"/>
                    <a:pt x="66" y="44"/>
                    <a:pt x="88" y="44"/>
                  </a:cubicBezTo>
                  <a:cubicBezTo>
                    <a:pt x="91" y="44"/>
                    <a:pt x="93" y="44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6" y="44"/>
                    <a:pt x="97" y="44"/>
                    <a:pt x="98" y="45"/>
                  </a:cubicBezTo>
                  <a:cubicBezTo>
                    <a:pt x="115" y="48"/>
                    <a:pt x="129" y="63"/>
                    <a:pt x="133" y="80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0" y="37"/>
                    <a:pt x="172" y="29"/>
                    <a:pt x="163" y="29"/>
                  </a:cubicBezTo>
                  <a:close/>
                  <a:moveTo>
                    <a:pt x="109" y="29"/>
                  </a:moveTo>
                  <a:cubicBezTo>
                    <a:pt x="72" y="29"/>
                    <a:pt x="72" y="29"/>
                    <a:pt x="72" y="29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109" y="12"/>
                    <a:pt x="109" y="12"/>
                    <a:pt x="109" y="12"/>
                  </a:cubicBezTo>
                  <a:lnTo>
                    <a:pt x="109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00"/>
            <p:cNvSpPr/>
            <p:nvPr/>
          </p:nvSpPr>
          <p:spPr bwMode="auto">
            <a:xfrm>
              <a:off x="3842831" y="1071253"/>
              <a:ext cx="533979" cy="218662"/>
            </a:xfrm>
            <a:custGeom>
              <a:avLst/>
              <a:gdLst>
                <a:gd name="T0" fmla="*/ 134 w 180"/>
                <a:gd name="T1" fmla="*/ 3 h 74"/>
                <a:gd name="T2" fmla="*/ 88 w 180"/>
                <a:gd name="T3" fmla="*/ 48 h 74"/>
                <a:gd name="T4" fmla="*/ 43 w 180"/>
                <a:gd name="T5" fmla="*/ 3 h 74"/>
                <a:gd name="T6" fmla="*/ 43 w 180"/>
                <a:gd name="T7" fmla="*/ 0 h 74"/>
                <a:gd name="T8" fmla="*/ 0 w 180"/>
                <a:gd name="T9" fmla="*/ 0 h 74"/>
                <a:gd name="T10" fmla="*/ 0 w 180"/>
                <a:gd name="T11" fmla="*/ 56 h 74"/>
                <a:gd name="T12" fmla="*/ 18 w 180"/>
                <a:gd name="T13" fmla="*/ 74 h 74"/>
                <a:gd name="T14" fmla="*/ 163 w 180"/>
                <a:gd name="T15" fmla="*/ 74 h 74"/>
                <a:gd name="T16" fmla="*/ 180 w 180"/>
                <a:gd name="T17" fmla="*/ 56 h 74"/>
                <a:gd name="T18" fmla="*/ 180 w 180"/>
                <a:gd name="T19" fmla="*/ 0 h 74"/>
                <a:gd name="T20" fmla="*/ 133 w 180"/>
                <a:gd name="T21" fmla="*/ 0 h 74"/>
                <a:gd name="T22" fmla="*/ 134 w 180"/>
                <a:gd name="T23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0" h="74">
                  <a:moveTo>
                    <a:pt x="134" y="3"/>
                  </a:moveTo>
                  <a:cubicBezTo>
                    <a:pt x="134" y="28"/>
                    <a:pt x="113" y="48"/>
                    <a:pt x="88" y="48"/>
                  </a:cubicBezTo>
                  <a:cubicBezTo>
                    <a:pt x="64" y="48"/>
                    <a:pt x="43" y="28"/>
                    <a:pt x="43" y="3"/>
                  </a:cubicBezTo>
                  <a:cubicBezTo>
                    <a:pt x="43" y="2"/>
                    <a:pt x="43" y="1"/>
                    <a:pt x="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6"/>
                    <a:pt x="8" y="74"/>
                    <a:pt x="18" y="74"/>
                  </a:cubicBezTo>
                  <a:cubicBezTo>
                    <a:pt x="163" y="74"/>
                    <a:pt x="163" y="74"/>
                    <a:pt x="163" y="74"/>
                  </a:cubicBezTo>
                  <a:cubicBezTo>
                    <a:pt x="172" y="74"/>
                    <a:pt x="180" y="66"/>
                    <a:pt x="180" y="56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1"/>
                    <a:pt x="134" y="2"/>
                    <a:pt x="1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01"/>
            <p:cNvSpPr/>
            <p:nvPr/>
          </p:nvSpPr>
          <p:spPr bwMode="auto">
            <a:xfrm>
              <a:off x="4012374" y="984106"/>
              <a:ext cx="186972" cy="186972"/>
            </a:xfrm>
            <a:custGeom>
              <a:avLst/>
              <a:gdLst>
                <a:gd name="T0" fmla="*/ 36 w 63"/>
                <a:gd name="T1" fmla="*/ 0 h 63"/>
                <a:gd name="T2" fmla="*/ 27 w 63"/>
                <a:gd name="T3" fmla="*/ 0 h 63"/>
                <a:gd name="T4" fmla="*/ 23 w 63"/>
                <a:gd name="T5" fmla="*/ 4 h 63"/>
                <a:gd name="T6" fmla="*/ 23 w 63"/>
                <a:gd name="T7" fmla="*/ 23 h 63"/>
                <a:gd name="T8" fmla="*/ 4 w 63"/>
                <a:gd name="T9" fmla="*/ 23 h 63"/>
                <a:gd name="T10" fmla="*/ 0 w 63"/>
                <a:gd name="T11" fmla="*/ 28 h 63"/>
                <a:gd name="T12" fmla="*/ 0 w 63"/>
                <a:gd name="T13" fmla="*/ 30 h 63"/>
                <a:gd name="T14" fmla="*/ 0 w 63"/>
                <a:gd name="T15" fmla="*/ 35 h 63"/>
                <a:gd name="T16" fmla="*/ 0 w 63"/>
                <a:gd name="T17" fmla="*/ 36 h 63"/>
                <a:gd name="T18" fmla="*/ 4 w 63"/>
                <a:gd name="T19" fmla="*/ 41 h 63"/>
                <a:gd name="T20" fmla="*/ 23 w 63"/>
                <a:gd name="T21" fmla="*/ 41 h 63"/>
                <a:gd name="T22" fmla="*/ 23 w 63"/>
                <a:gd name="T23" fmla="*/ 59 h 63"/>
                <a:gd name="T24" fmla="*/ 27 w 63"/>
                <a:gd name="T25" fmla="*/ 63 h 63"/>
                <a:gd name="T26" fmla="*/ 36 w 63"/>
                <a:gd name="T27" fmla="*/ 63 h 63"/>
                <a:gd name="T28" fmla="*/ 40 w 63"/>
                <a:gd name="T29" fmla="*/ 59 h 63"/>
                <a:gd name="T30" fmla="*/ 40 w 63"/>
                <a:gd name="T31" fmla="*/ 41 h 63"/>
                <a:gd name="T32" fmla="*/ 59 w 63"/>
                <a:gd name="T33" fmla="*/ 41 h 63"/>
                <a:gd name="T34" fmla="*/ 63 w 63"/>
                <a:gd name="T35" fmla="*/ 36 h 63"/>
                <a:gd name="T36" fmla="*/ 63 w 63"/>
                <a:gd name="T37" fmla="*/ 35 h 63"/>
                <a:gd name="T38" fmla="*/ 63 w 63"/>
                <a:gd name="T39" fmla="*/ 30 h 63"/>
                <a:gd name="T40" fmla="*/ 63 w 63"/>
                <a:gd name="T41" fmla="*/ 28 h 63"/>
                <a:gd name="T42" fmla="*/ 59 w 63"/>
                <a:gd name="T43" fmla="*/ 23 h 63"/>
                <a:gd name="T44" fmla="*/ 40 w 63"/>
                <a:gd name="T45" fmla="*/ 23 h 63"/>
                <a:gd name="T46" fmla="*/ 40 w 63"/>
                <a:gd name="T47" fmla="*/ 4 h 63"/>
                <a:gd name="T48" fmla="*/ 36 w 63"/>
                <a:gd name="T4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63">
                  <a:moveTo>
                    <a:pt x="36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3" y="2"/>
                    <a:pt x="23" y="4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5"/>
                    <a:pt x="0" y="2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9"/>
                    <a:pt x="2" y="41"/>
                    <a:pt x="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5" y="63"/>
                    <a:pt x="27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8" y="63"/>
                    <a:pt x="40" y="61"/>
                    <a:pt x="40" y="59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3" y="39"/>
                    <a:pt x="63" y="36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3" y="25"/>
                    <a:pt x="61" y="23"/>
                    <a:pt x="59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2"/>
                    <a:pt x="38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026373" y="3188200"/>
            <a:ext cx="499140" cy="321944"/>
            <a:chOff x="1916071" y="847839"/>
            <a:chExt cx="633804" cy="408802"/>
          </a:xfrm>
          <a:solidFill>
            <a:schemeClr val="bg1"/>
          </a:solidFill>
        </p:grpSpPr>
        <p:sp>
          <p:nvSpPr>
            <p:cNvPr id="57" name="Oval 113"/>
            <p:cNvSpPr>
              <a:spLocks noChangeArrowheads="1"/>
            </p:cNvSpPr>
            <p:nvPr/>
          </p:nvSpPr>
          <p:spPr bwMode="auto">
            <a:xfrm>
              <a:off x="2163254" y="1177416"/>
              <a:ext cx="79225" cy="7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Oval 114"/>
            <p:cNvSpPr>
              <a:spLocks noChangeArrowheads="1"/>
            </p:cNvSpPr>
            <p:nvPr/>
          </p:nvSpPr>
          <p:spPr bwMode="auto">
            <a:xfrm>
              <a:off x="2373994" y="1177416"/>
              <a:ext cx="80810" cy="792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115"/>
            <p:cNvSpPr/>
            <p:nvPr/>
          </p:nvSpPr>
          <p:spPr bwMode="auto">
            <a:xfrm>
              <a:off x="1916071" y="895374"/>
              <a:ext cx="552993" cy="269366"/>
            </a:xfrm>
            <a:custGeom>
              <a:avLst/>
              <a:gdLst>
                <a:gd name="T0" fmla="*/ 69 w 186"/>
                <a:gd name="T1" fmla="*/ 87 h 91"/>
                <a:gd name="T2" fmla="*/ 76 w 186"/>
                <a:gd name="T3" fmla="*/ 91 h 91"/>
                <a:gd name="T4" fmla="*/ 178 w 186"/>
                <a:gd name="T5" fmla="*/ 91 h 91"/>
                <a:gd name="T6" fmla="*/ 186 w 186"/>
                <a:gd name="T7" fmla="*/ 83 h 91"/>
                <a:gd name="T8" fmla="*/ 178 w 186"/>
                <a:gd name="T9" fmla="*/ 76 h 91"/>
                <a:gd name="T10" fmla="*/ 81 w 186"/>
                <a:gd name="T11" fmla="*/ 76 h 91"/>
                <a:gd name="T12" fmla="*/ 51 w 186"/>
                <a:gd name="T13" fmla="*/ 5 h 91"/>
                <a:gd name="T14" fmla="*/ 44 w 186"/>
                <a:gd name="T15" fmla="*/ 0 h 91"/>
                <a:gd name="T16" fmla="*/ 7 w 186"/>
                <a:gd name="T17" fmla="*/ 0 h 91"/>
                <a:gd name="T18" fmla="*/ 0 w 186"/>
                <a:gd name="T19" fmla="*/ 8 h 91"/>
                <a:gd name="T20" fmla="*/ 7 w 186"/>
                <a:gd name="T21" fmla="*/ 16 h 91"/>
                <a:gd name="T22" fmla="*/ 39 w 186"/>
                <a:gd name="T23" fmla="*/ 16 h 91"/>
                <a:gd name="T24" fmla="*/ 69 w 186"/>
                <a:gd name="T25" fmla="*/ 8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91">
                  <a:moveTo>
                    <a:pt x="69" y="87"/>
                  </a:moveTo>
                  <a:cubicBezTo>
                    <a:pt x="76" y="91"/>
                    <a:pt x="76" y="91"/>
                    <a:pt x="76" y="91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82" y="91"/>
                    <a:pt x="186" y="88"/>
                    <a:pt x="186" y="83"/>
                  </a:cubicBezTo>
                  <a:cubicBezTo>
                    <a:pt x="186" y="79"/>
                    <a:pt x="182" y="76"/>
                    <a:pt x="178" y="76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39" y="16"/>
                    <a:pt x="39" y="16"/>
                    <a:pt x="39" y="16"/>
                  </a:cubicBezTo>
                  <a:lnTo>
                    <a:pt x="69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116"/>
            <p:cNvSpPr>
              <a:spLocks noEditPoints="1"/>
            </p:cNvSpPr>
            <p:nvPr/>
          </p:nvSpPr>
          <p:spPr bwMode="auto">
            <a:xfrm>
              <a:off x="2085614" y="847839"/>
              <a:ext cx="464261" cy="264613"/>
            </a:xfrm>
            <a:custGeom>
              <a:avLst/>
              <a:gdLst>
                <a:gd name="T0" fmla="*/ 137 w 156"/>
                <a:gd name="T1" fmla="*/ 0 h 89"/>
                <a:gd name="T2" fmla="*/ 100 w 156"/>
                <a:gd name="T3" fmla="*/ 0 h 89"/>
                <a:gd name="T4" fmla="*/ 55 w 156"/>
                <a:gd name="T5" fmla="*/ 0 h 89"/>
                <a:gd name="T6" fmla="*/ 19 w 156"/>
                <a:gd name="T7" fmla="*/ 0 h 89"/>
                <a:gd name="T8" fmla="*/ 4 w 156"/>
                <a:gd name="T9" fmla="*/ 22 h 89"/>
                <a:gd name="T10" fmla="*/ 23 w 156"/>
                <a:gd name="T11" fmla="*/ 68 h 89"/>
                <a:gd name="T12" fmla="*/ 54 w 156"/>
                <a:gd name="T13" fmla="*/ 89 h 89"/>
                <a:gd name="T14" fmla="*/ 101 w 156"/>
                <a:gd name="T15" fmla="*/ 89 h 89"/>
                <a:gd name="T16" fmla="*/ 132 w 156"/>
                <a:gd name="T17" fmla="*/ 68 h 89"/>
                <a:gd name="T18" fmla="*/ 151 w 156"/>
                <a:gd name="T19" fmla="*/ 22 h 89"/>
                <a:gd name="T20" fmla="*/ 137 w 156"/>
                <a:gd name="T21" fmla="*/ 0 h 89"/>
                <a:gd name="T22" fmla="*/ 78 w 156"/>
                <a:gd name="T23" fmla="*/ 74 h 89"/>
                <a:gd name="T24" fmla="*/ 46 w 156"/>
                <a:gd name="T25" fmla="*/ 42 h 89"/>
                <a:gd name="T26" fmla="*/ 78 w 156"/>
                <a:gd name="T27" fmla="*/ 10 h 89"/>
                <a:gd name="T28" fmla="*/ 110 w 156"/>
                <a:gd name="T29" fmla="*/ 42 h 89"/>
                <a:gd name="T30" fmla="*/ 78 w 156"/>
                <a:gd name="T31" fmla="*/ 7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89">
                  <a:moveTo>
                    <a:pt x="137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88" y="0"/>
                    <a:pt x="67" y="0"/>
                    <a:pt x="5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6" y="0"/>
                    <a:pt x="0" y="10"/>
                    <a:pt x="4" y="22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8" y="80"/>
                    <a:pt x="42" y="89"/>
                    <a:pt x="54" y="89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14" y="89"/>
                    <a:pt x="128" y="80"/>
                    <a:pt x="132" y="68"/>
                  </a:cubicBezTo>
                  <a:cubicBezTo>
                    <a:pt x="151" y="22"/>
                    <a:pt x="151" y="22"/>
                    <a:pt x="151" y="22"/>
                  </a:cubicBezTo>
                  <a:cubicBezTo>
                    <a:pt x="156" y="10"/>
                    <a:pt x="149" y="0"/>
                    <a:pt x="137" y="0"/>
                  </a:cubicBezTo>
                  <a:close/>
                  <a:moveTo>
                    <a:pt x="78" y="74"/>
                  </a:moveTo>
                  <a:cubicBezTo>
                    <a:pt x="60" y="74"/>
                    <a:pt x="46" y="60"/>
                    <a:pt x="46" y="42"/>
                  </a:cubicBezTo>
                  <a:cubicBezTo>
                    <a:pt x="46" y="24"/>
                    <a:pt x="60" y="10"/>
                    <a:pt x="78" y="10"/>
                  </a:cubicBezTo>
                  <a:cubicBezTo>
                    <a:pt x="96" y="10"/>
                    <a:pt x="110" y="24"/>
                    <a:pt x="110" y="42"/>
                  </a:cubicBezTo>
                  <a:cubicBezTo>
                    <a:pt x="110" y="60"/>
                    <a:pt x="96" y="74"/>
                    <a:pt x="78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17"/>
            <p:cNvSpPr/>
            <p:nvPr/>
          </p:nvSpPr>
          <p:spPr bwMode="auto">
            <a:xfrm>
              <a:off x="2248817" y="904881"/>
              <a:ext cx="134684" cy="136268"/>
            </a:xfrm>
            <a:custGeom>
              <a:avLst/>
              <a:gdLst>
                <a:gd name="T0" fmla="*/ 42 w 45"/>
                <a:gd name="T1" fmla="*/ 17 h 46"/>
                <a:gd name="T2" fmla="*/ 29 w 45"/>
                <a:gd name="T3" fmla="*/ 17 h 46"/>
                <a:gd name="T4" fmla="*/ 29 w 45"/>
                <a:gd name="T5" fmla="*/ 3 h 46"/>
                <a:gd name="T6" fmla="*/ 26 w 45"/>
                <a:gd name="T7" fmla="*/ 0 h 46"/>
                <a:gd name="T8" fmla="*/ 20 w 45"/>
                <a:gd name="T9" fmla="*/ 0 h 46"/>
                <a:gd name="T10" fmla="*/ 16 w 45"/>
                <a:gd name="T11" fmla="*/ 3 h 46"/>
                <a:gd name="T12" fmla="*/ 16 w 45"/>
                <a:gd name="T13" fmla="*/ 17 h 46"/>
                <a:gd name="T14" fmla="*/ 3 w 45"/>
                <a:gd name="T15" fmla="*/ 17 h 46"/>
                <a:gd name="T16" fmla="*/ 0 w 45"/>
                <a:gd name="T17" fmla="*/ 20 h 46"/>
                <a:gd name="T18" fmla="*/ 0 w 45"/>
                <a:gd name="T19" fmla="*/ 22 h 46"/>
                <a:gd name="T20" fmla="*/ 0 w 45"/>
                <a:gd name="T21" fmla="*/ 25 h 46"/>
                <a:gd name="T22" fmla="*/ 0 w 45"/>
                <a:gd name="T23" fmla="*/ 26 h 46"/>
                <a:gd name="T24" fmla="*/ 3 w 45"/>
                <a:gd name="T25" fmla="*/ 29 h 46"/>
                <a:gd name="T26" fmla="*/ 16 w 45"/>
                <a:gd name="T27" fmla="*/ 29 h 46"/>
                <a:gd name="T28" fmla="*/ 16 w 45"/>
                <a:gd name="T29" fmla="*/ 43 h 46"/>
                <a:gd name="T30" fmla="*/ 20 w 45"/>
                <a:gd name="T31" fmla="*/ 46 h 46"/>
                <a:gd name="T32" fmla="*/ 26 w 45"/>
                <a:gd name="T33" fmla="*/ 46 h 46"/>
                <a:gd name="T34" fmla="*/ 29 w 45"/>
                <a:gd name="T35" fmla="*/ 43 h 46"/>
                <a:gd name="T36" fmla="*/ 29 w 45"/>
                <a:gd name="T37" fmla="*/ 29 h 46"/>
                <a:gd name="T38" fmla="*/ 42 w 45"/>
                <a:gd name="T39" fmla="*/ 29 h 46"/>
                <a:gd name="T40" fmla="*/ 45 w 45"/>
                <a:gd name="T41" fmla="*/ 26 h 46"/>
                <a:gd name="T42" fmla="*/ 45 w 45"/>
                <a:gd name="T43" fmla="*/ 25 h 46"/>
                <a:gd name="T44" fmla="*/ 45 w 45"/>
                <a:gd name="T45" fmla="*/ 22 h 46"/>
                <a:gd name="T46" fmla="*/ 45 w 45"/>
                <a:gd name="T47" fmla="*/ 20 h 46"/>
                <a:gd name="T48" fmla="*/ 42 w 45"/>
                <a:gd name="T49" fmla="*/ 1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46">
                  <a:moveTo>
                    <a:pt x="42" y="17"/>
                  </a:moveTo>
                  <a:cubicBezTo>
                    <a:pt x="29" y="17"/>
                    <a:pt x="29" y="17"/>
                    <a:pt x="29" y="17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8" y="0"/>
                    <a:pt x="2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0" y="18"/>
                    <a:pt x="0" y="2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2" y="29"/>
                    <a:pt x="3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4"/>
                    <a:pt x="18" y="46"/>
                    <a:pt x="20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8" y="46"/>
                    <a:pt x="29" y="44"/>
                    <a:pt x="29" y="43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4" y="29"/>
                    <a:pt x="45" y="28"/>
                    <a:pt x="45" y="2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5" y="18"/>
                    <a:pt x="44" y="17"/>
                    <a:pt x="4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2" name="Freeform 125"/>
          <p:cNvSpPr>
            <a:spLocks noEditPoints="1"/>
          </p:cNvSpPr>
          <p:nvPr/>
        </p:nvSpPr>
        <p:spPr bwMode="auto">
          <a:xfrm>
            <a:off x="5027032" y="4737775"/>
            <a:ext cx="497535" cy="386620"/>
          </a:xfrm>
          <a:custGeom>
            <a:avLst/>
            <a:gdLst>
              <a:gd name="T0" fmla="*/ 15 w 167"/>
              <a:gd name="T1" fmla="*/ 27 h 130"/>
              <a:gd name="T2" fmla="*/ 83 w 167"/>
              <a:gd name="T3" fmla="*/ 130 h 130"/>
              <a:gd name="T4" fmla="*/ 83 w 167"/>
              <a:gd name="T5" fmla="*/ 130 h 130"/>
              <a:gd name="T6" fmla="*/ 84 w 167"/>
              <a:gd name="T7" fmla="*/ 130 h 130"/>
              <a:gd name="T8" fmla="*/ 84 w 167"/>
              <a:gd name="T9" fmla="*/ 130 h 130"/>
              <a:gd name="T10" fmla="*/ 152 w 167"/>
              <a:gd name="T11" fmla="*/ 27 h 130"/>
              <a:gd name="T12" fmla="*/ 117 w 167"/>
              <a:gd name="T13" fmla="*/ 4 h 130"/>
              <a:gd name="T14" fmla="*/ 83 w 167"/>
              <a:gd name="T15" fmla="*/ 24 h 130"/>
              <a:gd name="T16" fmla="*/ 50 w 167"/>
              <a:gd name="T17" fmla="*/ 4 h 130"/>
              <a:gd name="T18" fmla="*/ 15 w 167"/>
              <a:gd name="T19" fmla="*/ 27 h 130"/>
              <a:gd name="T20" fmla="*/ 39 w 167"/>
              <a:gd name="T21" fmla="*/ 18 h 130"/>
              <a:gd name="T22" fmla="*/ 42 w 167"/>
              <a:gd name="T23" fmla="*/ 69 h 130"/>
              <a:gd name="T24" fmla="*/ 25 w 167"/>
              <a:gd name="T25" fmla="*/ 28 h 130"/>
              <a:gd name="T26" fmla="*/ 39 w 167"/>
              <a:gd name="T27" fmla="*/ 18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7" h="130">
                <a:moveTo>
                  <a:pt x="15" y="27"/>
                </a:moveTo>
                <a:cubicBezTo>
                  <a:pt x="0" y="70"/>
                  <a:pt x="83" y="130"/>
                  <a:pt x="83" y="130"/>
                </a:cubicBezTo>
                <a:cubicBezTo>
                  <a:pt x="83" y="130"/>
                  <a:pt x="83" y="130"/>
                  <a:pt x="83" y="130"/>
                </a:cubicBezTo>
                <a:cubicBezTo>
                  <a:pt x="84" y="130"/>
                  <a:pt x="84" y="130"/>
                  <a:pt x="84" y="130"/>
                </a:cubicBezTo>
                <a:cubicBezTo>
                  <a:pt x="84" y="130"/>
                  <a:pt x="84" y="130"/>
                  <a:pt x="84" y="130"/>
                </a:cubicBezTo>
                <a:cubicBezTo>
                  <a:pt x="84" y="130"/>
                  <a:pt x="167" y="70"/>
                  <a:pt x="152" y="27"/>
                </a:cubicBezTo>
                <a:cubicBezTo>
                  <a:pt x="139" y="0"/>
                  <a:pt x="117" y="4"/>
                  <a:pt x="117" y="4"/>
                </a:cubicBezTo>
                <a:cubicBezTo>
                  <a:pt x="117" y="4"/>
                  <a:pt x="91" y="8"/>
                  <a:pt x="83" y="24"/>
                </a:cubicBezTo>
                <a:cubicBezTo>
                  <a:pt x="76" y="8"/>
                  <a:pt x="50" y="4"/>
                  <a:pt x="50" y="4"/>
                </a:cubicBezTo>
                <a:cubicBezTo>
                  <a:pt x="50" y="4"/>
                  <a:pt x="28" y="0"/>
                  <a:pt x="15" y="27"/>
                </a:cubicBezTo>
                <a:close/>
                <a:moveTo>
                  <a:pt x="39" y="18"/>
                </a:moveTo>
                <a:cubicBezTo>
                  <a:pt x="18" y="36"/>
                  <a:pt x="42" y="69"/>
                  <a:pt x="42" y="69"/>
                </a:cubicBezTo>
                <a:cubicBezTo>
                  <a:pt x="42" y="69"/>
                  <a:pt x="18" y="46"/>
                  <a:pt x="25" y="28"/>
                </a:cubicBezTo>
                <a:cubicBezTo>
                  <a:pt x="28" y="22"/>
                  <a:pt x="36" y="17"/>
                  <a:pt x="39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aphicFrame>
        <p:nvGraphicFramePr>
          <p:cNvPr id="33" name="图表 32"/>
          <p:cNvGraphicFramePr/>
          <p:nvPr/>
        </p:nvGraphicFramePr>
        <p:xfrm>
          <a:off x="1609724" y="2261434"/>
          <a:ext cx="8805898" cy="254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4" name="矩形 33"/>
          <p:cNvSpPr/>
          <p:nvPr/>
        </p:nvSpPr>
        <p:spPr>
          <a:xfrm>
            <a:off x="1782789" y="5289130"/>
            <a:ext cx="8612139" cy="537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40"/>
            <p:cNvSpPr>
              <a:spLocks noEditPoints="1"/>
            </p:cNvSpPr>
            <p:nvPr/>
          </p:nvSpPr>
          <p:spPr bwMode="auto">
            <a:xfrm>
              <a:off x="925192" y="781502"/>
              <a:ext cx="374481" cy="293641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Freeform 5"/>
          <p:cNvSpPr/>
          <p:nvPr/>
        </p:nvSpPr>
        <p:spPr bwMode="auto">
          <a:xfrm>
            <a:off x="2807798" y="3861174"/>
            <a:ext cx="2455862" cy="2162175"/>
          </a:xfrm>
          <a:custGeom>
            <a:avLst/>
            <a:gdLst>
              <a:gd name="T0" fmla="*/ 283 w 1281"/>
              <a:gd name="T1" fmla="*/ 1075 h 1129"/>
              <a:gd name="T2" fmla="*/ 19 w 1281"/>
              <a:gd name="T3" fmla="*/ 619 h 1129"/>
              <a:gd name="T4" fmla="*/ 19 w 1281"/>
              <a:gd name="T5" fmla="*/ 510 h 1129"/>
              <a:gd name="T6" fmla="*/ 283 w 1281"/>
              <a:gd name="T7" fmla="*/ 54 h 1129"/>
              <a:gd name="T8" fmla="*/ 377 w 1281"/>
              <a:gd name="T9" fmla="*/ 0 h 1129"/>
              <a:gd name="T10" fmla="*/ 904 w 1281"/>
              <a:gd name="T11" fmla="*/ 0 h 1129"/>
              <a:gd name="T12" fmla="*/ 998 w 1281"/>
              <a:gd name="T13" fmla="*/ 54 h 1129"/>
              <a:gd name="T14" fmla="*/ 1261 w 1281"/>
              <a:gd name="T15" fmla="*/ 510 h 1129"/>
              <a:gd name="T16" fmla="*/ 1261 w 1281"/>
              <a:gd name="T17" fmla="*/ 619 h 1129"/>
              <a:gd name="T18" fmla="*/ 998 w 1281"/>
              <a:gd name="T19" fmla="*/ 1075 h 1129"/>
              <a:gd name="T20" fmla="*/ 904 w 1281"/>
              <a:gd name="T21" fmla="*/ 1129 h 1129"/>
              <a:gd name="T22" fmla="*/ 377 w 1281"/>
              <a:gd name="T23" fmla="*/ 1129 h 1129"/>
              <a:gd name="T24" fmla="*/ 283 w 1281"/>
              <a:gd name="T25" fmla="*/ 1075 h 1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81" h="1129">
                <a:moveTo>
                  <a:pt x="283" y="1075"/>
                </a:moveTo>
                <a:cubicBezTo>
                  <a:pt x="19" y="619"/>
                  <a:pt x="19" y="619"/>
                  <a:pt x="19" y="619"/>
                </a:cubicBezTo>
                <a:cubicBezTo>
                  <a:pt x="0" y="585"/>
                  <a:pt x="0" y="544"/>
                  <a:pt x="19" y="510"/>
                </a:cubicBezTo>
                <a:cubicBezTo>
                  <a:pt x="283" y="54"/>
                  <a:pt x="283" y="54"/>
                  <a:pt x="283" y="54"/>
                </a:cubicBezTo>
                <a:cubicBezTo>
                  <a:pt x="302" y="20"/>
                  <a:pt x="338" y="0"/>
                  <a:pt x="377" y="0"/>
                </a:cubicBezTo>
                <a:cubicBezTo>
                  <a:pt x="904" y="0"/>
                  <a:pt x="904" y="0"/>
                  <a:pt x="904" y="0"/>
                </a:cubicBezTo>
                <a:cubicBezTo>
                  <a:pt x="943" y="0"/>
                  <a:pt x="978" y="20"/>
                  <a:pt x="998" y="54"/>
                </a:cubicBezTo>
                <a:cubicBezTo>
                  <a:pt x="1261" y="510"/>
                  <a:pt x="1261" y="510"/>
                  <a:pt x="1261" y="510"/>
                </a:cubicBezTo>
                <a:cubicBezTo>
                  <a:pt x="1281" y="544"/>
                  <a:pt x="1281" y="585"/>
                  <a:pt x="1261" y="619"/>
                </a:cubicBezTo>
                <a:cubicBezTo>
                  <a:pt x="998" y="1075"/>
                  <a:pt x="998" y="1075"/>
                  <a:pt x="998" y="1075"/>
                </a:cubicBezTo>
                <a:cubicBezTo>
                  <a:pt x="978" y="1109"/>
                  <a:pt x="943" y="1129"/>
                  <a:pt x="904" y="1129"/>
                </a:cubicBezTo>
                <a:cubicBezTo>
                  <a:pt x="377" y="1129"/>
                  <a:pt x="377" y="1129"/>
                  <a:pt x="377" y="1129"/>
                </a:cubicBezTo>
                <a:cubicBezTo>
                  <a:pt x="338" y="1129"/>
                  <a:pt x="302" y="1109"/>
                  <a:pt x="283" y="10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Freeform 6"/>
          <p:cNvSpPr/>
          <p:nvPr/>
        </p:nvSpPr>
        <p:spPr bwMode="auto">
          <a:xfrm>
            <a:off x="1299673" y="3007099"/>
            <a:ext cx="1906587" cy="1679575"/>
          </a:xfrm>
          <a:custGeom>
            <a:avLst/>
            <a:gdLst>
              <a:gd name="T0" fmla="*/ 220 w 994"/>
              <a:gd name="T1" fmla="*/ 835 h 877"/>
              <a:gd name="T2" fmla="*/ 15 w 994"/>
              <a:gd name="T3" fmla="*/ 481 h 877"/>
              <a:gd name="T4" fmla="*/ 15 w 994"/>
              <a:gd name="T5" fmla="*/ 397 h 877"/>
              <a:gd name="T6" fmla="*/ 220 w 994"/>
              <a:gd name="T7" fmla="*/ 43 h 877"/>
              <a:gd name="T8" fmla="*/ 293 w 994"/>
              <a:gd name="T9" fmla="*/ 0 h 877"/>
              <a:gd name="T10" fmla="*/ 702 w 994"/>
              <a:gd name="T11" fmla="*/ 0 h 877"/>
              <a:gd name="T12" fmla="*/ 774 w 994"/>
              <a:gd name="T13" fmla="*/ 43 h 877"/>
              <a:gd name="T14" fmla="*/ 979 w 994"/>
              <a:gd name="T15" fmla="*/ 397 h 877"/>
              <a:gd name="T16" fmla="*/ 979 w 994"/>
              <a:gd name="T17" fmla="*/ 481 h 877"/>
              <a:gd name="T18" fmla="*/ 774 w 994"/>
              <a:gd name="T19" fmla="*/ 835 h 877"/>
              <a:gd name="T20" fmla="*/ 702 w 994"/>
              <a:gd name="T21" fmla="*/ 877 h 877"/>
              <a:gd name="T22" fmla="*/ 293 w 994"/>
              <a:gd name="T23" fmla="*/ 877 h 877"/>
              <a:gd name="T24" fmla="*/ 220 w 994"/>
              <a:gd name="T25" fmla="*/ 835 h 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94" h="877">
                <a:moveTo>
                  <a:pt x="220" y="835"/>
                </a:moveTo>
                <a:cubicBezTo>
                  <a:pt x="15" y="481"/>
                  <a:pt x="15" y="481"/>
                  <a:pt x="15" y="481"/>
                </a:cubicBezTo>
                <a:cubicBezTo>
                  <a:pt x="0" y="455"/>
                  <a:pt x="0" y="423"/>
                  <a:pt x="15" y="397"/>
                </a:cubicBezTo>
                <a:cubicBezTo>
                  <a:pt x="220" y="43"/>
                  <a:pt x="220" y="43"/>
                  <a:pt x="220" y="43"/>
                </a:cubicBezTo>
                <a:cubicBezTo>
                  <a:pt x="235" y="17"/>
                  <a:pt x="263" y="0"/>
                  <a:pt x="293" y="0"/>
                </a:cubicBezTo>
                <a:cubicBezTo>
                  <a:pt x="702" y="0"/>
                  <a:pt x="702" y="0"/>
                  <a:pt x="702" y="0"/>
                </a:cubicBezTo>
                <a:cubicBezTo>
                  <a:pt x="732" y="0"/>
                  <a:pt x="759" y="17"/>
                  <a:pt x="774" y="43"/>
                </a:cubicBezTo>
                <a:cubicBezTo>
                  <a:pt x="979" y="397"/>
                  <a:pt x="979" y="397"/>
                  <a:pt x="979" y="397"/>
                </a:cubicBezTo>
                <a:cubicBezTo>
                  <a:pt x="994" y="423"/>
                  <a:pt x="994" y="455"/>
                  <a:pt x="979" y="481"/>
                </a:cubicBezTo>
                <a:cubicBezTo>
                  <a:pt x="774" y="835"/>
                  <a:pt x="774" y="835"/>
                  <a:pt x="774" y="835"/>
                </a:cubicBezTo>
                <a:cubicBezTo>
                  <a:pt x="759" y="861"/>
                  <a:pt x="732" y="877"/>
                  <a:pt x="702" y="877"/>
                </a:cubicBezTo>
                <a:cubicBezTo>
                  <a:pt x="293" y="877"/>
                  <a:pt x="293" y="877"/>
                  <a:pt x="293" y="877"/>
                </a:cubicBezTo>
                <a:cubicBezTo>
                  <a:pt x="263" y="877"/>
                  <a:pt x="235" y="861"/>
                  <a:pt x="220" y="8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关键词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2899873" y="2011737"/>
            <a:ext cx="1903412" cy="1679575"/>
          </a:xfrm>
          <a:custGeom>
            <a:avLst/>
            <a:gdLst>
              <a:gd name="T0" fmla="*/ 219 w 993"/>
              <a:gd name="T1" fmla="*/ 835 h 877"/>
              <a:gd name="T2" fmla="*/ 15 w 993"/>
              <a:gd name="T3" fmla="*/ 481 h 877"/>
              <a:gd name="T4" fmla="*/ 15 w 993"/>
              <a:gd name="T5" fmla="*/ 397 h 877"/>
              <a:gd name="T6" fmla="*/ 219 w 993"/>
              <a:gd name="T7" fmla="*/ 43 h 877"/>
              <a:gd name="T8" fmla="*/ 292 w 993"/>
              <a:gd name="T9" fmla="*/ 0 h 877"/>
              <a:gd name="T10" fmla="*/ 701 w 993"/>
              <a:gd name="T11" fmla="*/ 0 h 877"/>
              <a:gd name="T12" fmla="*/ 774 w 993"/>
              <a:gd name="T13" fmla="*/ 43 h 877"/>
              <a:gd name="T14" fmla="*/ 978 w 993"/>
              <a:gd name="T15" fmla="*/ 397 h 877"/>
              <a:gd name="T16" fmla="*/ 978 w 993"/>
              <a:gd name="T17" fmla="*/ 481 h 877"/>
              <a:gd name="T18" fmla="*/ 774 w 993"/>
              <a:gd name="T19" fmla="*/ 835 h 877"/>
              <a:gd name="T20" fmla="*/ 701 w 993"/>
              <a:gd name="T21" fmla="*/ 877 h 877"/>
              <a:gd name="T22" fmla="*/ 292 w 993"/>
              <a:gd name="T23" fmla="*/ 877 h 877"/>
              <a:gd name="T24" fmla="*/ 219 w 993"/>
              <a:gd name="T25" fmla="*/ 835 h 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93" h="877">
                <a:moveTo>
                  <a:pt x="219" y="835"/>
                </a:moveTo>
                <a:cubicBezTo>
                  <a:pt x="15" y="481"/>
                  <a:pt x="15" y="481"/>
                  <a:pt x="15" y="481"/>
                </a:cubicBezTo>
                <a:cubicBezTo>
                  <a:pt x="0" y="455"/>
                  <a:pt x="0" y="423"/>
                  <a:pt x="15" y="397"/>
                </a:cubicBezTo>
                <a:cubicBezTo>
                  <a:pt x="219" y="43"/>
                  <a:pt x="219" y="43"/>
                  <a:pt x="219" y="43"/>
                </a:cubicBezTo>
                <a:cubicBezTo>
                  <a:pt x="234" y="17"/>
                  <a:pt x="262" y="0"/>
                  <a:pt x="292" y="0"/>
                </a:cubicBezTo>
                <a:cubicBezTo>
                  <a:pt x="701" y="0"/>
                  <a:pt x="701" y="0"/>
                  <a:pt x="701" y="0"/>
                </a:cubicBezTo>
                <a:cubicBezTo>
                  <a:pt x="731" y="0"/>
                  <a:pt x="759" y="17"/>
                  <a:pt x="774" y="43"/>
                </a:cubicBezTo>
                <a:cubicBezTo>
                  <a:pt x="978" y="397"/>
                  <a:pt x="978" y="397"/>
                  <a:pt x="978" y="397"/>
                </a:cubicBezTo>
                <a:cubicBezTo>
                  <a:pt x="993" y="423"/>
                  <a:pt x="993" y="455"/>
                  <a:pt x="978" y="481"/>
                </a:cubicBezTo>
                <a:cubicBezTo>
                  <a:pt x="774" y="835"/>
                  <a:pt x="774" y="835"/>
                  <a:pt x="774" y="835"/>
                </a:cubicBezTo>
                <a:cubicBezTo>
                  <a:pt x="759" y="861"/>
                  <a:pt x="731" y="877"/>
                  <a:pt x="701" y="877"/>
                </a:cubicBezTo>
                <a:cubicBezTo>
                  <a:pt x="292" y="877"/>
                  <a:pt x="292" y="877"/>
                  <a:pt x="292" y="877"/>
                </a:cubicBezTo>
                <a:cubicBezTo>
                  <a:pt x="262" y="877"/>
                  <a:pt x="234" y="861"/>
                  <a:pt x="219" y="83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</a:rPr>
              <a:t>关键词</a:t>
            </a:r>
            <a:endParaRPr lang="zh-CN" altLang="en-US" sz="200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10" name="Freeform 8"/>
          <p:cNvSpPr/>
          <p:nvPr/>
        </p:nvSpPr>
        <p:spPr bwMode="auto">
          <a:xfrm>
            <a:off x="1879110" y="1949824"/>
            <a:ext cx="1022350" cy="901700"/>
          </a:xfrm>
          <a:custGeom>
            <a:avLst/>
            <a:gdLst>
              <a:gd name="T0" fmla="*/ 118 w 533"/>
              <a:gd name="T1" fmla="*/ 448 h 471"/>
              <a:gd name="T2" fmla="*/ 8 w 533"/>
              <a:gd name="T3" fmla="*/ 258 h 471"/>
              <a:gd name="T4" fmla="*/ 8 w 533"/>
              <a:gd name="T5" fmla="*/ 213 h 471"/>
              <a:gd name="T6" fmla="*/ 118 w 533"/>
              <a:gd name="T7" fmla="*/ 23 h 471"/>
              <a:gd name="T8" fmla="*/ 157 w 533"/>
              <a:gd name="T9" fmla="*/ 0 h 471"/>
              <a:gd name="T10" fmla="*/ 376 w 533"/>
              <a:gd name="T11" fmla="*/ 0 h 471"/>
              <a:gd name="T12" fmla="*/ 415 w 533"/>
              <a:gd name="T13" fmla="*/ 23 h 471"/>
              <a:gd name="T14" fmla="*/ 525 w 533"/>
              <a:gd name="T15" fmla="*/ 213 h 471"/>
              <a:gd name="T16" fmla="*/ 525 w 533"/>
              <a:gd name="T17" fmla="*/ 258 h 471"/>
              <a:gd name="T18" fmla="*/ 415 w 533"/>
              <a:gd name="T19" fmla="*/ 448 h 471"/>
              <a:gd name="T20" fmla="*/ 376 w 533"/>
              <a:gd name="T21" fmla="*/ 471 h 471"/>
              <a:gd name="T22" fmla="*/ 157 w 533"/>
              <a:gd name="T23" fmla="*/ 471 h 471"/>
              <a:gd name="T24" fmla="*/ 118 w 533"/>
              <a:gd name="T25" fmla="*/ 448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3" h="471">
                <a:moveTo>
                  <a:pt x="118" y="448"/>
                </a:moveTo>
                <a:cubicBezTo>
                  <a:pt x="8" y="258"/>
                  <a:pt x="8" y="258"/>
                  <a:pt x="8" y="258"/>
                </a:cubicBezTo>
                <a:cubicBezTo>
                  <a:pt x="0" y="244"/>
                  <a:pt x="0" y="227"/>
                  <a:pt x="8" y="213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26" y="9"/>
                  <a:pt x="141" y="0"/>
                  <a:pt x="157" y="0"/>
                </a:cubicBezTo>
                <a:cubicBezTo>
                  <a:pt x="376" y="0"/>
                  <a:pt x="376" y="0"/>
                  <a:pt x="376" y="0"/>
                </a:cubicBezTo>
                <a:cubicBezTo>
                  <a:pt x="392" y="0"/>
                  <a:pt x="407" y="9"/>
                  <a:pt x="415" y="23"/>
                </a:cubicBezTo>
                <a:cubicBezTo>
                  <a:pt x="525" y="213"/>
                  <a:pt x="525" y="213"/>
                  <a:pt x="525" y="213"/>
                </a:cubicBezTo>
                <a:cubicBezTo>
                  <a:pt x="533" y="227"/>
                  <a:pt x="533" y="244"/>
                  <a:pt x="525" y="258"/>
                </a:cubicBezTo>
                <a:cubicBezTo>
                  <a:pt x="415" y="448"/>
                  <a:pt x="415" y="448"/>
                  <a:pt x="415" y="448"/>
                </a:cubicBezTo>
                <a:cubicBezTo>
                  <a:pt x="407" y="462"/>
                  <a:pt x="392" y="471"/>
                  <a:pt x="376" y="471"/>
                </a:cubicBezTo>
                <a:cubicBezTo>
                  <a:pt x="157" y="471"/>
                  <a:pt x="157" y="471"/>
                  <a:pt x="157" y="471"/>
                </a:cubicBezTo>
                <a:cubicBezTo>
                  <a:pt x="141" y="471"/>
                  <a:pt x="126" y="462"/>
                  <a:pt x="118" y="448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9"/>
          <p:cNvSpPr/>
          <p:nvPr/>
        </p:nvSpPr>
        <p:spPr bwMode="auto">
          <a:xfrm>
            <a:off x="4639773" y="3019799"/>
            <a:ext cx="1022350" cy="903288"/>
          </a:xfrm>
          <a:custGeom>
            <a:avLst/>
            <a:gdLst>
              <a:gd name="T0" fmla="*/ 118 w 533"/>
              <a:gd name="T1" fmla="*/ 449 h 471"/>
              <a:gd name="T2" fmla="*/ 8 w 533"/>
              <a:gd name="T3" fmla="*/ 258 h 471"/>
              <a:gd name="T4" fmla="*/ 8 w 533"/>
              <a:gd name="T5" fmla="*/ 213 h 471"/>
              <a:gd name="T6" fmla="*/ 118 w 533"/>
              <a:gd name="T7" fmla="*/ 23 h 471"/>
              <a:gd name="T8" fmla="*/ 157 w 533"/>
              <a:gd name="T9" fmla="*/ 0 h 471"/>
              <a:gd name="T10" fmla="*/ 376 w 533"/>
              <a:gd name="T11" fmla="*/ 0 h 471"/>
              <a:gd name="T12" fmla="*/ 415 w 533"/>
              <a:gd name="T13" fmla="*/ 23 h 471"/>
              <a:gd name="T14" fmla="*/ 525 w 533"/>
              <a:gd name="T15" fmla="*/ 213 h 471"/>
              <a:gd name="T16" fmla="*/ 525 w 533"/>
              <a:gd name="T17" fmla="*/ 258 h 471"/>
              <a:gd name="T18" fmla="*/ 415 w 533"/>
              <a:gd name="T19" fmla="*/ 449 h 471"/>
              <a:gd name="T20" fmla="*/ 376 w 533"/>
              <a:gd name="T21" fmla="*/ 471 h 471"/>
              <a:gd name="T22" fmla="*/ 157 w 533"/>
              <a:gd name="T23" fmla="*/ 471 h 471"/>
              <a:gd name="T24" fmla="*/ 118 w 533"/>
              <a:gd name="T25" fmla="*/ 449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3" h="471">
                <a:moveTo>
                  <a:pt x="118" y="449"/>
                </a:moveTo>
                <a:cubicBezTo>
                  <a:pt x="8" y="258"/>
                  <a:pt x="8" y="258"/>
                  <a:pt x="8" y="258"/>
                </a:cubicBezTo>
                <a:cubicBezTo>
                  <a:pt x="0" y="244"/>
                  <a:pt x="0" y="227"/>
                  <a:pt x="8" y="213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26" y="9"/>
                  <a:pt x="141" y="0"/>
                  <a:pt x="157" y="0"/>
                </a:cubicBezTo>
                <a:cubicBezTo>
                  <a:pt x="376" y="0"/>
                  <a:pt x="376" y="0"/>
                  <a:pt x="376" y="0"/>
                </a:cubicBezTo>
                <a:cubicBezTo>
                  <a:pt x="392" y="0"/>
                  <a:pt x="407" y="9"/>
                  <a:pt x="415" y="23"/>
                </a:cubicBezTo>
                <a:cubicBezTo>
                  <a:pt x="525" y="213"/>
                  <a:pt x="525" y="213"/>
                  <a:pt x="525" y="213"/>
                </a:cubicBezTo>
                <a:cubicBezTo>
                  <a:pt x="533" y="227"/>
                  <a:pt x="533" y="244"/>
                  <a:pt x="525" y="258"/>
                </a:cubicBezTo>
                <a:cubicBezTo>
                  <a:pt x="415" y="449"/>
                  <a:pt x="415" y="449"/>
                  <a:pt x="415" y="449"/>
                </a:cubicBezTo>
                <a:cubicBezTo>
                  <a:pt x="407" y="463"/>
                  <a:pt x="392" y="471"/>
                  <a:pt x="376" y="471"/>
                </a:cubicBezTo>
                <a:cubicBezTo>
                  <a:pt x="157" y="471"/>
                  <a:pt x="157" y="471"/>
                  <a:pt x="157" y="471"/>
                </a:cubicBezTo>
                <a:cubicBezTo>
                  <a:pt x="141" y="471"/>
                  <a:pt x="126" y="463"/>
                  <a:pt x="118" y="449"/>
                </a:cubicBezTo>
                <a:close/>
              </a:path>
            </a:pathLst>
          </a:custGeom>
          <a:noFill/>
          <a:ln w="38100">
            <a:solidFill>
              <a:schemeClr val="accent4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10"/>
          <p:cNvSpPr/>
          <p:nvPr/>
        </p:nvSpPr>
        <p:spPr bwMode="auto">
          <a:xfrm>
            <a:off x="1796560" y="4867649"/>
            <a:ext cx="1023937" cy="901700"/>
          </a:xfrm>
          <a:custGeom>
            <a:avLst/>
            <a:gdLst>
              <a:gd name="T0" fmla="*/ 118 w 534"/>
              <a:gd name="T1" fmla="*/ 449 h 471"/>
              <a:gd name="T2" fmla="*/ 8 w 534"/>
              <a:gd name="T3" fmla="*/ 258 h 471"/>
              <a:gd name="T4" fmla="*/ 8 w 534"/>
              <a:gd name="T5" fmla="*/ 213 h 471"/>
              <a:gd name="T6" fmla="*/ 118 w 534"/>
              <a:gd name="T7" fmla="*/ 23 h 471"/>
              <a:gd name="T8" fmla="*/ 157 w 534"/>
              <a:gd name="T9" fmla="*/ 0 h 471"/>
              <a:gd name="T10" fmla="*/ 377 w 534"/>
              <a:gd name="T11" fmla="*/ 0 h 471"/>
              <a:gd name="T12" fmla="*/ 416 w 534"/>
              <a:gd name="T13" fmla="*/ 23 h 471"/>
              <a:gd name="T14" fmla="*/ 526 w 534"/>
              <a:gd name="T15" fmla="*/ 213 h 471"/>
              <a:gd name="T16" fmla="*/ 526 w 534"/>
              <a:gd name="T17" fmla="*/ 258 h 471"/>
              <a:gd name="T18" fmla="*/ 416 w 534"/>
              <a:gd name="T19" fmla="*/ 449 h 471"/>
              <a:gd name="T20" fmla="*/ 377 w 534"/>
              <a:gd name="T21" fmla="*/ 471 h 471"/>
              <a:gd name="T22" fmla="*/ 157 w 534"/>
              <a:gd name="T23" fmla="*/ 471 h 471"/>
              <a:gd name="T24" fmla="*/ 118 w 534"/>
              <a:gd name="T25" fmla="*/ 449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4" h="471">
                <a:moveTo>
                  <a:pt x="118" y="449"/>
                </a:moveTo>
                <a:cubicBezTo>
                  <a:pt x="8" y="258"/>
                  <a:pt x="8" y="258"/>
                  <a:pt x="8" y="258"/>
                </a:cubicBezTo>
                <a:cubicBezTo>
                  <a:pt x="0" y="244"/>
                  <a:pt x="0" y="227"/>
                  <a:pt x="8" y="213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26" y="9"/>
                  <a:pt x="141" y="0"/>
                  <a:pt x="157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393" y="0"/>
                  <a:pt x="408" y="9"/>
                  <a:pt x="416" y="23"/>
                </a:cubicBezTo>
                <a:cubicBezTo>
                  <a:pt x="526" y="213"/>
                  <a:pt x="526" y="213"/>
                  <a:pt x="526" y="213"/>
                </a:cubicBezTo>
                <a:cubicBezTo>
                  <a:pt x="534" y="227"/>
                  <a:pt x="534" y="244"/>
                  <a:pt x="526" y="258"/>
                </a:cubicBezTo>
                <a:cubicBezTo>
                  <a:pt x="416" y="449"/>
                  <a:pt x="416" y="449"/>
                  <a:pt x="416" y="449"/>
                </a:cubicBezTo>
                <a:cubicBezTo>
                  <a:pt x="408" y="463"/>
                  <a:pt x="393" y="471"/>
                  <a:pt x="377" y="471"/>
                </a:cubicBezTo>
                <a:cubicBezTo>
                  <a:pt x="157" y="471"/>
                  <a:pt x="157" y="471"/>
                  <a:pt x="157" y="471"/>
                </a:cubicBezTo>
                <a:cubicBezTo>
                  <a:pt x="141" y="471"/>
                  <a:pt x="126" y="463"/>
                  <a:pt x="118" y="449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40"/>
          <p:cNvSpPr>
            <a:spLocks noEditPoints="1"/>
          </p:cNvSpPr>
          <p:nvPr/>
        </p:nvSpPr>
        <p:spPr bwMode="auto">
          <a:xfrm>
            <a:off x="6551825" y="2542339"/>
            <a:ext cx="429022" cy="336407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42"/>
          <p:cNvSpPr>
            <a:spLocks noEditPoints="1"/>
          </p:cNvSpPr>
          <p:nvPr/>
        </p:nvSpPr>
        <p:spPr bwMode="auto">
          <a:xfrm>
            <a:off x="6552507" y="3712475"/>
            <a:ext cx="427659" cy="362284"/>
          </a:xfrm>
          <a:custGeom>
            <a:avLst/>
            <a:gdLst>
              <a:gd name="T0" fmla="*/ 46 w 167"/>
              <a:gd name="T1" fmla="*/ 4 h 142"/>
              <a:gd name="T2" fmla="*/ 16 w 167"/>
              <a:gd name="T3" fmla="*/ 16 h 142"/>
              <a:gd name="T4" fmla="*/ 16 w 167"/>
              <a:gd name="T5" fmla="*/ 74 h 142"/>
              <a:gd name="T6" fmla="*/ 77 w 167"/>
              <a:gd name="T7" fmla="*/ 134 h 142"/>
              <a:gd name="T8" fmla="*/ 97 w 167"/>
              <a:gd name="T9" fmla="*/ 115 h 142"/>
              <a:gd name="T10" fmla="*/ 71 w 167"/>
              <a:gd name="T11" fmla="*/ 89 h 142"/>
              <a:gd name="T12" fmla="*/ 71 w 167"/>
              <a:gd name="T13" fmla="*/ 45 h 142"/>
              <a:gd name="T14" fmla="*/ 92 w 167"/>
              <a:gd name="T15" fmla="*/ 36 h 142"/>
              <a:gd name="T16" fmla="*/ 114 w 167"/>
              <a:gd name="T17" fmla="*/ 45 h 142"/>
              <a:gd name="T18" fmla="*/ 140 w 167"/>
              <a:gd name="T19" fmla="*/ 71 h 142"/>
              <a:gd name="T20" fmla="*/ 143 w 167"/>
              <a:gd name="T21" fmla="*/ 68 h 142"/>
              <a:gd name="T22" fmla="*/ 138 w 167"/>
              <a:gd name="T23" fmla="*/ 16 h 142"/>
              <a:gd name="T24" fmla="*/ 80 w 167"/>
              <a:gd name="T25" fmla="*/ 16 h 142"/>
              <a:gd name="T26" fmla="*/ 77 w 167"/>
              <a:gd name="T27" fmla="*/ 18 h 142"/>
              <a:gd name="T28" fmla="*/ 77 w 167"/>
              <a:gd name="T29" fmla="*/ 18 h 142"/>
              <a:gd name="T30" fmla="*/ 75 w 167"/>
              <a:gd name="T31" fmla="*/ 16 h 142"/>
              <a:gd name="T32" fmla="*/ 46 w 167"/>
              <a:gd name="T33" fmla="*/ 4 h 142"/>
              <a:gd name="T34" fmla="*/ 93 w 167"/>
              <a:gd name="T35" fmla="*/ 46 h 142"/>
              <a:gd name="T36" fmla="*/ 78 w 167"/>
              <a:gd name="T37" fmla="*/ 52 h 142"/>
              <a:gd name="T38" fmla="*/ 78 w 167"/>
              <a:gd name="T39" fmla="*/ 82 h 142"/>
              <a:gd name="T40" fmla="*/ 129 w 167"/>
              <a:gd name="T41" fmla="*/ 134 h 142"/>
              <a:gd name="T42" fmla="*/ 159 w 167"/>
              <a:gd name="T43" fmla="*/ 134 h 142"/>
              <a:gd name="T44" fmla="*/ 159 w 167"/>
              <a:gd name="T45" fmla="*/ 104 h 142"/>
              <a:gd name="T46" fmla="*/ 108 w 167"/>
              <a:gd name="T47" fmla="*/ 52 h 142"/>
              <a:gd name="T48" fmla="*/ 93 w 167"/>
              <a:gd name="T49" fmla="*/ 46 h 142"/>
              <a:gd name="T50" fmla="*/ 115 w 167"/>
              <a:gd name="T51" fmla="*/ 64 h 142"/>
              <a:gd name="T52" fmla="*/ 118 w 167"/>
              <a:gd name="T53" fmla="*/ 67 h 142"/>
              <a:gd name="T54" fmla="*/ 93 w 167"/>
              <a:gd name="T55" fmla="*/ 93 h 142"/>
              <a:gd name="T56" fmla="*/ 89 w 167"/>
              <a:gd name="T57" fmla="*/ 89 h 142"/>
              <a:gd name="T58" fmla="*/ 115 w 167"/>
              <a:gd name="T59" fmla="*/ 64 h 142"/>
              <a:gd name="T60" fmla="*/ 119 w 167"/>
              <a:gd name="T61" fmla="*/ 79 h 142"/>
              <a:gd name="T62" fmla="*/ 124 w 167"/>
              <a:gd name="T63" fmla="*/ 84 h 142"/>
              <a:gd name="T64" fmla="*/ 119 w 167"/>
              <a:gd name="T65" fmla="*/ 89 h 142"/>
              <a:gd name="T66" fmla="*/ 114 w 167"/>
              <a:gd name="T67" fmla="*/ 84 h 142"/>
              <a:gd name="T68" fmla="*/ 119 w 167"/>
              <a:gd name="T69" fmla="*/ 79 h 142"/>
              <a:gd name="T70" fmla="*/ 109 w 167"/>
              <a:gd name="T71" fmla="*/ 89 h 142"/>
              <a:gd name="T72" fmla="*/ 114 w 167"/>
              <a:gd name="T73" fmla="*/ 94 h 142"/>
              <a:gd name="T74" fmla="*/ 109 w 167"/>
              <a:gd name="T75" fmla="*/ 99 h 142"/>
              <a:gd name="T76" fmla="*/ 104 w 167"/>
              <a:gd name="T77" fmla="*/ 94 h 142"/>
              <a:gd name="T78" fmla="*/ 109 w 167"/>
              <a:gd name="T79" fmla="*/ 89 h 142"/>
              <a:gd name="T80" fmla="*/ 129 w 167"/>
              <a:gd name="T81" fmla="*/ 89 h 142"/>
              <a:gd name="T82" fmla="*/ 134 w 167"/>
              <a:gd name="T83" fmla="*/ 94 h 142"/>
              <a:gd name="T84" fmla="*/ 129 w 167"/>
              <a:gd name="T85" fmla="*/ 99 h 142"/>
              <a:gd name="T86" fmla="*/ 124 w 167"/>
              <a:gd name="T87" fmla="*/ 94 h 142"/>
              <a:gd name="T88" fmla="*/ 129 w 167"/>
              <a:gd name="T89" fmla="*/ 89 h 142"/>
              <a:gd name="T90" fmla="*/ 146 w 167"/>
              <a:gd name="T91" fmla="*/ 95 h 142"/>
              <a:gd name="T92" fmla="*/ 149 w 167"/>
              <a:gd name="T93" fmla="*/ 98 h 142"/>
              <a:gd name="T94" fmla="*/ 124 w 167"/>
              <a:gd name="T95" fmla="*/ 124 h 142"/>
              <a:gd name="T96" fmla="*/ 120 w 167"/>
              <a:gd name="T97" fmla="*/ 121 h 142"/>
              <a:gd name="T98" fmla="*/ 146 w 167"/>
              <a:gd name="T99" fmla="*/ 95 h 142"/>
              <a:gd name="T100" fmla="*/ 119 w 167"/>
              <a:gd name="T101" fmla="*/ 99 h 142"/>
              <a:gd name="T102" fmla="*/ 124 w 167"/>
              <a:gd name="T103" fmla="*/ 104 h 142"/>
              <a:gd name="T104" fmla="*/ 119 w 167"/>
              <a:gd name="T105" fmla="*/ 109 h 142"/>
              <a:gd name="T106" fmla="*/ 114 w 167"/>
              <a:gd name="T107" fmla="*/ 104 h 142"/>
              <a:gd name="T108" fmla="*/ 119 w 167"/>
              <a:gd name="T109" fmla="*/ 99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7" h="142">
                <a:moveTo>
                  <a:pt x="46" y="4"/>
                </a:moveTo>
                <a:cubicBezTo>
                  <a:pt x="35" y="4"/>
                  <a:pt x="24" y="8"/>
                  <a:pt x="16" y="16"/>
                </a:cubicBezTo>
                <a:cubicBezTo>
                  <a:pt x="0" y="32"/>
                  <a:pt x="0" y="58"/>
                  <a:pt x="16" y="74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71" y="89"/>
                  <a:pt x="71" y="89"/>
                  <a:pt x="71" y="89"/>
                </a:cubicBezTo>
                <a:cubicBezTo>
                  <a:pt x="59" y="77"/>
                  <a:pt x="59" y="57"/>
                  <a:pt x="71" y="45"/>
                </a:cubicBezTo>
                <a:cubicBezTo>
                  <a:pt x="76" y="39"/>
                  <a:pt x="84" y="36"/>
                  <a:pt x="92" y="36"/>
                </a:cubicBezTo>
                <a:cubicBezTo>
                  <a:pt x="100" y="36"/>
                  <a:pt x="108" y="39"/>
                  <a:pt x="114" y="45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54" y="52"/>
                  <a:pt x="152" y="30"/>
                  <a:pt x="138" y="16"/>
                </a:cubicBezTo>
                <a:cubicBezTo>
                  <a:pt x="122" y="0"/>
                  <a:pt x="96" y="0"/>
                  <a:pt x="80" y="16"/>
                </a:cubicBezTo>
                <a:cubicBezTo>
                  <a:pt x="79" y="17"/>
                  <a:pt x="78" y="18"/>
                  <a:pt x="77" y="18"/>
                </a:cubicBezTo>
                <a:cubicBezTo>
                  <a:pt x="77" y="18"/>
                  <a:pt x="77" y="19"/>
                  <a:pt x="77" y="18"/>
                </a:cubicBezTo>
                <a:cubicBezTo>
                  <a:pt x="76" y="18"/>
                  <a:pt x="76" y="17"/>
                  <a:pt x="75" y="16"/>
                </a:cubicBezTo>
                <a:cubicBezTo>
                  <a:pt x="67" y="8"/>
                  <a:pt x="56" y="4"/>
                  <a:pt x="46" y="4"/>
                </a:cubicBezTo>
                <a:close/>
                <a:moveTo>
                  <a:pt x="93" y="46"/>
                </a:moveTo>
                <a:cubicBezTo>
                  <a:pt x="87" y="46"/>
                  <a:pt x="82" y="48"/>
                  <a:pt x="78" y="52"/>
                </a:cubicBezTo>
                <a:cubicBezTo>
                  <a:pt x="69" y="61"/>
                  <a:pt x="69" y="74"/>
                  <a:pt x="78" y="82"/>
                </a:cubicBezTo>
                <a:cubicBezTo>
                  <a:pt x="129" y="134"/>
                  <a:pt x="129" y="134"/>
                  <a:pt x="129" y="134"/>
                </a:cubicBezTo>
                <a:cubicBezTo>
                  <a:pt x="137" y="142"/>
                  <a:pt x="151" y="142"/>
                  <a:pt x="159" y="134"/>
                </a:cubicBezTo>
                <a:cubicBezTo>
                  <a:pt x="167" y="126"/>
                  <a:pt x="167" y="112"/>
                  <a:pt x="159" y="104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103" y="48"/>
                  <a:pt x="98" y="46"/>
                  <a:pt x="93" y="46"/>
                </a:cubicBezTo>
                <a:close/>
                <a:moveTo>
                  <a:pt x="115" y="64"/>
                </a:moveTo>
                <a:cubicBezTo>
                  <a:pt x="118" y="67"/>
                  <a:pt x="118" y="67"/>
                  <a:pt x="118" y="67"/>
                </a:cubicBezTo>
                <a:cubicBezTo>
                  <a:pt x="93" y="93"/>
                  <a:pt x="93" y="93"/>
                  <a:pt x="93" y="93"/>
                </a:cubicBezTo>
                <a:cubicBezTo>
                  <a:pt x="89" y="89"/>
                  <a:pt x="89" y="89"/>
                  <a:pt x="89" y="89"/>
                </a:cubicBezTo>
                <a:lnTo>
                  <a:pt x="115" y="64"/>
                </a:lnTo>
                <a:close/>
                <a:moveTo>
                  <a:pt x="119" y="79"/>
                </a:moveTo>
                <a:cubicBezTo>
                  <a:pt x="122" y="79"/>
                  <a:pt x="124" y="81"/>
                  <a:pt x="124" y="84"/>
                </a:cubicBezTo>
                <a:cubicBezTo>
                  <a:pt x="124" y="87"/>
                  <a:pt x="122" y="89"/>
                  <a:pt x="119" y="89"/>
                </a:cubicBezTo>
                <a:cubicBezTo>
                  <a:pt x="116" y="89"/>
                  <a:pt x="114" y="87"/>
                  <a:pt x="114" y="84"/>
                </a:cubicBezTo>
                <a:cubicBezTo>
                  <a:pt x="114" y="81"/>
                  <a:pt x="116" y="79"/>
                  <a:pt x="119" y="79"/>
                </a:cubicBezTo>
                <a:close/>
                <a:moveTo>
                  <a:pt x="109" y="89"/>
                </a:moveTo>
                <a:cubicBezTo>
                  <a:pt x="112" y="89"/>
                  <a:pt x="114" y="91"/>
                  <a:pt x="114" y="94"/>
                </a:cubicBezTo>
                <a:cubicBezTo>
                  <a:pt x="114" y="97"/>
                  <a:pt x="112" y="99"/>
                  <a:pt x="109" y="99"/>
                </a:cubicBezTo>
                <a:cubicBezTo>
                  <a:pt x="106" y="99"/>
                  <a:pt x="104" y="97"/>
                  <a:pt x="104" y="94"/>
                </a:cubicBezTo>
                <a:cubicBezTo>
                  <a:pt x="104" y="91"/>
                  <a:pt x="106" y="89"/>
                  <a:pt x="109" y="89"/>
                </a:cubicBezTo>
                <a:close/>
                <a:moveTo>
                  <a:pt x="129" y="89"/>
                </a:moveTo>
                <a:cubicBezTo>
                  <a:pt x="132" y="89"/>
                  <a:pt x="134" y="91"/>
                  <a:pt x="134" y="94"/>
                </a:cubicBezTo>
                <a:cubicBezTo>
                  <a:pt x="134" y="97"/>
                  <a:pt x="132" y="99"/>
                  <a:pt x="129" y="99"/>
                </a:cubicBezTo>
                <a:cubicBezTo>
                  <a:pt x="126" y="99"/>
                  <a:pt x="124" y="97"/>
                  <a:pt x="124" y="94"/>
                </a:cubicBezTo>
                <a:cubicBezTo>
                  <a:pt x="124" y="91"/>
                  <a:pt x="126" y="89"/>
                  <a:pt x="129" y="89"/>
                </a:cubicBezTo>
                <a:close/>
                <a:moveTo>
                  <a:pt x="146" y="95"/>
                </a:moveTo>
                <a:cubicBezTo>
                  <a:pt x="149" y="98"/>
                  <a:pt x="149" y="98"/>
                  <a:pt x="149" y="98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0" y="121"/>
                  <a:pt x="120" y="121"/>
                  <a:pt x="120" y="121"/>
                </a:cubicBezTo>
                <a:lnTo>
                  <a:pt x="146" y="95"/>
                </a:lnTo>
                <a:close/>
                <a:moveTo>
                  <a:pt x="119" y="99"/>
                </a:moveTo>
                <a:cubicBezTo>
                  <a:pt x="122" y="99"/>
                  <a:pt x="124" y="101"/>
                  <a:pt x="124" y="104"/>
                </a:cubicBezTo>
                <a:cubicBezTo>
                  <a:pt x="124" y="107"/>
                  <a:pt x="122" y="109"/>
                  <a:pt x="119" y="109"/>
                </a:cubicBezTo>
                <a:cubicBezTo>
                  <a:pt x="116" y="109"/>
                  <a:pt x="114" y="107"/>
                  <a:pt x="114" y="104"/>
                </a:cubicBezTo>
                <a:cubicBezTo>
                  <a:pt x="114" y="101"/>
                  <a:pt x="116" y="99"/>
                  <a:pt x="119" y="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6571780" y="4908488"/>
            <a:ext cx="389112" cy="388024"/>
            <a:chOff x="6396983" y="3803650"/>
            <a:chExt cx="568326" cy="566737"/>
          </a:xfrm>
          <a:solidFill>
            <a:schemeClr val="accent3"/>
          </a:solidFill>
        </p:grpSpPr>
        <p:sp>
          <p:nvSpPr>
            <p:cNvPr id="24" name="Oval 96"/>
            <p:cNvSpPr>
              <a:spLocks noChangeArrowheads="1"/>
            </p:cNvSpPr>
            <p:nvPr/>
          </p:nvSpPr>
          <p:spPr bwMode="auto">
            <a:xfrm>
              <a:off x="6490646" y="3803650"/>
              <a:ext cx="69850" cy="682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97"/>
            <p:cNvSpPr/>
            <p:nvPr/>
          </p:nvSpPr>
          <p:spPr bwMode="auto">
            <a:xfrm>
              <a:off x="6396983" y="3813175"/>
              <a:ext cx="163513" cy="320675"/>
            </a:xfrm>
            <a:custGeom>
              <a:avLst/>
              <a:gdLst>
                <a:gd name="T0" fmla="*/ 31 w 31"/>
                <a:gd name="T1" fmla="*/ 61 h 61"/>
                <a:gd name="T2" fmla="*/ 0 w 31"/>
                <a:gd name="T3" fmla="*/ 16 h 61"/>
                <a:gd name="T4" fmla="*/ 27 w 31"/>
                <a:gd name="T5" fmla="*/ 0 h 61"/>
                <a:gd name="T6" fmla="*/ 27 w 31"/>
                <a:gd name="T7" fmla="*/ 9 h 61"/>
                <a:gd name="T8" fmla="*/ 9 w 31"/>
                <a:gd name="T9" fmla="*/ 16 h 61"/>
                <a:gd name="T10" fmla="*/ 31 w 31"/>
                <a:gd name="T11" fmla="*/ 52 h 61"/>
                <a:gd name="T12" fmla="*/ 31 w 31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61">
                  <a:moveTo>
                    <a:pt x="31" y="61"/>
                  </a:moveTo>
                  <a:cubicBezTo>
                    <a:pt x="7" y="61"/>
                    <a:pt x="0" y="31"/>
                    <a:pt x="0" y="16"/>
                  </a:cubicBezTo>
                  <a:cubicBezTo>
                    <a:pt x="0" y="0"/>
                    <a:pt x="20" y="0"/>
                    <a:pt x="27" y="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9" y="9"/>
                    <a:pt x="9" y="13"/>
                    <a:pt x="9" y="16"/>
                  </a:cubicBezTo>
                  <a:cubicBezTo>
                    <a:pt x="9" y="26"/>
                    <a:pt x="13" y="52"/>
                    <a:pt x="31" y="52"/>
                  </a:cubicBezTo>
                  <a:lnTo>
                    <a:pt x="31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98"/>
            <p:cNvSpPr>
              <a:spLocks noChangeArrowheads="1"/>
            </p:cNvSpPr>
            <p:nvPr/>
          </p:nvSpPr>
          <p:spPr bwMode="auto">
            <a:xfrm>
              <a:off x="6608121" y="3803650"/>
              <a:ext cx="73025" cy="682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99"/>
            <p:cNvSpPr/>
            <p:nvPr/>
          </p:nvSpPr>
          <p:spPr bwMode="auto">
            <a:xfrm>
              <a:off x="6608121" y="3813175"/>
              <a:ext cx="168275" cy="320675"/>
            </a:xfrm>
            <a:custGeom>
              <a:avLst/>
              <a:gdLst>
                <a:gd name="T0" fmla="*/ 0 w 32"/>
                <a:gd name="T1" fmla="*/ 61 h 61"/>
                <a:gd name="T2" fmla="*/ 0 w 32"/>
                <a:gd name="T3" fmla="*/ 52 h 61"/>
                <a:gd name="T4" fmla="*/ 23 w 32"/>
                <a:gd name="T5" fmla="*/ 16 h 61"/>
                <a:gd name="T6" fmla="*/ 5 w 32"/>
                <a:gd name="T7" fmla="*/ 9 h 61"/>
                <a:gd name="T8" fmla="*/ 5 w 32"/>
                <a:gd name="T9" fmla="*/ 0 h 61"/>
                <a:gd name="T10" fmla="*/ 32 w 32"/>
                <a:gd name="T11" fmla="*/ 16 h 61"/>
                <a:gd name="T12" fmla="*/ 0 w 32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61">
                  <a:moveTo>
                    <a:pt x="0" y="61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9" y="52"/>
                    <a:pt x="23" y="26"/>
                    <a:pt x="23" y="16"/>
                  </a:cubicBezTo>
                  <a:cubicBezTo>
                    <a:pt x="23" y="13"/>
                    <a:pt x="23" y="9"/>
                    <a:pt x="5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2" y="0"/>
                    <a:pt x="32" y="0"/>
                    <a:pt x="32" y="16"/>
                  </a:cubicBezTo>
                  <a:cubicBezTo>
                    <a:pt x="32" y="31"/>
                    <a:pt x="25" y="61"/>
                    <a:pt x="0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00"/>
            <p:cNvSpPr>
              <a:spLocks noEditPoints="1"/>
            </p:cNvSpPr>
            <p:nvPr/>
          </p:nvSpPr>
          <p:spPr bwMode="auto">
            <a:xfrm>
              <a:off x="6824021" y="4229100"/>
              <a:ext cx="141288" cy="141287"/>
            </a:xfrm>
            <a:custGeom>
              <a:avLst/>
              <a:gdLst>
                <a:gd name="T0" fmla="*/ 13 w 27"/>
                <a:gd name="T1" fmla="*/ 27 h 27"/>
                <a:gd name="T2" fmla="*/ 0 w 27"/>
                <a:gd name="T3" fmla="*/ 13 h 27"/>
                <a:gd name="T4" fmla="*/ 13 w 27"/>
                <a:gd name="T5" fmla="*/ 0 h 27"/>
                <a:gd name="T6" fmla="*/ 27 w 27"/>
                <a:gd name="T7" fmla="*/ 13 h 27"/>
                <a:gd name="T8" fmla="*/ 13 w 27"/>
                <a:gd name="T9" fmla="*/ 27 h 27"/>
                <a:gd name="T10" fmla="*/ 13 w 27"/>
                <a:gd name="T11" fmla="*/ 9 h 27"/>
                <a:gd name="T12" fmla="*/ 9 w 27"/>
                <a:gd name="T13" fmla="*/ 13 h 27"/>
                <a:gd name="T14" fmla="*/ 13 w 27"/>
                <a:gd name="T15" fmla="*/ 18 h 27"/>
                <a:gd name="T16" fmla="*/ 18 w 27"/>
                <a:gd name="T17" fmla="*/ 13 h 27"/>
                <a:gd name="T18" fmla="*/ 13 w 27"/>
                <a:gd name="T19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7">
                  <a:moveTo>
                    <a:pt x="13" y="27"/>
                  </a:moveTo>
                  <a:cubicBezTo>
                    <a:pt x="6" y="27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0"/>
                    <a:pt x="21" y="27"/>
                    <a:pt x="13" y="27"/>
                  </a:cubicBezTo>
                  <a:close/>
                  <a:moveTo>
                    <a:pt x="13" y="9"/>
                  </a:moveTo>
                  <a:cubicBezTo>
                    <a:pt x="11" y="9"/>
                    <a:pt x="9" y="11"/>
                    <a:pt x="9" y="13"/>
                  </a:cubicBezTo>
                  <a:cubicBezTo>
                    <a:pt x="9" y="16"/>
                    <a:pt x="11" y="18"/>
                    <a:pt x="13" y="18"/>
                  </a:cubicBezTo>
                  <a:cubicBezTo>
                    <a:pt x="16" y="18"/>
                    <a:pt x="18" y="16"/>
                    <a:pt x="18" y="13"/>
                  </a:cubicBezTo>
                  <a:cubicBezTo>
                    <a:pt x="18" y="11"/>
                    <a:pt x="16" y="9"/>
                    <a:pt x="1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01"/>
            <p:cNvSpPr/>
            <p:nvPr/>
          </p:nvSpPr>
          <p:spPr bwMode="auto">
            <a:xfrm>
              <a:off x="6560496" y="4102100"/>
              <a:ext cx="357188" cy="268287"/>
            </a:xfrm>
            <a:custGeom>
              <a:avLst/>
              <a:gdLst>
                <a:gd name="T0" fmla="*/ 50 w 68"/>
                <a:gd name="T1" fmla="*/ 0 h 51"/>
                <a:gd name="T2" fmla="*/ 32 w 68"/>
                <a:gd name="T3" fmla="*/ 18 h 51"/>
                <a:gd name="T4" fmla="*/ 32 w 68"/>
                <a:gd name="T5" fmla="*/ 30 h 51"/>
                <a:gd name="T6" fmla="*/ 21 w 68"/>
                <a:gd name="T7" fmla="*/ 42 h 51"/>
                <a:gd name="T8" fmla="*/ 9 w 68"/>
                <a:gd name="T9" fmla="*/ 30 h 51"/>
                <a:gd name="T10" fmla="*/ 9 w 68"/>
                <a:gd name="T11" fmla="*/ 0 h 51"/>
                <a:gd name="T12" fmla="*/ 0 w 68"/>
                <a:gd name="T13" fmla="*/ 0 h 51"/>
                <a:gd name="T14" fmla="*/ 0 w 68"/>
                <a:gd name="T15" fmla="*/ 30 h 51"/>
                <a:gd name="T16" fmla="*/ 21 w 68"/>
                <a:gd name="T17" fmla="*/ 51 h 51"/>
                <a:gd name="T18" fmla="*/ 41 w 68"/>
                <a:gd name="T19" fmla="*/ 31 h 51"/>
                <a:gd name="T20" fmla="*/ 41 w 68"/>
                <a:gd name="T21" fmla="*/ 31 h 51"/>
                <a:gd name="T22" fmla="*/ 41 w 68"/>
                <a:gd name="T23" fmla="*/ 18 h 51"/>
                <a:gd name="T24" fmla="*/ 50 w 68"/>
                <a:gd name="T25" fmla="*/ 9 h 51"/>
                <a:gd name="T26" fmla="*/ 59 w 68"/>
                <a:gd name="T27" fmla="*/ 18 h 51"/>
                <a:gd name="T28" fmla="*/ 59 w 68"/>
                <a:gd name="T29" fmla="*/ 27 h 51"/>
                <a:gd name="T30" fmla="*/ 68 w 68"/>
                <a:gd name="T31" fmla="*/ 27 h 51"/>
                <a:gd name="T32" fmla="*/ 68 w 68"/>
                <a:gd name="T33" fmla="*/ 18 h 51"/>
                <a:gd name="T34" fmla="*/ 50 w 68"/>
                <a:gd name="T3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51">
                  <a:moveTo>
                    <a:pt x="50" y="0"/>
                  </a:moveTo>
                  <a:cubicBezTo>
                    <a:pt x="40" y="0"/>
                    <a:pt x="32" y="8"/>
                    <a:pt x="32" y="18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6"/>
                    <a:pt x="27" y="42"/>
                    <a:pt x="21" y="42"/>
                  </a:cubicBezTo>
                  <a:cubicBezTo>
                    <a:pt x="15" y="42"/>
                    <a:pt x="9" y="36"/>
                    <a:pt x="9" y="3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41"/>
                    <a:pt x="10" y="51"/>
                    <a:pt x="21" y="51"/>
                  </a:cubicBezTo>
                  <a:cubicBezTo>
                    <a:pt x="31" y="51"/>
                    <a:pt x="40" y="42"/>
                    <a:pt x="41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3"/>
                    <a:pt x="45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8"/>
                    <a:pt x="60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02"/>
            <p:cNvSpPr/>
            <p:nvPr/>
          </p:nvSpPr>
          <p:spPr bwMode="auto">
            <a:xfrm>
              <a:off x="6528746" y="4070350"/>
              <a:ext cx="115888" cy="111125"/>
            </a:xfrm>
            <a:custGeom>
              <a:avLst/>
              <a:gdLst>
                <a:gd name="T0" fmla="*/ 15 w 22"/>
                <a:gd name="T1" fmla="*/ 0 h 21"/>
                <a:gd name="T2" fmla="*/ 6 w 22"/>
                <a:gd name="T3" fmla="*/ 0 h 21"/>
                <a:gd name="T4" fmla="*/ 0 w 22"/>
                <a:gd name="T5" fmla="*/ 6 h 21"/>
                <a:gd name="T6" fmla="*/ 8 w 22"/>
                <a:gd name="T7" fmla="*/ 21 h 21"/>
                <a:gd name="T8" fmla="*/ 14 w 22"/>
                <a:gd name="T9" fmla="*/ 21 h 21"/>
                <a:gd name="T10" fmla="*/ 22 w 22"/>
                <a:gd name="T11" fmla="*/ 6 h 21"/>
                <a:gd name="T12" fmla="*/ 15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1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6"/>
                    <a:pt x="0" y="21"/>
                    <a:pt x="8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22" y="21"/>
                    <a:pt x="22" y="6"/>
                    <a:pt x="22" y="6"/>
                  </a:cubicBezTo>
                  <a:cubicBezTo>
                    <a:pt x="22" y="2"/>
                    <a:pt x="19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7184537" y="25259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184536" y="2878746"/>
            <a:ext cx="32167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184537" y="3709401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184536" y="4062229"/>
            <a:ext cx="32167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184537" y="4892884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184536" y="5245712"/>
            <a:ext cx="32167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Freeform 40"/>
          <p:cNvSpPr>
            <a:spLocks noEditPoints="1"/>
          </p:cNvSpPr>
          <p:nvPr/>
        </p:nvSpPr>
        <p:spPr bwMode="auto">
          <a:xfrm>
            <a:off x="2175774" y="2232471"/>
            <a:ext cx="429022" cy="336407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2"/>
          <p:cNvSpPr>
            <a:spLocks noEditPoints="1"/>
          </p:cNvSpPr>
          <p:nvPr/>
        </p:nvSpPr>
        <p:spPr bwMode="auto">
          <a:xfrm>
            <a:off x="4937119" y="3290301"/>
            <a:ext cx="427659" cy="362284"/>
          </a:xfrm>
          <a:custGeom>
            <a:avLst/>
            <a:gdLst>
              <a:gd name="T0" fmla="*/ 46 w 167"/>
              <a:gd name="T1" fmla="*/ 4 h 142"/>
              <a:gd name="T2" fmla="*/ 16 w 167"/>
              <a:gd name="T3" fmla="*/ 16 h 142"/>
              <a:gd name="T4" fmla="*/ 16 w 167"/>
              <a:gd name="T5" fmla="*/ 74 h 142"/>
              <a:gd name="T6" fmla="*/ 77 w 167"/>
              <a:gd name="T7" fmla="*/ 134 h 142"/>
              <a:gd name="T8" fmla="*/ 97 w 167"/>
              <a:gd name="T9" fmla="*/ 115 h 142"/>
              <a:gd name="T10" fmla="*/ 71 w 167"/>
              <a:gd name="T11" fmla="*/ 89 h 142"/>
              <a:gd name="T12" fmla="*/ 71 w 167"/>
              <a:gd name="T13" fmla="*/ 45 h 142"/>
              <a:gd name="T14" fmla="*/ 92 w 167"/>
              <a:gd name="T15" fmla="*/ 36 h 142"/>
              <a:gd name="T16" fmla="*/ 114 w 167"/>
              <a:gd name="T17" fmla="*/ 45 h 142"/>
              <a:gd name="T18" fmla="*/ 140 w 167"/>
              <a:gd name="T19" fmla="*/ 71 h 142"/>
              <a:gd name="T20" fmla="*/ 143 w 167"/>
              <a:gd name="T21" fmla="*/ 68 h 142"/>
              <a:gd name="T22" fmla="*/ 138 w 167"/>
              <a:gd name="T23" fmla="*/ 16 h 142"/>
              <a:gd name="T24" fmla="*/ 80 w 167"/>
              <a:gd name="T25" fmla="*/ 16 h 142"/>
              <a:gd name="T26" fmla="*/ 77 w 167"/>
              <a:gd name="T27" fmla="*/ 18 h 142"/>
              <a:gd name="T28" fmla="*/ 77 w 167"/>
              <a:gd name="T29" fmla="*/ 18 h 142"/>
              <a:gd name="T30" fmla="*/ 75 w 167"/>
              <a:gd name="T31" fmla="*/ 16 h 142"/>
              <a:gd name="T32" fmla="*/ 46 w 167"/>
              <a:gd name="T33" fmla="*/ 4 h 142"/>
              <a:gd name="T34" fmla="*/ 93 w 167"/>
              <a:gd name="T35" fmla="*/ 46 h 142"/>
              <a:gd name="T36" fmla="*/ 78 w 167"/>
              <a:gd name="T37" fmla="*/ 52 h 142"/>
              <a:gd name="T38" fmla="*/ 78 w 167"/>
              <a:gd name="T39" fmla="*/ 82 h 142"/>
              <a:gd name="T40" fmla="*/ 129 w 167"/>
              <a:gd name="T41" fmla="*/ 134 h 142"/>
              <a:gd name="T42" fmla="*/ 159 w 167"/>
              <a:gd name="T43" fmla="*/ 134 h 142"/>
              <a:gd name="T44" fmla="*/ 159 w 167"/>
              <a:gd name="T45" fmla="*/ 104 h 142"/>
              <a:gd name="T46" fmla="*/ 108 w 167"/>
              <a:gd name="T47" fmla="*/ 52 h 142"/>
              <a:gd name="T48" fmla="*/ 93 w 167"/>
              <a:gd name="T49" fmla="*/ 46 h 142"/>
              <a:gd name="T50" fmla="*/ 115 w 167"/>
              <a:gd name="T51" fmla="*/ 64 h 142"/>
              <a:gd name="T52" fmla="*/ 118 w 167"/>
              <a:gd name="T53" fmla="*/ 67 h 142"/>
              <a:gd name="T54" fmla="*/ 93 w 167"/>
              <a:gd name="T55" fmla="*/ 93 h 142"/>
              <a:gd name="T56" fmla="*/ 89 w 167"/>
              <a:gd name="T57" fmla="*/ 89 h 142"/>
              <a:gd name="T58" fmla="*/ 115 w 167"/>
              <a:gd name="T59" fmla="*/ 64 h 142"/>
              <a:gd name="T60" fmla="*/ 119 w 167"/>
              <a:gd name="T61" fmla="*/ 79 h 142"/>
              <a:gd name="T62" fmla="*/ 124 w 167"/>
              <a:gd name="T63" fmla="*/ 84 h 142"/>
              <a:gd name="T64" fmla="*/ 119 w 167"/>
              <a:gd name="T65" fmla="*/ 89 h 142"/>
              <a:gd name="T66" fmla="*/ 114 w 167"/>
              <a:gd name="T67" fmla="*/ 84 h 142"/>
              <a:gd name="T68" fmla="*/ 119 w 167"/>
              <a:gd name="T69" fmla="*/ 79 h 142"/>
              <a:gd name="T70" fmla="*/ 109 w 167"/>
              <a:gd name="T71" fmla="*/ 89 h 142"/>
              <a:gd name="T72" fmla="*/ 114 w 167"/>
              <a:gd name="T73" fmla="*/ 94 h 142"/>
              <a:gd name="T74" fmla="*/ 109 w 167"/>
              <a:gd name="T75" fmla="*/ 99 h 142"/>
              <a:gd name="T76" fmla="*/ 104 w 167"/>
              <a:gd name="T77" fmla="*/ 94 h 142"/>
              <a:gd name="T78" fmla="*/ 109 w 167"/>
              <a:gd name="T79" fmla="*/ 89 h 142"/>
              <a:gd name="T80" fmla="*/ 129 w 167"/>
              <a:gd name="T81" fmla="*/ 89 h 142"/>
              <a:gd name="T82" fmla="*/ 134 w 167"/>
              <a:gd name="T83" fmla="*/ 94 h 142"/>
              <a:gd name="T84" fmla="*/ 129 w 167"/>
              <a:gd name="T85" fmla="*/ 99 h 142"/>
              <a:gd name="T86" fmla="*/ 124 w 167"/>
              <a:gd name="T87" fmla="*/ 94 h 142"/>
              <a:gd name="T88" fmla="*/ 129 w 167"/>
              <a:gd name="T89" fmla="*/ 89 h 142"/>
              <a:gd name="T90" fmla="*/ 146 w 167"/>
              <a:gd name="T91" fmla="*/ 95 h 142"/>
              <a:gd name="T92" fmla="*/ 149 w 167"/>
              <a:gd name="T93" fmla="*/ 98 h 142"/>
              <a:gd name="T94" fmla="*/ 124 w 167"/>
              <a:gd name="T95" fmla="*/ 124 h 142"/>
              <a:gd name="T96" fmla="*/ 120 w 167"/>
              <a:gd name="T97" fmla="*/ 121 h 142"/>
              <a:gd name="T98" fmla="*/ 146 w 167"/>
              <a:gd name="T99" fmla="*/ 95 h 142"/>
              <a:gd name="T100" fmla="*/ 119 w 167"/>
              <a:gd name="T101" fmla="*/ 99 h 142"/>
              <a:gd name="T102" fmla="*/ 124 w 167"/>
              <a:gd name="T103" fmla="*/ 104 h 142"/>
              <a:gd name="T104" fmla="*/ 119 w 167"/>
              <a:gd name="T105" fmla="*/ 109 h 142"/>
              <a:gd name="T106" fmla="*/ 114 w 167"/>
              <a:gd name="T107" fmla="*/ 104 h 142"/>
              <a:gd name="T108" fmla="*/ 119 w 167"/>
              <a:gd name="T109" fmla="*/ 99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7" h="142">
                <a:moveTo>
                  <a:pt x="46" y="4"/>
                </a:moveTo>
                <a:cubicBezTo>
                  <a:pt x="35" y="4"/>
                  <a:pt x="24" y="8"/>
                  <a:pt x="16" y="16"/>
                </a:cubicBezTo>
                <a:cubicBezTo>
                  <a:pt x="0" y="32"/>
                  <a:pt x="0" y="58"/>
                  <a:pt x="16" y="74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71" y="89"/>
                  <a:pt x="71" y="89"/>
                  <a:pt x="71" y="89"/>
                </a:cubicBezTo>
                <a:cubicBezTo>
                  <a:pt x="59" y="77"/>
                  <a:pt x="59" y="57"/>
                  <a:pt x="71" y="45"/>
                </a:cubicBezTo>
                <a:cubicBezTo>
                  <a:pt x="76" y="39"/>
                  <a:pt x="84" y="36"/>
                  <a:pt x="92" y="36"/>
                </a:cubicBezTo>
                <a:cubicBezTo>
                  <a:pt x="100" y="36"/>
                  <a:pt x="108" y="39"/>
                  <a:pt x="114" y="45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54" y="52"/>
                  <a:pt x="152" y="30"/>
                  <a:pt x="138" y="16"/>
                </a:cubicBezTo>
                <a:cubicBezTo>
                  <a:pt x="122" y="0"/>
                  <a:pt x="96" y="0"/>
                  <a:pt x="80" y="16"/>
                </a:cubicBezTo>
                <a:cubicBezTo>
                  <a:pt x="79" y="17"/>
                  <a:pt x="78" y="18"/>
                  <a:pt x="77" y="18"/>
                </a:cubicBezTo>
                <a:cubicBezTo>
                  <a:pt x="77" y="18"/>
                  <a:pt x="77" y="19"/>
                  <a:pt x="77" y="18"/>
                </a:cubicBezTo>
                <a:cubicBezTo>
                  <a:pt x="76" y="18"/>
                  <a:pt x="76" y="17"/>
                  <a:pt x="75" y="16"/>
                </a:cubicBezTo>
                <a:cubicBezTo>
                  <a:pt x="67" y="8"/>
                  <a:pt x="56" y="4"/>
                  <a:pt x="46" y="4"/>
                </a:cubicBezTo>
                <a:close/>
                <a:moveTo>
                  <a:pt x="93" y="46"/>
                </a:moveTo>
                <a:cubicBezTo>
                  <a:pt x="87" y="46"/>
                  <a:pt x="82" y="48"/>
                  <a:pt x="78" y="52"/>
                </a:cubicBezTo>
                <a:cubicBezTo>
                  <a:pt x="69" y="61"/>
                  <a:pt x="69" y="74"/>
                  <a:pt x="78" y="82"/>
                </a:cubicBezTo>
                <a:cubicBezTo>
                  <a:pt x="129" y="134"/>
                  <a:pt x="129" y="134"/>
                  <a:pt x="129" y="134"/>
                </a:cubicBezTo>
                <a:cubicBezTo>
                  <a:pt x="137" y="142"/>
                  <a:pt x="151" y="142"/>
                  <a:pt x="159" y="134"/>
                </a:cubicBezTo>
                <a:cubicBezTo>
                  <a:pt x="167" y="126"/>
                  <a:pt x="167" y="112"/>
                  <a:pt x="159" y="104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103" y="48"/>
                  <a:pt x="98" y="46"/>
                  <a:pt x="93" y="46"/>
                </a:cubicBezTo>
                <a:close/>
                <a:moveTo>
                  <a:pt x="115" y="64"/>
                </a:moveTo>
                <a:cubicBezTo>
                  <a:pt x="118" y="67"/>
                  <a:pt x="118" y="67"/>
                  <a:pt x="118" y="67"/>
                </a:cubicBezTo>
                <a:cubicBezTo>
                  <a:pt x="93" y="93"/>
                  <a:pt x="93" y="93"/>
                  <a:pt x="93" y="93"/>
                </a:cubicBezTo>
                <a:cubicBezTo>
                  <a:pt x="89" y="89"/>
                  <a:pt x="89" y="89"/>
                  <a:pt x="89" y="89"/>
                </a:cubicBezTo>
                <a:lnTo>
                  <a:pt x="115" y="64"/>
                </a:lnTo>
                <a:close/>
                <a:moveTo>
                  <a:pt x="119" y="79"/>
                </a:moveTo>
                <a:cubicBezTo>
                  <a:pt x="122" y="79"/>
                  <a:pt x="124" y="81"/>
                  <a:pt x="124" y="84"/>
                </a:cubicBezTo>
                <a:cubicBezTo>
                  <a:pt x="124" y="87"/>
                  <a:pt x="122" y="89"/>
                  <a:pt x="119" y="89"/>
                </a:cubicBezTo>
                <a:cubicBezTo>
                  <a:pt x="116" y="89"/>
                  <a:pt x="114" y="87"/>
                  <a:pt x="114" y="84"/>
                </a:cubicBezTo>
                <a:cubicBezTo>
                  <a:pt x="114" y="81"/>
                  <a:pt x="116" y="79"/>
                  <a:pt x="119" y="79"/>
                </a:cubicBezTo>
                <a:close/>
                <a:moveTo>
                  <a:pt x="109" y="89"/>
                </a:moveTo>
                <a:cubicBezTo>
                  <a:pt x="112" y="89"/>
                  <a:pt x="114" y="91"/>
                  <a:pt x="114" y="94"/>
                </a:cubicBezTo>
                <a:cubicBezTo>
                  <a:pt x="114" y="97"/>
                  <a:pt x="112" y="99"/>
                  <a:pt x="109" y="99"/>
                </a:cubicBezTo>
                <a:cubicBezTo>
                  <a:pt x="106" y="99"/>
                  <a:pt x="104" y="97"/>
                  <a:pt x="104" y="94"/>
                </a:cubicBezTo>
                <a:cubicBezTo>
                  <a:pt x="104" y="91"/>
                  <a:pt x="106" y="89"/>
                  <a:pt x="109" y="89"/>
                </a:cubicBezTo>
                <a:close/>
                <a:moveTo>
                  <a:pt x="129" y="89"/>
                </a:moveTo>
                <a:cubicBezTo>
                  <a:pt x="132" y="89"/>
                  <a:pt x="134" y="91"/>
                  <a:pt x="134" y="94"/>
                </a:cubicBezTo>
                <a:cubicBezTo>
                  <a:pt x="134" y="97"/>
                  <a:pt x="132" y="99"/>
                  <a:pt x="129" y="99"/>
                </a:cubicBezTo>
                <a:cubicBezTo>
                  <a:pt x="126" y="99"/>
                  <a:pt x="124" y="97"/>
                  <a:pt x="124" y="94"/>
                </a:cubicBezTo>
                <a:cubicBezTo>
                  <a:pt x="124" y="91"/>
                  <a:pt x="126" y="89"/>
                  <a:pt x="129" y="89"/>
                </a:cubicBezTo>
                <a:close/>
                <a:moveTo>
                  <a:pt x="146" y="95"/>
                </a:moveTo>
                <a:cubicBezTo>
                  <a:pt x="149" y="98"/>
                  <a:pt x="149" y="98"/>
                  <a:pt x="149" y="98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0" y="121"/>
                  <a:pt x="120" y="121"/>
                  <a:pt x="120" y="121"/>
                </a:cubicBezTo>
                <a:lnTo>
                  <a:pt x="146" y="95"/>
                </a:lnTo>
                <a:close/>
                <a:moveTo>
                  <a:pt x="119" y="99"/>
                </a:moveTo>
                <a:cubicBezTo>
                  <a:pt x="122" y="99"/>
                  <a:pt x="124" y="101"/>
                  <a:pt x="124" y="104"/>
                </a:cubicBezTo>
                <a:cubicBezTo>
                  <a:pt x="124" y="107"/>
                  <a:pt x="122" y="109"/>
                  <a:pt x="119" y="109"/>
                </a:cubicBezTo>
                <a:cubicBezTo>
                  <a:pt x="116" y="109"/>
                  <a:pt x="114" y="107"/>
                  <a:pt x="114" y="104"/>
                </a:cubicBezTo>
                <a:cubicBezTo>
                  <a:pt x="114" y="101"/>
                  <a:pt x="116" y="99"/>
                  <a:pt x="119" y="9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2113972" y="5124487"/>
            <a:ext cx="389112" cy="388024"/>
            <a:chOff x="6396983" y="3803650"/>
            <a:chExt cx="568326" cy="566737"/>
          </a:xfrm>
          <a:solidFill>
            <a:schemeClr val="accent3"/>
          </a:solidFill>
        </p:grpSpPr>
        <p:sp>
          <p:nvSpPr>
            <p:cNvPr id="50" name="Oval 96"/>
            <p:cNvSpPr>
              <a:spLocks noChangeArrowheads="1"/>
            </p:cNvSpPr>
            <p:nvPr/>
          </p:nvSpPr>
          <p:spPr bwMode="auto">
            <a:xfrm>
              <a:off x="6490646" y="3803650"/>
              <a:ext cx="69850" cy="682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97"/>
            <p:cNvSpPr/>
            <p:nvPr/>
          </p:nvSpPr>
          <p:spPr bwMode="auto">
            <a:xfrm>
              <a:off x="6396983" y="3813175"/>
              <a:ext cx="163513" cy="320675"/>
            </a:xfrm>
            <a:custGeom>
              <a:avLst/>
              <a:gdLst>
                <a:gd name="T0" fmla="*/ 31 w 31"/>
                <a:gd name="T1" fmla="*/ 61 h 61"/>
                <a:gd name="T2" fmla="*/ 0 w 31"/>
                <a:gd name="T3" fmla="*/ 16 h 61"/>
                <a:gd name="T4" fmla="*/ 27 w 31"/>
                <a:gd name="T5" fmla="*/ 0 h 61"/>
                <a:gd name="T6" fmla="*/ 27 w 31"/>
                <a:gd name="T7" fmla="*/ 9 h 61"/>
                <a:gd name="T8" fmla="*/ 9 w 31"/>
                <a:gd name="T9" fmla="*/ 16 h 61"/>
                <a:gd name="T10" fmla="*/ 31 w 31"/>
                <a:gd name="T11" fmla="*/ 52 h 61"/>
                <a:gd name="T12" fmla="*/ 31 w 31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61">
                  <a:moveTo>
                    <a:pt x="31" y="61"/>
                  </a:moveTo>
                  <a:cubicBezTo>
                    <a:pt x="7" y="61"/>
                    <a:pt x="0" y="31"/>
                    <a:pt x="0" y="16"/>
                  </a:cubicBezTo>
                  <a:cubicBezTo>
                    <a:pt x="0" y="0"/>
                    <a:pt x="20" y="0"/>
                    <a:pt x="27" y="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9" y="9"/>
                    <a:pt x="9" y="13"/>
                    <a:pt x="9" y="16"/>
                  </a:cubicBezTo>
                  <a:cubicBezTo>
                    <a:pt x="9" y="26"/>
                    <a:pt x="13" y="52"/>
                    <a:pt x="31" y="52"/>
                  </a:cubicBezTo>
                  <a:lnTo>
                    <a:pt x="31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Oval 98"/>
            <p:cNvSpPr>
              <a:spLocks noChangeArrowheads="1"/>
            </p:cNvSpPr>
            <p:nvPr/>
          </p:nvSpPr>
          <p:spPr bwMode="auto">
            <a:xfrm>
              <a:off x="6608121" y="3803650"/>
              <a:ext cx="73025" cy="682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99"/>
            <p:cNvSpPr/>
            <p:nvPr/>
          </p:nvSpPr>
          <p:spPr bwMode="auto">
            <a:xfrm>
              <a:off x="6608121" y="3813175"/>
              <a:ext cx="168275" cy="320675"/>
            </a:xfrm>
            <a:custGeom>
              <a:avLst/>
              <a:gdLst>
                <a:gd name="T0" fmla="*/ 0 w 32"/>
                <a:gd name="T1" fmla="*/ 61 h 61"/>
                <a:gd name="T2" fmla="*/ 0 w 32"/>
                <a:gd name="T3" fmla="*/ 52 h 61"/>
                <a:gd name="T4" fmla="*/ 23 w 32"/>
                <a:gd name="T5" fmla="*/ 16 h 61"/>
                <a:gd name="T6" fmla="*/ 5 w 32"/>
                <a:gd name="T7" fmla="*/ 9 h 61"/>
                <a:gd name="T8" fmla="*/ 5 w 32"/>
                <a:gd name="T9" fmla="*/ 0 h 61"/>
                <a:gd name="T10" fmla="*/ 32 w 32"/>
                <a:gd name="T11" fmla="*/ 16 h 61"/>
                <a:gd name="T12" fmla="*/ 0 w 32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61">
                  <a:moveTo>
                    <a:pt x="0" y="61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9" y="52"/>
                    <a:pt x="23" y="26"/>
                    <a:pt x="23" y="16"/>
                  </a:cubicBezTo>
                  <a:cubicBezTo>
                    <a:pt x="23" y="13"/>
                    <a:pt x="23" y="9"/>
                    <a:pt x="5" y="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2" y="0"/>
                    <a:pt x="32" y="0"/>
                    <a:pt x="32" y="16"/>
                  </a:cubicBezTo>
                  <a:cubicBezTo>
                    <a:pt x="32" y="31"/>
                    <a:pt x="25" y="61"/>
                    <a:pt x="0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00"/>
            <p:cNvSpPr>
              <a:spLocks noEditPoints="1"/>
            </p:cNvSpPr>
            <p:nvPr/>
          </p:nvSpPr>
          <p:spPr bwMode="auto">
            <a:xfrm>
              <a:off x="6824021" y="4229100"/>
              <a:ext cx="141288" cy="141287"/>
            </a:xfrm>
            <a:custGeom>
              <a:avLst/>
              <a:gdLst>
                <a:gd name="T0" fmla="*/ 13 w 27"/>
                <a:gd name="T1" fmla="*/ 27 h 27"/>
                <a:gd name="T2" fmla="*/ 0 w 27"/>
                <a:gd name="T3" fmla="*/ 13 h 27"/>
                <a:gd name="T4" fmla="*/ 13 w 27"/>
                <a:gd name="T5" fmla="*/ 0 h 27"/>
                <a:gd name="T6" fmla="*/ 27 w 27"/>
                <a:gd name="T7" fmla="*/ 13 h 27"/>
                <a:gd name="T8" fmla="*/ 13 w 27"/>
                <a:gd name="T9" fmla="*/ 27 h 27"/>
                <a:gd name="T10" fmla="*/ 13 w 27"/>
                <a:gd name="T11" fmla="*/ 9 h 27"/>
                <a:gd name="T12" fmla="*/ 9 w 27"/>
                <a:gd name="T13" fmla="*/ 13 h 27"/>
                <a:gd name="T14" fmla="*/ 13 w 27"/>
                <a:gd name="T15" fmla="*/ 18 h 27"/>
                <a:gd name="T16" fmla="*/ 18 w 27"/>
                <a:gd name="T17" fmla="*/ 13 h 27"/>
                <a:gd name="T18" fmla="*/ 13 w 27"/>
                <a:gd name="T19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7">
                  <a:moveTo>
                    <a:pt x="13" y="27"/>
                  </a:moveTo>
                  <a:cubicBezTo>
                    <a:pt x="6" y="27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0"/>
                    <a:pt x="21" y="27"/>
                    <a:pt x="13" y="27"/>
                  </a:cubicBezTo>
                  <a:close/>
                  <a:moveTo>
                    <a:pt x="13" y="9"/>
                  </a:moveTo>
                  <a:cubicBezTo>
                    <a:pt x="11" y="9"/>
                    <a:pt x="9" y="11"/>
                    <a:pt x="9" y="13"/>
                  </a:cubicBezTo>
                  <a:cubicBezTo>
                    <a:pt x="9" y="16"/>
                    <a:pt x="11" y="18"/>
                    <a:pt x="13" y="18"/>
                  </a:cubicBezTo>
                  <a:cubicBezTo>
                    <a:pt x="16" y="18"/>
                    <a:pt x="18" y="16"/>
                    <a:pt x="18" y="13"/>
                  </a:cubicBezTo>
                  <a:cubicBezTo>
                    <a:pt x="18" y="11"/>
                    <a:pt x="16" y="9"/>
                    <a:pt x="1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01"/>
            <p:cNvSpPr/>
            <p:nvPr/>
          </p:nvSpPr>
          <p:spPr bwMode="auto">
            <a:xfrm>
              <a:off x="6560496" y="4102100"/>
              <a:ext cx="357188" cy="268287"/>
            </a:xfrm>
            <a:custGeom>
              <a:avLst/>
              <a:gdLst>
                <a:gd name="T0" fmla="*/ 50 w 68"/>
                <a:gd name="T1" fmla="*/ 0 h 51"/>
                <a:gd name="T2" fmla="*/ 32 w 68"/>
                <a:gd name="T3" fmla="*/ 18 h 51"/>
                <a:gd name="T4" fmla="*/ 32 w 68"/>
                <a:gd name="T5" fmla="*/ 30 h 51"/>
                <a:gd name="T6" fmla="*/ 21 w 68"/>
                <a:gd name="T7" fmla="*/ 42 h 51"/>
                <a:gd name="T8" fmla="*/ 9 w 68"/>
                <a:gd name="T9" fmla="*/ 30 h 51"/>
                <a:gd name="T10" fmla="*/ 9 w 68"/>
                <a:gd name="T11" fmla="*/ 0 h 51"/>
                <a:gd name="T12" fmla="*/ 0 w 68"/>
                <a:gd name="T13" fmla="*/ 0 h 51"/>
                <a:gd name="T14" fmla="*/ 0 w 68"/>
                <a:gd name="T15" fmla="*/ 30 h 51"/>
                <a:gd name="T16" fmla="*/ 21 w 68"/>
                <a:gd name="T17" fmla="*/ 51 h 51"/>
                <a:gd name="T18" fmla="*/ 41 w 68"/>
                <a:gd name="T19" fmla="*/ 31 h 51"/>
                <a:gd name="T20" fmla="*/ 41 w 68"/>
                <a:gd name="T21" fmla="*/ 31 h 51"/>
                <a:gd name="T22" fmla="*/ 41 w 68"/>
                <a:gd name="T23" fmla="*/ 18 h 51"/>
                <a:gd name="T24" fmla="*/ 50 w 68"/>
                <a:gd name="T25" fmla="*/ 9 h 51"/>
                <a:gd name="T26" fmla="*/ 59 w 68"/>
                <a:gd name="T27" fmla="*/ 18 h 51"/>
                <a:gd name="T28" fmla="*/ 59 w 68"/>
                <a:gd name="T29" fmla="*/ 27 h 51"/>
                <a:gd name="T30" fmla="*/ 68 w 68"/>
                <a:gd name="T31" fmla="*/ 27 h 51"/>
                <a:gd name="T32" fmla="*/ 68 w 68"/>
                <a:gd name="T33" fmla="*/ 18 h 51"/>
                <a:gd name="T34" fmla="*/ 50 w 68"/>
                <a:gd name="T3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51">
                  <a:moveTo>
                    <a:pt x="50" y="0"/>
                  </a:moveTo>
                  <a:cubicBezTo>
                    <a:pt x="40" y="0"/>
                    <a:pt x="32" y="8"/>
                    <a:pt x="32" y="18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6"/>
                    <a:pt x="27" y="42"/>
                    <a:pt x="21" y="42"/>
                  </a:cubicBezTo>
                  <a:cubicBezTo>
                    <a:pt x="15" y="42"/>
                    <a:pt x="9" y="36"/>
                    <a:pt x="9" y="3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41"/>
                    <a:pt x="10" y="51"/>
                    <a:pt x="21" y="51"/>
                  </a:cubicBezTo>
                  <a:cubicBezTo>
                    <a:pt x="31" y="51"/>
                    <a:pt x="40" y="42"/>
                    <a:pt x="41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3"/>
                    <a:pt x="45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8"/>
                    <a:pt x="60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02"/>
            <p:cNvSpPr/>
            <p:nvPr/>
          </p:nvSpPr>
          <p:spPr bwMode="auto">
            <a:xfrm>
              <a:off x="6528746" y="4070350"/>
              <a:ext cx="115888" cy="111125"/>
            </a:xfrm>
            <a:custGeom>
              <a:avLst/>
              <a:gdLst>
                <a:gd name="T0" fmla="*/ 15 w 22"/>
                <a:gd name="T1" fmla="*/ 0 h 21"/>
                <a:gd name="T2" fmla="*/ 6 w 22"/>
                <a:gd name="T3" fmla="*/ 0 h 21"/>
                <a:gd name="T4" fmla="*/ 0 w 22"/>
                <a:gd name="T5" fmla="*/ 6 h 21"/>
                <a:gd name="T6" fmla="*/ 8 w 22"/>
                <a:gd name="T7" fmla="*/ 21 h 21"/>
                <a:gd name="T8" fmla="*/ 14 w 22"/>
                <a:gd name="T9" fmla="*/ 21 h 21"/>
                <a:gd name="T10" fmla="*/ 22 w 22"/>
                <a:gd name="T11" fmla="*/ 6 h 21"/>
                <a:gd name="T12" fmla="*/ 15 w 2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1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6"/>
                    <a:pt x="0" y="21"/>
                    <a:pt x="8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22" y="21"/>
                    <a:pt x="22" y="6"/>
                    <a:pt x="22" y="6"/>
                  </a:cubicBezTo>
                  <a:cubicBezTo>
                    <a:pt x="22" y="2"/>
                    <a:pt x="19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/>
        </p:nvSpPr>
        <p:spPr>
          <a:xfrm rot="10800000">
            <a:off x="-9523" y="3020372"/>
            <a:ext cx="12201521" cy="3837628"/>
          </a:xfrm>
          <a:custGeom>
            <a:avLst/>
            <a:gdLst>
              <a:gd name="connsiteX0" fmla="*/ 6107483 w 12201521"/>
              <a:gd name="connsiteY0" fmla="*/ 3307624 h 3307624"/>
              <a:gd name="connsiteX1" fmla="*/ 14282 w 12201521"/>
              <a:gd name="connsiteY1" fmla="*/ 2457820 h 3307624"/>
              <a:gd name="connsiteX2" fmla="*/ 14282 w 12201521"/>
              <a:gd name="connsiteY2" fmla="*/ 2830270 h 3307624"/>
              <a:gd name="connsiteX3" fmla="*/ 14282 w 12201521"/>
              <a:gd name="connsiteY3" fmla="*/ 2838130 h 3307624"/>
              <a:gd name="connsiteX4" fmla="*/ 4761 w 12201521"/>
              <a:gd name="connsiteY4" fmla="*/ 2840290 h 3307624"/>
              <a:gd name="connsiteX5" fmla="*/ 4761 w 12201521"/>
              <a:gd name="connsiteY5" fmla="*/ 1828800 h 3307624"/>
              <a:gd name="connsiteX6" fmla="*/ 0 w 12201521"/>
              <a:gd name="connsiteY6" fmla="*/ 1828800 h 3307624"/>
              <a:gd name="connsiteX7" fmla="*/ 0 w 12201521"/>
              <a:gd name="connsiteY7" fmla="*/ 0 h 3307624"/>
              <a:gd name="connsiteX8" fmla="*/ 12196760 w 12201521"/>
              <a:gd name="connsiteY8" fmla="*/ 0 h 3307624"/>
              <a:gd name="connsiteX9" fmla="*/ 12196760 w 12201521"/>
              <a:gd name="connsiteY9" fmla="*/ 1107330 h 3307624"/>
              <a:gd name="connsiteX10" fmla="*/ 12201521 w 12201521"/>
              <a:gd name="connsiteY10" fmla="*/ 1107330 h 3307624"/>
              <a:gd name="connsiteX11" fmla="*/ 12201521 w 12201521"/>
              <a:gd name="connsiteY11" fmla="*/ 2459389 h 3307624"/>
              <a:gd name="connsiteX12" fmla="*/ 11625627 w 12201521"/>
              <a:gd name="connsiteY12" fmla="*/ 2649103 h 3307624"/>
              <a:gd name="connsiteX13" fmla="*/ 6107483 w 12201521"/>
              <a:gd name="connsiteY13" fmla="*/ 3307624 h 33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01521" h="3307624">
                <a:moveTo>
                  <a:pt x="6107483" y="3307624"/>
                </a:moveTo>
                <a:cubicBezTo>
                  <a:pt x="3688123" y="3307624"/>
                  <a:pt x="1470378" y="2996875"/>
                  <a:pt x="14282" y="2457820"/>
                </a:cubicBezTo>
                <a:cubicBezTo>
                  <a:pt x="14282" y="2630238"/>
                  <a:pt x="14282" y="2748776"/>
                  <a:pt x="14282" y="2830270"/>
                </a:cubicBezTo>
                <a:lnTo>
                  <a:pt x="14282" y="2838130"/>
                </a:lnTo>
                <a:lnTo>
                  <a:pt x="4761" y="2840290"/>
                </a:lnTo>
                <a:lnTo>
                  <a:pt x="4761" y="1828800"/>
                </a:lnTo>
                <a:lnTo>
                  <a:pt x="0" y="1828800"/>
                </a:lnTo>
                <a:lnTo>
                  <a:pt x="0" y="0"/>
                </a:lnTo>
                <a:lnTo>
                  <a:pt x="12196760" y="0"/>
                </a:lnTo>
                <a:lnTo>
                  <a:pt x="12196760" y="1107330"/>
                </a:lnTo>
                <a:lnTo>
                  <a:pt x="12201521" y="1107330"/>
                </a:lnTo>
                <a:lnTo>
                  <a:pt x="12201521" y="2459389"/>
                </a:lnTo>
                <a:lnTo>
                  <a:pt x="11625627" y="2649103"/>
                </a:lnTo>
                <a:cubicBezTo>
                  <a:pt x="10192512" y="3069706"/>
                  <a:pt x="8229321" y="3307624"/>
                  <a:pt x="6107483" y="3307624"/>
                </a:cubicBez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998194" y="1179958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Freeform 15"/>
          <p:cNvSpPr/>
          <p:nvPr/>
        </p:nvSpPr>
        <p:spPr bwMode="auto">
          <a:xfrm>
            <a:off x="1" y="3020372"/>
            <a:ext cx="12187238" cy="982739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3"/>
          <p:cNvSpPr/>
          <p:nvPr/>
        </p:nvSpPr>
        <p:spPr bwMode="auto">
          <a:xfrm>
            <a:off x="-4760" y="3131871"/>
            <a:ext cx="12196760" cy="1201353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517666" y="1352543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单击添加目录标题</a:t>
            </a:r>
            <a:endParaRPr lang="zh-CN" altLang="en-US" sz="4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0366" y="1985432"/>
            <a:ext cx="42423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CLICK ADD DIRECTORY TITLE</a:t>
            </a:r>
            <a:endParaRPr lang="zh-CN" altLang="en-US" sz="24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441192" y="1676961"/>
            <a:ext cx="474329" cy="364970"/>
            <a:chOff x="3812546" y="4935519"/>
            <a:chExt cx="499285" cy="384173"/>
          </a:xfrm>
          <a:solidFill>
            <a:schemeClr val="bg1"/>
          </a:solidFill>
        </p:grpSpPr>
        <p:sp>
          <p:nvSpPr>
            <p:cNvPr id="12" name="Freeform 64"/>
            <p:cNvSpPr>
              <a:spLocks noEditPoints="1"/>
            </p:cNvSpPr>
            <p:nvPr/>
          </p:nvSpPr>
          <p:spPr bwMode="auto">
            <a:xfrm>
              <a:off x="3812546" y="4935519"/>
              <a:ext cx="499285" cy="384173"/>
            </a:xfrm>
            <a:custGeom>
              <a:avLst/>
              <a:gdLst>
                <a:gd name="T0" fmla="*/ 125 w 192"/>
                <a:gd name="T1" fmla="*/ 15 h 148"/>
                <a:gd name="T2" fmla="*/ 133 w 192"/>
                <a:gd name="T3" fmla="*/ 0 h 148"/>
                <a:gd name="T4" fmla="*/ 110 w 192"/>
                <a:gd name="T5" fmla="*/ 6 h 148"/>
                <a:gd name="T6" fmla="*/ 115 w 192"/>
                <a:gd name="T7" fmla="*/ 22 h 148"/>
                <a:gd name="T8" fmla="*/ 110 w 192"/>
                <a:gd name="T9" fmla="*/ 6 h 148"/>
                <a:gd name="T10" fmla="*/ 137 w 192"/>
                <a:gd name="T11" fmla="*/ 17 h 148"/>
                <a:gd name="T12" fmla="*/ 153 w 192"/>
                <a:gd name="T13" fmla="*/ 12 h 148"/>
                <a:gd name="T14" fmla="*/ 129 w 192"/>
                <a:gd name="T15" fmla="*/ 23 h 148"/>
                <a:gd name="T16" fmla="*/ 121 w 192"/>
                <a:gd name="T17" fmla="*/ 38 h 148"/>
                <a:gd name="T18" fmla="*/ 137 w 192"/>
                <a:gd name="T19" fmla="*/ 30 h 148"/>
                <a:gd name="T20" fmla="*/ 159 w 192"/>
                <a:gd name="T21" fmla="*/ 27 h 148"/>
                <a:gd name="T22" fmla="*/ 144 w 192"/>
                <a:gd name="T23" fmla="*/ 34 h 148"/>
                <a:gd name="T24" fmla="*/ 159 w 192"/>
                <a:gd name="T25" fmla="*/ 27 h 148"/>
                <a:gd name="T26" fmla="*/ 0 w 192"/>
                <a:gd name="T27" fmla="*/ 37 h 148"/>
                <a:gd name="T28" fmla="*/ 9 w 192"/>
                <a:gd name="T29" fmla="*/ 132 h 148"/>
                <a:gd name="T30" fmla="*/ 43 w 192"/>
                <a:gd name="T31" fmla="*/ 110 h 148"/>
                <a:gd name="T32" fmla="*/ 104 w 192"/>
                <a:gd name="T33" fmla="*/ 132 h 148"/>
                <a:gd name="T34" fmla="*/ 108 w 192"/>
                <a:gd name="T35" fmla="*/ 36 h 148"/>
                <a:gd name="T36" fmla="*/ 9 w 192"/>
                <a:gd name="T37" fmla="*/ 28 h 148"/>
                <a:gd name="T38" fmla="*/ 60 w 192"/>
                <a:gd name="T39" fmla="*/ 44 h 148"/>
                <a:gd name="T40" fmla="*/ 76 w 192"/>
                <a:gd name="T41" fmla="*/ 60 h 148"/>
                <a:gd name="T42" fmla="*/ 60 w 192"/>
                <a:gd name="T43" fmla="*/ 76 h 148"/>
                <a:gd name="T44" fmla="*/ 44 w 192"/>
                <a:gd name="T45" fmla="*/ 92 h 148"/>
                <a:gd name="T46" fmla="*/ 28 w 192"/>
                <a:gd name="T47" fmla="*/ 76 h 148"/>
                <a:gd name="T48" fmla="*/ 44 w 192"/>
                <a:gd name="T49" fmla="*/ 60 h 148"/>
                <a:gd name="T50" fmla="*/ 121 w 192"/>
                <a:gd name="T51" fmla="*/ 48 h 148"/>
                <a:gd name="T52" fmla="*/ 116 w 192"/>
                <a:gd name="T53" fmla="*/ 127 h 148"/>
                <a:gd name="T54" fmla="*/ 131 w 192"/>
                <a:gd name="T55" fmla="*/ 132 h 148"/>
                <a:gd name="T56" fmla="*/ 176 w 192"/>
                <a:gd name="T57" fmla="*/ 132 h 148"/>
                <a:gd name="T58" fmla="*/ 192 w 192"/>
                <a:gd name="T59" fmla="*/ 120 h 148"/>
                <a:gd name="T60" fmla="*/ 184 w 192"/>
                <a:gd name="T61" fmla="*/ 88 h 148"/>
                <a:gd name="T62" fmla="*/ 166 w 192"/>
                <a:gd name="T63" fmla="*/ 76 h 148"/>
                <a:gd name="T64" fmla="*/ 143 w 192"/>
                <a:gd name="T65" fmla="*/ 48 h 148"/>
                <a:gd name="T66" fmla="*/ 43 w 192"/>
                <a:gd name="T67" fmla="*/ 116 h 148"/>
                <a:gd name="T68" fmla="*/ 43 w 192"/>
                <a:gd name="T69" fmla="*/ 148 h 148"/>
                <a:gd name="T70" fmla="*/ 43 w 192"/>
                <a:gd name="T71" fmla="*/ 116 h 148"/>
                <a:gd name="T72" fmla="*/ 138 w 192"/>
                <a:gd name="T73" fmla="*/ 132 h 148"/>
                <a:gd name="T74" fmla="*/ 170 w 192"/>
                <a:gd name="T75" fmla="*/ 13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48">
                  <a:moveTo>
                    <a:pt x="125" y="0"/>
                  </a:moveTo>
                  <a:cubicBezTo>
                    <a:pt x="125" y="15"/>
                    <a:pt x="125" y="15"/>
                    <a:pt x="125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0"/>
                    <a:pt x="133" y="0"/>
                    <a:pt x="133" y="0"/>
                  </a:cubicBezTo>
                  <a:lnTo>
                    <a:pt x="125" y="0"/>
                  </a:lnTo>
                  <a:close/>
                  <a:moveTo>
                    <a:pt x="110" y="6"/>
                  </a:moveTo>
                  <a:cubicBezTo>
                    <a:pt x="104" y="12"/>
                    <a:pt x="104" y="12"/>
                    <a:pt x="104" y="1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20" y="18"/>
                    <a:pt x="120" y="18"/>
                    <a:pt x="120" y="18"/>
                  </a:cubicBezTo>
                  <a:lnTo>
                    <a:pt x="110" y="6"/>
                  </a:lnTo>
                  <a:close/>
                  <a:moveTo>
                    <a:pt x="148" y="6"/>
                  </a:moveTo>
                  <a:cubicBezTo>
                    <a:pt x="137" y="17"/>
                    <a:pt x="137" y="17"/>
                    <a:pt x="137" y="17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53" y="12"/>
                    <a:pt x="153" y="12"/>
                    <a:pt x="153" y="12"/>
                  </a:cubicBezTo>
                  <a:lnTo>
                    <a:pt x="148" y="6"/>
                  </a:lnTo>
                  <a:close/>
                  <a:moveTo>
                    <a:pt x="129" y="23"/>
                  </a:moveTo>
                  <a:cubicBezTo>
                    <a:pt x="125" y="23"/>
                    <a:pt x="121" y="26"/>
                    <a:pt x="121" y="30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7" y="26"/>
                    <a:pt x="133" y="23"/>
                    <a:pt x="129" y="23"/>
                  </a:cubicBezTo>
                  <a:close/>
                  <a:moveTo>
                    <a:pt x="159" y="27"/>
                  </a:moveTo>
                  <a:cubicBezTo>
                    <a:pt x="144" y="28"/>
                    <a:pt x="144" y="28"/>
                    <a:pt x="144" y="28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9" y="34"/>
                    <a:pt x="159" y="34"/>
                    <a:pt x="159" y="34"/>
                  </a:cubicBezTo>
                  <a:lnTo>
                    <a:pt x="159" y="27"/>
                  </a:lnTo>
                  <a:close/>
                  <a:moveTo>
                    <a:pt x="9" y="28"/>
                  </a:moveTo>
                  <a:cubicBezTo>
                    <a:pt x="2" y="28"/>
                    <a:pt x="0" y="31"/>
                    <a:pt x="0" y="3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0"/>
                    <a:pt x="2" y="132"/>
                    <a:pt x="9" y="132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20" y="120"/>
                    <a:pt x="30" y="110"/>
                    <a:pt x="43" y="110"/>
                  </a:cubicBezTo>
                  <a:cubicBezTo>
                    <a:pt x="55" y="110"/>
                    <a:pt x="65" y="120"/>
                    <a:pt x="66" y="132"/>
                  </a:cubicBezTo>
                  <a:cubicBezTo>
                    <a:pt x="104" y="132"/>
                    <a:pt x="104" y="132"/>
                    <a:pt x="104" y="132"/>
                  </a:cubicBezTo>
                  <a:cubicBezTo>
                    <a:pt x="107" y="132"/>
                    <a:pt x="108" y="130"/>
                    <a:pt x="108" y="12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1"/>
                    <a:pt x="104" y="28"/>
                    <a:pt x="99" y="28"/>
                  </a:cubicBezTo>
                  <a:lnTo>
                    <a:pt x="9" y="28"/>
                  </a:lnTo>
                  <a:close/>
                  <a:moveTo>
                    <a:pt x="44" y="44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44" y="60"/>
                    <a:pt x="44" y="60"/>
                    <a:pt x="44" y="60"/>
                  </a:cubicBezTo>
                  <a:lnTo>
                    <a:pt x="44" y="44"/>
                  </a:lnTo>
                  <a:close/>
                  <a:moveTo>
                    <a:pt x="121" y="48"/>
                  </a:moveTo>
                  <a:cubicBezTo>
                    <a:pt x="119" y="48"/>
                    <a:pt x="116" y="50"/>
                    <a:pt x="116" y="53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6" y="131"/>
                    <a:pt x="117" y="132"/>
                    <a:pt x="120" y="132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31" y="120"/>
                    <a:pt x="141" y="110"/>
                    <a:pt x="153" y="110"/>
                  </a:cubicBezTo>
                  <a:cubicBezTo>
                    <a:pt x="165" y="110"/>
                    <a:pt x="175" y="120"/>
                    <a:pt x="176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9" y="132"/>
                    <a:pt x="192" y="129"/>
                    <a:pt x="192" y="120"/>
                  </a:cubicBezTo>
                  <a:cubicBezTo>
                    <a:pt x="192" y="103"/>
                    <a:pt x="192" y="103"/>
                    <a:pt x="192" y="103"/>
                  </a:cubicBezTo>
                  <a:cubicBezTo>
                    <a:pt x="192" y="96"/>
                    <a:pt x="187" y="91"/>
                    <a:pt x="184" y="88"/>
                  </a:cubicBezTo>
                  <a:cubicBezTo>
                    <a:pt x="179" y="86"/>
                    <a:pt x="175" y="83"/>
                    <a:pt x="170" y="80"/>
                  </a:cubicBezTo>
                  <a:cubicBezTo>
                    <a:pt x="168" y="78"/>
                    <a:pt x="167" y="78"/>
                    <a:pt x="166" y="76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51" y="50"/>
                    <a:pt x="147" y="49"/>
                    <a:pt x="143" y="48"/>
                  </a:cubicBezTo>
                  <a:lnTo>
                    <a:pt x="121" y="48"/>
                  </a:lnTo>
                  <a:close/>
                  <a:moveTo>
                    <a:pt x="43" y="116"/>
                  </a:moveTo>
                  <a:cubicBezTo>
                    <a:pt x="34" y="116"/>
                    <a:pt x="26" y="123"/>
                    <a:pt x="26" y="132"/>
                  </a:cubicBezTo>
                  <a:cubicBezTo>
                    <a:pt x="26" y="141"/>
                    <a:pt x="34" y="148"/>
                    <a:pt x="43" y="148"/>
                  </a:cubicBezTo>
                  <a:cubicBezTo>
                    <a:pt x="51" y="148"/>
                    <a:pt x="59" y="141"/>
                    <a:pt x="59" y="132"/>
                  </a:cubicBezTo>
                  <a:cubicBezTo>
                    <a:pt x="59" y="123"/>
                    <a:pt x="51" y="116"/>
                    <a:pt x="43" y="116"/>
                  </a:cubicBezTo>
                  <a:close/>
                  <a:moveTo>
                    <a:pt x="154" y="116"/>
                  </a:moveTo>
                  <a:cubicBezTo>
                    <a:pt x="145" y="116"/>
                    <a:pt x="138" y="123"/>
                    <a:pt x="138" y="132"/>
                  </a:cubicBezTo>
                  <a:cubicBezTo>
                    <a:pt x="138" y="141"/>
                    <a:pt x="145" y="148"/>
                    <a:pt x="154" y="148"/>
                  </a:cubicBezTo>
                  <a:cubicBezTo>
                    <a:pt x="163" y="148"/>
                    <a:pt x="170" y="141"/>
                    <a:pt x="170" y="132"/>
                  </a:cubicBezTo>
                  <a:cubicBezTo>
                    <a:pt x="170" y="123"/>
                    <a:pt x="163" y="116"/>
                    <a:pt x="154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5"/>
            <p:cNvSpPr/>
            <p:nvPr/>
          </p:nvSpPr>
          <p:spPr bwMode="auto">
            <a:xfrm>
              <a:off x="4145403" y="5081143"/>
              <a:ext cx="70732" cy="62411"/>
            </a:xfrm>
            <a:custGeom>
              <a:avLst/>
              <a:gdLst>
                <a:gd name="T0" fmla="*/ 3 w 27"/>
                <a:gd name="T1" fmla="*/ 0 h 24"/>
                <a:gd name="T2" fmla="*/ 0 w 27"/>
                <a:gd name="T3" fmla="*/ 3 h 24"/>
                <a:gd name="T4" fmla="*/ 0 w 27"/>
                <a:gd name="T5" fmla="*/ 21 h 24"/>
                <a:gd name="T6" fmla="*/ 4 w 27"/>
                <a:gd name="T7" fmla="*/ 24 h 24"/>
                <a:gd name="T8" fmla="*/ 23 w 27"/>
                <a:gd name="T9" fmla="*/ 24 h 24"/>
                <a:gd name="T10" fmla="*/ 26 w 27"/>
                <a:gd name="T11" fmla="*/ 20 h 24"/>
                <a:gd name="T12" fmla="*/ 19 w 27"/>
                <a:gd name="T13" fmla="*/ 3 h 24"/>
                <a:gd name="T14" fmla="*/ 13 w 27"/>
                <a:gd name="T15" fmla="*/ 0 h 24"/>
                <a:gd name="T16" fmla="*/ 3 w 27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4">
                  <a:moveTo>
                    <a:pt x="3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4"/>
                    <a:pt x="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6" y="24"/>
                    <a:pt x="27" y="22"/>
                    <a:pt x="26" y="2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1"/>
                    <a:pt x="15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96296E-6 L 4.16667E-7 0.0203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2.96296E-6 L 4.16667E-7 0.02037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699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 animBg="1"/>
      <p:bldP spid="19" grpId="0" animBg="1"/>
      <p:bldP spid="19" grpId="1" animBg="1"/>
      <p:bldP spid="20" grpId="0" animBg="1"/>
      <p:bldP spid="20" grpId="1" animBg="1"/>
      <p:bldP spid="3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22092" y="781866"/>
              <a:ext cx="380680" cy="292912"/>
              <a:chOff x="3812546" y="4935519"/>
              <a:chExt cx="499285" cy="384173"/>
            </a:xfrm>
            <a:solidFill>
              <a:schemeClr val="bg1"/>
            </a:solidFill>
          </p:grpSpPr>
          <p:sp>
            <p:nvSpPr>
              <p:cNvPr id="17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6" name="椭圆 5"/>
          <p:cNvSpPr/>
          <p:nvPr/>
        </p:nvSpPr>
        <p:spPr>
          <a:xfrm>
            <a:off x="5009458" y="2985672"/>
            <a:ext cx="2173084" cy="2173084"/>
          </a:xfrm>
          <a:prstGeom prst="ellipse">
            <a:avLst/>
          </a:prstGeom>
          <a:noFill/>
          <a:ln w="12700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2" name="Freeform 40"/>
          <p:cNvSpPr>
            <a:spLocks noEditPoints="1"/>
          </p:cNvSpPr>
          <p:nvPr/>
        </p:nvSpPr>
        <p:spPr bwMode="auto">
          <a:xfrm>
            <a:off x="5703536" y="3764473"/>
            <a:ext cx="784929" cy="615483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001535" y="2552833"/>
            <a:ext cx="660400" cy="6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A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654981" y="3742014"/>
            <a:ext cx="660400" cy="66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B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001535" y="4931196"/>
            <a:ext cx="660400" cy="660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C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 flipH="1">
            <a:off x="7530065" y="2552833"/>
            <a:ext cx="660400" cy="660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D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 flipH="1">
            <a:off x="7876619" y="3742014"/>
            <a:ext cx="660400" cy="66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E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 flipH="1">
            <a:off x="7530065" y="4931196"/>
            <a:ext cx="660400" cy="6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F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375231" y="2575233"/>
            <a:ext cx="26833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692731" y="3819803"/>
            <a:ext cx="26833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375231" y="5015846"/>
            <a:ext cx="26833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220946" y="2575233"/>
            <a:ext cx="26833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58835" y="3819803"/>
            <a:ext cx="26833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220946" y="5015846"/>
            <a:ext cx="2683364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任意多边形 38"/>
          <p:cNvSpPr/>
          <p:nvPr/>
        </p:nvSpPr>
        <p:spPr>
          <a:xfrm>
            <a:off x="5924550" y="5283510"/>
            <a:ext cx="342900" cy="1241393"/>
          </a:xfrm>
          <a:custGeom>
            <a:avLst/>
            <a:gdLst>
              <a:gd name="connsiteX0" fmla="*/ 95250 w 342900"/>
              <a:gd name="connsiteY0" fmla="*/ 0 h 1241393"/>
              <a:gd name="connsiteX1" fmla="*/ 247650 w 342900"/>
              <a:gd name="connsiteY1" fmla="*/ 0 h 1241393"/>
              <a:gd name="connsiteX2" fmla="*/ 247650 w 342900"/>
              <a:gd name="connsiteY2" fmla="*/ 292489 h 1241393"/>
              <a:gd name="connsiteX3" fmla="*/ 342900 w 342900"/>
              <a:gd name="connsiteY3" fmla="*/ 292489 h 1241393"/>
              <a:gd name="connsiteX4" fmla="*/ 342900 w 342900"/>
              <a:gd name="connsiteY4" fmla="*/ 1241393 h 1241393"/>
              <a:gd name="connsiteX5" fmla="*/ 0 w 342900"/>
              <a:gd name="connsiteY5" fmla="*/ 1241393 h 1241393"/>
              <a:gd name="connsiteX6" fmla="*/ 0 w 342900"/>
              <a:gd name="connsiteY6" fmla="*/ 292489 h 1241393"/>
              <a:gd name="connsiteX7" fmla="*/ 95250 w 342900"/>
              <a:gd name="connsiteY7" fmla="*/ 292489 h 124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00" h="1241393">
                <a:moveTo>
                  <a:pt x="95250" y="0"/>
                </a:moveTo>
                <a:lnTo>
                  <a:pt x="247650" y="0"/>
                </a:lnTo>
                <a:lnTo>
                  <a:pt x="247650" y="292489"/>
                </a:lnTo>
                <a:lnTo>
                  <a:pt x="342900" y="292489"/>
                </a:lnTo>
                <a:lnTo>
                  <a:pt x="342900" y="1241393"/>
                </a:lnTo>
                <a:lnTo>
                  <a:pt x="0" y="1241393"/>
                </a:lnTo>
                <a:lnTo>
                  <a:pt x="0" y="292489"/>
                </a:lnTo>
                <a:lnTo>
                  <a:pt x="95250" y="29248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/>
        </p:nvSpPr>
        <p:spPr>
          <a:xfrm>
            <a:off x="-9521" y="0"/>
            <a:ext cx="12196760" cy="2200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381667" y="3373886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solidFill>
            <a:srgbClr val="0E7FB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805832"/>
            <a:ext cx="352853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/>
              <a:t>目录 </a:t>
            </a:r>
            <a:r>
              <a:rPr lang="en-US" altLang="zh-CN" sz="2800" dirty="0"/>
              <a:t>| CONTENTS</a:t>
            </a:r>
            <a:endParaRPr lang="zh-CN" altLang="en-US" sz="2800" dirty="0"/>
          </a:p>
        </p:txBody>
      </p:sp>
      <p:grpSp>
        <p:nvGrpSpPr>
          <p:cNvPr id="2" name="组合 1"/>
          <p:cNvGrpSpPr/>
          <p:nvPr/>
        </p:nvGrpSpPr>
        <p:grpSpPr>
          <a:xfrm>
            <a:off x="-4760" y="1042724"/>
            <a:ext cx="12196760" cy="1312852"/>
            <a:chOff x="-4760" y="971493"/>
            <a:chExt cx="12196760" cy="1149706"/>
          </a:xfrm>
        </p:grpSpPr>
        <p:sp>
          <p:nvSpPr>
            <p:cNvPr id="19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1439406" y="5072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目录标题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85283" y="3822010"/>
            <a:ext cx="353092" cy="462728"/>
            <a:chOff x="3117707" y="1776154"/>
            <a:chExt cx="303732" cy="398042"/>
          </a:xfrm>
          <a:solidFill>
            <a:schemeClr val="bg1"/>
          </a:solidFill>
        </p:grpSpPr>
        <p:sp>
          <p:nvSpPr>
            <p:cNvPr id="33" name="Freeform 52"/>
            <p:cNvSpPr>
              <a:spLocks noEditPoints="1"/>
            </p:cNvSpPr>
            <p:nvPr/>
          </p:nvSpPr>
          <p:spPr bwMode="auto">
            <a:xfrm>
              <a:off x="3117707" y="1776154"/>
              <a:ext cx="303732" cy="398042"/>
            </a:xfrm>
            <a:custGeom>
              <a:avLst/>
              <a:gdLst>
                <a:gd name="T0" fmla="*/ 59 w 117"/>
                <a:gd name="T1" fmla="*/ 0 h 153"/>
                <a:gd name="T2" fmla="*/ 32 w 117"/>
                <a:gd name="T3" fmla="*/ 29 h 153"/>
                <a:gd name="T4" fmla="*/ 38 w 117"/>
                <a:gd name="T5" fmla="*/ 47 h 153"/>
                <a:gd name="T6" fmla="*/ 38 w 117"/>
                <a:gd name="T7" fmla="*/ 47 h 153"/>
                <a:gd name="T8" fmla="*/ 57 w 117"/>
                <a:gd name="T9" fmla="*/ 68 h 153"/>
                <a:gd name="T10" fmla="*/ 59 w 117"/>
                <a:gd name="T11" fmla="*/ 68 h 153"/>
                <a:gd name="T12" fmla="*/ 60 w 117"/>
                <a:gd name="T13" fmla="*/ 68 h 153"/>
                <a:gd name="T14" fmla="*/ 81 w 117"/>
                <a:gd name="T15" fmla="*/ 44 h 153"/>
                <a:gd name="T16" fmla="*/ 84 w 117"/>
                <a:gd name="T17" fmla="*/ 30 h 153"/>
                <a:gd name="T18" fmla="*/ 59 w 117"/>
                <a:gd name="T19" fmla="*/ 0 h 153"/>
                <a:gd name="T20" fmla="*/ 39 w 117"/>
                <a:gd name="T21" fmla="*/ 62 h 153"/>
                <a:gd name="T22" fmla="*/ 30 w 117"/>
                <a:gd name="T23" fmla="*/ 75 h 153"/>
                <a:gd name="T24" fmla="*/ 37 w 117"/>
                <a:gd name="T25" fmla="*/ 99 h 153"/>
                <a:gd name="T26" fmla="*/ 51 w 117"/>
                <a:gd name="T27" fmla="*/ 112 h 153"/>
                <a:gd name="T28" fmla="*/ 52 w 117"/>
                <a:gd name="T29" fmla="*/ 138 h 153"/>
                <a:gd name="T30" fmla="*/ 40 w 117"/>
                <a:gd name="T31" fmla="*/ 143 h 153"/>
                <a:gd name="T32" fmla="*/ 47 w 117"/>
                <a:gd name="T33" fmla="*/ 136 h 153"/>
                <a:gd name="T34" fmla="*/ 49 w 117"/>
                <a:gd name="T35" fmla="*/ 119 h 153"/>
                <a:gd name="T36" fmla="*/ 39 w 117"/>
                <a:gd name="T37" fmla="*/ 107 h 153"/>
                <a:gd name="T38" fmla="*/ 26 w 117"/>
                <a:gd name="T39" fmla="*/ 110 h 153"/>
                <a:gd name="T40" fmla="*/ 20 w 117"/>
                <a:gd name="T41" fmla="*/ 129 h 153"/>
                <a:gd name="T42" fmla="*/ 27 w 117"/>
                <a:gd name="T43" fmla="*/ 136 h 153"/>
                <a:gd name="T44" fmla="*/ 23 w 117"/>
                <a:gd name="T45" fmla="*/ 143 h 153"/>
                <a:gd name="T46" fmla="*/ 16 w 117"/>
                <a:gd name="T47" fmla="*/ 131 h 153"/>
                <a:gd name="T48" fmla="*/ 29 w 117"/>
                <a:gd name="T49" fmla="*/ 103 h 153"/>
                <a:gd name="T50" fmla="*/ 29 w 117"/>
                <a:gd name="T51" fmla="*/ 87 h 153"/>
                <a:gd name="T52" fmla="*/ 28 w 117"/>
                <a:gd name="T53" fmla="*/ 64 h 153"/>
                <a:gd name="T54" fmla="*/ 4 w 117"/>
                <a:gd name="T55" fmla="*/ 80 h 153"/>
                <a:gd name="T56" fmla="*/ 2 w 117"/>
                <a:gd name="T57" fmla="*/ 106 h 153"/>
                <a:gd name="T58" fmla="*/ 2 w 117"/>
                <a:gd name="T59" fmla="*/ 134 h 153"/>
                <a:gd name="T60" fmla="*/ 22 w 117"/>
                <a:gd name="T61" fmla="*/ 152 h 153"/>
                <a:gd name="T62" fmla="*/ 100 w 117"/>
                <a:gd name="T63" fmla="*/ 152 h 153"/>
                <a:gd name="T64" fmla="*/ 116 w 117"/>
                <a:gd name="T65" fmla="*/ 138 h 153"/>
                <a:gd name="T66" fmla="*/ 117 w 117"/>
                <a:gd name="T67" fmla="*/ 115 h 153"/>
                <a:gd name="T68" fmla="*/ 116 w 117"/>
                <a:gd name="T69" fmla="*/ 88 h 153"/>
                <a:gd name="T70" fmla="*/ 102 w 117"/>
                <a:gd name="T71" fmla="*/ 69 h 153"/>
                <a:gd name="T72" fmla="*/ 84 w 117"/>
                <a:gd name="T73" fmla="*/ 63 h 153"/>
                <a:gd name="T74" fmla="*/ 86 w 117"/>
                <a:gd name="T75" fmla="*/ 82 h 153"/>
                <a:gd name="T76" fmla="*/ 82 w 117"/>
                <a:gd name="T77" fmla="*/ 115 h 153"/>
                <a:gd name="T78" fmla="*/ 91 w 117"/>
                <a:gd name="T79" fmla="*/ 131 h 153"/>
                <a:gd name="T80" fmla="*/ 74 w 117"/>
                <a:gd name="T81" fmla="*/ 134 h 153"/>
                <a:gd name="T82" fmla="*/ 77 w 117"/>
                <a:gd name="T83" fmla="*/ 116 h 153"/>
                <a:gd name="T84" fmla="*/ 83 w 117"/>
                <a:gd name="T85" fmla="*/ 80 h 153"/>
                <a:gd name="T86" fmla="*/ 79 w 117"/>
                <a:gd name="T87" fmla="*/ 64 h 153"/>
                <a:gd name="T88" fmla="*/ 75 w 117"/>
                <a:gd name="T89" fmla="*/ 73 h 153"/>
                <a:gd name="T90" fmla="*/ 62 w 117"/>
                <a:gd name="T91" fmla="*/ 109 h 153"/>
                <a:gd name="T92" fmla="*/ 53 w 117"/>
                <a:gd name="T93" fmla="*/ 105 h 153"/>
                <a:gd name="T94" fmla="*/ 39 w 117"/>
                <a:gd name="T95" fmla="*/ 62 h 153"/>
                <a:gd name="T96" fmla="*/ 55 w 117"/>
                <a:gd name="T97" fmla="*/ 72 h 153"/>
                <a:gd name="T98" fmla="*/ 51 w 117"/>
                <a:gd name="T99" fmla="*/ 75 h 153"/>
                <a:gd name="T100" fmla="*/ 51 w 117"/>
                <a:gd name="T101" fmla="*/ 77 h 153"/>
                <a:gd name="T102" fmla="*/ 55 w 117"/>
                <a:gd name="T103" fmla="*/ 80 h 153"/>
                <a:gd name="T104" fmla="*/ 53 w 117"/>
                <a:gd name="T105" fmla="*/ 89 h 153"/>
                <a:gd name="T106" fmla="*/ 53 w 117"/>
                <a:gd name="T107" fmla="*/ 91 h 153"/>
                <a:gd name="T108" fmla="*/ 58 w 117"/>
                <a:gd name="T109" fmla="*/ 107 h 153"/>
                <a:gd name="T110" fmla="*/ 60 w 117"/>
                <a:gd name="T111" fmla="*/ 107 h 153"/>
                <a:gd name="T112" fmla="*/ 65 w 117"/>
                <a:gd name="T113" fmla="*/ 91 h 153"/>
                <a:gd name="T114" fmla="*/ 65 w 117"/>
                <a:gd name="T115" fmla="*/ 89 h 153"/>
                <a:gd name="T116" fmla="*/ 62 w 117"/>
                <a:gd name="T117" fmla="*/ 80 h 153"/>
                <a:gd name="T118" fmla="*/ 65 w 117"/>
                <a:gd name="T119" fmla="*/ 77 h 153"/>
                <a:gd name="T120" fmla="*/ 65 w 117"/>
                <a:gd name="T121" fmla="*/ 75 h 153"/>
                <a:gd name="T122" fmla="*/ 62 w 117"/>
                <a:gd name="T123" fmla="*/ 72 h 153"/>
                <a:gd name="T124" fmla="*/ 55 w 117"/>
                <a:gd name="T125" fmla="*/ 7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53">
                  <a:moveTo>
                    <a:pt x="59" y="0"/>
                  </a:moveTo>
                  <a:cubicBezTo>
                    <a:pt x="43" y="0"/>
                    <a:pt x="32" y="12"/>
                    <a:pt x="32" y="29"/>
                  </a:cubicBezTo>
                  <a:cubicBezTo>
                    <a:pt x="32" y="37"/>
                    <a:pt x="33" y="41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0" y="58"/>
                    <a:pt x="47" y="64"/>
                    <a:pt x="57" y="68"/>
                  </a:cubicBezTo>
                  <a:cubicBezTo>
                    <a:pt x="57" y="68"/>
                    <a:pt x="58" y="68"/>
                    <a:pt x="59" y="68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72" y="65"/>
                    <a:pt x="77" y="55"/>
                    <a:pt x="81" y="44"/>
                  </a:cubicBezTo>
                  <a:cubicBezTo>
                    <a:pt x="85" y="40"/>
                    <a:pt x="84" y="37"/>
                    <a:pt x="84" y="30"/>
                  </a:cubicBezTo>
                  <a:cubicBezTo>
                    <a:pt x="84" y="13"/>
                    <a:pt x="74" y="0"/>
                    <a:pt x="59" y="0"/>
                  </a:cubicBezTo>
                  <a:close/>
                  <a:moveTo>
                    <a:pt x="39" y="62"/>
                  </a:moveTo>
                  <a:cubicBezTo>
                    <a:pt x="33" y="62"/>
                    <a:pt x="29" y="69"/>
                    <a:pt x="30" y="75"/>
                  </a:cubicBezTo>
                  <a:cubicBezTo>
                    <a:pt x="31" y="83"/>
                    <a:pt x="37" y="90"/>
                    <a:pt x="37" y="99"/>
                  </a:cubicBezTo>
                  <a:cubicBezTo>
                    <a:pt x="39" y="105"/>
                    <a:pt x="48" y="105"/>
                    <a:pt x="51" y="112"/>
                  </a:cubicBezTo>
                  <a:cubicBezTo>
                    <a:pt x="55" y="120"/>
                    <a:pt x="57" y="130"/>
                    <a:pt x="52" y="138"/>
                  </a:cubicBezTo>
                  <a:cubicBezTo>
                    <a:pt x="48" y="141"/>
                    <a:pt x="44" y="146"/>
                    <a:pt x="40" y="143"/>
                  </a:cubicBezTo>
                  <a:cubicBezTo>
                    <a:pt x="35" y="138"/>
                    <a:pt x="43" y="134"/>
                    <a:pt x="47" y="136"/>
                  </a:cubicBezTo>
                  <a:cubicBezTo>
                    <a:pt x="52" y="132"/>
                    <a:pt x="51" y="125"/>
                    <a:pt x="49" y="119"/>
                  </a:cubicBezTo>
                  <a:cubicBezTo>
                    <a:pt x="47" y="114"/>
                    <a:pt x="44" y="109"/>
                    <a:pt x="39" y="107"/>
                  </a:cubicBezTo>
                  <a:cubicBezTo>
                    <a:pt x="35" y="112"/>
                    <a:pt x="30" y="105"/>
                    <a:pt x="26" y="110"/>
                  </a:cubicBezTo>
                  <a:cubicBezTo>
                    <a:pt x="22" y="115"/>
                    <a:pt x="20" y="122"/>
                    <a:pt x="20" y="129"/>
                  </a:cubicBezTo>
                  <a:cubicBezTo>
                    <a:pt x="20" y="133"/>
                    <a:pt x="23" y="138"/>
                    <a:pt x="27" y="136"/>
                  </a:cubicBezTo>
                  <a:cubicBezTo>
                    <a:pt x="34" y="137"/>
                    <a:pt x="29" y="148"/>
                    <a:pt x="23" y="143"/>
                  </a:cubicBezTo>
                  <a:cubicBezTo>
                    <a:pt x="21" y="139"/>
                    <a:pt x="16" y="137"/>
                    <a:pt x="16" y="131"/>
                  </a:cubicBezTo>
                  <a:cubicBezTo>
                    <a:pt x="15" y="120"/>
                    <a:pt x="19" y="109"/>
                    <a:pt x="29" y="103"/>
                  </a:cubicBezTo>
                  <a:cubicBezTo>
                    <a:pt x="35" y="100"/>
                    <a:pt x="32" y="92"/>
                    <a:pt x="29" y="87"/>
                  </a:cubicBezTo>
                  <a:cubicBezTo>
                    <a:pt x="26" y="80"/>
                    <a:pt x="24" y="71"/>
                    <a:pt x="28" y="64"/>
                  </a:cubicBezTo>
                  <a:cubicBezTo>
                    <a:pt x="19" y="67"/>
                    <a:pt x="8" y="70"/>
                    <a:pt x="4" y="80"/>
                  </a:cubicBezTo>
                  <a:cubicBezTo>
                    <a:pt x="0" y="88"/>
                    <a:pt x="2" y="97"/>
                    <a:pt x="2" y="106"/>
                  </a:cubicBezTo>
                  <a:cubicBezTo>
                    <a:pt x="2" y="116"/>
                    <a:pt x="1" y="125"/>
                    <a:pt x="2" y="134"/>
                  </a:cubicBezTo>
                  <a:cubicBezTo>
                    <a:pt x="2" y="144"/>
                    <a:pt x="12" y="153"/>
                    <a:pt x="22" y="152"/>
                  </a:cubicBezTo>
                  <a:cubicBezTo>
                    <a:pt x="48" y="152"/>
                    <a:pt x="74" y="152"/>
                    <a:pt x="100" y="152"/>
                  </a:cubicBezTo>
                  <a:cubicBezTo>
                    <a:pt x="108" y="152"/>
                    <a:pt x="115" y="146"/>
                    <a:pt x="116" y="138"/>
                  </a:cubicBezTo>
                  <a:cubicBezTo>
                    <a:pt x="117" y="130"/>
                    <a:pt x="116" y="122"/>
                    <a:pt x="117" y="115"/>
                  </a:cubicBezTo>
                  <a:cubicBezTo>
                    <a:pt x="116" y="106"/>
                    <a:pt x="117" y="97"/>
                    <a:pt x="116" y="88"/>
                  </a:cubicBezTo>
                  <a:cubicBezTo>
                    <a:pt x="116" y="80"/>
                    <a:pt x="110" y="72"/>
                    <a:pt x="102" y="69"/>
                  </a:cubicBezTo>
                  <a:cubicBezTo>
                    <a:pt x="96" y="66"/>
                    <a:pt x="90" y="65"/>
                    <a:pt x="84" y="63"/>
                  </a:cubicBezTo>
                  <a:cubicBezTo>
                    <a:pt x="89" y="68"/>
                    <a:pt x="89" y="76"/>
                    <a:pt x="86" y="82"/>
                  </a:cubicBezTo>
                  <a:cubicBezTo>
                    <a:pt x="81" y="92"/>
                    <a:pt x="79" y="104"/>
                    <a:pt x="82" y="115"/>
                  </a:cubicBezTo>
                  <a:cubicBezTo>
                    <a:pt x="89" y="115"/>
                    <a:pt x="95" y="125"/>
                    <a:pt x="91" y="131"/>
                  </a:cubicBezTo>
                  <a:cubicBezTo>
                    <a:pt x="88" y="138"/>
                    <a:pt x="79" y="139"/>
                    <a:pt x="74" y="134"/>
                  </a:cubicBezTo>
                  <a:cubicBezTo>
                    <a:pt x="69" y="129"/>
                    <a:pt x="70" y="119"/>
                    <a:pt x="77" y="116"/>
                  </a:cubicBezTo>
                  <a:cubicBezTo>
                    <a:pt x="75" y="104"/>
                    <a:pt x="77" y="91"/>
                    <a:pt x="83" y="80"/>
                  </a:cubicBezTo>
                  <a:cubicBezTo>
                    <a:pt x="85" y="74"/>
                    <a:pt x="84" y="67"/>
                    <a:pt x="79" y="64"/>
                  </a:cubicBezTo>
                  <a:cubicBezTo>
                    <a:pt x="75" y="62"/>
                    <a:pt x="76" y="70"/>
                    <a:pt x="75" y="73"/>
                  </a:cubicBezTo>
                  <a:cubicBezTo>
                    <a:pt x="71" y="85"/>
                    <a:pt x="68" y="98"/>
                    <a:pt x="62" y="109"/>
                  </a:cubicBezTo>
                  <a:cubicBezTo>
                    <a:pt x="59" y="116"/>
                    <a:pt x="54" y="110"/>
                    <a:pt x="53" y="105"/>
                  </a:cubicBezTo>
                  <a:cubicBezTo>
                    <a:pt x="47" y="91"/>
                    <a:pt x="43" y="76"/>
                    <a:pt x="39" y="62"/>
                  </a:cubicBezTo>
                  <a:close/>
                  <a:moveTo>
                    <a:pt x="55" y="72"/>
                  </a:moveTo>
                  <a:cubicBezTo>
                    <a:pt x="52" y="72"/>
                    <a:pt x="51" y="74"/>
                    <a:pt x="51" y="7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9"/>
                    <a:pt x="53" y="80"/>
                    <a:pt x="55" y="8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2" y="90"/>
                    <a:pt x="52" y="91"/>
                    <a:pt x="53" y="91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8"/>
                    <a:pt x="59" y="108"/>
                    <a:pt x="60" y="107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0"/>
                    <a:pt x="65" y="89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80"/>
                    <a:pt x="65" y="79"/>
                    <a:pt x="65" y="7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4"/>
                    <a:pt x="64" y="72"/>
                    <a:pt x="62" y="72"/>
                  </a:cubicBezTo>
                  <a:lnTo>
                    <a:pt x="55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Oval 53"/>
            <p:cNvSpPr>
              <a:spLocks noChangeArrowheads="1"/>
            </p:cNvSpPr>
            <p:nvPr/>
          </p:nvSpPr>
          <p:spPr bwMode="auto">
            <a:xfrm>
              <a:off x="3314647" y="2088207"/>
              <a:ext cx="29125" cy="3189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6" name="Freeform 5"/>
          <p:cNvSpPr/>
          <p:nvPr/>
        </p:nvSpPr>
        <p:spPr bwMode="auto">
          <a:xfrm>
            <a:off x="3419401" y="3373886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3477140" y="5072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4"/>
                </a:solidFill>
                <a:latin typeface="+mj-ea"/>
                <a:ea typeface="+mj-ea"/>
              </a:rPr>
              <a:t>目录标题</a:t>
            </a:r>
            <a:endParaRPr lang="zh-CN" altLang="en-US" sz="2000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78" name="Freeform 5"/>
          <p:cNvSpPr/>
          <p:nvPr/>
        </p:nvSpPr>
        <p:spPr bwMode="auto">
          <a:xfrm>
            <a:off x="5457135" y="3373886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5514874" y="5072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3"/>
                </a:solidFill>
                <a:latin typeface="+mj-ea"/>
                <a:ea typeface="+mj-ea"/>
              </a:rPr>
              <a:t>目录标题</a:t>
            </a:r>
            <a:endParaRPr lang="zh-CN" altLang="en-US" sz="20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80" name="Freeform 5"/>
          <p:cNvSpPr/>
          <p:nvPr/>
        </p:nvSpPr>
        <p:spPr bwMode="auto">
          <a:xfrm>
            <a:off x="7494869" y="3373886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7552608" y="5072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4"/>
                </a:solidFill>
                <a:latin typeface="+mj-ea"/>
                <a:ea typeface="+mj-ea"/>
              </a:rPr>
              <a:t>目录标题</a:t>
            </a:r>
            <a:endParaRPr lang="zh-CN" altLang="en-US" sz="2000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82" name="Freeform 5"/>
          <p:cNvSpPr/>
          <p:nvPr/>
        </p:nvSpPr>
        <p:spPr bwMode="auto">
          <a:xfrm>
            <a:off x="9532603" y="3373886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solidFill>
            <a:srgbClr val="0E7FB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9590342" y="50728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目录标题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5900133" y="3870889"/>
            <a:ext cx="474329" cy="364970"/>
            <a:chOff x="3812546" y="4935519"/>
            <a:chExt cx="499285" cy="384173"/>
          </a:xfrm>
          <a:solidFill>
            <a:schemeClr val="bg1"/>
          </a:solidFill>
        </p:grpSpPr>
        <p:sp>
          <p:nvSpPr>
            <p:cNvPr id="36" name="Freeform 64"/>
            <p:cNvSpPr>
              <a:spLocks noEditPoints="1"/>
            </p:cNvSpPr>
            <p:nvPr/>
          </p:nvSpPr>
          <p:spPr bwMode="auto">
            <a:xfrm>
              <a:off x="3812546" y="4935519"/>
              <a:ext cx="499285" cy="384173"/>
            </a:xfrm>
            <a:custGeom>
              <a:avLst/>
              <a:gdLst>
                <a:gd name="T0" fmla="*/ 125 w 192"/>
                <a:gd name="T1" fmla="*/ 15 h 148"/>
                <a:gd name="T2" fmla="*/ 133 w 192"/>
                <a:gd name="T3" fmla="*/ 0 h 148"/>
                <a:gd name="T4" fmla="*/ 110 w 192"/>
                <a:gd name="T5" fmla="*/ 6 h 148"/>
                <a:gd name="T6" fmla="*/ 115 w 192"/>
                <a:gd name="T7" fmla="*/ 22 h 148"/>
                <a:gd name="T8" fmla="*/ 110 w 192"/>
                <a:gd name="T9" fmla="*/ 6 h 148"/>
                <a:gd name="T10" fmla="*/ 137 w 192"/>
                <a:gd name="T11" fmla="*/ 17 h 148"/>
                <a:gd name="T12" fmla="*/ 153 w 192"/>
                <a:gd name="T13" fmla="*/ 12 h 148"/>
                <a:gd name="T14" fmla="*/ 129 w 192"/>
                <a:gd name="T15" fmla="*/ 23 h 148"/>
                <a:gd name="T16" fmla="*/ 121 w 192"/>
                <a:gd name="T17" fmla="*/ 38 h 148"/>
                <a:gd name="T18" fmla="*/ 137 w 192"/>
                <a:gd name="T19" fmla="*/ 30 h 148"/>
                <a:gd name="T20" fmla="*/ 159 w 192"/>
                <a:gd name="T21" fmla="*/ 27 h 148"/>
                <a:gd name="T22" fmla="*/ 144 w 192"/>
                <a:gd name="T23" fmla="*/ 34 h 148"/>
                <a:gd name="T24" fmla="*/ 159 w 192"/>
                <a:gd name="T25" fmla="*/ 27 h 148"/>
                <a:gd name="T26" fmla="*/ 0 w 192"/>
                <a:gd name="T27" fmla="*/ 37 h 148"/>
                <a:gd name="T28" fmla="*/ 9 w 192"/>
                <a:gd name="T29" fmla="*/ 132 h 148"/>
                <a:gd name="T30" fmla="*/ 43 w 192"/>
                <a:gd name="T31" fmla="*/ 110 h 148"/>
                <a:gd name="T32" fmla="*/ 104 w 192"/>
                <a:gd name="T33" fmla="*/ 132 h 148"/>
                <a:gd name="T34" fmla="*/ 108 w 192"/>
                <a:gd name="T35" fmla="*/ 36 h 148"/>
                <a:gd name="T36" fmla="*/ 9 w 192"/>
                <a:gd name="T37" fmla="*/ 28 h 148"/>
                <a:gd name="T38" fmla="*/ 60 w 192"/>
                <a:gd name="T39" fmla="*/ 44 h 148"/>
                <a:gd name="T40" fmla="*/ 76 w 192"/>
                <a:gd name="T41" fmla="*/ 60 h 148"/>
                <a:gd name="T42" fmla="*/ 60 w 192"/>
                <a:gd name="T43" fmla="*/ 76 h 148"/>
                <a:gd name="T44" fmla="*/ 44 w 192"/>
                <a:gd name="T45" fmla="*/ 92 h 148"/>
                <a:gd name="T46" fmla="*/ 28 w 192"/>
                <a:gd name="T47" fmla="*/ 76 h 148"/>
                <a:gd name="T48" fmla="*/ 44 w 192"/>
                <a:gd name="T49" fmla="*/ 60 h 148"/>
                <a:gd name="T50" fmla="*/ 121 w 192"/>
                <a:gd name="T51" fmla="*/ 48 h 148"/>
                <a:gd name="T52" fmla="*/ 116 w 192"/>
                <a:gd name="T53" fmla="*/ 127 h 148"/>
                <a:gd name="T54" fmla="*/ 131 w 192"/>
                <a:gd name="T55" fmla="*/ 132 h 148"/>
                <a:gd name="T56" fmla="*/ 176 w 192"/>
                <a:gd name="T57" fmla="*/ 132 h 148"/>
                <a:gd name="T58" fmla="*/ 192 w 192"/>
                <a:gd name="T59" fmla="*/ 120 h 148"/>
                <a:gd name="T60" fmla="*/ 184 w 192"/>
                <a:gd name="T61" fmla="*/ 88 h 148"/>
                <a:gd name="T62" fmla="*/ 166 w 192"/>
                <a:gd name="T63" fmla="*/ 76 h 148"/>
                <a:gd name="T64" fmla="*/ 143 w 192"/>
                <a:gd name="T65" fmla="*/ 48 h 148"/>
                <a:gd name="T66" fmla="*/ 43 w 192"/>
                <a:gd name="T67" fmla="*/ 116 h 148"/>
                <a:gd name="T68" fmla="*/ 43 w 192"/>
                <a:gd name="T69" fmla="*/ 148 h 148"/>
                <a:gd name="T70" fmla="*/ 43 w 192"/>
                <a:gd name="T71" fmla="*/ 116 h 148"/>
                <a:gd name="T72" fmla="*/ 138 w 192"/>
                <a:gd name="T73" fmla="*/ 132 h 148"/>
                <a:gd name="T74" fmla="*/ 170 w 192"/>
                <a:gd name="T75" fmla="*/ 13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48">
                  <a:moveTo>
                    <a:pt x="125" y="0"/>
                  </a:moveTo>
                  <a:cubicBezTo>
                    <a:pt x="125" y="15"/>
                    <a:pt x="125" y="15"/>
                    <a:pt x="125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0"/>
                    <a:pt x="133" y="0"/>
                    <a:pt x="133" y="0"/>
                  </a:cubicBezTo>
                  <a:lnTo>
                    <a:pt x="125" y="0"/>
                  </a:lnTo>
                  <a:close/>
                  <a:moveTo>
                    <a:pt x="110" y="6"/>
                  </a:moveTo>
                  <a:cubicBezTo>
                    <a:pt x="104" y="12"/>
                    <a:pt x="104" y="12"/>
                    <a:pt x="104" y="1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20" y="18"/>
                    <a:pt x="120" y="18"/>
                    <a:pt x="120" y="18"/>
                  </a:cubicBezTo>
                  <a:lnTo>
                    <a:pt x="110" y="6"/>
                  </a:lnTo>
                  <a:close/>
                  <a:moveTo>
                    <a:pt x="148" y="6"/>
                  </a:moveTo>
                  <a:cubicBezTo>
                    <a:pt x="137" y="17"/>
                    <a:pt x="137" y="17"/>
                    <a:pt x="137" y="17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53" y="12"/>
                    <a:pt x="153" y="12"/>
                    <a:pt x="153" y="12"/>
                  </a:cubicBezTo>
                  <a:lnTo>
                    <a:pt x="148" y="6"/>
                  </a:lnTo>
                  <a:close/>
                  <a:moveTo>
                    <a:pt x="129" y="23"/>
                  </a:moveTo>
                  <a:cubicBezTo>
                    <a:pt x="125" y="23"/>
                    <a:pt x="121" y="26"/>
                    <a:pt x="121" y="30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7" y="26"/>
                    <a:pt x="133" y="23"/>
                    <a:pt x="129" y="23"/>
                  </a:cubicBezTo>
                  <a:close/>
                  <a:moveTo>
                    <a:pt x="159" y="27"/>
                  </a:moveTo>
                  <a:cubicBezTo>
                    <a:pt x="144" y="28"/>
                    <a:pt x="144" y="28"/>
                    <a:pt x="144" y="28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9" y="34"/>
                    <a:pt x="159" y="34"/>
                    <a:pt x="159" y="34"/>
                  </a:cubicBezTo>
                  <a:lnTo>
                    <a:pt x="159" y="27"/>
                  </a:lnTo>
                  <a:close/>
                  <a:moveTo>
                    <a:pt x="9" y="28"/>
                  </a:moveTo>
                  <a:cubicBezTo>
                    <a:pt x="2" y="28"/>
                    <a:pt x="0" y="31"/>
                    <a:pt x="0" y="3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0"/>
                    <a:pt x="2" y="132"/>
                    <a:pt x="9" y="132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20" y="120"/>
                    <a:pt x="30" y="110"/>
                    <a:pt x="43" y="110"/>
                  </a:cubicBezTo>
                  <a:cubicBezTo>
                    <a:pt x="55" y="110"/>
                    <a:pt x="65" y="120"/>
                    <a:pt x="66" y="132"/>
                  </a:cubicBezTo>
                  <a:cubicBezTo>
                    <a:pt x="104" y="132"/>
                    <a:pt x="104" y="132"/>
                    <a:pt x="104" y="132"/>
                  </a:cubicBezTo>
                  <a:cubicBezTo>
                    <a:pt x="107" y="132"/>
                    <a:pt x="108" y="130"/>
                    <a:pt x="108" y="12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1"/>
                    <a:pt x="104" y="28"/>
                    <a:pt x="99" y="28"/>
                  </a:cubicBezTo>
                  <a:lnTo>
                    <a:pt x="9" y="28"/>
                  </a:lnTo>
                  <a:close/>
                  <a:moveTo>
                    <a:pt x="44" y="44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44" y="60"/>
                    <a:pt x="44" y="60"/>
                    <a:pt x="44" y="60"/>
                  </a:cubicBezTo>
                  <a:lnTo>
                    <a:pt x="44" y="44"/>
                  </a:lnTo>
                  <a:close/>
                  <a:moveTo>
                    <a:pt x="121" y="48"/>
                  </a:moveTo>
                  <a:cubicBezTo>
                    <a:pt x="119" y="48"/>
                    <a:pt x="116" y="50"/>
                    <a:pt x="116" y="53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6" y="131"/>
                    <a:pt x="117" y="132"/>
                    <a:pt x="120" y="132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31" y="120"/>
                    <a:pt x="141" y="110"/>
                    <a:pt x="153" y="110"/>
                  </a:cubicBezTo>
                  <a:cubicBezTo>
                    <a:pt x="165" y="110"/>
                    <a:pt x="175" y="120"/>
                    <a:pt x="176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9" y="132"/>
                    <a:pt x="192" y="129"/>
                    <a:pt x="192" y="120"/>
                  </a:cubicBezTo>
                  <a:cubicBezTo>
                    <a:pt x="192" y="103"/>
                    <a:pt x="192" y="103"/>
                    <a:pt x="192" y="103"/>
                  </a:cubicBezTo>
                  <a:cubicBezTo>
                    <a:pt x="192" y="96"/>
                    <a:pt x="187" y="91"/>
                    <a:pt x="184" y="88"/>
                  </a:cubicBezTo>
                  <a:cubicBezTo>
                    <a:pt x="179" y="86"/>
                    <a:pt x="175" y="83"/>
                    <a:pt x="170" y="80"/>
                  </a:cubicBezTo>
                  <a:cubicBezTo>
                    <a:pt x="168" y="78"/>
                    <a:pt x="167" y="78"/>
                    <a:pt x="166" y="76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51" y="50"/>
                    <a:pt x="147" y="49"/>
                    <a:pt x="143" y="48"/>
                  </a:cubicBezTo>
                  <a:lnTo>
                    <a:pt x="121" y="48"/>
                  </a:lnTo>
                  <a:close/>
                  <a:moveTo>
                    <a:pt x="43" y="116"/>
                  </a:moveTo>
                  <a:cubicBezTo>
                    <a:pt x="34" y="116"/>
                    <a:pt x="26" y="123"/>
                    <a:pt x="26" y="132"/>
                  </a:cubicBezTo>
                  <a:cubicBezTo>
                    <a:pt x="26" y="141"/>
                    <a:pt x="34" y="148"/>
                    <a:pt x="43" y="148"/>
                  </a:cubicBezTo>
                  <a:cubicBezTo>
                    <a:pt x="51" y="148"/>
                    <a:pt x="59" y="141"/>
                    <a:pt x="59" y="132"/>
                  </a:cubicBezTo>
                  <a:cubicBezTo>
                    <a:pt x="59" y="123"/>
                    <a:pt x="51" y="116"/>
                    <a:pt x="43" y="116"/>
                  </a:cubicBezTo>
                  <a:close/>
                  <a:moveTo>
                    <a:pt x="154" y="116"/>
                  </a:moveTo>
                  <a:cubicBezTo>
                    <a:pt x="145" y="116"/>
                    <a:pt x="138" y="123"/>
                    <a:pt x="138" y="132"/>
                  </a:cubicBezTo>
                  <a:cubicBezTo>
                    <a:pt x="138" y="141"/>
                    <a:pt x="145" y="148"/>
                    <a:pt x="154" y="148"/>
                  </a:cubicBezTo>
                  <a:cubicBezTo>
                    <a:pt x="163" y="148"/>
                    <a:pt x="170" y="141"/>
                    <a:pt x="170" y="132"/>
                  </a:cubicBezTo>
                  <a:cubicBezTo>
                    <a:pt x="170" y="123"/>
                    <a:pt x="163" y="116"/>
                    <a:pt x="154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65"/>
            <p:cNvSpPr/>
            <p:nvPr/>
          </p:nvSpPr>
          <p:spPr bwMode="auto">
            <a:xfrm>
              <a:off x="4145403" y="5081143"/>
              <a:ext cx="70732" cy="62411"/>
            </a:xfrm>
            <a:custGeom>
              <a:avLst/>
              <a:gdLst>
                <a:gd name="T0" fmla="*/ 3 w 27"/>
                <a:gd name="T1" fmla="*/ 0 h 24"/>
                <a:gd name="T2" fmla="*/ 0 w 27"/>
                <a:gd name="T3" fmla="*/ 3 h 24"/>
                <a:gd name="T4" fmla="*/ 0 w 27"/>
                <a:gd name="T5" fmla="*/ 21 h 24"/>
                <a:gd name="T6" fmla="*/ 4 w 27"/>
                <a:gd name="T7" fmla="*/ 24 h 24"/>
                <a:gd name="T8" fmla="*/ 23 w 27"/>
                <a:gd name="T9" fmla="*/ 24 h 24"/>
                <a:gd name="T10" fmla="*/ 26 w 27"/>
                <a:gd name="T11" fmla="*/ 20 h 24"/>
                <a:gd name="T12" fmla="*/ 19 w 27"/>
                <a:gd name="T13" fmla="*/ 3 h 24"/>
                <a:gd name="T14" fmla="*/ 13 w 27"/>
                <a:gd name="T15" fmla="*/ 0 h 24"/>
                <a:gd name="T16" fmla="*/ 3 w 27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4">
                  <a:moveTo>
                    <a:pt x="3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4"/>
                    <a:pt x="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6" y="24"/>
                    <a:pt x="27" y="22"/>
                    <a:pt x="26" y="2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1"/>
                    <a:pt x="15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8" name="Freeform 40"/>
          <p:cNvSpPr>
            <a:spLocks noEditPoints="1"/>
          </p:cNvSpPr>
          <p:nvPr/>
        </p:nvSpPr>
        <p:spPr bwMode="auto">
          <a:xfrm>
            <a:off x="3856726" y="3862959"/>
            <a:ext cx="485674" cy="380830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" name="Freeform 62"/>
          <p:cNvSpPr>
            <a:spLocks noEditPoints="1"/>
          </p:cNvSpPr>
          <p:nvPr/>
        </p:nvSpPr>
        <p:spPr bwMode="auto">
          <a:xfrm>
            <a:off x="7970394" y="3882598"/>
            <a:ext cx="409274" cy="341552"/>
          </a:xfrm>
          <a:custGeom>
            <a:avLst/>
            <a:gdLst>
              <a:gd name="T0" fmla="*/ 48 w 148"/>
              <a:gd name="T1" fmla="*/ 12 h 124"/>
              <a:gd name="T2" fmla="*/ 39 w 148"/>
              <a:gd name="T3" fmla="*/ 32 h 124"/>
              <a:gd name="T4" fmla="*/ 20 w 148"/>
              <a:gd name="T5" fmla="*/ 24 h 124"/>
              <a:gd name="T6" fmla="*/ 0 w 148"/>
              <a:gd name="T7" fmla="*/ 36 h 124"/>
              <a:gd name="T8" fmla="*/ 20 w 148"/>
              <a:gd name="T9" fmla="*/ 124 h 124"/>
              <a:gd name="T10" fmla="*/ 148 w 148"/>
              <a:gd name="T11" fmla="*/ 104 h 124"/>
              <a:gd name="T12" fmla="*/ 128 w 148"/>
              <a:gd name="T13" fmla="*/ 16 h 124"/>
              <a:gd name="T14" fmla="*/ 119 w 148"/>
              <a:gd name="T15" fmla="*/ 32 h 124"/>
              <a:gd name="T16" fmla="*/ 100 w 148"/>
              <a:gd name="T17" fmla="*/ 24 h 124"/>
              <a:gd name="T18" fmla="*/ 88 w 148"/>
              <a:gd name="T19" fmla="*/ 0 h 124"/>
              <a:gd name="T20" fmla="*/ 29 w 148"/>
              <a:gd name="T21" fmla="*/ 12 h 124"/>
              <a:gd name="T22" fmla="*/ 24 w 148"/>
              <a:gd name="T23" fmla="*/ 23 h 124"/>
              <a:gd name="T24" fmla="*/ 39 w 148"/>
              <a:gd name="T25" fmla="*/ 28 h 124"/>
              <a:gd name="T26" fmla="*/ 44 w 148"/>
              <a:gd name="T27" fmla="*/ 17 h 124"/>
              <a:gd name="T28" fmla="*/ 29 w 148"/>
              <a:gd name="T29" fmla="*/ 12 h 124"/>
              <a:gd name="T30" fmla="*/ 84 w 148"/>
              <a:gd name="T31" fmla="*/ 12 h 124"/>
              <a:gd name="T32" fmla="*/ 88 w 148"/>
              <a:gd name="T33" fmla="*/ 21 h 124"/>
              <a:gd name="T34" fmla="*/ 64 w 148"/>
              <a:gd name="T35" fmla="*/ 24 h 124"/>
              <a:gd name="T36" fmla="*/ 60 w 148"/>
              <a:gd name="T37" fmla="*/ 16 h 124"/>
              <a:gd name="T38" fmla="*/ 109 w 148"/>
              <a:gd name="T39" fmla="*/ 12 h 124"/>
              <a:gd name="T40" fmla="*/ 104 w 148"/>
              <a:gd name="T41" fmla="*/ 23 h 124"/>
              <a:gd name="T42" fmla="*/ 119 w 148"/>
              <a:gd name="T43" fmla="*/ 28 h 124"/>
              <a:gd name="T44" fmla="*/ 124 w 148"/>
              <a:gd name="T45" fmla="*/ 17 h 124"/>
              <a:gd name="T46" fmla="*/ 109 w 148"/>
              <a:gd name="T47" fmla="*/ 12 h 124"/>
              <a:gd name="T48" fmla="*/ 80 w 148"/>
              <a:gd name="T49" fmla="*/ 40 h 124"/>
              <a:gd name="T50" fmla="*/ 84 w 148"/>
              <a:gd name="T51" fmla="*/ 60 h 124"/>
              <a:gd name="T52" fmla="*/ 104 w 148"/>
              <a:gd name="T53" fmla="*/ 64 h 124"/>
              <a:gd name="T54" fmla="*/ 100 w 148"/>
              <a:gd name="T55" fmla="*/ 80 h 124"/>
              <a:gd name="T56" fmla="*/ 84 w 148"/>
              <a:gd name="T57" fmla="*/ 96 h 124"/>
              <a:gd name="T58" fmla="*/ 68 w 148"/>
              <a:gd name="T59" fmla="*/ 100 h 124"/>
              <a:gd name="T60" fmla="*/ 64 w 148"/>
              <a:gd name="T61" fmla="*/ 80 h 124"/>
              <a:gd name="T62" fmla="*/ 44 w 148"/>
              <a:gd name="T63" fmla="*/ 76 h 124"/>
              <a:gd name="T64" fmla="*/ 48 w 148"/>
              <a:gd name="T65" fmla="*/ 60 h 124"/>
              <a:gd name="T66" fmla="*/ 64 w 148"/>
              <a:gd name="T67" fmla="*/ 4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8" h="124">
                <a:moveTo>
                  <a:pt x="60" y="0"/>
                </a:moveTo>
                <a:cubicBezTo>
                  <a:pt x="52" y="0"/>
                  <a:pt x="48" y="6"/>
                  <a:pt x="48" y="12"/>
                </a:cubicBezTo>
                <a:cubicBezTo>
                  <a:pt x="48" y="24"/>
                  <a:pt x="48" y="24"/>
                  <a:pt x="48" y="24"/>
                </a:cubicBezTo>
                <a:cubicBezTo>
                  <a:pt x="48" y="29"/>
                  <a:pt x="44" y="32"/>
                  <a:pt x="39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24" y="32"/>
                  <a:pt x="20" y="29"/>
                  <a:pt x="20" y="24"/>
                </a:cubicBezTo>
                <a:cubicBezTo>
                  <a:pt x="20" y="16"/>
                  <a:pt x="20" y="16"/>
                  <a:pt x="20" y="16"/>
                </a:cubicBezTo>
                <a:cubicBezTo>
                  <a:pt x="6" y="16"/>
                  <a:pt x="0" y="25"/>
                  <a:pt x="0" y="36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6"/>
                  <a:pt x="8" y="124"/>
                  <a:pt x="20" y="124"/>
                </a:cubicBezTo>
                <a:cubicBezTo>
                  <a:pt x="128" y="124"/>
                  <a:pt x="128" y="124"/>
                  <a:pt x="128" y="124"/>
                </a:cubicBezTo>
                <a:cubicBezTo>
                  <a:pt x="140" y="124"/>
                  <a:pt x="148" y="116"/>
                  <a:pt x="148" y="104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8" y="25"/>
                  <a:pt x="142" y="16"/>
                  <a:pt x="128" y="16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9"/>
                  <a:pt x="124" y="32"/>
                  <a:pt x="11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4" y="32"/>
                  <a:pt x="100" y="29"/>
                  <a:pt x="100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6"/>
                  <a:pt x="95" y="0"/>
                  <a:pt x="88" y="0"/>
                </a:cubicBezTo>
                <a:lnTo>
                  <a:pt x="60" y="0"/>
                </a:lnTo>
                <a:close/>
                <a:moveTo>
                  <a:pt x="29" y="12"/>
                </a:moveTo>
                <a:cubicBezTo>
                  <a:pt x="26" y="12"/>
                  <a:pt x="24" y="14"/>
                  <a:pt x="24" y="17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7"/>
                  <a:pt x="27" y="28"/>
                  <a:pt x="29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42" y="28"/>
                  <a:pt x="44" y="26"/>
                  <a:pt x="44" y="23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3"/>
                  <a:pt x="41" y="12"/>
                  <a:pt x="39" y="12"/>
                </a:cubicBezTo>
                <a:lnTo>
                  <a:pt x="29" y="12"/>
                </a:lnTo>
                <a:close/>
                <a:moveTo>
                  <a:pt x="64" y="12"/>
                </a:moveTo>
                <a:cubicBezTo>
                  <a:pt x="84" y="12"/>
                  <a:pt x="84" y="12"/>
                  <a:pt x="84" y="12"/>
                </a:cubicBezTo>
                <a:cubicBezTo>
                  <a:pt x="86" y="12"/>
                  <a:pt x="88" y="14"/>
                  <a:pt x="88" y="16"/>
                </a:cubicBezTo>
                <a:cubicBezTo>
                  <a:pt x="88" y="21"/>
                  <a:pt x="88" y="21"/>
                  <a:pt x="88" y="21"/>
                </a:cubicBezTo>
                <a:cubicBezTo>
                  <a:pt x="88" y="23"/>
                  <a:pt x="86" y="24"/>
                  <a:pt x="8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2" y="24"/>
                  <a:pt x="60" y="23"/>
                  <a:pt x="60" y="21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4"/>
                  <a:pt x="62" y="12"/>
                  <a:pt x="64" y="12"/>
                </a:cubicBezTo>
                <a:close/>
                <a:moveTo>
                  <a:pt x="109" y="12"/>
                </a:moveTo>
                <a:cubicBezTo>
                  <a:pt x="106" y="12"/>
                  <a:pt x="104" y="14"/>
                  <a:pt x="104" y="17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4" y="27"/>
                  <a:pt x="107" y="28"/>
                  <a:pt x="109" y="28"/>
                </a:cubicBezTo>
                <a:cubicBezTo>
                  <a:pt x="119" y="28"/>
                  <a:pt x="119" y="28"/>
                  <a:pt x="119" y="28"/>
                </a:cubicBezTo>
                <a:cubicBezTo>
                  <a:pt x="122" y="28"/>
                  <a:pt x="124" y="26"/>
                  <a:pt x="124" y="23"/>
                </a:cubicBezTo>
                <a:cubicBezTo>
                  <a:pt x="124" y="22"/>
                  <a:pt x="124" y="18"/>
                  <a:pt x="124" y="17"/>
                </a:cubicBezTo>
                <a:cubicBezTo>
                  <a:pt x="123" y="13"/>
                  <a:pt x="121" y="12"/>
                  <a:pt x="119" y="12"/>
                </a:cubicBezTo>
                <a:lnTo>
                  <a:pt x="109" y="12"/>
                </a:lnTo>
                <a:close/>
                <a:moveTo>
                  <a:pt x="68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0" y="40"/>
                  <a:pt x="84" y="40"/>
                  <a:pt x="84" y="44"/>
                </a:cubicBezTo>
                <a:cubicBezTo>
                  <a:pt x="84" y="60"/>
                  <a:pt x="84" y="60"/>
                  <a:pt x="84" y="60"/>
                </a:cubicBezTo>
                <a:cubicBezTo>
                  <a:pt x="100" y="60"/>
                  <a:pt x="100" y="60"/>
                  <a:pt x="100" y="60"/>
                </a:cubicBezTo>
                <a:cubicBezTo>
                  <a:pt x="100" y="60"/>
                  <a:pt x="104" y="60"/>
                  <a:pt x="104" y="64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4" y="80"/>
                  <a:pt x="100" y="80"/>
                  <a:pt x="100" y="80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96"/>
                  <a:pt x="84" y="96"/>
                  <a:pt x="84" y="96"/>
                </a:cubicBezTo>
                <a:cubicBezTo>
                  <a:pt x="84" y="96"/>
                  <a:pt x="84" y="100"/>
                  <a:pt x="80" y="100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68" y="100"/>
                  <a:pt x="64" y="100"/>
                  <a:pt x="64" y="96"/>
                </a:cubicBezTo>
                <a:cubicBezTo>
                  <a:pt x="64" y="80"/>
                  <a:pt x="64" y="80"/>
                  <a:pt x="64" y="80"/>
                </a:cubicBezTo>
                <a:cubicBezTo>
                  <a:pt x="48" y="80"/>
                  <a:pt x="48" y="80"/>
                  <a:pt x="48" y="80"/>
                </a:cubicBezTo>
                <a:cubicBezTo>
                  <a:pt x="44" y="80"/>
                  <a:pt x="44" y="76"/>
                  <a:pt x="44" y="76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64"/>
                  <a:pt x="44" y="60"/>
                  <a:pt x="48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3"/>
                  <a:pt x="64" y="40"/>
                  <a:pt x="68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9977213" y="3764757"/>
            <a:ext cx="471103" cy="471102"/>
            <a:chOff x="6345495" y="4910948"/>
            <a:chExt cx="471103" cy="471102"/>
          </a:xfrm>
          <a:solidFill>
            <a:schemeClr val="bg1"/>
          </a:solidFill>
        </p:grpSpPr>
        <p:sp>
          <p:nvSpPr>
            <p:cNvPr id="86" name="Freeform 78"/>
            <p:cNvSpPr>
              <a:spLocks noEditPoints="1"/>
            </p:cNvSpPr>
            <p:nvPr/>
          </p:nvSpPr>
          <p:spPr bwMode="auto">
            <a:xfrm>
              <a:off x="6616577" y="5189924"/>
              <a:ext cx="200021" cy="192126"/>
            </a:xfrm>
            <a:custGeom>
              <a:avLst/>
              <a:gdLst>
                <a:gd name="T0" fmla="*/ 45 w 46"/>
                <a:gd name="T1" fmla="*/ 31 h 44"/>
                <a:gd name="T2" fmla="*/ 37 w 46"/>
                <a:gd name="T3" fmla="*/ 23 h 44"/>
                <a:gd name="T4" fmla="*/ 38 w 46"/>
                <a:gd name="T5" fmla="*/ 18 h 44"/>
                <a:gd name="T6" fmla="*/ 33 w 46"/>
                <a:gd name="T7" fmla="*/ 5 h 44"/>
                <a:gd name="T8" fmla="*/ 20 w 46"/>
                <a:gd name="T9" fmla="*/ 0 h 44"/>
                <a:gd name="T10" fmla="*/ 7 w 46"/>
                <a:gd name="T11" fmla="*/ 5 h 44"/>
                <a:gd name="T12" fmla="*/ 7 w 46"/>
                <a:gd name="T13" fmla="*/ 31 h 44"/>
                <a:gd name="T14" fmla="*/ 20 w 46"/>
                <a:gd name="T15" fmla="*/ 36 h 44"/>
                <a:gd name="T16" fmla="*/ 26 w 46"/>
                <a:gd name="T17" fmla="*/ 35 h 44"/>
                <a:gd name="T18" fmla="*/ 34 w 46"/>
                <a:gd name="T19" fmla="*/ 43 h 44"/>
                <a:gd name="T20" fmla="*/ 37 w 46"/>
                <a:gd name="T21" fmla="*/ 43 h 44"/>
                <a:gd name="T22" fmla="*/ 45 w 46"/>
                <a:gd name="T23" fmla="*/ 35 h 44"/>
                <a:gd name="T24" fmla="*/ 45 w 46"/>
                <a:gd name="T25" fmla="*/ 31 h 44"/>
                <a:gd name="T26" fmla="*/ 23 w 46"/>
                <a:gd name="T27" fmla="*/ 26 h 44"/>
                <a:gd name="T28" fmla="*/ 14 w 46"/>
                <a:gd name="T29" fmla="*/ 24 h 44"/>
                <a:gd name="T30" fmla="*/ 14 w 46"/>
                <a:gd name="T31" fmla="*/ 11 h 44"/>
                <a:gd name="T32" fmla="*/ 20 w 46"/>
                <a:gd name="T33" fmla="*/ 9 h 44"/>
                <a:gd name="T34" fmla="*/ 26 w 46"/>
                <a:gd name="T35" fmla="*/ 11 h 44"/>
                <a:gd name="T36" fmla="*/ 29 w 46"/>
                <a:gd name="T37" fmla="*/ 18 h 44"/>
                <a:gd name="T38" fmla="*/ 29 w 46"/>
                <a:gd name="T39" fmla="*/ 21 h 44"/>
                <a:gd name="T40" fmla="*/ 26 w 46"/>
                <a:gd name="T41" fmla="*/ 24 h 44"/>
                <a:gd name="T42" fmla="*/ 23 w 46"/>
                <a:gd name="T43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45" y="31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8" y="22"/>
                    <a:pt x="38" y="20"/>
                    <a:pt x="38" y="18"/>
                  </a:cubicBezTo>
                  <a:cubicBezTo>
                    <a:pt x="38" y="13"/>
                    <a:pt x="36" y="8"/>
                    <a:pt x="33" y="5"/>
                  </a:cubicBezTo>
                  <a:cubicBezTo>
                    <a:pt x="29" y="2"/>
                    <a:pt x="25" y="0"/>
                    <a:pt x="20" y="0"/>
                  </a:cubicBezTo>
                  <a:cubicBezTo>
                    <a:pt x="15" y="0"/>
                    <a:pt x="11" y="2"/>
                    <a:pt x="7" y="5"/>
                  </a:cubicBezTo>
                  <a:cubicBezTo>
                    <a:pt x="0" y="12"/>
                    <a:pt x="0" y="24"/>
                    <a:pt x="7" y="31"/>
                  </a:cubicBezTo>
                  <a:cubicBezTo>
                    <a:pt x="11" y="34"/>
                    <a:pt x="15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4"/>
                    <a:pt x="36" y="44"/>
                    <a:pt x="37" y="4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6" y="34"/>
                    <a:pt x="46" y="32"/>
                    <a:pt x="45" y="31"/>
                  </a:cubicBezTo>
                  <a:close/>
                  <a:moveTo>
                    <a:pt x="23" y="26"/>
                  </a:moveTo>
                  <a:cubicBezTo>
                    <a:pt x="20" y="28"/>
                    <a:pt x="16" y="27"/>
                    <a:pt x="14" y="24"/>
                  </a:cubicBezTo>
                  <a:cubicBezTo>
                    <a:pt x="10" y="21"/>
                    <a:pt x="10" y="15"/>
                    <a:pt x="14" y="11"/>
                  </a:cubicBezTo>
                  <a:cubicBezTo>
                    <a:pt x="15" y="10"/>
                    <a:pt x="18" y="9"/>
                    <a:pt x="20" y="9"/>
                  </a:cubicBezTo>
                  <a:cubicBezTo>
                    <a:pt x="22" y="9"/>
                    <a:pt x="25" y="10"/>
                    <a:pt x="26" y="11"/>
                  </a:cubicBezTo>
                  <a:cubicBezTo>
                    <a:pt x="28" y="13"/>
                    <a:pt x="29" y="15"/>
                    <a:pt x="29" y="18"/>
                  </a:cubicBezTo>
                  <a:cubicBezTo>
                    <a:pt x="29" y="19"/>
                    <a:pt x="29" y="20"/>
                    <a:pt x="29" y="21"/>
                  </a:cubicBezTo>
                  <a:cubicBezTo>
                    <a:pt x="28" y="22"/>
                    <a:pt x="27" y="23"/>
                    <a:pt x="26" y="24"/>
                  </a:cubicBezTo>
                  <a:cubicBezTo>
                    <a:pt x="26" y="25"/>
                    <a:pt x="24" y="26"/>
                    <a:pt x="2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79"/>
            <p:cNvSpPr>
              <a:spLocks noEditPoints="1"/>
            </p:cNvSpPr>
            <p:nvPr/>
          </p:nvSpPr>
          <p:spPr bwMode="auto">
            <a:xfrm>
              <a:off x="6345495" y="4910948"/>
              <a:ext cx="371092" cy="471102"/>
            </a:xfrm>
            <a:custGeom>
              <a:avLst/>
              <a:gdLst>
                <a:gd name="T0" fmla="*/ 66 w 85"/>
                <a:gd name="T1" fmla="*/ 98 h 108"/>
                <a:gd name="T2" fmla="*/ 66 w 85"/>
                <a:gd name="T3" fmla="*/ 66 h 108"/>
                <a:gd name="T4" fmla="*/ 82 w 85"/>
                <a:gd name="T5" fmla="*/ 59 h 108"/>
                <a:gd name="T6" fmla="*/ 85 w 85"/>
                <a:gd name="T7" fmla="*/ 60 h 108"/>
                <a:gd name="T8" fmla="*/ 44 w 85"/>
                <a:gd name="T9" fmla="*/ 1 h 108"/>
                <a:gd name="T10" fmla="*/ 41 w 85"/>
                <a:gd name="T11" fmla="*/ 1 h 108"/>
                <a:gd name="T12" fmla="*/ 0 w 85"/>
                <a:gd name="T13" fmla="*/ 63 h 108"/>
                <a:gd name="T14" fmla="*/ 43 w 85"/>
                <a:gd name="T15" fmla="*/ 108 h 108"/>
                <a:gd name="T16" fmla="*/ 68 w 85"/>
                <a:gd name="T17" fmla="*/ 99 h 108"/>
                <a:gd name="T18" fmla="*/ 66 w 85"/>
                <a:gd name="T19" fmla="*/ 98 h 108"/>
                <a:gd name="T20" fmla="*/ 50 w 85"/>
                <a:gd name="T21" fmla="*/ 96 h 108"/>
                <a:gd name="T22" fmla="*/ 43 w 85"/>
                <a:gd name="T23" fmla="*/ 96 h 108"/>
                <a:gd name="T24" fmla="*/ 9 w 85"/>
                <a:gd name="T25" fmla="*/ 61 h 108"/>
                <a:gd name="T26" fmla="*/ 25 w 85"/>
                <a:gd name="T27" fmla="*/ 29 h 108"/>
                <a:gd name="T28" fmla="*/ 28 w 85"/>
                <a:gd name="T29" fmla="*/ 28 h 108"/>
                <a:gd name="T30" fmla="*/ 29 w 85"/>
                <a:gd name="T31" fmla="*/ 30 h 108"/>
                <a:gd name="T32" fmla="*/ 29 w 85"/>
                <a:gd name="T33" fmla="*/ 37 h 108"/>
                <a:gd name="T34" fmla="*/ 50 w 85"/>
                <a:gd name="T35" fmla="*/ 91 h 108"/>
                <a:gd name="T36" fmla="*/ 51 w 85"/>
                <a:gd name="T37" fmla="*/ 94 h 108"/>
                <a:gd name="T38" fmla="*/ 50 w 85"/>
                <a:gd name="T39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108">
                  <a:moveTo>
                    <a:pt x="66" y="98"/>
                  </a:moveTo>
                  <a:cubicBezTo>
                    <a:pt x="57" y="89"/>
                    <a:pt x="57" y="75"/>
                    <a:pt x="66" y="66"/>
                  </a:cubicBezTo>
                  <a:cubicBezTo>
                    <a:pt x="70" y="62"/>
                    <a:pt x="76" y="59"/>
                    <a:pt x="82" y="59"/>
                  </a:cubicBezTo>
                  <a:cubicBezTo>
                    <a:pt x="83" y="59"/>
                    <a:pt x="84" y="59"/>
                    <a:pt x="85" y="60"/>
                  </a:cubicBezTo>
                  <a:cubicBezTo>
                    <a:pt x="81" y="32"/>
                    <a:pt x="46" y="2"/>
                    <a:pt x="44" y="1"/>
                  </a:cubicBezTo>
                  <a:cubicBezTo>
                    <a:pt x="43" y="0"/>
                    <a:pt x="42" y="0"/>
                    <a:pt x="41" y="1"/>
                  </a:cubicBezTo>
                  <a:cubicBezTo>
                    <a:pt x="39" y="2"/>
                    <a:pt x="0" y="39"/>
                    <a:pt x="0" y="63"/>
                  </a:cubicBezTo>
                  <a:cubicBezTo>
                    <a:pt x="0" y="87"/>
                    <a:pt x="20" y="108"/>
                    <a:pt x="43" y="108"/>
                  </a:cubicBezTo>
                  <a:cubicBezTo>
                    <a:pt x="52" y="108"/>
                    <a:pt x="61" y="105"/>
                    <a:pt x="68" y="99"/>
                  </a:cubicBezTo>
                  <a:cubicBezTo>
                    <a:pt x="67" y="99"/>
                    <a:pt x="67" y="98"/>
                    <a:pt x="66" y="98"/>
                  </a:cubicBezTo>
                  <a:close/>
                  <a:moveTo>
                    <a:pt x="50" y="96"/>
                  </a:moveTo>
                  <a:cubicBezTo>
                    <a:pt x="47" y="96"/>
                    <a:pt x="45" y="96"/>
                    <a:pt x="43" y="96"/>
                  </a:cubicBezTo>
                  <a:cubicBezTo>
                    <a:pt x="25" y="96"/>
                    <a:pt x="9" y="80"/>
                    <a:pt x="9" y="61"/>
                  </a:cubicBezTo>
                  <a:cubicBezTo>
                    <a:pt x="9" y="53"/>
                    <a:pt x="15" y="42"/>
                    <a:pt x="25" y="29"/>
                  </a:cubicBezTo>
                  <a:cubicBezTo>
                    <a:pt x="26" y="28"/>
                    <a:pt x="27" y="28"/>
                    <a:pt x="28" y="28"/>
                  </a:cubicBezTo>
                  <a:cubicBezTo>
                    <a:pt x="29" y="29"/>
                    <a:pt x="30" y="29"/>
                    <a:pt x="29" y="30"/>
                  </a:cubicBezTo>
                  <a:cubicBezTo>
                    <a:pt x="29" y="33"/>
                    <a:pt x="29" y="35"/>
                    <a:pt x="29" y="37"/>
                  </a:cubicBezTo>
                  <a:cubicBezTo>
                    <a:pt x="29" y="64"/>
                    <a:pt x="38" y="87"/>
                    <a:pt x="50" y="91"/>
                  </a:cubicBezTo>
                  <a:cubicBezTo>
                    <a:pt x="51" y="92"/>
                    <a:pt x="51" y="93"/>
                    <a:pt x="51" y="94"/>
                  </a:cubicBezTo>
                  <a:cubicBezTo>
                    <a:pt x="51" y="95"/>
                    <a:pt x="51" y="95"/>
                    <a:pt x="5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22092" y="781866"/>
              <a:ext cx="380680" cy="292912"/>
              <a:chOff x="3812546" y="4935519"/>
              <a:chExt cx="499285" cy="384173"/>
            </a:xfrm>
            <a:solidFill>
              <a:schemeClr val="bg1"/>
            </a:solidFill>
          </p:grpSpPr>
          <p:sp>
            <p:nvSpPr>
              <p:cNvPr id="17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" name="圆角矩形 3"/>
          <p:cNvSpPr/>
          <p:nvPr/>
        </p:nvSpPr>
        <p:spPr>
          <a:xfrm>
            <a:off x="1490900" y="2438533"/>
            <a:ext cx="2239041" cy="3339967"/>
          </a:xfrm>
          <a:prstGeom prst="roundRect">
            <a:avLst>
              <a:gd name="adj" fmla="val 498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0" name="椭圆 19"/>
          <p:cNvSpPr/>
          <p:nvPr/>
        </p:nvSpPr>
        <p:spPr>
          <a:xfrm>
            <a:off x="2280220" y="2136489"/>
            <a:ext cx="660400" cy="6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840979" y="4158300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748975" y="4594078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1800118" y="3859766"/>
            <a:ext cx="1620605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4853605" y="3145064"/>
            <a:ext cx="433098" cy="431864"/>
            <a:chOff x="4772937" y="2489387"/>
            <a:chExt cx="556162" cy="554577"/>
          </a:xfrm>
          <a:solidFill>
            <a:schemeClr val="accent3"/>
          </a:solidFill>
        </p:grpSpPr>
        <p:sp>
          <p:nvSpPr>
            <p:cNvPr id="25" name="Freeform 10"/>
            <p:cNvSpPr/>
            <p:nvPr/>
          </p:nvSpPr>
          <p:spPr bwMode="auto">
            <a:xfrm>
              <a:off x="5183324" y="2489387"/>
              <a:ext cx="145775" cy="144191"/>
            </a:xfrm>
            <a:custGeom>
              <a:avLst/>
              <a:gdLst>
                <a:gd name="T0" fmla="*/ 33 w 49"/>
                <a:gd name="T1" fmla="*/ 44 h 49"/>
                <a:gd name="T2" fmla="*/ 45 w 49"/>
                <a:gd name="T3" fmla="*/ 44 h 49"/>
                <a:gd name="T4" fmla="*/ 45 w 49"/>
                <a:gd name="T5" fmla="*/ 32 h 49"/>
                <a:gd name="T6" fmla="*/ 18 w 49"/>
                <a:gd name="T7" fmla="*/ 4 h 49"/>
                <a:gd name="T8" fmla="*/ 5 w 49"/>
                <a:gd name="T9" fmla="*/ 4 h 49"/>
                <a:gd name="T10" fmla="*/ 5 w 49"/>
                <a:gd name="T11" fmla="*/ 16 h 49"/>
                <a:gd name="T12" fmla="*/ 8 w 49"/>
                <a:gd name="T13" fmla="*/ 19 h 49"/>
                <a:gd name="T14" fmla="*/ 0 w 49"/>
                <a:gd name="T15" fmla="*/ 27 h 49"/>
                <a:gd name="T16" fmla="*/ 22 w 49"/>
                <a:gd name="T17" fmla="*/ 49 h 49"/>
                <a:gd name="T18" fmla="*/ 30 w 49"/>
                <a:gd name="T19" fmla="*/ 41 h 49"/>
                <a:gd name="T20" fmla="*/ 33 w 49"/>
                <a:gd name="T21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49">
                  <a:moveTo>
                    <a:pt x="33" y="44"/>
                  </a:moveTo>
                  <a:cubicBezTo>
                    <a:pt x="36" y="48"/>
                    <a:pt x="42" y="48"/>
                    <a:pt x="45" y="44"/>
                  </a:cubicBezTo>
                  <a:cubicBezTo>
                    <a:pt x="49" y="41"/>
                    <a:pt x="49" y="35"/>
                    <a:pt x="45" y="3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8" y="0"/>
                    <a:pt x="5" y="4"/>
                  </a:cubicBezTo>
                  <a:cubicBezTo>
                    <a:pt x="2" y="7"/>
                    <a:pt x="2" y="13"/>
                    <a:pt x="5" y="16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30" y="41"/>
                    <a:pt x="30" y="41"/>
                    <a:pt x="30" y="41"/>
                  </a:cubicBezTo>
                  <a:lnTo>
                    <a:pt x="3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1"/>
            <p:cNvSpPr/>
            <p:nvPr/>
          </p:nvSpPr>
          <p:spPr bwMode="auto">
            <a:xfrm>
              <a:off x="4772937" y="2933049"/>
              <a:ext cx="109331" cy="110915"/>
            </a:xfrm>
            <a:custGeom>
              <a:avLst/>
              <a:gdLst>
                <a:gd name="T0" fmla="*/ 0 w 69"/>
                <a:gd name="T1" fmla="*/ 57 h 70"/>
                <a:gd name="T2" fmla="*/ 13 w 69"/>
                <a:gd name="T3" fmla="*/ 70 h 70"/>
                <a:gd name="T4" fmla="*/ 69 w 69"/>
                <a:gd name="T5" fmla="*/ 14 h 70"/>
                <a:gd name="T6" fmla="*/ 56 w 69"/>
                <a:gd name="T7" fmla="*/ 0 h 70"/>
                <a:gd name="T8" fmla="*/ 0 w 69"/>
                <a:gd name="T9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0" y="57"/>
                  </a:moveTo>
                  <a:lnTo>
                    <a:pt x="13" y="70"/>
                  </a:lnTo>
                  <a:lnTo>
                    <a:pt x="69" y="14"/>
                  </a:lnTo>
                  <a:lnTo>
                    <a:pt x="56" y="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2"/>
            <p:cNvSpPr>
              <a:spLocks noEditPoints="1"/>
            </p:cNvSpPr>
            <p:nvPr/>
          </p:nvSpPr>
          <p:spPr bwMode="auto">
            <a:xfrm>
              <a:off x="4868008" y="2562275"/>
              <a:ext cx="386620" cy="386620"/>
            </a:xfrm>
            <a:custGeom>
              <a:avLst/>
              <a:gdLst>
                <a:gd name="T0" fmla="*/ 10 w 130"/>
                <a:gd name="T1" fmla="*/ 130 h 130"/>
                <a:gd name="T2" fmla="*/ 28 w 130"/>
                <a:gd name="T3" fmla="*/ 129 h 130"/>
                <a:gd name="T4" fmla="*/ 36 w 130"/>
                <a:gd name="T5" fmla="*/ 128 h 130"/>
                <a:gd name="T6" fmla="*/ 39 w 130"/>
                <a:gd name="T7" fmla="*/ 128 h 130"/>
                <a:gd name="T8" fmla="*/ 40 w 130"/>
                <a:gd name="T9" fmla="*/ 128 h 130"/>
                <a:gd name="T10" fmla="*/ 54 w 130"/>
                <a:gd name="T11" fmla="*/ 122 h 130"/>
                <a:gd name="T12" fmla="*/ 89 w 130"/>
                <a:gd name="T13" fmla="*/ 87 h 130"/>
                <a:gd name="T14" fmla="*/ 125 w 130"/>
                <a:gd name="T15" fmla="*/ 51 h 130"/>
                <a:gd name="T16" fmla="*/ 130 w 130"/>
                <a:gd name="T17" fmla="*/ 38 h 130"/>
                <a:gd name="T18" fmla="*/ 125 w 130"/>
                <a:gd name="T19" fmla="*/ 25 h 130"/>
                <a:gd name="T20" fmla="*/ 115 w 130"/>
                <a:gd name="T21" fmla="*/ 15 h 130"/>
                <a:gd name="T22" fmla="*/ 105 w 130"/>
                <a:gd name="T23" fmla="*/ 6 h 130"/>
                <a:gd name="T24" fmla="*/ 92 w 130"/>
                <a:gd name="T25" fmla="*/ 0 h 130"/>
                <a:gd name="T26" fmla="*/ 79 w 130"/>
                <a:gd name="T27" fmla="*/ 6 h 130"/>
                <a:gd name="T28" fmla="*/ 43 w 130"/>
                <a:gd name="T29" fmla="*/ 41 h 130"/>
                <a:gd name="T30" fmla="*/ 8 w 130"/>
                <a:gd name="T31" fmla="*/ 76 h 130"/>
                <a:gd name="T32" fmla="*/ 2 w 130"/>
                <a:gd name="T33" fmla="*/ 90 h 130"/>
                <a:gd name="T34" fmla="*/ 2 w 130"/>
                <a:gd name="T35" fmla="*/ 91 h 130"/>
                <a:gd name="T36" fmla="*/ 0 w 130"/>
                <a:gd name="T37" fmla="*/ 121 h 130"/>
                <a:gd name="T38" fmla="*/ 0 w 130"/>
                <a:gd name="T39" fmla="*/ 122 h 130"/>
                <a:gd name="T40" fmla="*/ 8 w 130"/>
                <a:gd name="T41" fmla="*/ 130 h 130"/>
                <a:gd name="T42" fmla="*/ 10 w 130"/>
                <a:gd name="T43" fmla="*/ 130 h 130"/>
                <a:gd name="T44" fmla="*/ 47 w 130"/>
                <a:gd name="T45" fmla="*/ 45 h 130"/>
                <a:gd name="T46" fmla="*/ 82 w 130"/>
                <a:gd name="T47" fmla="*/ 9 h 130"/>
                <a:gd name="T48" fmla="*/ 92 w 130"/>
                <a:gd name="T49" fmla="*/ 5 h 130"/>
                <a:gd name="T50" fmla="*/ 102 w 130"/>
                <a:gd name="T51" fmla="*/ 9 h 130"/>
                <a:gd name="T52" fmla="*/ 111 w 130"/>
                <a:gd name="T53" fmla="*/ 19 h 130"/>
                <a:gd name="T54" fmla="*/ 121 w 130"/>
                <a:gd name="T55" fmla="*/ 29 h 130"/>
                <a:gd name="T56" fmla="*/ 125 w 130"/>
                <a:gd name="T57" fmla="*/ 38 h 130"/>
                <a:gd name="T58" fmla="*/ 121 w 130"/>
                <a:gd name="T59" fmla="*/ 48 h 130"/>
                <a:gd name="T60" fmla="*/ 102 w 130"/>
                <a:gd name="T61" fmla="*/ 66 h 130"/>
                <a:gd name="T62" fmla="*/ 77 w 130"/>
                <a:gd name="T63" fmla="*/ 41 h 130"/>
                <a:gd name="T64" fmla="*/ 72 w 130"/>
                <a:gd name="T65" fmla="*/ 45 h 130"/>
                <a:gd name="T66" fmla="*/ 98 w 130"/>
                <a:gd name="T67" fmla="*/ 71 h 130"/>
                <a:gd name="T68" fmla="*/ 95 w 130"/>
                <a:gd name="T69" fmla="*/ 74 h 130"/>
                <a:gd name="T70" fmla="*/ 40 w 130"/>
                <a:gd name="T71" fmla="*/ 51 h 130"/>
                <a:gd name="T72" fmla="*/ 47 w 130"/>
                <a:gd name="T73" fmla="*/ 4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10" y="130"/>
                  </a:moveTo>
                  <a:cubicBezTo>
                    <a:pt x="15" y="129"/>
                    <a:pt x="22" y="129"/>
                    <a:pt x="28" y="129"/>
                  </a:cubicBezTo>
                  <a:cubicBezTo>
                    <a:pt x="31" y="128"/>
                    <a:pt x="34" y="128"/>
                    <a:pt x="36" y="128"/>
                  </a:cubicBezTo>
                  <a:cubicBezTo>
                    <a:pt x="37" y="128"/>
                    <a:pt x="38" y="128"/>
                    <a:pt x="39" y="128"/>
                  </a:cubicBezTo>
                  <a:cubicBezTo>
                    <a:pt x="39" y="128"/>
                    <a:pt x="40" y="128"/>
                    <a:pt x="40" y="128"/>
                  </a:cubicBezTo>
                  <a:cubicBezTo>
                    <a:pt x="45" y="128"/>
                    <a:pt x="50" y="126"/>
                    <a:pt x="54" y="122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128" y="48"/>
                    <a:pt x="130" y="43"/>
                    <a:pt x="130" y="38"/>
                  </a:cubicBezTo>
                  <a:cubicBezTo>
                    <a:pt x="130" y="33"/>
                    <a:pt x="128" y="29"/>
                    <a:pt x="125" y="2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2" y="2"/>
                    <a:pt x="97" y="0"/>
                    <a:pt x="92" y="0"/>
                  </a:cubicBezTo>
                  <a:cubicBezTo>
                    <a:pt x="87" y="0"/>
                    <a:pt x="82" y="2"/>
                    <a:pt x="79" y="6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4" y="80"/>
                    <a:pt x="2" y="85"/>
                    <a:pt x="2" y="90"/>
                  </a:cubicBezTo>
                  <a:cubicBezTo>
                    <a:pt x="2" y="90"/>
                    <a:pt x="2" y="91"/>
                    <a:pt x="2" y="91"/>
                  </a:cubicBezTo>
                  <a:cubicBezTo>
                    <a:pt x="2" y="97"/>
                    <a:pt x="1" y="112"/>
                    <a:pt x="0" y="121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10" y="130"/>
                  </a:lnTo>
                  <a:close/>
                  <a:moveTo>
                    <a:pt x="47" y="45"/>
                  </a:moveTo>
                  <a:cubicBezTo>
                    <a:pt x="82" y="9"/>
                    <a:pt x="82" y="9"/>
                    <a:pt x="82" y="9"/>
                  </a:cubicBezTo>
                  <a:cubicBezTo>
                    <a:pt x="85" y="7"/>
                    <a:pt x="89" y="5"/>
                    <a:pt x="92" y="5"/>
                  </a:cubicBezTo>
                  <a:cubicBezTo>
                    <a:pt x="96" y="5"/>
                    <a:pt x="99" y="7"/>
                    <a:pt x="102" y="9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24" y="31"/>
                    <a:pt x="125" y="35"/>
                    <a:pt x="125" y="38"/>
                  </a:cubicBezTo>
                  <a:cubicBezTo>
                    <a:pt x="125" y="42"/>
                    <a:pt x="124" y="45"/>
                    <a:pt x="121" y="48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95" y="74"/>
                    <a:pt x="95" y="74"/>
                    <a:pt x="95" y="74"/>
                  </a:cubicBezTo>
                  <a:cubicBezTo>
                    <a:pt x="40" y="51"/>
                    <a:pt x="40" y="51"/>
                    <a:pt x="40" y="51"/>
                  </a:cubicBezTo>
                  <a:lnTo>
                    <a:pt x="4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8" name="Freeform 92"/>
          <p:cNvSpPr>
            <a:spLocks noEditPoints="1"/>
          </p:cNvSpPr>
          <p:nvPr/>
        </p:nvSpPr>
        <p:spPr bwMode="auto">
          <a:xfrm>
            <a:off x="7406547" y="3153061"/>
            <a:ext cx="246682" cy="415870"/>
          </a:xfrm>
          <a:custGeom>
            <a:avLst/>
            <a:gdLst>
              <a:gd name="T0" fmla="*/ 89 w 102"/>
              <a:gd name="T1" fmla="*/ 134 h 172"/>
              <a:gd name="T2" fmla="*/ 89 w 102"/>
              <a:gd name="T3" fmla="*/ 37 h 172"/>
              <a:gd name="T4" fmla="*/ 102 w 102"/>
              <a:gd name="T5" fmla="*/ 19 h 172"/>
              <a:gd name="T6" fmla="*/ 83 w 102"/>
              <a:gd name="T7" fmla="*/ 0 h 172"/>
              <a:gd name="T8" fmla="*/ 19 w 102"/>
              <a:gd name="T9" fmla="*/ 0 h 172"/>
              <a:gd name="T10" fmla="*/ 0 w 102"/>
              <a:gd name="T11" fmla="*/ 19 h 172"/>
              <a:gd name="T12" fmla="*/ 14 w 102"/>
              <a:gd name="T13" fmla="*/ 37 h 172"/>
              <a:gd name="T14" fmla="*/ 14 w 102"/>
              <a:gd name="T15" fmla="*/ 134 h 172"/>
              <a:gd name="T16" fmla="*/ 51 w 102"/>
              <a:gd name="T17" fmla="*/ 172 h 172"/>
              <a:gd name="T18" fmla="*/ 89 w 102"/>
              <a:gd name="T19" fmla="*/ 134 h 172"/>
              <a:gd name="T20" fmla="*/ 56 w 102"/>
              <a:gd name="T21" fmla="*/ 159 h 172"/>
              <a:gd name="T22" fmla="*/ 51 w 102"/>
              <a:gd name="T23" fmla="*/ 160 h 172"/>
              <a:gd name="T24" fmla="*/ 33 w 102"/>
              <a:gd name="T25" fmla="*/ 152 h 172"/>
              <a:gd name="T26" fmla="*/ 26 w 102"/>
              <a:gd name="T27" fmla="*/ 134 h 172"/>
              <a:gd name="T28" fmla="*/ 26 w 102"/>
              <a:gd name="T29" fmla="*/ 38 h 172"/>
              <a:gd name="T30" fmla="*/ 77 w 102"/>
              <a:gd name="T31" fmla="*/ 38 h 172"/>
              <a:gd name="T32" fmla="*/ 77 w 102"/>
              <a:gd name="T33" fmla="*/ 97 h 172"/>
              <a:gd name="T34" fmla="*/ 34 w 102"/>
              <a:gd name="T35" fmla="*/ 97 h 172"/>
              <a:gd name="T36" fmla="*/ 34 w 102"/>
              <a:gd name="T37" fmla="*/ 134 h 172"/>
              <a:gd name="T38" fmla="*/ 56 w 102"/>
              <a:gd name="T39" fmla="*/ 15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2" h="172">
                <a:moveTo>
                  <a:pt x="89" y="134"/>
                </a:moveTo>
                <a:cubicBezTo>
                  <a:pt x="89" y="37"/>
                  <a:pt x="89" y="37"/>
                  <a:pt x="89" y="37"/>
                </a:cubicBezTo>
                <a:cubicBezTo>
                  <a:pt x="97" y="35"/>
                  <a:pt x="102" y="28"/>
                  <a:pt x="102" y="19"/>
                </a:cubicBezTo>
                <a:cubicBezTo>
                  <a:pt x="102" y="9"/>
                  <a:pt x="94" y="0"/>
                  <a:pt x="8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9" y="0"/>
                  <a:pt x="0" y="9"/>
                  <a:pt x="0" y="19"/>
                </a:cubicBezTo>
                <a:cubicBezTo>
                  <a:pt x="0" y="28"/>
                  <a:pt x="6" y="35"/>
                  <a:pt x="14" y="37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14" y="155"/>
                  <a:pt x="31" y="172"/>
                  <a:pt x="51" y="172"/>
                </a:cubicBezTo>
                <a:cubicBezTo>
                  <a:pt x="72" y="172"/>
                  <a:pt x="89" y="155"/>
                  <a:pt x="89" y="134"/>
                </a:cubicBezTo>
                <a:close/>
                <a:moveTo>
                  <a:pt x="56" y="159"/>
                </a:moveTo>
                <a:cubicBezTo>
                  <a:pt x="54" y="160"/>
                  <a:pt x="53" y="160"/>
                  <a:pt x="51" y="160"/>
                </a:cubicBezTo>
                <a:cubicBezTo>
                  <a:pt x="44" y="160"/>
                  <a:pt x="38" y="157"/>
                  <a:pt x="33" y="152"/>
                </a:cubicBezTo>
                <a:cubicBezTo>
                  <a:pt x="29" y="148"/>
                  <a:pt x="26" y="141"/>
                  <a:pt x="26" y="134"/>
                </a:cubicBezTo>
                <a:cubicBezTo>
                  <a:pt x="26" y="38"/>
                  <a:pt x="26" y="38"/>
                  <a:pt x="26" y="38"/>
                </a:cubicBezTo>
                <a:cubicBezTo>
                  <a:pt x="77" y="38"/>
                  <a:pt x="77" y="38"/>
                  <a:pt x="77" y="38"/>
                </a:cubicBezTo>
                <a:cubicBezTo>
                  <a:pt x="77" y="97"/>
                  <a:pt x="77" y="97"/>
                  <a:pt x="77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134"/>
                  <a:pt x="34" y="134"/>
                  <a:pt x="34" y="134"/>
                </a:cubicBezTo>
                <a:cubicBezTo>
                  <a:pt x="34" y="147"/>
                  <a:pt x="44" y="158"/>
                  <a:pt x="56" y="15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440635" y="3138492"/>
            <a:ext cx="339570" cy="445008"/>
            <a:chOff x="2503069" y="1266522"/>
            <a:chExt cx="366414" cy="480186"/>
          </a:xfrm>
          <a:solidFill>
            <a:schemeClr val="accent2"/>
          </a:solidFill>
        </p:grpSpPr>
        <p:sp>
          <p:nvSpPr>
            <p:cNvPr id="30" name="Freeform 52"/>
            <p:cNvSpPr>
              <a:spLocks noEditPoints="1"/>
            </p:cNvSpPr>
            <p:nvPr/>
          </p:nvSpPr>
          <p:spPr bwMode="auto">
            <a:xfrm>
              <a:off x="2503069" y="1266522"/>
              <a:ext cx="366414" cy="480186"/>
            </a:xfrm>
            <a:custGeom>
              <a:avLst/>
              <a:gdLst>
                <a:gd name="T0" fmla="*/ 59 w 117"/>
                <a:gd name="T1" fmla="*/ 0 h 153"/>
                <a:gd name="T2" fmla="*/ 32 w 117"/>
                <a:gd name="T3" fmla="*/ 29 h 153"/>
                <a:gd name="T4" fmla="*/ 38 w 117"/>
                <a:gd name="T5" fmla="*/ 47 h 153"/>
                <a:gd name="T6" fmla="*/ 38 w 117"/>
                <a:gd name="T7" fmla="*/ 47 h 153"/>
                <a:gd name="T8" fmla="*/ 57 w 117"/>
                <a:gd name="T9" fmla="*/ 68 h 153"/>
                <a:gd name="T10" fmla="*/ 59 w 117"/>
                <a:gd name="T11" fmla="*/ 68 h 153"/>
                <a:gd name="T12" fmla="*/ 60 w 117"/>
                <a:gd name="T13" fmla="*/ 68 h 153"/>
                <a:gd name="T14" fmla="*/ 81 w 117"/>
                <a:gd name="T15" fmla="*/ 44 h 153"/>
                <a:gd name="T16" fmla="*/ 84 w 117"/>
                <a:gd name="T17" fmla="*/ 30 h 153"/>
                <a:gd name="T18" fmla="*/ 59 w 117"/>
                <a:gd name="T19" fmla="*/ 0 h 153"/>
                <a:gd name="T20" fmla="*/ 39 w 117"/>
                <a:gd name="T21" fmla="*/ 62 h 153"/>
                <a:gd name="T22" fmla="*/ 30 w 117"/>
                <a:gd name="T23" fmla="*/ 75 h 153"/>
                <a:gd name="T24" fmla="*/ 37 w 117"/>
                <a:gd name="T25" fmla="*/ 99 h 153"/>
                <a:gd name="T26" fmla="*/ 51 w 117"/>
                <a:gd name="T27" fmla="*/ 112 h 153"/>
                <a:gd name="T28" fmla="*/ 52 w 117"/>
                <a:gd name="T29" fmla="*/ 138 h 153"/>
                <a:gd name="T30" fmla="*/ 40 w 117"/>
                <a:gd name="T31" fmla="*/ 143 h 153"/>
                <a:gd name="T32" fmla="*/ 47 w 117"/>
                <a:gd name="T33" fmla="*/ 136 h 153"/>
                <a:gd name="T34" fmla="*/ 49 w 117"/>
                <a:gd name="T35" fmla="*/ 119 h 153"/>
                <a:gd name="T36" fmla="*/ 39 w 117"/>
                <a:gd name="T37" fmla="*/ 107 h 153"/>
                <a:gd name="T38" fmla="*/ 26 w 117"/>
                <a:gd name="T39" fmla="*/ 110 h 153"/>
                <a:gd name="T40" fmla="*/ 20 w 117"/>
                <a:gd name="T41" fmla="*/ 129 h 153"/>
                <a:gd name="T42" fmla="*/ 27 w 117"/>
                <a:gd name="T43" fmla="*/ 136 h 153"/>
                <a:gd name="T44" fmla="*/ 23 w 117"/>
                <a:gd name="T45" fmla="*/ 143 h 153"/>
                <a:gd name="T46" fmla="*/ 16 w 117"/>
                <a:gd name="T47" fmla="*/ 131 h 153"/>
                <a:gd name="T48" fmla="*/ 29 w 117"/>
                <a:gd name="T49" fmla="*/ 103 h 153"/>
                <a:gd name="T50" fmla="*/ 29 w 117"/>
                <a:gd name="T51" fmla="*/ 87 h 153"/>
                <a:gd name="T52" fmla="*/ 28 w 117"/>
                <a:gd name="T53" fmla="*/ 64 h 153"/>
                <a:gd name="T54" fmla="*/ 4 w 117"/>
                <a:gd name="T55" fmla="*/ 80 h 153"/>
                <a:gd name="T56" fmla="*/ 2 w 117"/>
                <a:gd name="T57" fmla="*/ 106 h 153"/>
                <a:gd name="T58" fmla="*/ 2 w 117"/>
                <a:gd name="T59" fmla="*/ 134 h 153"/>
                <a:gd name="T60" fmla="*/ 22 w 117"/>
                <a:gd name="T61" fmla="*/ 152 h 153"/>
                <a:gd name="T62" fmla="*/ 100 w 117"/>
                <a:gd name="T63" fmla="*/ 152 h 153"/>
                <a:gd name="T64" fmla="*/ 116 w 117"/>
                <a:gd name="T65" fmla="*/ 138 h 153"/>
                <a:gd name="T66" fmla="*/ 117 w 117"/>
                <a:gd name="T67" fmla="*/ 115 h 153"/>
                <a:gd name="T68" fmla="*/ 116 w 117"/>
                <a:gd name="T69" fmla="*/ 88 h 153"/>
                <a:gd name="T70" fmla="*/ 102 w 117"/>
                <a:gd name="T71" fmla="*/ 69 h 153"/>
                <a:gd name="T72" fmla="*/ 84 w 117"/>
                <a:gd name="T73" fmla="*/ 63 h 153"/>
                <a:gd name="T74" fmla="*/ 86 w 117"/>
                <a:gd name="T75" fmla="*/ 82 h 153"/>
                <a:gd name="T76" fmla="*/ 82 w 117"/>
                <a:gd name="T77" fmla="*/ 115 h 153"/>
                <a:gd name="T78" fmla="*/ 91 w 117"/>
                <a:gd name="T79" fmla="*/ 131 h 153"/>
                <a:gd name="T80" fmla="*/ 74 w 117"/>
                <a:gd name="T81" fmla="*/ 134 h 153"/>
                <a:gd name="T82" fmla="*/ 77 w 117"/>
                <a:gd name="T83" fmla="*/ 116 h 153"/>
                <a:gd name="T84" fmla="*/ 83 w 117"/>
                <a:gd name="T85" fmla="*/ 80 h 153"/>
                <a:gd name="T86" fmla="*/ 79 w 117"/>
                <a:gd name="T87" fmla="*/ 64 h 153"/>
                <a:gd name="T88" fmla="*/ 75 w 117"/>
                <a:gd name="T89" fmla="*/ 73 h 153"/>
                <a:gd name="T90" fmla="*/ 62 w 117"/>
                <a:gd name="T91" fmla="*/ 109 h 153"/>
                <a:gd name="T92" fmla="*/ 53 w 117"/>
                <a:gd name="T93" fmla="*/ 105 h 153"/>
                <a:gd name="T94" fmla="*/ 39 w 117"/>
                <a:gd name="T95" fmla="*/ 62 h 153"/>
                <a:gd name="T96" fmla="*/ 55 w 117"/>
                <a:gd name="T97" fmla="*/ 72 h 153"/>
                <a:gd name="T98" fmla="*/ 51 w 117"/>
                <a:gd name="T99" fmla="*/ 75 h 153"/>
                <a:gd name="T100" fmla="*/ 51 w 117"/>
                <a:gd name="T101" fmla="*/ 77 h 153"/>
                <a:gd name="T102" fmla="*/ 55 w 117"/>
                <a:gd name="T103" fmla="*/ 80 h 153"/>
                <a:gd name="T104" fmla="*/ 53 w 117"/>
                <a:gd name="T105" fmla="*/ 89 h 153"/>
                <a:gd name="T106" fmla="*/ 53 w 117"/>
                <a:gd name="T107" fmla="*/ 91 h 153"/>
                <a:gd name="T108" fmla="*/ 58 w 117"/>
                <a:gd name="T109" fmla="*/ 107 h 153"/>
                <a:gd name="T110" fmla="*/ 60 w 117"/>
                <a:gd name="T111" fmla="*/ 107 h 153"/>
                <a:gd name="T112" fmla="*/ 65 w 117"/>
                <a:gd name="T113" fmla="*/ 91 h 153"/>
                <a:gd name="T114" fmla="*/ 65 w 117"/>
                <a:gd name="T115" fmla="*/ 89 h 153"/>
                <a:gd name="T116" fmla="*/ 62 w 117"/>
                <a:gd name="T117" fmla="*/ 80 h 153"/>
                <a:gd name="T118" fmla="*/ 65 w 117"/>
                <a:gd name="T119" fmla="*/ 77 h 153"/>
                <a:gd name="T120" fmla="*/ 65 w 117"/>
                <a:gd name="T121" fmla="*/ 75 h 153"/>
                <a:gd name="T122" fmla="*/ 62 w 117"/>
                <a:gd name="T123" fmla="*/ 72 h 153"/>
                <a:gd name="T124" fmla="*/ 55 w 117"/>
                <a:gd name="T125" fmla="*/ 7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53">
                  <a:moveTo>
                    <a:pt x="59" y="0"/>
                  </a:moveTo>
                  <a:cubicBezTo>
                    <a:pt x="43" y="0"/>
                    <a:pt x="32" y="12"/>
                    <a:pt x="32" y="29"/>
                  </a:cubicBezTo>
                  <a:cubicBezTo>
                    <a:pt x="32" y="37"/>
                    <a:pt x="33" y="41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0" y="58"/>
                    <a:pt x="47" y="64"/>
                    <a:pt x="57" y="68"/>
                  </a:cubicBezTo>
                  <a:cubicBezTo>
                    <a:pt x="57" y="68"/>
                    <a:pt x="58" y="68"/>
                    <a:pt x="59" y="68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72" y="65"/>
                    <a:pt x="77" y="55"/>
                    <a:pt x="81" y="44"/>
                  </a:cubicBezTo>
                  <a:cubicBezTo>
                    <a:pt x="85" y="40"/>
                    <a:pt x="84" y="37"/>
                    <a:pt x="84" y="30"/>
                  </a:cubicBezTo>
                  <a:cubicBezTo>
                    <a:pt x="84" y="13"/>
                    <a:pt x="74" y="0"/>
                    <a:pt x="59" y="0"/>
                  </a:cubicBezTo>
                  <a:close/>
                  <a:moveTo>
                    <a:pt x="39" y="62"/>
                  </a:moveTo>
                  <a:cubicBezTo>
                    <a:pt x="33" y="62"/>
                    <a:pt x="29" y="69"/>
                    <a:pt x="30" y="75"/>
                  </a:cubicBezTo>
                  <a:cubicBezTo>
                    <a:pt x="31" y="83"/>
                    <a:pt x="37" y="90"/>
                    <a:pt x="37" y="99"/>
                  </a:cubicBezTo>
                  <a:cubicBezTo>
                    <a:pt x="39" y="105"/>
                    <a:pt x="48" y="105"/>
                    <a:pt x="51" y="112"/>
                  </a:cubicBezTo>
                  <a:cubicBezTo>
                    <a:pt x="55" y="120"/>
                    <a:pt x="57" y="130"/>
                    <a:pt x="52" y="138"/>
                  </a:cubicBezTo>
                  <a:cubicBezTo>
                    <a:pt x="48" y="141"/>
                    <a:pt x="44" y="146"/>
                    <a:pt x="40" y="143"/>
                  </a:cubicBezTo>
                  <a:cubicBezTo>
                    <a:pt x="35" y="138"/>
                    <a:pt x="43" y="134"/>
                    <a:pt x="47" y="136"/>
                  </a:cubicBezTo>
                  <a:cubicBezTo>
                    <a:pt x="52" y="132"/>
                    <a:pt x="51" y="125"/>
                    <a:pt x="49" y="119"/>
                  </a:cubicBezTo>
                  <a:cubicBezTo>
                    <a:pt x="47" y="114"/>
                    <a:pt x="44" y="109"/>
                    <a:pt x="39" y="107"/>
                  </a:cubicBezTo>
                  <a:cubicBezTo>
                    <a:pt x="35" y="112"/>
                    <a:pt x="30" y="105"/>
                    <a:pt x="26" y="110"/>
                  </a:cubicBezTo>
                  <a:cubicBezTo>
                    <a:pt x="22" y="115"/>
                    <a:pt x="20" y="122"/>
                    <a:pt x="20" y="129"/>
                  </a:cubicBezTo>
                  <a:cubicBezTo>
                    <a:pt x="20" y="133"/>
                    <a:pt x="23" y="138"/>
                    <a:pt x="27" y="136"/>
                  </a:cubicBezTo>
                  <a:cubicBezTo>
                    <a:pt x="34" y="137"/>
                    <a:pt x="29" y="148"/>
                    <a:pt x="23" y="143"/>
                  </a:cubicBezTo>
                  <a:cubicBezTo>
                    <a:pt x="21" y="139"/>
                    <a:pt x="16" y="137"/>
                    <a:pt x="16" y="131"/>
                  </a:cubicBezTo>
                  <a:cubicBezTo>
                    <a:pt x="15" y="120"/>
                    <a:pt x="19" y="109"/>
                    <a:pt x="29" y="103"/>
                  </a:cubicBezTo>
                  <a:cubicBezTo>
                    <a:pt x="35" y="100"/>
                    <a:pt x="32" y="92"/>
                    <a:pt x="29" y="87"/>
                  </a:cubicBezTo>
                  <a:cubicBezTo>
                    <a:pt x="26" y="80"/>
                    <a:pt x="24" y="71"/>
                    <a:pt x="28" y="64"/>
                  </a:cubicBezTo>
                  <a:cubicBezTo>
                    <a:pt x="19" y="67"/>
                    <a:pt x="8" y="70"/>
                    <a:pt x="4" y="80"/>
                  </a:cubicBezTo>
                  <a:cubicBezTo>
                    <a:pt x="0" y="88"/>
                    <a:pt x="2" y="97"/>
                    <a:pt x="2" y="106"/>
                  </a:cubicBezTo>
                  <a:cubicBezTo>
                    <a:pt x="2" y="116"/>
                    <a:pt x="1" y="125"/>
                    <a:pt x="2" y="134"/>
                  </a:cubicBezTo>
                  <a:cubicBezTo>
                    <a:pt x="2" y="144"/>
                    <a:pt x="12" y="153"/>
                    <a:pt x="22" y="152"/>
                  </a:cubicBezTo>
                  <a:cubicBezTo>
                    <a:pt x="48" y="152"/>
                    <a:pt x="74" y="152"/>
                    <a:pt x="100" y="152"/>
                  </a:cubicBezTo>
                  <a:cubicBezTo>
                    <a:pt x="108" y="152"/>
                    <a:pt x="115" y="146"/>
                    <a:pt x="116" y="138"/>
                  </a:cubicBezTo>
                  <a:cubicBezTo>
                    <a:pt x="117" y="130"/>
                    <a:pt x="116" y="122"/>
                    <a:pt x="117" y="115"/>
                  </a:cubicBezTo>
                  <a:cubicBezTo>
                    <a:pt x="116" y="106"/>
                    <a:pt x="117" y="97"/>
                    <a:pt x="116" y="88"/>
                  </a:cubicBezTo>
                  <a:cubicBezTo>
                    <a:pt x="116" y="80"/>
                    <a:pt x="110" y="72"/>
                    <a:pt x="102" y="69"/>
                  </a:cubicBezTo>
                  <a:cubicBezTo>
                    <a:pt x="96" y="66"/>
                    <a:pt x="90" y="65"/>
                    <a:pt x="84" y="63"/>
                  </a:cubicBezTo>
                  <a:cubicBezTo>
                    <a:pt x="89" y="68"/>
                    <a:pt x="89" y="76"/>
                    <a:pt x="86" y="82"/>
                  </a:cubicBezTo>
                  <a:cubicBezTo>
                    <a:pt x="81" y="92"/>
                    <a:pt x="79" y="104"/>
                    <a:pt x="82" y="115"/>
                  </a:cubicBezTo>
                  <a:cubicBezTo>
                    <a:pt x="89" y="115"/>
                    <a:pt x="95" y="125"/>
                    <a:pt x="91" y="131"/>
                  </a:cubicBezTo>
                  <a:cubicBezTo>
                    <a:pt x="88" y="138"/>
                    <a:pt x="79" y="139"/>
                    <a:pt x="74" y="134"/>
                  </a:cubicBezTo>
                  <a:cubicBezTo>
                    <a:pt x="69" y="129"/>
                    <a:pt x="70" y="119"/>
                    <a:pt x="77" y="116"/>
                  </a:cubicBezTo>
                  <a:cubicBezTo>
                    <a:pt x="75" y="104"/>
                    <a:pt x="77" y="91"/>
                    <a:pt x="83" y="80"/>
                  </a:cubicBezTo>
                  <a:cubicBezTo>
                    <a:pt x="85" y="74"/>
                    <a:pt x="84" y="67"/>
                    <a:pt x="79" y="64"/>
                  </a:cubicBezTo>
                  <a:cubicBezTo>
                    <a:pt x="75" y="62"/>
                    <a:pt x="76" y="70"/>
                    <a:pt x="75" y="73"/>
                  </a:cubicBezTo>
                  <a:cubicBezTo>
                    <a:pt x="71" y="85"/>
                    <a:pt x="68" y="98"/>
                    <a:pt x="62" y="109"/>
                  </a:cubicBezTo>
                  <a:cubicBezTo>
                    <a:pt x="59" y="116"/>
                    <a:pt x="54" y="110"/>
                    <a:pt x="53" y="105"/>
                  </a:cubicBezTo>
                  <a:cubicBezTo>
                    <a:pt x="47" y="91"/>
                    <a:pt x="43" y="76"/>
                    <a:pt x="39" y="62"/>
                  </a:cubicBezTo>
                  <a:close/>
                  <a:moveTo>
                    <a:pt x="55" y="72"/>
                  </a:moveTo>
                  <a:cubicBezTo>
                    <a:pt x="52" y="72"/>
                    <a:pt x="51" y="74"/>
                    <a:pt x="51" y="7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9"/>
                    <a:pt x="53" y="80"/>
                    <a:pt x="55" y="8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2" y="90"/>
                    <a:pt x="52" y="91"/>
                    <a:pt x="53" y="91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8"/>
                    <a:pt x="59" y="108"/>
                    <a:pt x="60" y="107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0"/>
                    <a:pt x="65" y="89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80"/>
                    <a:pt x="65" y="79"/>
                    <a:pt x="65" y="7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4"/>
                    <a:pt x="64" y="72"/>
                    <a:pt x="62" y="72"/>
                  </a:cubicBezTo>
                  <a:lnTo>
                    <a:pt x="55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53"/>
            <p:cNvSpPr>
              <a:spLocks noChangeArrowheads="1"/>
            </p:cNvSpPr>
            <p:nvPr/>
          </p:nvSpPr>
          <p:spPr bwMode="auto">
            <a:xfrm>
              <a:off x="2740652" y="1642974"/>
              <a:ext cx="35136" cy="384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" name="Freeform 43"/>
          <p:cNvSpPr>
            <a:spLocks noEditPoints="1"/>
          </p:cNvSpPr>
          <p:nvPr/>
        </p:nvSpPr>
        <p:spPr bwMode="auto">
          <a:xfrm>
            <a:off x="9757891" y="3108122"/>
            <a:ext cx="463462" cy="505748"/>
          </a:xfrm>
          <a:custGeom>
            <a:avLst/>
            <a:gdLst>
              <a:gd name="T0" fmla="*/ 79 w 146"/>
              <a:gd name="T1" fmla="*/ 12 h 160"/>
              <a:gd name="T2" fmla="*/ 46 w 146"/>
              <a:gd name="T3" fmla="*/ 31 h 160"/>
              <a:gd name="T4" fmla="*/ 65 w 146"/>
              <a:gd name="T5" fmla="*/ 112 h 160"/>
              <a:gd name="T6" fmla="*/ 146 w 146"/>
              <a:gd name="T7" fmla="*/ 93 h 160"/>
              <a:gd name="T8" fmla="*/ 127 w 146"/>
              <a:gd name="T9" fmla="*/ 12 h 160"/>
              <a:gd name="T10" fmla="*/ 96 w 146"/>
              <a:gd name="T11" fmla="*/ 0 h 160"/>
              <a:gd name="T12" fmla="*/ 103 w 146"/>
              <a:gd name="T13" fmla="*/ 12 h 160"/>
              <a:gd name="T14" fmla="*/ 96 w 146"/>
              <a:gd name="T15" fmla="*/ 8 h 160"/>
              <a:gd name="T16" fmla="*/ 129 w 146"/>
              <a:gd name="T17" fmla="*/ 20 h 160"/>
              <a:gd name="T18" fmla="*/ 138 w 146"/>
              <a:gd name="T19" fmla="*/ 32 h 160"/>
              <a:gd name="T20" fmla="*/ 126 w 146"/>
              <a:gd name="T21" fmla="*/ 36 h 160"/>
              <a:gd name="T22" fmla="*/ 138 w 146"/>
              <a:gd name="T23" fmla="*/ 40 h 160"/>
              <a:gd name="T24" fmla="*/ 130 w 146"/>
              <a:gd name="T25" fmla="*/ 44 h 160"/>
              <a:gd name="T26" fmla="*/ 138 w 146"/>
              <a:gd name="T27" fmla="*/ 48 h 160"/>
              <a:gd name="T28" fmla="*/ 126 w 146"/>
              <a:gd name="T29" fmla="*/ 52 h 160"/>
              <a:gd name="T30" fmla="*/ 138 w 146"/>
              <a:gd name="T31" fmla="*/ 56 h 160"/>
              <a:gd name="T32" fmla="*/ 61 w 146"/>
              <a:gd name="T33" fmla="*/ 61 h 160"/>
              <a:gd name="T34" fmla="*/ 66 w 146"/>
              <a:gd name="T35" fmla="*/ 103 h 160"/>
              <a:gd name="T36" fmla="*/ 54 w 146"/>
              <a:gd name="T37" fmla="*/ 56 h 160"/>
              <a:gd name="T38" fmla="*/ 64 w 146"/>
              <a:gd name="T39" fmla="*/ 20 h 160"/>
              <a:gd name="T40" fmla="*/ 0 w 146"/>
              <a:gd name="T41" fmla="*/ 80 h 160"/>
              <a:gd name="T42" fmla="*/ 17 w 146"/>
              <a:gd name="T43" fmla="*/ 85 h 160"/>
              <a:gd name="T44" fmla="*/ 28 w 146"/>
              <a:gd name="T45" fmla="*/ 95 h 160"/>
              <a:gd name="T46" fmla="*/ 28 w 146"/>
              <a:gd name="T47" fmla="*/ 122 h 160"/>
              <a:gd name="T48" fmla="*/ 64 w 146"/>
              <a:gd name="T49" fmla="*/ 160 h 160"/>
              <a:gd name="T50" fmla="*/ 100 w 146"/>
              <a:gd name="T51" fmla="*/ 136 h 160"/>
              <a:gd name="T52" fmla="*/ 113 w 146"/>
              <a:gd name="T53" fmla="*/ 117 h 160"/>
              <a:gd name="T54" fmla="*/ 97 w 146"/>
              <a:gd name="T55" fmla="*/ 117 h 160"/>
              <a:gd name="T56" fmla="*/ 85 w 146"/>
              <a:gd name="T57" fmla="*/ 128 h 160"/>
              <a:gd name="T58" fmla="*/ 85 w 146"/>
              <a:gd name="T59" fmla="*/ 143 h 160"/>
              <a:gd name="T60" fmla="*/ 45 w 146"/>
              <a:gd name="T61" fmla="*/ 142 h 160"/>
              <a:gd name="T62" fmla="*/ 38 w 146"/>
              <a:gd name="T63" fmla="*/ 108 h 160"/>
              <a:gd name="T64" fmla="*/ 37 w 146"/>
              <a:gd name="T65" fmla="*/ 92 h 160"/>
              <a:gd name="T66" fmla="*/ 18 w 146"/>
              <a:gd name="T67" fmla="*/ 7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" h="160">
                <a:moveTo>
                  <a:pt x="96" y="0"/>
                </a:moveTo>
                <a:cubicBezTo>
                  <a:pt x="88" y="0"/>
                  <a:pt x="79" y="4"/>
                  <a:pt x="79" y="12"/>
                </a:cubicBezTo>
                <a:cubicBezTo>
                  <a:pt x="65" y="12"/>
                  <a:pt x="65" y="12"/>
                  <a:pt x="65" y="12"/>
                </a:cubicBezTo>
                <a:cubicBezTo>
                  <a:pt x="54" y="12"/>
                  <a:pt x="46" y="20"/>
                  <a:pt x="46" y="31"/>
                </a:cubicBezTo>
                <a:cubicBezTo>
                  <a:pt x="46" y="93"/>
                  <a:pt x="46" y="93"/>
                  <a:pt x="46" y="93"/>
                </a:cubicBezTo>
                <a:cubicBezTo>
                  <a:pt x="46" y="104"/>
                  <a:pt x="54" y="112"/>
                  <a:pt x="65" y="112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38" y="112"/>
                  <a:pt x="146" y="104"/>
                  <a:pt x="146" y="93"/>
                </a:cubicBezTo>
                <a:cubicBezTo>
                  <a:pt x="146" y="31"/>
                  <a:pt x="146" y="31"/>
                  <a:pt x="146" y="31"/>
                </a:cubicBezTo>
                <a:cubicBezTo>
                  <a:pt x="146" y="20"/>
                  <a:pt x="138" y="12"/>
                  <a:pt x="127" y="12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3" y="4"/>
                  <a:pt x="104" y="0"/>
                  <a:pt x="96" y="0"/>
                </a:cubicBezTo>
                <a:close/>
                <a:moveTo>
                  <a:pt x="96" y="8"/>
                </a:moveTo>
                <a:cubicBezTo>
                  <a:pt x="99" y="8"/>
                  <a:pt x="102" y="9"/>
                  <a:pt x="103" y="12"/>
                </a:cubicBezTo>
                <a:cubicBezTo>
                  <a:pt x="89" y="12"/>
                  <a:pt x="89" y="12"/>
                  <a:pt x="89" y="12"/>
                </a:cubicBezTo>
                <a:cubicBezTo>
                  <a:pt x="90" y="9"/>
                  <a:pt x="93" y="8"/>
                  <a:pt x="96" y="8"/>
                </a:cubicBezTo>
                <a:close/>
                <a:moveTo>
                  <a:pt x="64" y="20"/>
                </a:moveTo>
                <a:cubicBezTo>
                  <a:pt x="129" y="20"/>
                  <a:pt x="129" y="20"/>
                  <a:pt x="129" y="20"/>
                </a:cubicBezTo>
                <a:cubicBezTo>
                  <a:pt x="134" y="20"/>
                  <a:pt x="138" y="24"/>
                  <a:pt x="138" y="29"/>
                </a:cubicBezTo>
                <a:cubicBezTo>
                  <a:pt x="138" y="32"/>
                  <a:pt x="138" y="32"/>
                  <a:pt x="138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38" y="36"/>
                  <a:pt x="138" y="36"/>
                  <a:pt x="138" y="36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8" y="48"/>
                  <a:pt x="138" y="48"/>
                  <a:pt x="138" y="48"/>
                </a:cubicBezTo>
                <a:cubicBezTo>
                  <a:pt x="126" y="48"/>
                  <a:pt x="126" y="48"/>
                  <a:pt x="126" y="48"/>
                </a:cubicBezTo>
                <a:cubicBezTo>
                  <a:pt x="126" y="52"/>
                  <a:pt x="126" y="52"/>
                  <a:pt x="126" y="52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6"/>
                  <a:pt x="138" y="56"/>
                  <a:pt x="13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1" y="56"/>
                  <a:pt x="61" y="61"/>
                </a:cubicBezTo>
                <a:cubicBezTo>
                  <a:pt x="61" y="93"/>
                  <a:pt x="61" y="93"/>
                  <a:pt x="61" y="93"/>
                </a:cubicBezTo>
                <a:cubicBezTo>
                  <a:pt x="61" y="100"/>
                  <a:pt x="66" y="103"/>
                  <a:pt x="66" y="103"/>
                </a:cubicBezTo>
                <a:cubicBezTo>
                  <a:pt x="56" y="103"/>
                  <a:pt x="54" y="94"/>
                  <a:pt x="54" y="94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4"/>
                  <a:pt x="58" y="20"/>
                  <a:pt x="64" y="20"/>
                </a:cubicBezTo>
                <a:close/>
                <a:moveTo>
                  <a:pt x="9" y="70"/>
                </a:moveTo>
                <a:cubicBezTo>
                  <a:pt x="4" y="70"/>
                  <a:pt x="0" y="75"/>
                  <a:pt x="0" y="80"/>
                </a:cubicBezTo>
                <a:cubicBezTo>
                  <a:pt x="0" y="85"/>
                  <a:pt x="4" y="89"/>
                  <a:pt x="9" y="89"/>
                </a:cubicBezTo>
                <a:cubicBezTo>
                  <a:pt x="13" y="89"/>
                  <a:pt x="16" y="88"/>
                  <a:pt x="17" y="85"/>
                </a:cubicBezTo>
                <a:cubicBezTo>
                  <a:pt x="19" y="86"/>
                  <a:pt x="20" y="86"/>
                  <a:pt x="21" y="87"/>
                </a:cubicBezTo>
                <a:cubicBezTo>
                  <a:pt x="24" y="89"/>
                  <a:pt x="26" y="92"/>
                  <a:pt x="28" y="95"/>
                </a:cubicBezTo>
                <a:cubicBezTo>
                  <a:pt x="29" y="99"/>
                  <a:pt x="29" y="103"/>
                  <a:pt x="29" y="108"/>
                </a:cubicBezTo>
                <a:cubicBezTo>
                  <a:pt x="28" y="112"/>
                  <a:pt x="27" y="117"/>
                  <a:pt x="28" y="122"/>
                </a:cubicBezTo>
                <a:cubicBezTo>
                  <a:pt x="28" y="132"/>
                  <a:pt x="32" y="141"/>
                  <a:pt x="38" y="148"/>
                </a:cubicBezTo>
                <a:cubicBezTo>
                  <a:pt x="45" y="155"/>
                  <a:pt x="54" y="159"/>
                  <a:pt x="64" y="160"/>
                </a:cubicBezTo>
                <a:cubicBezTo>
                  <a:pt x="74" y="160"/>
                  <a:pt x="84" y="156"/>
                  <a:pt x="92" y="149"/>
                </a:cubicBezTo>
                <a:cubicBezTo>
                  <a:pt x="96" y="145"/>
                  <a:pt x="99" y="141"/>
                  <a:pt x="100" y="136"/>
                </a:cubicBezTo>
                <a:cubicBezTo>
                  <a:pt x="104" y="135"/>
                  <a:pt x="107" y="131"/>
                  <a:pt x="109" y="128"/>
                </a:cubicBezTo>
                <a:cubicBezTo>
                  <a:pt x="111" y="125"/>
                  <a:pt x="112" y="122"/>
                  <a:pt x="113" y="117"/>
                </a:cubicBezTo>
                <a:cubicBezTo>
                  <a:pt x="99" y="117"/>
                  <a:pt x="99" y="117"/>
                  <a:pt x="99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1" y="122"/>
                  <a:pt x="83" y="126"/>
                  <a:pt x="85" y="128"/>
                </a:cubicBezTo>
                <a:cubicBezTo>
                  <a:pt x="86" y="131"/>
                  <a:pt x="88" y="133"/>
                  <a:pt x="91" y="135"/>
                </a:cubicBezTo>
                <a:cubicBezTo>
                  <a:pt x="89" y="138"/>
                  <a:pt x="87" y="140"/>
                  <a:pt x="85" y="143"/>
                </a:cubicBezTo>
                <a:cubicBezTo>
                  <a:pt x="80" y="148"/>
                  <a:pt x="72" y="151"/>
                  <a:pt x="64" y="150"/>
                </a:cubicBezTo>
                <a:cubicBezTo>
                  <a:pt x="57" y="150"/>
                  <a:pt x="50" y="147"/>
                  <a:pt x="45" y="142"/>
                </a:cubicBezTo>
                <a:cubicBezTo>
                  <a:pt x="40" y="136"/>
                  <a:pt x="37" y="129"/>
                  <a:pt x="37" y="122"/>
                </a:cubicBezTo>
                <a:cubicBezTo>
                  <a:pt x="37" y="118"/>
                  <a:pt x="38" y="113"/>
                  <a:pt x="38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9" y="103"/>
                  <a:pt x="39" y="98"/>
                  <a:pt x="37" y="92"/>
                </a:cubicBezTo>
                <a:cubicBezTo>
                  <a:pt x="35" y="87"/>
                  <a:pt x="31" y="82"/>
                  <a:pt x="26" y="79"/>
                </a:cubicBezTo>
                <a:cubicBezTo>
                  <a:pt x="24" y="77"/>
                  <a:pt x="21" y="76"/>
                  <a:pt x="18" y="75"/>
                </a:cubicBezTo>
                <a:cubicBezTo>
                  <a:pt x="16" y="72"/>
                  <a:pt x="13" y="70"/>
                  <a:pt x="9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3950634" y="2438533"/>
            <a:ext cx="2239041" cy="3339967"/>
          </a:xfrm>
          <a:prstGeom prst="roundRect">
            <a:avLst>
              <a:gd name="adj" fmla="val 498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34" name="椭圆 33"/>
          <p:cNvSpPr/>
          <p:nvPr/>
        </p:nvSpPr>
        <p:spPr>
          <a:xfrm>
            <a:off x="4739954" y="2136489"/>
            <a:ext cx="660400" cy="66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300713" y="4158300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208709" y="4594078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8" name="直接连接符 37"/>
          <p:cNvCxnSpPr/>
          <p:nvPr/>
        </p:nvCxnSpPr>
        <p:spPr>
          <a:xfrm flipH="1">
            <a:off x="4259852" y="3859766"/>
            <a:ext cx="1620605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41"/>
          <p:cNvSpPr/>
          <p:nvPr/>
        </p:nvSpPr>
        <p:spPr>
          <a:xfrm>
            <a:off x="6410368" y="2438533"/>
            <a:ext cx="2239041" cy="3339967"/>
          </a:xfrm>
          <a:prstGeom prst="roundRect">
            <a:avLst>
              <a:gd name="adj" fmla="val 498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43" name="椭圆 42"/>
          <p:cNvSpPr/>
          <p:nvPr/>
        </p:nvSpPr>
        <p:spPr>
          <a:xfrm>
            <a:off x="7199688" y="2136489"/>
            <a:ext cx="660400" cy="660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760447" y="4158300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668443" y="4594078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6" name="直接连接符 45"/>
          <p:cNvCxnSpPr/>
          <p:nvPr/>
        </p:nvCxnSpPr>
        <p:spPr>
          <a:xfrm flipH="1">
            <a:off x="6719586" y="3859766"/>
            <a:ext cx="1620605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圆角矩形 49"/>
          <p:cNvSpPr/>
          <p:nvPr/>
        </p:nvSpPr>
        <p:spPr>
          <a:xfrm>
            <a:off x="8870102" y="2438533"/>
            <a:ext cx="2239041" cy="3339967"/>
          </a:xfrm>
          <a:prstGeom prst="roundRect">
            <a:avLst>
              <a:gd name="adj" fmla="val 4989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51" name="椭圆 50"/>
          <p:cNvSpPr/>
          <p:nvPr/>
        </p:nvSpPr>
        <p:spPr>
          <a:xfrm>
            <a:off x="9659422" y="2136489"/>
            <a:ext cx="660400" cy="6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04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220181" y="4158300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9128177" y="4594078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4" name="直接连接符 53"/>
          <p:cNvCxnSpPr/>
          <p:nvPr/>
        </p:nvCxnSpPr>
        <p:spPr>
          <a:xfrm flipH="1">
            <a:off x="9179320" y="3859766"/>
            <a:ext cx="1620605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786666" y="2788769"/>
            <a:ext cx="2284730" cy="45060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22092" y="781866"/>
              <a:ext cx="380680" cy="292912"/>
              <a:chOff x="3812546" y="4935519"/>
              <a:chExt cx="499285" cy="384173"/>
            </a:xfrm>
            <a:solidFill>
              <a:schemeClr val="bg1"/>
            </a:solidFill>
          </p:grpSpPr>
          <p:sp>
            <p:nvSpPr>
              <p:cNvPr id="17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6485683" y="2889652"/>
            <a:ext cx="1231106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1600" dirty="0"/>
              <a:t>段落</a:t>
            </a:r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1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37513" y="3375425"/>
            <a:ext cx="2050061" cy="4801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2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泪滴形 3"/>
          <p:cNvSpPr/>
          <p:nvPr/>
        </p:nvSpPr>
        <p:spPr>
          <a:xfrm rot="2700000">
            <a:off x="5763918" y="2790060"/>
            <a:ext cx="445406" cy="445406"/>
          </a:xfrm>
          <a:prstGeom prst="teardrop">
            <a:avLst>
              <a:gd name="adj" fmla="val 118417"/>
            </a:avLst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8370503" y="2788769"/>
            <a:ext cx="2284730" cy="45060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069520" y="2889652"/>
            <a:ext cx="1231106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1600" dirty="0"/>
              <a:t>段落</a:t>
            </a:r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1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521350" y="3375425"/>
            <a:ext cx="2050061" cy="4801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2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泪滴形 22"/>
          <p:cNvSpPr/>
          <p:nvPr/>
        </p:nvSpPr>
        <p:spPr>
          <a:xfrm rot="2700000">
            <a:off x="8347755" y="2790060"/>
            <a:ext cx="445406" cy="445406"/>
          </a:xfrm>
          <a:prstGeom prst="teardrop">
            <a:avLst>
              <a:gd name="adj" fmla="val 118417"/>
            </a:avLst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786666" y="4248940"/>
            <a:ext cx="2284730" cy="45060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485683" y="4349823"/>
            <a:ext cx="1231106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1600" dirty="0"/>
              <a:t>段落</a:t>
            </a:r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1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937513" y="4835596"/>
            <a:ext cx="2050061" cy="4801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2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泪滴形 26"/>
          <p:cNvSpPr/>
          <p:nvPr/>
        </p:nvSpPr>
        <p:spPr>
          <a:xfrm rot="2700000">
            <a:off x="5763918" y="4250231"/>
            <a:ext cx="445406" cy="445406"/>
          </a:xfrm>
          <a:prstGeom prst="teardrop">
            <a:avLst>
              <a:gd name="adj" fmla="val 118417"/>
            </a:avLst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8370503" y="4248940"/>
            <a:ext cx="2284730" cy="450605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069520" y="4349823"/>
            <a:ext cx="1231106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1600" dirty="0"/>
              <a:t>段落</a:t>
            </a:r>
            <a:r>
              <a:rPr lang="zh-CN" altLang="en-US" sz="16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1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521350" y="4835596"/>
            <a:ext cx="2050061" cy="4801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2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泪滴形 30"/>
          <p:cNvSpPr/>
          <p:nvPr/>
        </p:nvSpPr>
        <p:spPr>
          <a:xfrm rot="2700000">
            <a:off x="8347755" y="4250231"/>
            <a:ext cx="445406" cy="445406"/>
          </a:xfrm>
          <a:prstGeom prst="teardrop">
            <a:avLst>
              <a:gd name="adj" fmla="val 118417"/>
            </a:avLst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32" name="Freeform 36"/>
          <p:cNvSpPr>
            <a:spLocks noEditPoints="1"/>
          </p:cNvSpPr>
          <p:nvPr/>
        </p:nvSpPr>
        <p:spPr bwMode="auto">
          <a:xfrm>
            <a:off x="5866860" y="4355383"/>
            <a:ext cx="239523" cy="235103"/>
          </a:xfrm>
          <a:custGeom>
            <a:avLst/>
            <a:gdLst>
              <a:gd name="T0" fmla="*/ 94 w 144"/>
              <a:gd name="T1" fmla="*/ 5 h 142"/>
              <a:gd name="T2" fmla="*/ 81 w 144"/>
              <a:gd name="T3" fmla="*/ 31 h 142"/>
              <a:gd name="T4" fmla="*/ 107 w 144"/>
              <a:gd name="T5" fmla="*/ 9 h 142"/>
              <a:gd name="T6" fmla="*/ 131 w 144"/>
              <a:gd name="T7" fmla="*/ 29 h 142"/>
              <a:gd name="T8" fmla="*/ 131 w 144"/>
              <a:gd name="T9" fmla="*/ 42 h 142"/>
              <a:gd name="T10" fmla="*/ 118 w 144"/>
              <a:gd name="T11" fmla="*/ 68 h 142"/>
              <a:gd name="T12" fmla="*/ 143 w 144"/>
              <a:gd name="T13" fmla="*/ 36 h 142"/>
              <a:gd name="T14" fmla="*/ 120 w 144"/>
              <a:gd name="T15" fmla="*/ 5 h 142"/>
              <a:gd name="T16" fmla="*/ 36 w 144"/>
              <a:gd name="T17" fmla="*/ 1 h 142"/>
              <a:gd name="T18" fmla="*/ 7 w 144"/>
              <a:gd name="T19" fmla="*/ 24 h 142"/>
              <a:gd name="T20" fmla="*/ 99 w 144"/>
              <a:gd name="T21" fmla="*/ 136 h 142"/>
              <a:gd name="T22" fmla="*/ 138 w 144"/>
              <a:gd name="T23" fmla="*/ 118 h 142"/>
              <a:gd name="T24" fmla="*/ 46 w 144"/>
              <a:gd name="T25" fmla="*/ 5 h 142"/>
              <a:gd name="T26" fmla="*/ 67 w 144"/>
              <a:gd name="T27" fmla="*/ 33 h 142"/>
              <a:gd name="T28" fmla="*/ 40 w 144"/>
              <a:gd name="T29" fmla="*/ 69 h 142"/>
              <a:gd name="T30" fmla="*/ 67 w 144"/>
              <a:gd name="T31" fmla="*/ 33 h 142"/>
              <a:gd name="T32" fmla="*/ 78 w 144"/>
              <a:gd name="T33" fmla="*/ 55 h 142"/>
              <a:gd name="T34" fmla="*/ 67 w 144"/>
              <a:gd name="T35" fmla="*/ 55 h 142"/>
              <a:gd name="T36" fmla="*/ 86 w 144"/>
              <a:gd name="T37" fmla="*/ 65 h 142"/>
              <a:gd name="T38" fmla="*/ 93 w 144"/>
              <a:gd name="T39" fmla="*/ 70 h 142"/>
              <a:gd name="T40" fmla="*/ 82 w 144"/>
              <a:gd name="T41" fmla="*/ 70 h 142"/>
              <a:gd name="T42" fmla="*/ 57 w 144"/>
              <a:gd name="T43" fmla="*/ 65 h 142"/>
              <a:gd name="T44" fmla="*/ 57 w 144"/>
              <a:gd name="T45" fmla="*/ 76 h 142"/>
              <a:gd name="T46" fmla="*/ 57 w 144"/>
              <a:gd name="T47" fmla="*/ 65 h 142"/>
              <a:gd name="T48" fmla="*/ 110 w 144"/>
              <a:gd name="T49" fmla="*/ 76 h 142"/>
              <a:gd name="T50" fmla="*/ 73 w 144"/>
              <a:gd name="T51" fmla="*/ 104 h 142"/>
              <a:gd name="T52" fmla="*/ 27 w 144"/>
              <a:gd name="T53" fmla="*/ 73 h 142"/>
              <a:gd name="T54" fmla="*/ 7 w 144"/>
              <a:gd name="T55" fmla="*/ 118 h 142"/>
              <a:gd name="T56" fmla="*/ 50 w 144"/>
              <a:gd name="T57" fmla="*/ 135 h 142"/>
              <a:gd name="T58" fmla="*/ 64 w 144"/>
              <a:gd name="T59" fmla="*/ 110 h 142"/>
              <a:gd name="T60" fmla="*/ 31 w 144"/>
              <a:gd name="T61" fmla="*/ 129 h 142"/>
              <a:gd name="T62" fmla="*/ 14 w 144"/>
              <a:gd name="T63" fmla="*/ 112 h 142"/>
              <a:gd name="T64" fmla="*/ 33 w 144"/>
              <a:gd name="T65" fmla="*/ 79 h 142"/>
              <a:gd name="T66" fmla="*/ 72 w 144"/>
              <a:gd name="T67" fmla="*/ 80 h 142"/>
              <a:gd name="T68" fmla="*/ 72 w 144"/>
              <a:gd name="T69" fmla="*/ 91 h 142"/>
              <a:gd name="T70" fmla="*/ 72 w 144"/>
              <a:gd name="T71" fmla="*/ 8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4" h="142">
                <a:moveTo>
                  <a:pt x="107" y="0"/>
                </a:moveTo>
                <a:cubicBezTo>
                  <a:pt x="102" y="0"/>
                  <a:pt x="98" y="2"/>
                  <a:pt x="94" y="5"/>
                </a:cubicBezTo>
                <a:cubicBezTo>
                  <a:pt x="74" y="25"/>
                  <a:pt x="74" y="25"/>
                  <a:pt x="74" y="25"/>
                </a:cubicBezTo>
                <a:cubicBezTo>
                  <a:pt x="81" y="31"/>
                  <a:pt x="81" y="31"/>
                  <a:pt x="81" y="31"/>
                </a:cubicBezTo>
                <a:cubicBezTo>
                  <a:pt x="100" y="11"/>
                  <a:pt x="100" y="11"/>
                  <a:pt x="100" y="11"/>
                </a:cubicBezTo>
                <a:cubicBezTo>
                  <a:pt x="102" y="9"/>
                  <a:pt x="104" y="9"/>
                  <a:pt x="107" y="9"/>
                </a:cubicBezTo>
                <a:cubicBezTo>
                  <a:pt x="109" y="9"/>
                  <a:pt x="112" y="10"/>
                  <a:pt x="114" y="11"/>
                </a:cubicBezTo>
                <a:cubicBezTo>
                  <a:pt x="131" y="29"/>
                  <a:pt x="131" y="29"/>
                  <a:pt x="131" y="29"/>
                </a:cubicBezTo>
                <a:cubicBezTo>
                  <a:pt x="133" y="31"/>
                  <a:pt x="134" y="33"/>
                  <a:pt x="134" y="36"/>
                </a:cubicBezTo>
                <a:cubicBezTo>
                  <a:pt x="134" y="38"/>
                  <a:pt x="133" y="40"/>
                  <a:pt x="131" y="42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18" y="68"/>
                  <a:pt x="118" y="68"/>
                  <a:pt x="118" y="68"/>
                </a:cubicBezTo>
                <a:cubicBezTo>
                  <a:pt x="137" y="48"/>
                  <a:pt x="137" y="48"/>
                  <a:pt x="137" y="48"/>
                </a:cubicBezTo>
                <a:cubicBezTo>
                  <a:pt x="141" y="45"/>
                  <a:pt x="143" y="40"/>
                  <a:pt x="143" y="36"/>
                </a:cubicBezTo>
                <a:cubicBezTo>
                  <a:pt x="143" y="31"/>
                  <a:pt x="141" y="26"/>
                  <a:pt x="137" y="23"/>
                </a:cubicBezTo>
                <a:cubicBezTo>
                  <a:pt x="120" y="5"/>
                  <a:pt x="120" y="5"/>
                  <a:pt x="120" y="5"/>
                </a:cubicBezTo>
                <a:cubicBezTo>
                  <a:pt x="116" y="2"/>
                  <a:pt x="112" y="0"/>
                  <a:pt x="107" y="0"/>
                </a:cubicBezTo>
                <a:close/>
                <a:moveTo>
                  <a:pt x="36" y="1"/>
                </a:moveTo>
                <a:cubicBezTo>
                  <a:pt x="32" y="1"/>
                  <a:pt x="28" y="2"/>
                  <a:pt x="25" y="5"/>
                </a:cubicBezTo>
                <a:cubicBezTo>
                  <a:pt x="7" y="24"/>
                  <a:pt x="7" y="24"/>
                  <a:pt x="7" y="24"/>
                </a:cubicBezTo>
                <a:cubicBezTo>
                  <a:pt x="1" y="29"/>
                  <a:pt x="1" y="39"/>
                  <a:pt x="7" y="44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4" y="142"/>
                  <a:pt x="113" y="142"/>
                  <a:pt x="119" y="136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44" y="112"/>
                  <a:pt x="144" y="103"/>
                  <a:pt x="138" y="97"/>
                </a:cubicBezTo>
                <a:cubicBezTo>
                  <a:pt x="46" y="5"/>
                  <a:pt x="46" y="5"/>
                  <a:pt x="46" y="5"/>
                </a:cubicBezTo>
                <a:cubicBezTo>
                  <a:pt x="43" y="2"/>
                  <a:pt x="39" y="1"/>
                  <a:pt x="36" y="1"/>
                </a:cubicBezTo>
                <a:close/>
                <a:moveTo>
                  <a:pt x="67" y="33"/>
                </a:moveTo>
                <a:cubicBezTo>
                  <a:pt x="72" y="37"/>
                  <a:pt x="72" y="37"/>
                  <a:pt x="72" y="37"/>
                </a:cubicBezTo>
                <a:cubicBezTo>
                  <a:pt x="40" y="69"/>
                  <a:pt x="40" y="69"/>
                  <a:pt x="40" y="69"/>
                </a:cubicBezTo>
                <a:cubicBezTo>
                  <a:pt x="35" y="65"/>
                  <a:pt x="35" y="65"/>
                  <a:pt x="35" y="65"/>
                </a:cubicBezTo>
                <a:lnTo>
                  <a:pt x="67" y="33"/>
                </a:lnTo>
                <a:close/>
                <a:moveTo>
                  <a:pt x="72" y="50"/>
                </a:moveTo>
                <a:cubicBezTo>
                  <a:pt x="75" y="50"/>
                  <a:pt x="78" y="52"/>
                  <a:pt x="78" y="55"/>
                </a:cubicBezTo>
                <a:cubicBezTo>
                  <a:pt x="78" y="59"/>
                  <a:pt x="75" y="61"/>
                  <a:pt x="72" y="61"/>
                </a:cubicBezTo>
                <a:cubicBezTo>
                  <a:pt x="69" y="61"/>
                  <a:pt x="67" y="59"/>
                  <a:pt x="67" y="55"/>
                </a:cubicBezTo>
                <a:cubicBezTo>
                  <a:pt x="67" y="52"/>
                  <a:pt x="69" y="50"/>
                  <a:pt x="72" y="50"/>
                </a:cubicBezTo>
                <a:close/>
                <a:moveTo>
                  <a:pt x="86" y="65"/>
                </a:moveTo>
                <a:cubicBezTo>
                  <a:pt x="87" y="65"/>
                  <a:pt x="87" y="65"/>
                  <a:pt x="88" y="65"/>
                </a:cubicBezTo>
                <a:cubicBezTo>
                  <a:pt x="91" y="65"/>
                  <a:pt x="93" y="67"/>
                  <a:pt x="93" y="70"/>
                </a:cubicBezTo>
                <a:cubicBezTo>
                  <a:pt x="93" y="74"/>
                  <a:pt x="91" y="76"/>
                  <a:pt x="88" y="76"/>
                </a:cubicBezTo>
                <a:cubicBezTo>
                  <a:pt x="84" y="76"/>
                  <a:pt x="82" y="74"/>
                  <a:pt x="82" y="70"/>
                </a:cubicBezTo>
                <a:cubicBezTo>
                  <a:pt x="82" y="68"/>
                  <a:pt x="84" y="66"/>
                  <a:pt x="86" y="65"/>
                </a:cubicBezTo>
                <a:close/>
                <a:moveTo>
                  <a:pt x="57" y="65"/>
                </a:moveTo>
                <a:cubicBezTo>
                  <a:pt x="60" y="65"/>
                  <a:pt x="63" y="68"/>
                  <a:pt x="63" y="71"/>
                </a:cubicBezTo>
                <a:cubicBezTo>
                  <a:pt x="63" y="74"/>
                  <a:pt x="60" y="76"/>
                  <a:pt x="57" y="76"/>
                </a:cubicBezTo>
                <a:cubicBezTo>
                  <a:pt x="54" y="76"/>
                  <a:pt x="52" y="74"/>
                  <a:pt x="52" y="71"/>
                </a:cubicBezTo>
                <a:cubicBezTo>
                  <a:pt x="52" y="68"/>
                  <a:pt x="54" y="65"/>
                  <a:pt x="57" y="65"/>
                </a:cubicBezTo>
                <a:close/>
                <a:moveTo>
                  <a:pt x="105" y="72"/>
                </a:moveTo>
                <a:cubicBezTo>
                  <a:pt x="110" y="76"/>
                  <a:pt x="110" y="76"/>
                  <a:pt x="110" y="76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73" y="104"/>
                  <a:pt x="73" y="104"/>
                  <a:pt x="73" y="104"/>
                </a:cubicBezTo>
                <a:lnTo>
                  <a:pt x="105" y="72"/>
                </a:lnTo>
                <a:close/>
                <a:moveTo>
                  <a:pt x="27" y="73"/>
                </a:moveTo>
                <a:cubicBezTo>
                  <a:pt x="7" y="92"/>
                  <a:pt x="7" y="92"/>
                  <a:pt x="7" y="92"/>
                </a:cubicBezTo>
                <a:cubicBezTo>
                  <a:pt x="0" y="99"/>
                  <a:pt x="0" y="111"/>
                  <a:pt x="7" y="118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32" y="142"/>
                  <a:pt x="43" y="142"/>
                  <a:pt x="50" y="135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44" y="129"/>
                  <a:pt x="44" y="129"/>
                  <a:pt x="44" y="129"/>
                </a:cubicBezTo>
                <a:cubicBezTo>
                  <a:pt x="40" y="133"/>
                  <a:pt x="35" y="133"/>
                  <a:pt x="31" y="129"/>
                </a:cubicBezTo>
                <a:cubicBezTo>
                  <a:pt x="31" y="129"/>
                  <a:pt x="31" y="129"/>
                  <a:pt x="31" y="129"/>
                </a:cubicBezTo>
                <a:cubicBezTo>
                  <a:pt x="14" y="112"/>
                  <a:pt x="14" y="112"/>
                  <a:pt x="14" y="112"/>
                </a:cubicBezTo>
                <a:cubicBezTo>
                  <a:pt x="10" y="108"/>
                  <a:pt x="10" y="102"/>
                  <a:pt x="13" y="98"/>
                </a:cubicBezTo>
                <a:cubicBezTo>
                  <a:pt x="33" y="79"/>
                  <a:pt x="33" y="79"/>
                  <a:pt x="33" y="79"/>
                </a:cubicBezTo>
                <a:lnTo>
                  <a:pt x="27" y="73"/>
                </a:lnTo>
                <a:close/>
                <a:moveTo>
                  <a:pt x="72" y="80"/>
                </a:moveTo>
                <a:cubicBezTo>
                  <a:pt x="75" y="80"/>
                  <a:pt x="78" y="83"/>
                  <a:pt x="78" y="86"/>
                </a:cubicBezTo>
                <a:cubicBezTo>
                  <a:pt x="78" y="89"/>
                  <a:pt x="75" y="91"/>
                  <a:pt x="72" y="91"/>
                </a:cubicBezTo>
                <a:cubicBezTo>
                  <a:pt x="69" y="91"/>
                  <a:pt x="67" y="89"/>
                  <a:pt x="67" y="86"/>
                </a:cubicBezTo>
                <a:cubicBezTo>
                  <a:pt x="67" y="83"/>
                  <a:pt x="69" y="80"/>
                  <a:pt x="72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37"/>
          <p:cNvSpPr>
            <a:spLocks noEditPoints="1"/>
          </p:cNvSpPr>
          <p:nvPr/>
        </p:nvSpPr>
        <p:spPr bwMode="auto">
          <a:xfrm>
            <a:off x="8436536" y="4303412"/>
            <a:ext cx="267845" cy="339044"/>
          </a:xfrm>
          <a:custGeom>
            <a:avLst/>
            <a:gdLst>
              <a:gd name="T0" fmla="*/ 36 w 126"/>
              <a:gd name="T1" fmla="*/ 13 h 160"/>
              <a:gd name="T2" fmla="*/ 65 w 126"/>
              <a:gd name="T3" fmla="*/ 18 h 160"/>
              <a:gd name="T4" fmla="*/ 49 w 126"/>
              <a:gd name="T5" fmla="*/ 0 h 160"/>
              <a:gd name="T6" fmla="*/ 38 w 126"/>
              <a:gd name="T7" fmla="*/ 40 h 160"/>
              <a:gd name="T8" fmla="*/ 21 w 126"/>
              <a:gd name="T9" fmla="*/ 80 h 160"/>
              <a:gd name="T10" fmla="*/ 49 w 126"/>
              <a:gd name="T11" fmla="*/ 102 h 160"/>
              <a:gd name="T12" fmla="*/ 37 w 126"/>
              <a:gd name="T13" fmla="*/ 74 h 160"/>
              <a:gd name="T14" fmla="*/ 103 w 126"/>
              <a:gd name="T15" fmla="*/ 119 h 160"/>
              <a:gd name="T16" fmla="*/ 121 w 126"/>
              <a:gd name="T17" fmla="*/ 125 h 160"/>
              <a:gd name="T18" fmla="*/ 121 w 126"/>
              <a:gd name="T19" fmla="*/ 115 h 160"/>
              <a:gd name="T20" fmla="*/ 105 w 126"/>
              <a:gd name="T21" fmla="*/ 82 h 160"/>
              <a:gd name="T22" fmla="*/ 72 w 126"/>
              <a:gd name="T23" fmla="*/ 69 h 160"/>
              <a:gd name="T24" fmla="*/ 48 w 126"/>
              <a:gd name="T25" fmla="*/ 35 h 160"/>
              <a:gd name="T26" fmla="*/ 4 w 126"/>
              <a:gd name="T27" fmla="*/ 41 h 160"/>
              <a:gd name="T28" fmla="*/ 7 w 126"/>
              <a:gd name="T29" fmla="*/ 49 h 160"/>
              <a:gd name="T30" fmla="*/ 20 w 126"/>
              <a:gd name="T31" fmla="*/ 54 h 160"/>
              <a:gd name="T32" fmla="*/ 27 w 126"/>
              <a:gd name="T33" fmla="*/ 49 h 160"/>
              <a:gd name="T34" fmla="*/ 11 w 126"/>
              <a:gd name="T35" fmla="*/ 40 h 160"/>
              <a:gd name="T36" fmla="*/ 49 w 126"/>
              <a:gd name="T37" fmla="*/ 79 h 160"/>
              <a:gd name="T38" fmla="*/ 56 w 126"/>
              <a:gd name="T39" fmla="*/ 88 h 160"/>
              <a:gd name="T40" fmla="*/ 54 w 126"/>
              <a:gd name="T41" fmla="*/ 151 h 160"/>
              <a:gd name="T42" fmla="*/ 29 w 126"/>
              <a:gd name="T43" fmla="*/ 100 h 160"/>
              <a:gd name="T44" fmla="*/ 14 w 126"/>
              <a:gd name="T45" fmla="*/ 119 h 160"/>
              <a:gd name="T46" fmla="*/ 95 w 126"/>
              <a:gd name="T47" fmla="*/ 119 h 160"/>
              <a:gd name="T48" fmla="*/ 54 w 126"/>
              <a:gd name="T49" fmla="*/ 110 h 160"/>
              <a:gd name="T50" fmla="*/ 54 w 126"/>
              <a:gd name="T51" fmla="*/ 128 h 160"/>
              <a:gd name="T52" fmla="*/ 54 w 126"/>
              <a:gd name="T53" fmla="*/ 110 h 160"/>
              <a:gd name="T54" fmla="*/ 94 w 126"/>
              <a:gd name="T55" fmla="*/ 144 h 160"/>
              <a:gd name="T56" fmla="*/ 125 w 126"/>
              <a:gd name="T57" fmla="*/ 144 h 160"/>
              <a:gd name="T58" fmla="*/ 109 w 126"/>
              <a:gd name="T59" fmla="*/ 138 h 160"/>
              <a:gd name="T60" fmla="*/ 109 w 126"/>
              <a:gd name="T61" fmla="*/ 151 h 160"/>
              <a:gd name="T62" fmla="*/ 109 w 126"/>
              <a:gd name="T63" fmla="*/ 13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6" h="160">
                <a:moveTo>
                  <a:pt x="49" y="0"/>
                </a:moveTo>
                <a:cubicBezTo>
                  <a:pt x="42" y="0"/>
                  <a:pt x="37" y="6"/>
                  <a:pt x="36" y="13"/>
                </a:cubicBezTo>
                <a:cubicBezTo>
                  <a:pt x="35" y="22"/>
                  <a:pt x="41" y="30"/>
                  <a:pt x="49" y="31"/>
                </a:cubicBezTo>
                <a:cubicBezTo>
                  <a:pt x="57" y="32"/>
                  <a:pt x="64" y="26"/>
                  <a:pt x="65" y="18"/>
                </a:cubicBezTo>
                <a:cubicBezTo>
                  <a:pt x="66" y="9"/>
                  <a:pt x="60" y="1"/>
                  <a:pt x="52" y="0"/>
                </a:cubicBezTo>
                <a:cubicBezTo>
                  <a:pt x="51" y="0"/>
                  <a:pt x="50" y="0"/>
                  <a:pt x="49" y="0"/>
                </a:cubicBezTo>
                <a:close/>
                <a:moveTo>
                  <a:pt x="48" y="35"/>
                </a:moveTo>
                <a:cubicBezTo>
                  <a:pt x="43" y="35"/>
                  <a:pt x="40" y="36"/>
                  <a:pt x="38" y="40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4"/>
                  <a:pt x="19" y="78"/>
                  <a:pt x="21" y="80"/>
                </a:cubicBezTo>
                <a:cubicBezTo>
                  <a:pt x="37" y="101"/>
                  <a:pt x="37" y="101"/>
                  <a:pt x="37" y="101"/>
                </a:cubicBezTo>
                <a:cubicBezTo>
                  <a:pt x="40" y="104"/>
                  <a:pt x="45" y="105"/>
                  <a:pt x="49" y="102"/>
                </a:cubicBezTo>
                <a:cubicBezTo>
                  <a:pt x="52" y="100"/>
                  <a:pt x="52" y="95"/>
                  <a:pt x="50" y="91"/>
                </a:cubicBezTo>
                <a:cubicBezTo>
                  <a:pt x="37" y="74"/>
                  <a:pt x="37" y="74"/>
                  <a:pt x="37" y="74"/>
                </a:cubicBezTo>
                <a:cubicBezTo>
                  <a:pt x="43" y="72"/>
                  <a:pt x="49" y="72"/>
                  <a:pt x="55" y="72"/>
                </a:cubicBezTo>
                <a:cubicBezTo>
                  <a:pt x="81" y="72"/>
                  <a:pt x="103" y="93"/>
                  <a:pt x="103" y="119"/>
                </a:cubicBezTo>
                <a:cubicBezTo>
                  <a:pt x="103" y="121"/>
                  <a:pt x="103" y="123"/>
                  <a:pt x="103" y="125"/>
                </a:cubicBezTo>
                <a:cubicBezTo>
                  <a:pt x="108" y="122"/>
                  <a:pt x="114" y="122"/>
                  <a:pt x="121" y="125"/>
                </a:cubicBezTo>
                <a:cubicBezTo>
                  <a:pt x="126" y="125"/>
                  <a:pt x="125" y="122"/>
                  <a:pt x="125" y="119"/>
                </a:cubicBezTo>
                <a:cubicBezTo>
                  <a:pt x="125" y="117"/>
                  <a:pt x="123" y="115"/>
                  <a:pt x="121" y="115"/>
                </a:cubicBezTo>
                <a:cubicBezTo>
                  <a:pt x="114" y="115"/>
                  <a:pt x="114" y="115"/>
                  <a:pt x="114" y="115"/>
                </a:cubicBezTo>
                <a:cubicBezTo>
                  <a:pt x="114" y="115"/>
                  <a:pt x="108" y="92"/>
                  <a:pt x="105" y="82"/>
                </a:cubicBezTo>
                <a:cubicBezTo>
                  <a:pt x="104" y="79"/>
                  <a:pt x="102" y="74"/>
                  <a:pt x="97" y="74"/>
                </a:cubicBezTo>
                <a:cubicBezTo>
                  <a:pt x="92" y="73"/>
                  <a:pt x="79" y="70"/>
                  <a:pt x="72" y="69"/>
                </a:cubicBezTo>
                <a:cubicBezTo>
                  <a:pt x="72" y="69"/>
                  <a:pt x="70" y="58"/>
                  <a:pt x="68" y="49"/>
                </a:cubicBezTo>
                <a:cubicBezTo>
                  <a:pt x="66" y="38"/>
                  <a:pt x="57" y="36"/>
                  <a:pt x="48" y="35"/>
                </a:cubicBezTo>
                <a:close/>
                <a:moveTo>
                  <a:pt x="11" y="40"/>
                </a:moveTo>
                <a:cubicBezTo>
                  <a:pt x="9" y="40"/>
                  <a:pt x="6" y="40"/>
                  <a:pt x="4" y="41"/>
                </a:cubicBezTo>
                <a:cubicBezTo>
                  <a:pt x="2" y="41"/>
                  <a:pt x="0" y="44"/>
                  <a:pt x="1" y="47"/>
                </a:cubicBezTo>
                <a:cubicBezTo>
                  <a:pt x="1" y="49"/>
                  <a:pt x="5" y="50"/>
                  <a:pt x="7" y="49"/>
                </a:cubicBezTo>
                <a:cubicBezTo>
                  <a:pt x="9" y="48"/>
                  <a:pt x="12" y="49"/>
                  <a:pt x="15" y="50"/>
                </a:cubicBezTo>
                <a:cubicBezTo>
                  <a:pt x="17" y="50"/>
                  <a:pt x="18" y="52"/>
                  <a:pt x="20" y="54"/>
                </a:cubicBezTo>
                <a:cubicBezTo>
                  <a:pt x="21" y="56"/>
                  <a:pt x="24" y="56"/>
                  <a:pt x="26" y="55"/>
                </a:cubicBezTo>
                <a:cubicBezTo>
                  <a:pt x="28" y="54"/>
                  <a:pt x="28" y="51"/>
                  <a:pt x="27" y="49"/>
                </a:cubicBezTo>
                <a:cubicBezTo>
                  <a:pt x="25" y="46"/>
                  <a:pt x="22" y="43"/>
                  <a:pt x="19" y="42"/>
                </a:cubicBezTo>
                <a:cubicBezTo>
                  <a:pt x="16" y="41"/>
                  <a:pt x="14" y="40"/>
                  <a:pt x="11" y="40"/>
                </a:cubicBezTo>
                <a:close/>
                <a:moveTo>
                  <a:pt x="54" y="79"/>
                </a:moveTo>
                <a:cubicBezTo>
                  <a:pt x="52" y="79"/>
                  <a:pt x="51" y="79"/>
                  <a:pt x="49" y="79"/>
                </a:cubicBezTo>
                <a:cubicBezTo>
                  <a:pt x="55" y="87"/>
                  <a:pt x="55" y="87"/>
                  <a:pt x="55" y="87"/>
                </a:cubicBezTo>
                <a:cubicBezTo>
                  <a:pt x="55" y="87"/>
                  <a:pt x="55" y="88"/>
                  <a:pt x="56" y="88"/>
                </a:cubicBezTo>
                <a:cubicBezTo>
                  <a:pt x="72" y="89"/>
                  <a:pt x="86" y="103"/>
                  <a:pt x="86" y="119"/>
                </a:cubicBezTo>
                <a:cubicBezTo>
                  <a:pt x="86" y="137"/>
                  <a:pt x="71" y="151"/>
                  <a:pt x="54" y="151"/>
                </a:cubicBezTo>
                <a:cubicBezTo>
                  <a:pt x="37" y="151"/>
                  <a:pt x="23" y="137"/>
                  <a:pt x="23" y="119"/>
                </a:cubicBezTo>
                <a:cubicBezTo>
                  <a:pt x="23" y="112"/>
                  <a:pt x="25" y="105"/>
                  <a:pt x="29" y="100"/>
                </a:cubicBezTo>
                <a:cubicBezTo>
                  <a:pt x="24" y="93"/>
                  <a:pt x="24" y="93"/>
                  <a:pt x="24" y="93"/>
                </a:cubicBezTo>
                <a:cubicBezTo>
                  <a:pt x="17" y="100"/>
                  <a:pt x="14" y="109"/>
                  <a:pt x="14" y="119"/>
                </a:cubicBezTo>
                <a:cubicBezTo>
                  <a:pt x="14" y="142"/>
                  <a:pt x="32" y="160"/>
                  <a:pt x="54" y="160"/>
                </a:cubicBezTo>
                <a:cubicBezTo>
                  <a:pt x="76" y="160"/>
                  <a:pt x="95" y="142"/>
                  <a:pt x="95" y="119"/>
                </a:cubicBezTo>
                <a:cubicBezTo>
                  <a:pt x="95" y="97"/>
                  <a:pt x="76" y="79"/>
                  <a:pt x="54" y="79"/>
                </a:cubicBezTo>
                <a:close/>
                <a:moveTo>
                  <a:pt x="54" y="110"/>
                </a:moveTo>
                <a:cubicBezTo>
                  <a:pt x="49" y="110"/>
                  <a:pt x="45" y="115"/>
                  <a:pt x="45" y="119"/>
                </a:cubicBezTo>
                <a:cubicBezTo>
                  <a:pt x="45" y="124"/>
                  <a:pt x="49" y="128"/>
                  <a:pt x="54" y="128"/>
                </a:cubicBezTo>
                <a:cubicBezTo>
                  <a:pt x="59" y="128"/>
                  <a:pt x="63" y="124"/>
                  <a:pt x="63" y="119"/>
                </a:cubicBezTo>
                <a:cubicBezTo>
                  <a:pt x="63" y="115"/>
                  <a:pt x="59" y="110"/>
                  <a:pt x="54" y="110"/>
                </a:cubicBezTo>
                <a:close/>
                <a:moveTo>
                  <a:pt x="109" y="129"/>
                </a:moveTo>
                <a:cubicBezTo>
                  <a:pt x="101" y="129"/>
                  <a:pt x="94" y="136"/>
                  <a:pt x="94" y="144"/>
                </a:cubicBezTo>
                <a:cubicBezTo>
                  <a:pt x="94" y="153"/>
                  <a:pt x="101" y="160"/>
                  <a:pt x="109" y="160"/>
                </a:cubicBezTo>
                <a:cubicBezTo>
                  <a:pt x="118" y="160"/>
                  <a:pt x="125" y="153"/>
                  <a:pt x="125" y="144"/>
                </a:cubicBezTo>
                <a:cubicBezTo>
                  <a:pt x="125" y="136"/>
                  <a:pt x="118" y="129"/>
                  <a:pt x="109" y="129"/>
                </a:cubicBezTo>
                <a:close/>
                <a:moveTo>
                  <a:pt x="109" y="138"/>
                </a:moveTo>
                <a:cubicBezTo>
                  <a:pt x="113" y="138"/>
                  <a:pt x="116" y="141"/>
                  <a:pt x="116" y="144"/>
                </a:cubicBezTo>
                <a:cubicBezTo>
                  <a:pt x="116" y="148"/>
                  <a:pt x="113" y="151"/>
                  <a:pt x="109" y="151"/>
                </a:cubicBezTo>
                <a:cubicBezTo>
                  <a:pt x="106" y="151"/>
                  <a:pt x="103" y="148"/>
                  <a:pt x="103" y="144"/>
                </a:cubicBezTo>
                <a:cubicBezTo>
                  <a:pt x="103" y="141"/>
                  <a:pt x="106" y="138"/>
                  <a:pt x="109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44"/>
          <p:cNvSpPr>
            <a:spLocks noEditPoints="1"/>
          </p:cNvSpPr>
          <p:nvPr/>
        </p:nvSpPr>
        <p:spPr bwMode="auto">
          <a:xfrm>
            <a:off x="5859789" y="2890350"/>
            <a:ext cx="253665" cy="244827"/>
          </a:xfrm>
          <a:custGeom>
            <a:avLst/>
            <a:gdLst>
              <a:gd name="T0" fmla="*/ 82 w 153"/>
              <a:gd name="T1" fmla="*/ 0 h 148"/>
              <a:gd name="T2" fmla="*/ 54 w 153"/>
              <a:gd name="T3" fmla="*/ 16 h 148"/>
              <a:gd name="T4" fmla="*/ 33 w 153"/>
              <a:gd name="T5" fmla="*/ 52 h 148"/>
              <a:gd name="T6" fmla="*/ 91 w 153"/>
              <a:gd name="T7" fmla="*/ 85 h 148"/>
              <a:gd name="T8" fmla="*/ 112 w 153"/>
              <a:gd name="T9" fmla="*/ 49 h 148"/>
              <a:gd name="T10" fmla="*/ 100 w 153"/>
              <a:gd name="T11" fmla="*/ 4 h 148"/>
              <a:gd name="T12" fmla="*/ 87 w 153"/>
              <a:gd name="T13" fmla="*/ 0 h 148"/>
              <a:gd name="T14" fmla="*/ 82 w 153"/>
              <a:gd name="T15" fmla="*/ 0 h 148"/>
              <a:gd name="T16" fmla="*/ 83 w 153"/>
              <a:gd name="T17" fmla="*/ 8 h 148"/>
              <a:gd name="T18" fmla="*/ 99 w 153"/>
              <a:gd name="T19" fmla="*/ 15 h 148"/>
              <a:gd name="T20" fmla="*/ 99 w 153"/>
              <a:gd name="T21" fmla="*/ 19 h 148"/>
              <a:gd name="T22" fmla="*/ 95 w 153"/>
              <a:gd name="T23" fmla="*/ 19 h 148"/>
              <a:gd name="T24" fmla="*/ 81 w 153"/>
              <a:gd name="T25" fmla="*/ 14 h 148"/>
              <a:gd name="T26" fmla="*/ 69 w 153"/>
              <a:gd name="T27" fmla="*/ 22 h 148"/>
              <a:gd name="T28" fmla="*/ 65 w 153"/>
              <a:gd name="T29" fmla="*/ 23 h 148"/>
              <a:gd name="T30" fmla="*/ 64 w 153"/>
              <a:gd name="T31" fmla="*/ 19 h 148"/>
              <a:gd name="T32" fmla="*/ 64 w 153"/>
              <a:gd name="T33" fmla="*/ 18 h 148"/>
              <a:gd name="T34" fmla="*/ 81 w 153"/>
              <a:gd name="T35" fmla="*/ 8 h 148"/>
              <a:gd name="T36" fmla="*/ 83 w 153"/>
              <a:gd name="T37" fmla="*/ 8 h 148"/>
              <a:gd name="T38" fmla="*/ 31 w 153"/>
              <a:gd name="T39" fmla="*/ 58 h 148"/>
              <a:gd name="T40" fmla="*/ 29 w 153"/>
              <a:gd name="T41" fmla="*/ 60 h 148"/>
              <a:gd name="T42" fmla="*/ 9 w 153"/>
              <a:gd name="T43" fmla="*/ 94 h 148"/>
              <a:gd name="T44" fmla="*/ 22 w 153"/>
              <a:gd name="T45" fmla="*/ 139 h 148"/>
              <a:gd name="T46" fmla="*/ 67 w 153"/>
              <a:gd name="T47" fmla="*/ 127 h 148"/>
              <a:gd name="T48" fmla="*/ 86 w 153"/>
              <a:gd name="T49" fmla="*/ 92 h 148"/>
              <a:gd name="T50" fmla="*/ 88 w 153"/>
              <a:gd name="T51" fmla="*/ 91 h 148"/>
              <a:gd name="T52" fmla="*/ 86 w 153"/>
              <a:gd name="T53" fmla="*/ 89 h 148"/>
              <a:gd name="T54" fmla="*/ 32 w 153"/>
              <a:gd name="T55" fmla="*/ 59 h 148"/>
              <a:gd name="T56" fmla="*/ 31 w 153"/>
              <a:gd name="T57" fmla="*/ 58 h 148"/>
              <a:gd name="T58" fmla="*/ 114 w 153"/>
              <a:gd name="T59" fmla="*/ 76 h 148"/>
              <a:gd name="T60" fmla="*/ 106 w 153"/>
              <a:gd name="T61" fmla="*/ 77 h 148"/>
              <a:gd name="T62" fmla="*/ 83 w 153"/>
              <a:gd name="T63" fmla="*/ 118 h 148"/>
              <a:gd name="T64" fmla="*/ 83 w 153"/>
              <a:gd name="T65" fmla="*/ 121 h 148"/>
              <a:gd name="T66" fmla="*/ 126 w 153"/>
              <a:gd name="T67" fmla="*/ 142 h 148"/>
              <a:gd name="T68" fmla="*/ 147 w 153"/>
              <a:gd name="T69" fmla="*/ 99 h 148"/>
              <a:gd name="T70" fmla="*/ 114 w 153"/>
              <a:gd name="T71" fmla="*/ 76 h 148"/>
              <a:gd name="T72" fmla="*/ 132 w 153"/>
              <a:gd name="T73" fmla="*/ 89 h 148"/>
              <a:gd name="T74" fmla="*/ 135 w 153"/>
              <a:gd name="T75" fmla="*/ 91 h 148"/>
              <a:gd name="T76" fmla="*/ 135 w 153"/>
              <a:gd name="T77" fmla="*/ 91 h 148"/>
              <a:gd name="T78" fmla="*/ 135 w 153"/>
              <a:gd name="T79" fmla="*/ 96 h 148"/>
              <a:gd name="T80" fmla="*/ 102 w 153"/>
              <a:gd name="T81" fmla="*/ 129 h 148"/>
              <a:gd name="T82" fmla="*/ 97 w 153"/>
              <a:gd name="T83" fmla="*/ 129 h 148"/>
              <a:gd name="T84" fmla="*/ 96 w 153"/>
              <a:gd name="T85" fmla="*/ 129 h 148"/>
              <a:gd name="T86" fmla="*/ 97 w 153"/>
              <a:gd name="T87" fmla="*/ 124 h 148"/>
              <a:gd name="T88" fmla="*/ 130 w 153"/>
              <a:gd name="T89" fmla="*/ 91 h 148"/>
              <a:gd name="T90" fmla="*/ 132 w 153"/>
              <a:gd name="T91" fmla="*/ 89 h 148"/>
              <a:gd name="T92" fmla="*/ 21 w 153"/>
              <a:gd name="T93" fmla="*/ 120 h 148"/>
              <a:gd name="T94" fmla="*/ 21 w 153"/>
              <a:gd name="T95" fmla="*/ 120 h 148"/>
              <a:gd name="T96" fmla="*/ 24 w 153"/>
              <a:gd name="T97" fmla="*/ 122 h 148"/>
              <a:gd name="T98" fmla="*/ 36 w 153"/>
              <a:gd name="T99" fmla="*/ 129 h 148"/>
              <a:gd name="T100" fmla="*/ 49 w 153"/>
              <a:gd name="T101" fmla="*/ 124 h 148"/>
              <a:gd name="T102" fmla="*/ 54 w 153"/>
              <a:gd name="T103" fmla="*/ 124 h 148"/>
              <a:gd name="T104" fmla="*/ 54 w 153"/>
              <a:gd name="T105" fmla="*/ 129 h 148"/>
              <a:gd name="T106" fmla="*/ 35 w 153"/>
              <a:gd name="T107" fmla="*/ 135 h 148"/>
              <a:gd name="T108" fmla="*/ 19 w 153"/>
              <a:gd name="T109" fmla="*/ 125 h 148"/>
              <a:gd name="T110" fmla="*/ 20 w 153"/>
              <a:gd name="T111" fmla="*/ 121 h 148"/>
              <a:gd name="T112" fmla="*/ 21 w 153"/>
              <a:gd name="T113" fmla="*/ 120 h 148"/>
              <a:gd name="T114" fmla="*/ 21 w 153"/>
              <a:gd name="T115" fmla="*/ 12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3" h="148">
                <a:moveTo>
                  <a:pt x="82" y="0"/>
                </a:moveTo>
                <a:cubicBezTo>
                  <a:pt x="71" y="0"/>
                  <a:pt x="60" y="6"/>
                  <a:pt x="54" y="16"/>
                </a:cubicBezTo>
                <a:cubicBezTo>
                  <a:pt x="33" y="52"/>
                  <a:pt x="33" y="52"/>
                  <a:pt x="33" y="52"/>
                </a:cubicBezTo>
                <a:cubicBezTo>
                  <a:pt x="91" y="85"/>
                  <a:pt x="91" y="85"/>
                  <a:pt x="91" y="85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21" y="33"/>
                  <a:pt x="115" y="13"/>
                  <a:pt x="100" y="4"/>
                </a:cubicBezTo>
                <a:cubicBezTo>
                  <a:pt x="96" y="2"/>
                  <a:pt x="91" y="1"/>
                  <a:pt x="87" y="0"/>
                </a:cubicBezTo>
                <a:cubicBezTo>
                  <a:pt x="85" y="0"/>
                  <a:pt x="84" y="0"/>
                  <a:pt x="82" y="0"/>
                </a:cubicBezTo>
                <a:close/>
                <a:moveTo>
                  <a:pt x="83" y="8"/>
                </a:moveTo>
                <a:cubicBezTo>
                  <a:pt x="89" y="8"/>
                  <a:pt x="95" y="10"/>
                  <a:pt x="99" y="15"/>
                </a:cubicBezTo>
                <a:cubicBezTo>
                  <a:pt x="100" y="16"/>
                  <a:pt x="100" y="18"/>
                  <a:pt x="99" y="19"/>
                </a:cubicBezTo>
                <a:cubicBezTo>
                  <a:pt x="98" y="20"/>
                  <a:pt x="96" y="20"/>
                  <a:pt x="95" y="19"/>
                </a:cubicBezTo>
                <a:cubicBezTo>
                  <a:pt x="91" y="16"/>
                  <a:pt x="86" y="14"/>
                  <a:pt x="81" y="14"/>
                </a:cubicBezTo>
                <a:cubicBezTo>
                  <a:pt x="77" y="15"/>
                  <a:pt x="72" y="18"/>
                  <a:pt x="69" y="22"/>
                </a:cubicBezTo>
                <a:cubicBezTo>
                  <a:pt x="69" y="23"/>
                  <a:pt x="67" y="24"/>
                  <a:pt x="65" y="23"/>
                </a:cubicBezTo>
                <a:cubicBezTo>
                  <a:pt x="64" y="23"/>
                  <a:pt x="63" y="21"/>
                  <a:pt x="64" y="19"/>
                </a:cubicBezTo>
                <a:cubicBezTo>
                  <a:pt x="64" y="19"/>
                  <a:pt x="64" y="19"/>
                  <a:pt x="64" y="18"/>
                </a:cubicBezTo>
                <a:cubicBezTo>
                  <a:pt x="68" y="13"/>
                  <a:pt x="74" y="9"/>
                  <a:pt x="81" y="8"/>
                </a:cubicBezTo>
                <a:cubicBezTo>
                  <a:pt x="81" y="8"/>
                  <a:pt x="82" y="8"/>
                  <a:pt x="83" y="8"/>
                </a:cubicBezTo>
                <a:close/>
                <a:moveTo>
                  <a:pt x="31" y="58"/>
                </a:moveTo>
                <a:cubicBezTo>
                  <a:pt x="29" y="60"/>
                  <a:pt x="29" y="60"/>
                  <a:pt x="29" y="60"/>
                </a:cubicBezTo>
                <a:cubicBezTo>
                  <a:pt x="9" y="94"/>
                  <a:pt x="9" y="94"/>
                  <a:pt x="9" y="94"/>
                </a:cubicBezTo>
                <a:cubicBezTo>
                  <a:pt x="0" y="110"/>
                  <a:pt x="6" y="130"/>
                  <a:pt x="22" y="139"/>
                </a:cubicBezTo>
                <a:cubicBezTo>
                  <a:pt x="37" y="148"/>
                  <a:pt x="58" y="143"/>
                  <a:pt x="67" y="127"/>
                </a:cubicBezTo>
                <a:cubicBezTo>
                  <a:pt x="86" y="92"/>
                  <a:pt x="86" y="92"/>
                  <a:pt x="86" y="92"/>
                </a:cubicBezTo>
                <a:cubicBezTo>
                  <a:pt x="88" y="91"/>
                  <a:pt x="88" y="91"/>
                  <a:pt x="88" y="91"/>
                </a:cubicBezTo>
                <a:cubicBezTo>
                  <a:pt x="86" y="89"/>
                  <a:pt x="86" y="89"/>
                  <a:pt x="86" y="89"/>
                </a:cubicBezTo>
                <a:cubicBezTo>
                  <a:pt x="32" y="59"/>
                  <a:pt x="32" y="59"/>
                  <a:pt x="32" y="59"/>
                </a:cubicBezTo>
                <a:lnTo>
                  <a:pt x="31" y="58"/>
                </a:lnTo>
                <a:close/>
                <a:moveTo>
                  <a:pt x="114" y="76"/>
                </a:moveTo>
                <a:cubicBezTo>
                  <a:pt x="112" y="76"/>
                  <a:pt x="109" y="77"/>
                  <a:pt x="106" y="77"/>
                </a:cubicBezTo>
                <a:cubicBezTo>
                  <a:pt x="83" y="118"/>
                  <a:pt x="83" y="118"/>
                  <a:pt x="83" y="118"/>
                </a:cubicBezTo>
                <a:cubicBezTo>
                  <a:pt x="83" y="119"/>
                  <a:pt x="83" y="120"/>
                  <a:pt x="83" y="121"/>
                </a:cubicBezTo>
                <a:cubicBezTo>
                  <a:pt x="89" y="139"/>
                  <a:pt x="109" y="148"/>
                  <a:pt x="126" y="142"/>
                </a:cubicBezTo>
                <a:cubicBezTo>
                  <a:pt x="144" y="136"/>
                  <a:pt x="153" y="117"/>
                  <a:pt x="147" y="99"/>
                </a:cubicBezTo>
                <a:cubicBezTo>
                  <a:pt x="142" y="85"/>
                  <a:pt x="129" y="76"/>
                  <a:pt x="114" y="76"/>
                </a:cubicBezTo>
                <a:close/>
                <a:moveTo>
                  <a:pt x="132" y="89"/>
                </a:moveTo>
                <a:cubicBezTo>
                  <a:pt x="133" y="89"/>
                  <a:pt x="134" y="90"/>
                  <a:pt x="135" y="91"/>
                </a:cubicBezTo>
                <a:cubicBezTo>
                  <a:pt x="135" y="91"/>
                  <a:pt x="135" y="91"/>
                  <a:pt x="135" y="91"/>
                </a:cubicBezTo>
                <a:cubicBezTo>
                  <a:pt x="136" y="92"/>
                  <a:pt x="136" y="95"/>
                  <a:pt x="135" y="96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100" y="131"/>
                  <a:pt x="98" y="131"/>
                  <a:pt x="97" y="129"/>
                </a:cubicBezTo>
                <a:cubicBezTo>
                  <a:pt x="96" y="129"/>
                  <a:pt x="96" y="129"/>
                  <a:pt x="96" y="129"/>
                </a:cubicBezTo>
                <a:cubicBezTo>
                  <a:pt x="95" y="128"/>
                  <a:pt x="95" y="125"/>
                  <a:pt x="97" y="124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30" y="90"/>
                  <a:pt x="131" y="90"/>
                  <a:pt x="132" y="89"/>
                </a:cubicBezTo>
                <a:close/>
                <a:moveTo>
                  <a:pt x="21" y="120"/>
                </a:moveTo>
                <a:cubicBezTo>
                  <a:pt x="21" y="120"/>
                  <a:pt x="21" y="120"/>
                  <a:pt x="21" y="120"/>
                </a:cubicBezTo>
                <a:cubicBezTo>
                  <a:pt x="22" y="120"/>
                  <a:pt x="23" y="121"/>
                  <a:pt x="24" y="122"/>
                </a:cubicBezTo>
                <a:cubicBezTo>
                  <a:pt x="27" y="126"/>
                  <a:pt x="31" y="128"/>
                  <a:pt x="36" y="129"/>
                </a:cubicBezTo>
                <a:cubicBezTo>
                  <a:pt x="41" y="129"/>
                  <a:pt x="46" y="128"/>
                  <a:pt x="49" y="124"/>
                </a:cubicBezTo>
                <a:cubicBezTo>
                  <a:pt x="50" y="123"/>
                  <a:pt x="52" y="123"/>
                  <a:pt x="54" y="124"/>
                </a:cubicBezTo>
                <a:cubicBezTo>
                  <a:pt x="55" y="125"/>
                  <a:pt x="55" y="128"/>
                  <a:pt x="54" y="129"/>
                </a:cubicBezTo>
                <a:cubicBezTo>
                  <a:pt x="49" y="134"/>
                  <a:pt x="42" y="136"/>
                  <a:pt x="35" y="135"/>
                </a:cubicBezTo>
                <a:cubicBezTo>
                  <a:pt x="29" y="135"/>
                  <a:pt x="22" y="131"/>
                  <a:pt x="19" y="125"/>
                </a:cubicBezTo>
                <a:cubicBezTo>
                  <a:pt x="18" y="124"/>
                  <a:pt x="18" y="122"/>
                  <a:pt x="20" y="121"/>
                </a:cubicBezTo>
                <a:cubicBezTo>
                  <a:pt x="20" y="120"/>
                  <a:pt x="20" y="120"/>
                  <a:pt x="21" y="120"/>
                </a:cubicBezTo>
                <a:cubicBezTo>
                  <a:pt x="21" y="120"/>
                  <a:pt x="21" y="120"/>
                  <a:pt x="21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52"/>
          <p:cNvSpPr>
            <a:spLocks noEditPoints="1"/>
          </p:cNvSpPr>
          <p:nvPr/>
        </p:nvSpPr>
        <p:spPr bwMode="auto">
          <a:xfrm>
            <a:off x="8473677" y="2885931"/>
            <a:ext cx="193563" cy="253665"/>
          </a:xfrm>
          <a:custGeom>
            <a:avLst/>
            <a:gdLst>
              <a:gd name="T0" fmla="*/ 59 w 117"/>
              <a:gd name="T1" fmla="*/ 0 h 153"/>
              <a:gd name="T2" fmla="*/ 32 w 117"/>
              <a:gd name="T3" fmla="*/ 29 h 153"/>
              <a:gd name="T4" fmla="*/ 38 w 117"/>
              <a:gd name="T5" fmla="*/ 47 h 153"/>
              <a:gd name="T6" fmla="*/ 38 w 117"/>
              <a:gd name="T7" fmla="*/ 47 h 153"/>
              <a:gd name="T8" fmla="*/ 57 w 117"/>
              <a:gd name="T9" fmla="*/ 68 h 153"/>
              <a:gd name="T10" fmla="*/ 59 w 117"/>
              <a:gd name="T11" fmla="*/ 68 h 153"/>
              <a:gd name="T12" fmla="*/ 60 w 117"/>
              <a:gd name="T13" fmla="*/ 68 h 153"/>
              <a:gd name="T14" fmla="*/ 81 w 117"/>
              <a:gd name="T15" fmla="*/ 44 h 153"/>
              <a:gd name="T16" fmla="*/ 84 w 117"/>
              <a:gd name="T17" fmla="*/ 30 h 153"/>
              <a:gd name="T18" fmla="*/ 59 w 117"/>
              <a:gd name="T19" fmla="*/ 0 h 153"/>
              <a:gd name="T20" fmla="*/ 39 w 117"/>
              <a:gd name="T21" fmla="*/ 62 h 153"/>
              <a:gd name="T22" fmla="*/ 30 w 117"/>
              <a:gd name="T23" fmla="*/ 75 h 153"/>
              <a:gd name="T24" fmla="*/ 37 w 117"/>
              <a:gd name="T25" fmla="*/ 99 h 153"/>
              <a:gd name="T26" fmla="*/ 51 w 117"/>
              <a:gd name="T27" fmla="*/ 112 h 153"/>
              <a:gd name="T28" fmla="*/ 52 w 117"/>
              <a:gd name="T29" fmla="*/ 138 h 153"/>
              <a:gd name="T30" fmla="*/ 40 w 117"/>
              <a:gd name="T31" fmla="*/ 143 h 153"/>
              <a:gd name="T32" fmla="*/ 47 w 117"/>
              <a:gd name="T33" fmla="*/ 136 h 153"/>
              <a:gd name="T34" fmla="*/ 49 w 117"/>
              <a:gd name="T35" fmla="*/ 119 h 153"/>
              <a:gd name="T36" fmla="*/ 39 w 117"/>
              <a:gd name="T37" fmla="*/ 107 h 153"/>
              <a:gd name="T38" fmla="*/ 26 w 117"/>
              <a:gd name="T39" fmla="*/ 110 h 153"/>
              <a:gd name="T40" fmla="*/ 20 w 117"/>
              <a:gd name="T41" fmla="*/ 129 h 153"/>
              <a:gd name="T42" fmla="*/ 27 w 117"/>
              <a:gd name="T43" fmla="*/ 136 h 153"/>
              <a:gd name="T44" fmla="*/ 23 w 117"/>
              <a:gd name="T45" fmla="*/ 143 h 153"/>
              <a:gd name="T46" fmla="*/ 16 w 117"/>
              <a:gd name="T47" fmla="*/ 131 h 153"/>
              <a:gd name="T48" fmla="*/ 29 w 117"/>
              <a:gd name="T49" fmla="*/ 103 h 153"/>
              <a:gd name="T50" fmla="*/ 29 w 117"/>
              <a:gd name="T51" fmla="*/ 87 h 153"/>
              <a:gd name="T52" fmla="*/ 28 w 117"/>
              <a:gd name="T53" fmla="*/ 64 h 153"/>
              <a:gd name="T54" fmla="*/ 4 w 117"/>
              <a:gd name="T55" fmla="*/ 80 h 153"/>
              <a:gd name="T56" fmla="*/ 2 w 117"/>
              <a:gd name="T57" fmla="*/ 106 h 153"/>
              <a:gd name="T58" fmla="*/ 2 w 117"/>
              <a:gd name="T59" fmla="*/ 134 h 153"/>
              <a:gd name="T60" fmla="*/ 22 w 117"/>
              <a:gd name="T61" fmla="*/ 152 h 153"/>
              <a:gd name="T62" fmla="*/ 100 w 117"/>
              <a:gd name="T63" fmla="*/ 152 h 153"/>
              <a:gd name="T64" fmla="*/ 116 w 117"/>
              <a:gd name="T65" fmla="*/ 138 h 153"/>
              <a:gd name="T66" fmla="*/ 117 w 117"/>
              <a:gd name="T67" fmla="*/ 115 h 153"/>
              <a:gd name="T68" fmla="*/ 116 w 117"/>
              <a:gd name="T69" fmla="*/ 88 h 153"/>
              <a:gd name="T70" fmla="*/ 102 w 117"/>
              <a:gd name="T71" fmla="*/ 69 h 153"/>
              <a:gd name="T72" fmla="*/ 84 w 117"/>
              <a:gd name="T73" fmla="*/ 63 h 153"/>
              <a:gd name="T74" fmla="*/ 86 w 117"/>
              <a:gd name="T75" fmla="*/ 82 h 153"/>
              <a:gd name="T76" fmla="*/ 82 w 117"/>
              <a:gd name="T77" fmla="*/ 115 h 153"/>
              <a:gd name="T78" fmla="*/ 91 w 117"/>
              <a:gd name="T79" fmla="*/ 131 h 153"/>
              <a:gd name="T80" fmla="*/ 74 w 117"/>
              <a:gd name="T81" fmla="*/ 134 h 153"/>
              <a:gd name="T82" fmla="*/ 77 w 117"/>
              <a:gd name="T83" fmla="*/ 116 h 153"/>
              <a:gd name="T84" fmla="*/ 83 w 117"/>
              <a:gd name="T85" fmla="*/ 80 h 153"/>
              <a:gd name="T86" fmla="*/ 79 w 117"/>
              <a:gd name="T87" fmla="*/ 64 h 153"/>
              <a:gd name="T88" fmla="*/ 75 w 117"/>
              <a:gd name="T89" fmla="*/ 73 h 153"/>
              <a:gd name="T90" fmla="*/ 62 w 117"/>
              <a:gd name="T91" fmla="*/ 109 h 153"/>
              <a:gd name="T92" fmla="*/ 53 w 117"/>
              <a:gd name="T93" fmla="*/ 105 h 153"/>
              <a:gd name="T94" fmla="*/ 39 w 117"/>
              <a:gd name="T95" fmla="*/ 62 h 153"/>
              <a:gd name="T96" fmla="*/ 55 w 117"/>
              <a:gd name="T97" fmla="*/ 72 h 153"/>
              <a:gd name="T98" fmla="*/ 51 w 117"/>
              <a:gd name="T99" fmla="*/ 75 h 153"/>
              <a:gd name="T100" fmla="*/ 51 w 117"/>
              <a:gd name="T101" fmla="*/ 77 h 153"/>
              <a:gd name="T102" fmla="*/ 55 w 117"/>
              <a:gd name="T103" fmla="*/ 80 h 153"/>
              <a:gd name="T104" fmla="*/ 53 w 117"/>
              <a:gd name="T105" fmla="*/ 89 h 153"/>
              <a:gd name="T106" fmla="*/ 53 w 117"/>
              <a:gd name="T107" fmla="*/ 91 h 153"/>
              <a:gd name="T108" fmla="*/ 58 w 117"/>
              <a:gd name="T109" fmla="*/ 107 h 153"/>
              <a:gd name="T110" fmla="*/ 60 w 117"/>
              <a:gd name="T111" fmla="*/ 107 h 153"/>
              <a:gd name="T112" fmla="*/ 65 w 117"/>
              <a:gd name="T113" fmla="*/ 91 h 153"/>
              <a:gd name="T114" fmla="*/ 65 w 117"/>
              <a:gd name="T115" fmla="*/ 89 h 153"/>
              <a:gd name="T116" fmla="*/ 62 w 117"/>
              <a:gd name="T117" fmla="*/ 80 h 153"/>
              <a:gd name="T118" fmla="*/ 65 w 117"/>
              <a:gd name="T119" fmla="*/ 77 h 153"/>
              <a:gd name="T120" fmla="*/ 65 w 117"/>
              <a:gd name="T121" fmla="*/ 75 h 153"/>
              <a:gd name="T122" fmla="*/ 62 w 117"/>
              <a:gd name="T123" fmla="*/ 72 h 153"/>
              <a:gd name="T124" fmla="*/ 55 w 117"/>
              <a:gd name="T125" fmla="*/ 72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" h="153">
                <a:moveTo>
                  <a:pt x="59" y="0"/>
                </a:moveTo>
                <a:cubicBezTo>
                  <a:pt x="43" y="0"/>
                  <a:pt x="32" y="12"/>
                  <a:pt x="32" y="29"/>
                </a:cubicBezTo>
                <a:cubicBezTo>
                  <a:pt x="32" y="37"/>
                  <a:pt x="33" y="41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40" y="58"/>
                  <a:pt x="47" y="64"/>
                  <a:pt x="57" y="68"/>
                </a:cubicBezTo>
                <a:cubicBezTo>
                  <a:pt x="57" y="68"/>
                  <a:pt x="58" y="68"/>
                  <a:pt x="59" y="68"/>
                </a:cubicBezTo>
                <a:cubicBezTo>
                  <a:pt x="59" y="68"/>
                  <a:pt x="60" y="68"/>
                  <a:pt x="60" y="68"/>
                </a:cubicBezTo>
                <a:cubicBezTo>
                  <a:pt x="72" y="65"/>
                  <a:pt x="77" y="55"/>
                  <a:pt x="81" y="44"/>
                </a:cubicBezTo>
                <a:cubicBezTo>
                  <a:pt x="85" y="40"/>
                  <a:pt x="84" y="37"/>
                  <a:pt x="84" y="30"/>
                </a:cubicBezTo>
                <a:cubicBezTo>
                  <a:pt x="84" y="13"/>
                  <a:pt x="74" y="0"/>
                  <a:pt x="59" y="0"/>
                </a:cubicBezTo>
                <a:close/>
                <a:moveTo>
                  <a:pt x="39" y="62"/>
                </a:moveTo>
                <a:cubicBezTo>
                  <a:pt x="33" y="62"/>
                  <a:pt x="29" y="69"/>
                  <a:pt x="30" y="75"/>
                </a:cubicBezTo>
                <a:cubicBezTo>
                  <a:pt x="31" y="83"/>
                  <a:pt x="37" y="90"/>
                  <a:pt x="37" y="99"/>
                </a:cubicBezTo>
                <a:cubicBezTo>
                  <a:pt x="39" y="105"/>
                  <a:pt x="48" y="105"/>
                  <a:pt x="51" y="112"/>
                </a:cubicBezTo>
                <a:cubicBezTo>
                  <a:pt x="55" y="120"/>
                  <a:pt x="57" y="130"/>
                  <a:pt x="52" y="138"/>
                </a:cubicBezTo>
                <a:cubicBezTo>
                  <a:pt x="48" y="141"/>
                  <a:pt x="44" y="146"/>
                  <a:pt x="40" y="143"/>
                </a:cubicBezTo>
                <a:cubicBezTo>
                  <a:pt x="35" y="138"/>
                  <a:pt x="43" y="134"/>
                  <a:pt x="47" y="136"/>
                </a:cubicBezTo>
                <a:cubicBezTo>
                  <a:pt x="52" y="132"/>
                  <a:pt x="51" y="125"/>
                  <a:pt x="49" y="119"/>
                </a:cubicBezTo>
                <a:cubicBezTo>
                  <a:pt x="47" y="114"/>
                  <a:pt x="44" y="109"/>
                  <a:pt x="39" y="107"/>
                </a:cubicBezTo>
                <a:cubicBezTo>
                  <a:pt x="35" y="112"/>
                  <a:pt x="30" y="105"/>
                  <a:pt x="26" y="110"/>
                </a:cubicBezTo>
                <a:cubicBezTo>
                  <a:pt x="22" y="115"/>
                  <a:pt x="20" y="122"/>
                  <a:pt x="20" y="129"/>
                </a:cubicBezTo>
                <a:cubicBezTo>
                  <a:pt x="20" y="133"/>
                  <a:pt x="23" y="138"/>
                  <a:pt x="27" y="136"/>
                </a:cubicBezTo>
                <a:cubicBezTo>
                  <a:pt x="34" y="137"/>
                  <a:pt x="29" y="148"/>
                  <a:pt x="23" y="143"/>
                </a:cubicBezTo>
                <a:cubicBezTo>
                  <a:pt x="21" y="139"/>
                  <a:pt x="16" y="137"/>
                  <a:pt x="16" y="131"/>
                </a:cubicBezTo>
                <a:cubicBezTo>
                  <a:pt x="15" y="120"/>
                  <a:pt x="19" y="109"/>
                  <a:pt x="29" y="103"/>
                </a:cubicBezTo>
                <a:cubicBezTo>
                  <a:pt x="35" y="100"/>
                  <a:pt x="32" y="92"/>
                  <a:pt x="29" y="87"/>
                </a:cubicBezTo>
                <a:cubicBezTo>
                  <a:pt x="26" y="80"/>
                  <a:pt x="24" y="71"/>
                  <a:pt x="28" y="64"/>
                </a:cubicBezTo>
                <a:cubicBezTo>
                  <a:pt x="19" y="67"/>
                  <a:pt x="8" y="70"/>
                  <a:pt x="4" y="80"/>
                </a:cubicBezTo>
                <a:cubicBezTo>
                  <a:pt x="0" y="88"/>
                  <a:pt x="2" y="97"/>
                  <a:pt x="2" y="106"/>
                </a:cubicBezTo>
                <a:cubicBezTo>
                  <a:pt x="2" y="116"/>
                  <a:pt x="1" y="125"/>
                  <a:pt x="2" y="134"/>
                </a:cubicBezTo>
                <a:cubicBezTo>
                  <a:pt x="2" y="144"/>
                  <a:pt x="12" y="153"/>
                  <a:pt x="22" y="152"/>
                </a:cubicBezTo>
                <a:cubicBezTo>
                  <a:pt x="48" y="152"/>
                  <a:pt x="74" y="152"/>
                  <a:pt x="100" y="152"/>
                </a:cubicBezTo>
                <a:cubicBezTo>
                  <a:pt x="108" y="152"/>
                  <a:pt x="115" y="146"/>
                  <a:pt x="116" y="138"/>
                </a:cubicBezTo>
                <a:cubicBezTo>
                  <a:pt x="117" y="130"/>
                  <a:pt x="116" y="122"/>
                  <a:pt x="117" y="115"/>
                </a:cubicBezTo>
                <a:cubicBezTo>
                  <a:pt x="116" y="106"/>
                  <a:pt x="117" y="97"/>
                  <a:pt x="116" y="88"/>
                </a:cubicBezTo>
                <a:cubicBezTo>
                  <a:pt x="116" y="80"/>
                  <a:pt x="110" y="72"/>
                  <a:pt x="102" y="69"/>
                </a:cubicBezTo>
                <a:cubicBezTo>
                  <a:pt x="96" y="66"/>
                  <a:pt x="90" y="65"/>
                  <a:pt x="84" y="63"/>
                </a:cubicBezTo>
                <a:cubicBezTo>
                  <a:pt x="89" y="68"/>
                  <a:pt x="89" y="76"/>
                  <a:pt x="86" y="82"/>
                </a:cubicBezTo>
                <a:cubicBezTo>
                  <a:pt x="81" y="92"/>
                  <a:pt x="79" y="104"/>
                  <a:pt x="82" y="115"/>
                </a:cubicBezTo>
                <a:cubicBezTo>
                  <a:pt x="89" y="115"/>
                  <a:pt x="95" y="125"/>
                  <a:pt x="91" y="131"/>
                </a:cubicBezTo>
                <a:cubicBezTo>
                  <a:pt x="88" y="138"/>
                  <a:pt x="79" y="139"/>
                  <a:pt x="74" y="134"/>
                </a:cubicBezTo>
                <a:cubicBezTo>
                  <a:pt x="69" y="129"/>
                  <a:pt x="70" y="119"/>
                  <a:pt x="77" y="116"/>
                </a:cubicBezTo>
                <a:cubicBezTo>
                  <a:pt x="75" y="104"/>
                  <a:pt x="77" y="91"/>
                  <a:pt x="83" y="80"/>
                </a:cubicBezTo>
                <a:cubicBezTo>
                  <a:pt x="85" y="74"/>
                  <a:pt x="84" y="67"/>
                  <a:pt x="79" y="64"/>
                </a:cubicBezTo>
                <a:cubicBezTo>
                  <a:pt x="75" y="62"/>
                  <a:pt x="76" y="70"/>
                  <a:pt x="75" y="73"/>
                </a:cubicBezTo>
                <a:cubicBezTo>
                  <a:pt x="71" y="85"/>
                  <a:pt x="68" y="98"/>
                  <a:pt x="62" y="109"/>
                </a:cubicBezTo>
                <a:cubicBezTo>
                  <a:pt x="59" y="116"/>
                  <a:pt x="54" y="110"/>
                  <a:pt x="53" y="105"/>
                </a:cubicBezTo>
                <a:cubicBezTo>
                  <a:pt x="47" y="91"/>
                  <a:pt x="43" y="76"/>
                  <a:pt x="39" y="62"/>
                </a:cubicBezTo>
                <a:close/>
                <a:moveTo>
                  <a:pt x="55" y="72"/>
                </a:moveTo>
                <a:cubicBezTo>
                  <a:pt x="52" y="72"/>
                  <a:pt x="51" y="74"/>
                  <a:pt x="51" y="75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79"/>
                  <a:pt x="53" y="80"/>
                  <a:pt x="55" y="80"/>
                </a:cubicBezTo>
                <a:cubicBezTo>
                  <a:pt x="53" y="89"/>
                  <a:pt x="53" y="89"/>
                  <a:pt x="53" y="89"/>
                </a:cubicBezTo>
                <a:cubicBezTo>
                  <a:pt x="52" y="90"/>
                  <a:pt x="52" y="91"/>
                  <a:pt x="53" y="91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8" y="108"/>
                  <a:pt x="59" y="108"/>
                  <a:pt x="60" y="107"/>
                </a:cubicBezTo>
                <a:cubicBezTo>
                  <a:pt x="65" y="91"/>
                  <a:pt x="65" y="91"/>
                  <a:pt x="65" y="91"/>
                </a:cubicBezTo>
                <a:cubicBezTo>
                  <a:pt x="65" y="91"/>
                  <a:pt x="65" y="90"/>
                  <a:pt x="65" y="89"/>
                </a:cubicBezTo>
                <a:cubicBezTo>
                  <a:pt x="62" y="80"/>
                  <a:pt x="62" y="80"/>
                  <a:pt x="62" y="80"/>
                </a:cubicBezTo>
                <a:cubicBezTo>
                  <a:pt x="64" y="80"/>
                  <a:pt x="65" y="79"/>
                  <a:pt x="65" y="77"/>
                </a:cubicBezTo>
                <a:cubicBezTo>
                  <a:pt x="65" y="75"/>
                  <a:pt x="65" y="75"/>
                  <a:pt x="65" y="75"/>
                </a:cubicBezTo>
                <a:cubicBezTo>
                  <a:pt x="65" y="74"/>
                  <a:pt x="64" y="72"/>
                  <a:pt x="62" y="72"/>
                </a:cubicBezTo>
                <a:lnTo>
                  <a:pt x="55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aphicFrame>
        <p:nvGraphicFramePr>
          <p:cNvPr id="44" name="图表 43"/>
          <p:cNvGraphicFramePr/>
          <p:nvPr/>
        </p:nvGraphicFramePr>
        <p:xfrm>
          <a:off x="1113976" y="2242250"/>
          <a:ext cx="4088142" cy="4013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22092" y="781866"/>
              <a:ext cx="380680" cy="292912"/>
              <a:chOff x="3812546" y="4935519"/>
              <a:chExt cx="499285" cy="384173"/>
            </a:xfrm>
            <a:solidFill>
              <a:schemeClr val="bg1"/>
            </a:solidFill>
          </p:grpSpPr>
          <p:sp>
            <p:nvSpPr>
              <p:cNvPr id="17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9" name="任意多边形 18"/>
          <p:cNvSpPr/>
          <p:nvPr/>
        </p:nvSpPr>
        <p:spPr>
          <a:xfrm>
            <a:off x="1560057" y="2181051"/>
            <a:ext cx="1347370" cy="1516185"/>
          </a:xfrm>
          <a:custGeom>
            <a:avLst/>
            <a:gdLst>
              <a:gd name="connsiteX0" fmla="*/ 673685 w 1347370"/>
              <a:gd name="connsiteY0" fmla="*/ 0 h 1516185"/>
              <a:gd name="connsiteX1" fmla="*/ 738050 w 1347370"/>
              <a:gd name="connsiteY1" fmla="*/ 17196 h 1516185"/>
              <a:gd name="connsiteX2" fmla="*/ 1281575 w 1347370"/>
              <a:gd name="connsiteY2" fmla="*/ 332471 h 1516185"/>
              <a:gd name="connsiteX3" fmla="*/ 1347370 w 1347370"/>
              <a:gd name="connsiteY3" fmla="*/ 444251 h 1516185"/>
              <a:gd name="connsiteX4" fmla="*/ 1347370 w 1347370"/>
              <a:gd name="connsiteY4" fmla="*/ 1071934 h 1516185"/>
              <a:gd name="connsiteX5" fmla="*/ 1281575 w 1347370"/>
              <a:gd name="connsiteY5" fmla="*/ 1183714 h 1516185"/>
              <a:gd name="connsiteX6" fmla="*/ 738050 w 1347370"/>
              <a:gd name="connsiteY6" fmla="*/ 1498989 h 1516185"/>
              <a:gd name="connsiteX7" fmla="*/ 609320 w 1347370"/>
              <a:gd name="connsiteY7" fmla="*/ 1498989 h 1516185"/>
              <a:gd name="connsiteX8" fmla="*/ 65796 w 1347370"/>
              <a:gd name="connsiteY8" fmla="*/ 1183714 h 1516185"/>
              <a:gd name="connsiteX9" fmla="*/ 0 w 1347370"/>
              <a:gd name="connsiteY9" fmla="*/ 1071934 h 1516185"/>
              <a:gd name="connsiteX10" fmla="*/ 0 w 1347370"/>
              <a:gd name="connsiteY10" fmla="*/ 444251 h 1516185"/>
              <a:gd name="connsiteX11" fmla="*/ 65796 w 1347370"/>
              <a:gd name="connsiteY11" fmla="*/ 332471 h 1516185"/>
              <a:gd name="connsiteX12" fmla="*/ 609320 w 1347370"/>
              <a:gd name="connsiteY12" fmla="*/ 17196 h 1516185"/>
              <a:gd name="connsiteX13" fmla="*/ 673685 w 1347370"/>
              <a:gd name="connsiteY13" fmla="*/ 0 h 151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47370" h="1516185">
                <a:moveTo>
                  <a:pt x="673685" y="0"/>
                </a:moveTo>
                <a:cubicBezTo>
                  <a:pt x="695855" y="0"/>
                  <a:pt x="718025" y="5732"/>
                  <a:pt x="738050" y="17196"/>
                </a:cubicBezTo>
                <a:cubicBezTo>
                  <a:pt x="1281575" y="332471"/>
                  <a:pt x="1281575" y="332471"/>
                  <a:pt x="1281575" y="332471"/>
                </a:cubicBezTo>
                <a:cubicBezTo>
                  <a:pt x="1321624" y="355400"/>
                  <a:pt x="1347370" y="398392"/>
                  <a:pt x="1347370" y="444251"/>
                </a:cubicBezTo>
                <a:cubicBezTo>
                  <a:pt x="1347370" y="1071934"/>
                  <a:pt x="1347370" y="1071934"/>
                  <a:pt x="1347370" y="1071934"/>
                </a:cubicBezTo>
                <a:cubicBezTo>
                  <a:pt x="1347370" y="1117793"/>
                  <a:pt x="1321624" y="1160785"/>
                  <a:pt x="1281575" y="1183714"/>
                </a:cubicBezTo>
                <a:cubicBezTo>
                  <a:pt x="738050" y="1498989"/>
                  <a:pt x="738050" y="1498989"/>
                  <a:pt x="738050" y="1498989"/>
                </a:cubicBezTo>
                <a:cubicBezTo>
                  <a:pt x="698001" y="1521918"/>
                  <a:pt x="649370" y="1521918"/>
                  <a:pt x="609320" y="1498989"/>
                </a:cubicBezTo>
                <a:cubicBezTo>
                  <a:pt x="65796" y="1183714"/>
                  <a:pt x="65796" y="1183714"/>
                  <a:pt x="65796" y="1183714"/>
                </a:cubicBezTo>
                <a:cubicBezTo>
                  <a:pt x="25746" y="1160785"/>
                  <a:pt x="0" y="1117793"/>
                  <a:pt x="0" y="1071934"/>
                </a:cubicBezTo>
                <a:cubicBezTo>
                  <a:pt x="0" y="444251"/>
                  <a:pt x="0" y="444251"/>
                  <a:pt x="0" y="444251"/>
                </a:cubicBezTo>
                <a:cubicBezTo>
                  <a:pt x="0" y="398392"/>
                  <a:pt x="25746" y="355400"/>
                  <a:pt x="65796" y="332471"/>
                </a:cubicBezTo>
                <a:cubicBezTo>
                  <a:pt x="609320" y="17196"/>
                  <a:pt x="609320" y="17196"/>
                  <a:pt x="609320" y="17196"/>
                </a:cubicBezTo>
                <a:cubicBezTo>
                  <a:pt x="629345" y="5732"/>
                  <a:pt x="651515" y="0"/>
                  <a:pt x="673685" y="0"/>
                </a:cubicBez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 w="38100">
            <a:solidFill>
              <a:schemeClr val="accent1"/>
            </a:solidFill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137789" y="24732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137789" y="2864146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任意多边形 22"/>
          <p:cNvSpPr/>
          <p:nvPr/>
        </p:nvSpPr>
        <p:spPr>
          <a:xfrm>
            <a:off x="6271757" y="2181051"/>
            <a:ext cx="1347370" cy="1516185"/>
          </a:xfrm>
          <a:custGeom>
            <a:avLst/>
            <a:gdLst>
              <a:gd name="connsiteX0" fmla="*/ 673685 w 1347370"/>
              <a:gd name="connsiteY0" fmla="*/ 0 h 1516185"/>
              <a:gd name="connsiteX1" fmla="*/ 738050 w 1347370"/>
              <a:gd name="connsiteY1" fmla="*/ 17196 h 1516185"/>
              <a:gd name="connsiteX2" fmla="*/ 1281575 w 1347370"/>
              <a:gd name="connsiteY2" fmla="*/ 332471 h 1516185"/>
              <a:gd name="connsiteX3" fmla="*/ 1347370 w 1347370"/>
              <a:gd name="connsiteY3" fmla="*/ 444251 h 1516185"/>
              <a:gd name="connsiteX4" fmla="*/ 1347370 w 1347370"/>
              <a:gd name="connsiteY4" fmla="*/ 1071934 h 1516185"/>
              <a:gd name="connsiteX5" fmla="*/ 1281575 w 1347370"/>
              <a:gd name="connsiteY5" fmla="*/ 1183714 h 1516185"/>
              <a:gd name="connsiteX6" fmla="*/ 738050 w 1347370"/>
              <a:gd name="connsiteY6" fmla="*/ 1498989 h 1516185"/>
              <a:gd name="connsiteX7" fmla="*/ 609320 w 1347370"/>
              <a:gd name="connsiteY7" fmla="*/ 1498989 h 1516185"/>
              <a:gd name="connsiteX8" fmla="*/ 65796 w 1347370"/>
              <a:gd name="connsiteY8" fmla="*/ 1183714 h 1516185"/>
              <a:gd name="connsiteX9" fmla="*/ 0 w 1347370"/>
              <a:gd name="connsiteY9" fmla="*/ 1071934 h 1516185"/>
              <a:gd name="connsiteX10" fmla="*/ 0 w 1347370"/>
              <a:gd name="connsiteY10" fmla="*/ 444251 h 1516185"/>
              <a:gd name="connsiteX11" fmla="*/ 65796 w 1347370"/>
              <a:gd name="connsiteY11" fmla="*/ 332471 h 1516185"/>
              <a:gd name="connsiteX12" fmla="*/ 609320 w 1347370"/>
              <a:gd name="connsiteY12" fmla="*/ 17196 h 1516185"/>
              <a:gd name="connsiteX13" fmla="*/ 673685 w 1347370"/>
              <a:gd name="connsiteY13" fmla="*/ 0 h 151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47370" h="1516185">
                <a:moveTo>
                  <a:pt x="673685" y="0"/>
                </a:moveTo>
                <a:cubicBezTo>
                  <a:pt x="695855" y="0"/>
                  <a:pt x="718025" y="5732"/>
                  <a:pt x="738050" y="17196"/>
                </a:cubicBezTo>
                <a:cubicBezTo>
                  <a:pt x="1281575" y="332471"/>
                  <a:pt x="1281575" y="332471"/>
                  <a:pt x="1281575" y="332471"/>
                </a:cubicBezTo>
                <a:cubicBezTo>
                  <a:pt x="1321624" y="355400"/>
                  <a:pt x="1347370" y="398392"/>
                  <a:pt x="1347370" y="444251"/>
                </a:cubicBezTo>
                <a:cubicBezTo>
                  <a:pt x="1347370" y="1071934"/>
                  <a:pt x="1347370" y="1071934"/>
                  <a:pt x="1347370" y="1071934"/>
                </a:cubicBezTo>
                <a:cubicBezTo>
                  <a:pt x="1347370" y="1117793"/>
                  <a:pt x="1321624" y="1160785"/>
                  <a:pt x="1281575" y="1183714"/>
                </a:cubicBezTo>
                <a:cubicBezTo>
                  <a:pt x="738050" y="1498989"/>
                  <a:pt x="738050" y="1498989"/>
                  <a:pt x="738050" y="1498989"/>
                </a:cubicBezTo>
                <a:cubicBezTo>
                  <a:pt x="698001" y="1521918"/>
                  <a:pt x="649370" y="1521918"/>
                  <a:pt x="609320" y="1498989"/>
                </a:cubicBezTo>
                <a:cubicBezTo>
                  <a:pt x="65796" y="1183714"/>
                  <a:pt x="65796" y="1183714"/>
                  <a:pt x="65796" y="1183714"/>
                </a:cubicBezTo>
                <a:cubicBezTo>
                  <a:pt x="25746" y="1160785"/>
                  <a:pt x="0" y="1117793"/>
                  <a:pt x="0" y="1071934"/>
                </a:cubicBezTo>
                <a:cubicBezTo>
                  <a:pt x="0" y="444251"/>
                  <a:pt x="0" y="444251"/>
                  <a:pt x="0" y="444251"/>
                </a:cubicBezTo>
                <a:cubicBezTo>
                  <a:pt x="0" y="398392"/>
                  <a:pt x="25746" y="355400"/>
                  <a:pt x="65796" y="332471"/>
                </a:cubicBezTo>
                <a:cubicBezTo>
                  <a:pt x="609320" y="17196"/>
                  <a:pt x="609320" y="17196"/>
                  <a:pt x="609320" y="17196"/>
                </a:cubicBezTo>
                <a:cubicBezTo>
                  <a:pt x="629345" y="5732"/>
                  <a:pt x="651515" y="0"/>
                  <a:pt x="67368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>
            <a:solidFill>
              <a:schemeClr val="accent3"/>
            </a:solidFill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849489" y="24732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849489" y="2864146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1560057" y="4024216"/>
            <a:ext cx="1347370" cy="1516185"/>
          </a:xfrm>
          <a:custGeom>
            <a:avLst/>
            <a:gdLst>
              <a:gd name="connsiteX0" fmla="*/ 673685 w 1347370"/>
              <a:gd name="connsiteY0" fmla="*/ 0 h 1516185"/>
              <a:gd name="connsiteX1" fmla="*/ 738050 w 1347370"/>
              <a:gd name="connsiteY1" fmla="*/ 17196 h 1516185"/>
              <a:gd name="connsiteX2" fmla="*/ 1281575 w 1347370"/>
              <a:gd name="connsiteY2" fmla="*/ 332471 h 1516185"/>
              <a:gd name="connsiteX3" fmla="*/ 1347370 w 1347370"/>
              <a:gd name="connsiteY3" fmla="*/ 444251 h 1516185"/>
              <a:gd name="connsiteX4" fmla="*/ 1347370 w 1347370"/>
              <a:gd name="connsiteY4" fmla="*/ 1071934 h 1516185"/>
              <a:gd name="connsiteX5" fmla="*/ 1281575 w 1347370"/>
              <a:gd name="connsiteY5" fmla="*/ 1183714 h 1516185"/>
              <a:gd name="connsiteX6" fmla="*/ 738050 w 1347370"/>
              <a:gd name="connsiteY6" fmla="*/ 1498989 h 1516185"/>
              <a:gd name="connsiteX7" fmla="*/ 609320 w 1347370"/>
              <a:gd name="connsiteY7" fmla="*/ 1498989 h 1516185"/>
              <a:gd name="connsiteX8" fmla="*/ 65796 w 1347370"/>
              <a:gd name="connsiteY8" fmla="*/ 1183714 h 1516185"/>
              <a:gd name="connsiteX9" fmla="*/ 0 w 1347370"/>
              <a:gd name="connsiteY9" fmla="*/ 1071934 h 1516185"/>
              <a:gd name="connsiteX10" fmla="*/ 0 w 1347370"/>
              <a:gd name="connsiteY10" fmla="*/ 444251 h 1516185"/>
              <a:gd name="connsiteX11" fmla="*/ 65796 w 1347370"/>
              <a:gd name="connsiteY11" fmla="*/ 332471 h 1516185"/>
              <a:gd name="connsiteX12" fmla="*/ 609320 w 1347370"/>
              <a:gd name="connsiteY12" fmla="*/ 17196 h 1516185"/>
              <a:gd name="connsiteX13" fmla="*/ 673685 w 1347370"/>
              <a:gd name="connsiteY13" fmla="*/ 0 h 151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47370" h="1516185">
                <a:moveTo>
                  <a:pt x="673685" y="0"/>
                </a:moveTo>
                <a:cubicBezTo>
                  <a:pt x="695855" y="0"/>
                  <a:pt x="718025" y="5732"/>
                  <a:pt x="738050" y="17196"/>
                </a:cubicBezTo>
                <a:cubicBezTo>
                  <a:pt x="1281575" y="332471"/>
                  <a:pt x="1281575" y="332471"/>
                  <a:pt x="1281575" y="332471"/>
                </a:cubicBezTo>
                <a:cubicBezTo>
                  <a:pt x="1321624" y="355400"/>
                  <a:pt x="1347370" y="398392"/>
                  <a:pt x="1347370" y="444251"/>
                </a:cubicBezTo>
                <a:cubicBezTo>
                  <a:pt x="1347370" y="1071934"/>
                  <a:pt x="1347370" y="1071934"/>
                  <a:pt x="1347370" y="1071934"/>
                </a:cubicBezTo>
                <a:cubicBezTo>
                  <a:pt x="1347370" y="1117793"/>
                  <a:pt x="1321624" y="1160785"/>
                  <a:pt x="1281575" y="1183714"/>
                </a:cubicBezTo>
                <a:cubicBezTo>
                  <a:pt x="738050" y="1498989"/>
                  <a:pt x="738050" y="1498989"/>
                  <a:pt x="738050" y="1498989"/>
                </a:cubicBezTo>
                <a:cubicBezTo>
                  <a:pt x="698001" y="1521918"/>
                  <a:pt x="649370" y="1521918"/>
                  <a:pt x="609320" y="1498989"/>
                </a:cubicBezTo>
                <a:cubicBezTo>
                  <a:pt x="65796" y="1183714"/>
                  <a:pt x="65796" y="1183714"/>
                  <a:pt x="65796" y="1183714"/>
                </a:cubicBezTo>
                <a:cubicBezTo>
                  <a:pt x="25746" y="1160785"/>
                  <a:pt x="0" y="1117793"/>
                  <a:pt x="0" y="1071934"/>
                </a:cubicBezTo>
                <a:cubicBezTo>
                  <a:pt x="0" y="444251"/>
                  <a:pt x="0" y="444251"/>
                  <a:pt x="0" y="444251"/>
                </a:cubicBezTo>
                <a:cubicBezTo>
                  <a:pt x="0" y="398392"/>
                  <a:pt x="25746" y="355400"/>
                  <a:pt x="65796" y="332471"/>
                </a:cubicBezTo>
                <a:cubicBezTo>
                  <a:pt x="609320" y="17196"/>
                  <a:pt x="609320" y="17196"/>
                  <a:pt x="609320" y="17196"/>
                </a:cubicBezTo>
                <a:cubicBezTo>
                  <a:pt x="629345" y="5732"/>
                  <a:pt x="651515" y="0"/>
                  <a:pt x="673685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>
            <a:solidFill>
              <a:schemeClr val="accent4"/>
            </a:solidFill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137789" y="4316383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37789" y="4707311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6271757" y="4024216"/>
            <a:ext cx="1347370" cy="1516185"/>
          </a:xfrm>
          <a:custGeom>
            <a:avLst/>
            <a:gdLst>
              <a:gd name="connsiteX0" fmla="*/ 673685 w 1347370"/>
              <a:gd name="connsiteY0" fmla="*/ 0 h 1516185"/>
              <a:gd name="connsiteX1" fmla="*/ 738050 w 1347370"/>
              <a:gd name="connsiteY1" fmla="*/ 17196 h 1516185"/>
              <a:gd name="connsiteX2" fmla="*/ 1281575 w 1347370"/>
              <a:gd name="connsiteY2" fmla="*/ 332471 h 1516185"/>
              <a:gd name="connsiteX3" fmla="*/ 1347370 w 1347370"/>
              <a:gd name="connsiteY3" fmla="*/ 444251 h 1516185"/>
              <a:gd name="connsiteX4" fmla="*/ 1347370 w 1347370"/>
              <a:gd name="connsiteY4" fmla="*/ 1071934 h 1516185"/>
              <a:gd name="connsiteX5" fmla="*/ 1281575 w 1347370"/>
              <a:gd name="connsiteY5" fmla="*/ 1183714 h 1516185"/>
              <a:gd name="connsiteX6" fmla="*/ 738050 w 1347370"/>
              <a:gd name="connsiteY6" fmla="*/ 1498989 h 1516185"/>
              <a:gd name="connsiteX7" fmla="*/ 609320 w 1347370"/>
              <a:gd name="connsiteY7" fmla="*/ 1498989 h 1516185"/>
              <a:gd name="connsiteX8" fmla="*/ 65796 w 1347370"/>
              <a:gd name="connsiteY8" fmla="*/ 1183714 h 1516185"/>
              <a:gd name="connsiteX9" fmla="*/ 0 w 1347370"/>
              <a:gd name="connsiteY9" fmla="*/ 1071934 h 1516185"/>
              <a:gd name="connsiteX10" fmla="*/ 0 w 1347370"/>
              <a:gd name="connsiteY10" fmla="*/ 444251 h 1516185"/>
              <a:gd name="connsiteX11" fmla="*/ 65796 w 1347370"/>
              <a:gd name="connsiteY11" fmla="*/ 332471 h 1516185"/>
              <a:gd name="connsiteX12" fmla="*/ 609320 w 1347370"/>
              <a:gd name="connsiteY12" fmla="*/ 17196 h 1516185"/>
              <a:gd name="connsiteX13" fmla="*/ 673685 w 1347370"/>
              <a:gd name="connsiteY13" fmla="*/ 0 h 151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47370" h="1516185">
                <a:moveTo>
                  <a:pt x="673685" y="0"/>
                </a:moveTo>
                <a:cubicBezTo>
                  <a:pt x="695855" y="0"/>
                  <a:pt x="718025" y="5732"/>
                  <a:pt x="738050" y="17196"/>
                </a:cubicBezTo>
                <a:cubicBezTo>
                  <a:pt x="1281575" y="332471"/>
                  <a:pt x="1281575" y="332471"/>
                  <a:pt x="1281575" y="332471"/>
                </a:cubicBezTo>
                <a:cubicBezTo>
                  <a:pt x="1321624" y="355400"/>
                  <a:pt x="1347370" y="398392"/>
                  <a:pt x="1347370" y="444251"/>
                </a:cubicBezTo>
                <a:cubicBezTo>
                  <a:pt x="1347370" y="1071934"/>
                  <a:pt x="1347370" y="1071934"/>
                  <a:pt x="1347370" y="1071934"/>
                </a:cubicBezTo>
                <a:cubicBezTo>
                  <a:pt x="1347370" y="1117793"/>
                  <a:pt x="1321624" y="1160785"/>
                  <a:pt x="1281575" y="1183714"/>
                </a:cubicBezTo>
                <a:cubicBezTo>
                  <a:pt x="738050" y="1498989"/>
                  <a:pt x="738050" y="1498989"/>
                  <a:pt x="738050" y="1498989"/>
                </a:cubicBezTo>
                <a:cubicBezTo>
                  <a:pt x="698001" y="1521918"/>
                  <a:pt x="649370" y="1521918"/>
                  <a:pt x="609320" y="1498989"/>
                </a:cubicBezTo>
                <a:cubicBezTo>
                  <a:pt x="65796" y="1183714"/>
                  <a:pt x="65796" y="1183714"/>
                  <a:pt x="65796" y="1183714"/>
                </a:cubicBezTo>
                <a:cubicBezTo>
                  <a:pt x="25746" y="1160785"/>
                  <a:pt x="0" y="1117793"/>
                  <a:pt x="0" y="1071934"/>
                </a:cubicBezTo>
                <a:cubicBezTo>
                  <a:pt x="0" y="444251"/>
                  <a:pt x="0" y="444251"/>
                  <a:pt x="0" y="444251"/>
                </a:cubicBezTo>
                <a:cubicBezTo>
                  <a:pt x="0" y="398392"/>
                  <a:pt x="25746" y="355400"/>
                  <a:pt x="65796" y="332471"/>
                </a:cubicBezTo>
                <a:cubicBezTo>
                  <a:pt x="609320" y="17196"/>
                  <a:pt x="609320" y="17196"/>
                  <a:pt x="609320" y="17196"/>
                </a:cubicBezTo>
                <a:cubicBezTo>
                  <a:pt x="629345" y="5732"/>
                  <a:pt x="651515" y="0"/>
                  <a:pt x="673685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>
            <a:solidFill>
              <a:schemeClr val="accent1"/>
            </a:solidFill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7849489" y="4316383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849489" y="4707311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22092" y="781866"/>
              <a:ext cx="380680" cy="292912"/>
              <a:chOff x="3812546" y="4935519"/>
              <a:chExt cx="499285" cy="384173"/>
            </a:xfrm>
            <a:solidFill>
              <a:schemeClr val="bg1"/>
            </a:solidFill>
          </p:grpSpPr>
          <p:sp>
            <p:nvSpPr>
              <p:cNvPr id="17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" name="圆角矩形 3"/>
          <p:cNvSpPr/>
          <p:nvPr/>
        </p:nvSpPr>
        <p:spPr>
          <a:xfrm>
            <a:off x="1490900" y="2162629"/>
            <a:ext cx="5040529" cy="3570514"/>
          </a:xfrm>
          <a:prstGeom prst="roundRect">
            <a:avLst>
              <a:gd name="adj" fmla="val 271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643472" y="2162629"/>
            <a:ext cx="2195728" cy="1729247"/>
          </a:xfrm>
          <a:prstGeom prst="roundRect">
            <a:avLst>
              <a:gd name="adj" fmla="val 5556"/>
            </a:avLst>
          </a:pr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951243" y="2162629"/>
            <a:ext cx="2195728" cy="1729247"/>
          </a:xfrm>
          <a:prstGeom prst="roundRect">
            <a:avLst>
              <a:gd name="adj" fmla="val 5556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6643472" y="4003896"/>
            <a:ext cx="2195728" cy="1729247"/>
          </a:xfrm>
          <a:prstGeom prst="roundRect">
            <a:avLst>
              <a:gd name="adj" fmla="val 5556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8951243" y="4003896"/>
            <a:ext cx="2195728" cy="1729247"/>
          </a:xfrm>
          <a:prstGeom prst="roundRect">
            <a:avLst>
              <a:gd name="adj" fmla="val 5556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94671" y="2653345"/>
            <a:ext cx="246221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单击添加段落文本</a:t>
            </a:r>
            <a:endParaRPr lang="zh-CN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2094671" y="3302351"/>
            <a:ext cx="3812643" cy="1920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/>
        </p:nvSpPr>
        <p:spPr>
          <a:xfrm rot="10800000">
            <a:off x="-9521" y="3266342"/>
            <a:ext cx="12201521" cy="3591658"/>
          </a:xfrm>
          <a:custGeom>
            <a:avLst/>
            <a:gdLst>
              <a:gd name="connsiteX0" fmla="*/ 6107483 w 12201521"/>
              <a:gd name="connsiteY0" fmla="*/ 3307624 h 3307624"/>
              <a:gd name="connsiteX1" fmla="*/ 14282 w 12201521"/>
              <a:gd name="connsiteY1" fmla="*/ 2457820 h 3307624"/>
              <a:gd name="connsiteX2" fmla="*/ 14282 w 12201521"/>
              <a:gd name="connsiteY2" fmla="*/ 2830270 h 3307624"/>
              <a:gd name="connsiteX3" fmla="*/ 14282 w 12201521"/>
              <a:gd name="connsiteY3" fmla="*/ 2838130 h 3307624"/>
              <a:gd name="connsiteX4" fmla="*/ 4761 w 12201521"/>
              <a:gd name="connsiteY4" fmla="*/ 2840290 h 3307624"/>
              <a:gd name="connsiteX5" fmla="*/ 4761 w 12201521"/>
              <a:gd name="connsiteY5" fmla="*/ 1828800 h 3307624"/>
              <a:gd name="connsiteX6" fmla="*/ 0 w 12201521"/>
              <a:gd name="connsiteY6" fmla="*/ 1828800 h 3307624"/>
              <a:gd name="connsiteX7" fmla="*/ 0 w 12201521"/>
              <a:gd name="connsiteY7" fmla="*/ 0 h 3307624"/>
              <a:gd name="connsiteX8" fmla="*/ 12196760 w 12201521"/>
              <a:gd name="connsiteY8" fmla="*/ 0 h 3307624"/>
              <a:gd name="connsiteX9" fmla="*/ 12196760 w 12201521"/>
              <a:gd name="connsiteY9" fmla="*/ 1107330 h 3307624"/>
              <a:gd name="connsiteX10" fmla="*/ 12201521 w 12201521"/>
              <a:gd name="connsiteY10" fmla="*/ 1107330 h 3307624"/>
              <a:gd name="connsiteX11" fmla="*/ 12201521 w 12201521"/>
              <a:gd name="connsiteY11" fmla="*/ 2459389 h 3307624"/>
              <a:gd name="connsiteX12" fmla="*/ 11625627 w 12201521"/>
              <a:gd name="connsiteY12" fmla="*/ 2649103 h 3307624"/>
              <a:gd name="connsiteX13" fmla="*/ 6107483 w 12201521"/>
              <a:gd name="connsiteY13" fmla="*/ 3307624 h 33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01521" h="3307624">
                <a:moveTo>
                  <a:pt x="6107483" y="3307624"/>
                </a:moveTo>
                <a:cubicBezTo>
                  <a:pt x="3688123" y="3307624"/>
                  <a:pt x="1470378" y="2996875"/>
                  <a:pt x="14282" y="2457820"/>
                </a:cubicBezTo>
                <a:cubicBezTo>
                  <a:pt x="14282" y="2630238"/>
                  <a:pt x="14282" y="2748776"/>
                  <a:pt x="14282" y="2830270"/>
                </a:cubicBezTo>
                <a:lnTo>
                  <a:pt x="14282" y="2838130"/>
                </a:lnTo>
                <a:lnTo>
                  <a:pt x="4761" y="2840290"/>
                </a:lnTo>
                <a:lnTo>
                  <a:pt x="4761" y="1828800"/>
                </a:lnTo>
                <a:lnTo>
                  <a:pt x="0" y="1828800"/>
                </a:lnTo>
                <a:lnTo>
                  <a:pt x="0" y="0"/>
                </a:lnTo>
                <a:lnTo>
                  <a:pt x="12196760" y="0"/>
                </a:lnTo>
                <a:lnTo>
                  <a:pt x="12196760" y="1107330"/>
                </a:lnTo>
                <a:lnTo>
                  <a:pt x="12201521" y="1107330"/>
                </a:lnTo>
                <a:lnTo>
                  <a:pt x="12201521" y="2459389"/>
                </a:lnTo>
                <a:lnTo>
                  <a:pt x="11625627" y="2649103"/>
                </a:lnTo>
                <a:cubicBezTo>
                  <a:pt x="10192512" y="3069706"/>
                  <a:pt x="8229321" y="3307624"/>
                  <a:pt x="6107483" y="3307624"/>
                </a:cubicBez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998194" y="1179958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Freeform 15"/>
          <p:cNvSpPr/>
          <p:nvPr/>
        </p:nvSpPr>
        <p:spPr bwMode="auto">
          <a:xfrm>
            <a:off x="1" y="3020372"/>
            <a:ext cx="12187238" cy="982739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3"/>
          <p:cNvSpPr/>
          <p:nvPr/>
        </p:nvSpPr>
        <p:spPr bwMode="auto">
          <a:xfrm>
            <a:off x="-4760" y="3131871"/>
            <a:ext cx="12196760" cy="1201353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517666" y="1352543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单击添加目录标题</a:t>
            </a:r>
            <a:endParaRPr lang="zh-CN" altLang="en-US" sz="4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0366" y="1985432"/>
            <a:ext cx="42423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CLICK ADD DIRECTORY TITLE</a:t>
            </a:r>
            <a:endParaRPr lang="zh-CN" altLang="en-US" sz="24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11" name="Freeform 62"/>
          <p:cNvSpPr>
            <a:spLocks noEditPoints="1"/>
          </p:cNvSpPr>
          <p:nvPr/>
        </p:nvSpPr>
        <p:spPr bwMode="auto">
          <a:xfrm>
            <a:off x="3473719" y="1688670"/>
            <a:ext cx="409274" cy="341552"/>
          </a:xfrm>
          <a:custGeom>
            <a:avLst/>
            <a:gdLst>
              <a:gd name="T0" fmla="*/ 48 w 148"/>
              <a:gd name="T1" fmla="*/ 12 h 124"/>
              <a:gd name="T2" fmla="*/ 39 w 148"/>
              <a:gd name="T3" fmla="*/ 32 h 124"/>
              <a:gd name="T4" fmla="*/ 20 w 148"/>
              <a:gd name="T5" fmla="*/ 24 h 124"/>
              <a:gd name="T6" fmla="*/ 0 w 148"/>
              <a:gd name="T7" fmla="*/ 36 h 124"/>
              <a:gd name="T8" fmla="*/ 20 w 148"/>
              <a:gd name="T9" fmla="*/ 124 h 124"/>
              <a:gd name="T10" fmla="*/ 148 w 148"/>
              <a:gd name="T11" fmla="*/ 104 h 124"/>
              <a:gd name="T12" fmla="*/ 128 w 148"/>
              <a:gd name="T13" fmla="*/ 16 h 124"/>
              <a:gd name="T14" fmla="*/ 119 w 148"/>
              <a:gd name="T15" fmla="*/ 32 h 124"/>
              <a:gd name="T16" fmla="*/ 100 w 148"/>
              <a:gd name="T17" fmla="*/ 24 h 124"/>
              <a:gd name="T18" fmla="*/ 88 w 148"/>
              <a:gd name="T19" fmla="*/ 0 h 124"/>
              <a:gd name="T20" fmla="*/ 29 w 148"/>
              <a:gd name="T21" fmla="*/ 12 h 124"/>
              <a:gd name="T22" fmla="*/ 24 w 148"/>
              <a:gd name="T23" fmla="*/ 23 h 124"/>
              <a:gd name="T24" fmla="*/ 39 w 148"/>
              <a:gd name="T25" fmla="*/ 28 h 124"/>
              <a:gd name="T26" fmla="*/ 44 w 148"/>
              <a:gd name="T27" fmla="*/ 17 h 124"/>
              <a:gd name="T28" fmla="*/ 29 w 148"/>
              <a:gd name="T29" fmla="*/ 12 h 124"/>
              <a:gd name="T30" fmla="*/ 84 w 148"/>
              <a:gd name="T31" fmla="*/ 12 h 124"/>
              <a:gd name="T32" fmla="*/ 88 w 148"/>
              <a:gd name="T33" fmla="*/ 21 h 124"/>
              <a:gd name="T34" fmla="*/ 64 w 148"/>
              <a:gd name="T35" fmla="*/ 24 h 124"/>
              <a:gd name="T36" fmla="*/ 60 w 148"/>
              <a:gd name="T37" fmla="*/ 16 h 124"/>
              <a:gd name="T38" fmla="*/ 109 w 148"/>
              <a:gd name="T39" fmla="*/ 12 h 124"/>
              <a:gd name="T40" fmla="*/ 104 w 148"/>
              <a:gd name="T41" fmla="*/ 23 h 124"/>
              <a:gd name="T42" fmla="*/ 119 w 148"/>
              <a:gd name="T43" fmla="*/ 28 h 124"/>
              <a:gd name="T44" fmla="*/ 124 w 148"/>
              <a:gd name="T45" fmla="*/ 17 h 124"/>
              <a:gd name="T46" fmla="*/ 109 w 148"/>
              <a:gd name="T47" fmla="*/ 12 h 124"/>
              <a:gd name="T48" fmla="*/ 80 w 148"/>
              <a:gd name="T49" fmla="*/ 40 h 124"/>
              <a:gd name="T50" fmla="*/ 84 w 148"/>
              <a:gd name="T51" fmla="*/ 60 h 124"/>
              <a:gd name="T52" fmla="*/ 104 w 148"/>
              <a:gd name="T53" fmla="*/ 64 h 124"/>
              <a:gd name="T54" fmla="*/ 100 w 148"/>
              <a:gd name="T55" fmla="*/ 80 h 124"/>
              <a:gd name="T56" fmla="*/ 84 w 148"/>
              <a:gd name="T57" fmla="*/ 96 h 124"/>
              <a:gd name="T58" fmla="*/ 68 w 148"/>
              <a:gd name="T59" fmla="*/ 100 h 124"/>
              <a:gd name="T60" fmla="*/ 64 w 148"/>
              <a:gd name="T61" fmla="*/ 80 h 124"/>
              <a:gd name="T62" fmla="*/ 44 w 148"/>
              <a:gd name="T63" fmla="*/ 76 h 124"/>
              <a:gd name="T64" fmla="*/ 48 w 148"/>
              <a:gd name="T65" fmla="*/ 60 h 124"/>
              <a:gd name="T66" fmla="*/ 64 w 148"/>
              <a:gd name="T67" fmla="*/ 4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8" h="124">
                <a:moveTo>
                  <a:pt x="60" y="0"/>
                </a:moveTo>
                <a:cubicBezTo>
                  <a:pt x="52" y="0"/>
                  <a:pt x="48" y="6"/>
                  <a:pt x="48" y="12"/>
                </a:cubicBezTo>
                <a:cubicBezTo>
                  <a:pt x="48" y="24"/>
                  <a:pt x="48" y="24"/>
                  <a:pt x="48" y="24"/>
                </a:cubicBezTo>
                <a:cubicBezTo>
                  <a:pt x="48" y="29"/>
                  <a:pt x="44" y="32"/>
                  <a:pt x="39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24" y="32"/>
                  <a:pt x="20" y="29"/>
                  <a:pt x="20" y="24"/>
                </a:cubicBezTo>
                <a:cubicBezTo>
                  <a:pt x="20" y="16"/>
                  <a:pt x="20" y="16"/>
                  <a:pt x="20" y="16"/>
                </a:cubicBezTo>
                <a:cubicBezTo>
                  <a:pt x="6" y="16"/>
                  <a:pt x="0" y="25"/>
                  <a:pt x="0" y="36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6"/>
                  <a:pt x="8" y="124"/>
                  <a:pt x="20" y="124"/>
                </a:cubicBezTo>
                <a:cubicBezTo>
                  <a:pt x="128" y="124"/>
                  <a:pt x="128" y="124"/>
                  <a:pt x="128" y="124"/>
                </a:cubicBezTo>
                <a:cubicBezTo>
                  <a:pt x="140" y="124"/>
                  <a:pt x="148" y="116"/>
                  <a:pt x="148" y="104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8" y="25"/>
                  <a:pt x="142" y="16"/>
                  <a:pt x="128" y="16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9"/>
                  <a:pt x="124" y="32"/>
                  <a:pt x="11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4" y="32"/>
                  <a:pt x="100" y="29"/>
                  <a:pt x="100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6"/>
                  <a:pt x="95" y="0"/>
                  <a:pt x="88" y="0"/>
                </a:cubicBezTo>
                <a:lnTo>
                  <a:pt x="60" y="0"/>
                </a:lnTo>
                <a:close/>
                <a:moveTo>
                  <a:pt x="29" y="12"/>
                </a:moveTo>
                <a:cubicBezTo>
                  <a:pt x="26" y="12"/>
                  <a:pt x="24" y="14"/>
                  <a:pt x="24" y="17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7"/>
                  <a:pt x="27" y="28"/>
                  <a:pt x="29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42" y="28"/>
                  <a:pt x="44" y="26"/>
                  <a:pt x="44" y="23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3"/>
                  <a:pt x="41" y="12"/>
                  <a:pt x="39" y="12"/>
                </a:cubicBezTo>
                <a:lnTo>
                  <a:pt x="29" y="12"/>
                </a:lnTo>
                <a:close/>
                <a:moveTo>
                  <a:pt x="64" y="12"/>
                </a:moveTo>
                <a:cubicBezTo>
                  <a:pt x="84" y="12"/>
                  <a:pt x="84" y="12"/>
                  <a:pt x="84" y="12"/>
                </a:cubicBezTo>
                <a:cubicBezTo>
                  <a:pt x="86" y="12"/>
                  <a:pt x="88" y="14"/>
                  <a:pt x="88" y="16"/>
                </a:cubicBezTo>
                <a:cubicBezTo>
                  <a:pt x="88" y="21"/>
                  <a:pt x="88" y="21"/>
                  <a:pt x="88" y="21"/>
                </a:cubicBezTo>
                <a:cubicBezTo>
                  <a:pt x="88" y="23"/>
                  <a:pt x="86" y="24"/>
                  <a:pt x="8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2" y="24"/>
                  <a:pt x="60" y="23"/>
                  <a:pt x="60" y="21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4"/>
                  <a:pt x="62" y="12"/>
                  <a:pt x="64" y="12"/>
                </a:cubicBezTo>
                <a:close/>
                <a:moveTo>
                  <a:pt x="109" y="12"/>
                </a:moveTo>
                <a:cubicBezTo>
                  <a:pt x="106" y="12"/>
                  <a:pt x="104" y="14"/>
                  <a:pt x="104" y="17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4" y="27"/>
                  <a:pt x="107" y="28"/>
                  <a:pt x="109" y="28"/>
                </a:cubicBezTo>
                <a:cubicBezTo>
                  <a:pt x="119" y="28"/>
                  <a:pt x="119" y="28"/>
                  <a:pt x="119" y="28"/>
                </a:cubicBezTo>
                <a:cubicBezTo>
                  <a:pt x="122" y="28"/>
                  <a:pt x="124" y="26"/>
                  <a:pt x="124" y="23"/>
                </a:cubicBezTo>
                <a:cubicBezTo>
                  <a:pt x="124" y="22"/>
                  <a:pt x="124" y="18"/>
                  <a:pt x="124" y="17"/>
                </a:cubicBezTo>
                <a:cubicBezTo>
                  <a:pt x="123" y="13"/>
                  <a:pt x="121" y="12"/>
                  <a:pt x="119" y="12"/>
                </a:cubicBezTo>
                <a:lnTo>
                  <a:pt x="109" y="12"/>
                </a:lnTo>
                <a:close/>
                <a:moveTo>
                  <a:pt x="68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0" y="40"/>
                  <a:pt x="84" y="40"/>
                  <a:pt x="84" y="44"/>
                </a:cubicBezTo>
                <a:cubicBezTo>
                  <a:pt x="84" y="60"/>
                  <a:pt x="84" y="60"/>
                  <a:pt x="84" y="60"/>
                </a:cubicBezTo>
                <a:cubicBezTo>
                  <a:pt x="100" y="60"/>
                  <a:pt x="100" y="60"/>
                  <a:pt x="100" y="60"/>
                </a:cubicBezTo>
                <a:cubicBezTo>
                  <a:pt x="100" y="60"/>
                  <a:pt x="104" y="60"/>
                  <a:pt x="104" y="64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4" y="80"/>
                  <a:pt x="100" y="80"/>
                  <a:pt x="100" y="80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96"/>
                  <a:pt x="84" y="96"/>
                  <a:pt x="84" y="96"/>
                </a:cubicBezTo>
                <a:cubicBezTo>
                  <a:pt x="84" y="96"/>
                  <a:pt x="84" y="100"/>
                  <a:pt x="80" y="100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68" y="100"/>
                  <a:pt x="64" y="100"/>
                  <a:pt x="64" y="96"/>
                </a:cubicBezTo>
                <a:cubicBezTo>
                  <a:pt x="64" y="80"/>
                  <a:pt x="64" y="80"/>
                  <a:pt x="64" y="80"/>
                </a:cubicBezTo>
                <a:cubicBezTo>
                  <a:pt x="48" y="80"/>
                  <a:pt x="48" y="80"/>
                  <a:pt x="48" y="80"/>
                </a:cubicBezTo>
                <a:cubicBezTo>
                  <a:pt x="44" y="80"/>
                  <a:pt x="44" y="76"/>
                  <a:pt x="44" y="76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64"/>
                  <a:pt x="44" y="60"/>
                  <a:pt x="48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3"/>
                  <a:pt x="64" y="40"/>
                  <a:pt x="68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96296E-6 L 4.16667E-7 0.0203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2.96296E-6 L 4.16667E-7 0.02037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 animBg="1"/>
      <p:bldP spid="19" grpId="0" animBg="1"/>
      <p:bldP spid="19" grpId="1" animBg="1"/>
      <p:bldP spid="20" grpId="0" animBg="1"/>
      <p:bldP spid="20" grpId="1" animBg="1"/>
      <p:bldP spid="32" grpId="0"/>
      <p:bldP spid="8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椭圆 3"/>
          <p:cNvSpPr/>
          <p:nvPr/>
        </p:nvSpPr>
        <p:spPr>
          <a:xfrm>
            <a:off x="3735827" y="2409372"/>
            <a:ext cx="1973943" cy="1973943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 w="38100">
            <a:solidFill>
              <a:schemeClr val="accent4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482231" y="2409372"/>
            <a:ext cx="1973943" cy="197394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accent4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8" name="椭圆 7"/>
          <p:cNvSpPr/>
          <p:nvPr/>
        </p:nvSpPr>
        <p:spPr>
          <a:xfrm>
            <a:off x="7887177" y="2371597"/>
            <a:ext cx="453600" cy="453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0" name="Freeform 40"/>
          <p:cNvSpPr>
            <a:spLocks noEditPoints="1"/>
          </p:cNvSpPr>
          <p:nvPr/>
        </p:nvSpPr>
        <p:spPr bwMode="auto">
          <a:xfrm>
            <a:off x="7968763" y="2484531"/>
            <a:ext cx="290428" cy="227732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3878697" y="2371597"/>
            <a:ext cx="453600" cy="453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Freeform 42"/>
          <p:cNvSpPr>
            <a:spLocks noEditPoints="1"/>
          </p:cNvSpPr>
          <p:nvPr/>
        </p:nvSpPr>
        <p:spPr bwMode="auto">
          <a:xfrm>
            <a:off x="3957299" y="2472854"/>
            <a:ext cx="296396" cy="251087"/>
          </a:xfrm>
          <a:custGeom>
            <a:avLst/>
            <a:gdLst>
              <a:gd name="T0" fmla="*/ 46 w 167"/>
              <a:gd name="T1" fmla="*/ 4 h 142"/>
              <a:gd name="T2" fmla="*/ 16 w 167"/>
              <a:gd name="T3" fmla="*/ 16 h 142"/>
              <a:gd name="T4" fmla="*/ 16 w 167"/>
              <a:gd name="T5" fmla="*/ 74 h 142"/>
              <a:gd name="T6" fmla="*/ 77 w 167"/>
              <a:gd name="T7" fmla="*/ 134 h 142"/>
              <a:gd name="T8" fmla="*/ 97 w 167"/>
              <a:gd name="T9" fmla="*/ 115 h 142"/>
              <a:gd name="T10" fmla="*/ 71 w 167"/>
              <a:gd name="T11" fmla="*/ 89 h 142"/>
              <a:gd name="T12" fmla="*/ 71 w 167"/>
              <a:gd name="T13" fmla="*/ 45 h 142"/>
              <a:gd name="T14" fmla="*/ 92 w 167"/>
              <a:gd name="T15" fmla="*/ 36 h 142"/>
              <a:gd name="T16" fmla="*/ 114 w 167"/>
              <a:gd name="T17" fmla="*/ 45 h 142"/>
              <a:gd name="T18" fmla="*/ 140 w 167"/>
              <a:gd name="T19" fmla="*/ 71 h 142"/>
              <a:gd name="T20" fmla="*/ 143 w 167"/>
              <a:gd name="T21" fmla="*/ 68 h 142"/>
              <a:gd name="T22" fmla="*/ 138 w 167"/>
              <a:gd name="T23" fmla="*/ 16 h 142"/>
              <a:gd name="T24" fmla="*/ 80 w 167"/>
              <a:gd name="T25" fmla="*/ 16 h 142"/>
              <a:gd name="T26" fmla="*/ 77 w 167"/>
              <a:gd name="T27" fmla="*/ 18 h 142"/>
              <a:gd name="T28" fmla="*/ 77 w 167"/>
              <a:gd name="T29" fmla="*/ 18 h 142"/>
              <a:gd name="T30" fmla="*/ 75 w 167"/>
              <a:gd name="T31" fmla="*/ 16 h 142"/>
              <a:gd name="T32" fmla="*/ 46 w 167"/>
              <a:gd name="T33" fmla="*/ 4 h 142"/>
              <a:gd name="T34" fmla="*/ 93 w 167"/>
              <a:gd name="T35" fmla="*/ 46 h 142"/>
              <a:gd name="T36" fmla="*/ 78 w 167"/>
              <a:gd name="T37" fmla="*/ 52 h 142"/>
              <a:gd name="T38" fmla="*/ 78 w 167"/>
              <a:gd name="T39" fmla="*/ 82 h 142"/>
              <a:gd name="T40" fmla="*/ 129 w 167"/>
              <a:gd name="T41" fmla="*/ 134 h 142"/>
              <a:gd name="T42" fmla="*/ 159 w 167"/>
              <a:gd name="T43" fmla="*/ 134 h 142"/>
              <a:gd name="T44" fmla="*/ 159 w 167"/>
              <a:gd name="T45" fmla="*/ 104 h 142"/>
              <a:gd name="T46" fmla="*/ 108 w 167"/>
              <a:gd name="T47" fmla="*/ 52 h 142"/>
              <a:gd name="T48" fmla="*/ 93 w 167"/>
              <a:gd name="T49" fmla="*/ 46 h 142"/>
              <a:gd name="T50" fmla="*/ 115 w 167"/>
              <a:gd name="T51" fmla="*/ 64 h 142"/>
              <a:gd name="T52" fmla="*/ 118 w 167"/>
              <a:gd name="T53" fmla="*/ 67 h 142"/>
              <a:gd name="T54" fmla="*/ 93 w 167"/>
              <a:gd name="T55" fmla="*/ 93 h 142"/>
              <a:gd name="T56" fmla="*/ 89 w 167"/>
              <a:gd name="T57" fmla="*/ 89 h 142"/>
              <a:gd name="T58" fmla="*/ 115 w 167"/>
              <a:gd name="T59" fmla="*/ 64 h 142"/>
              <a:gd name="T60" fmla="*/ 119 w 167"/>
              <a:gd name="T61" fmla="*/ 79 h 142"/>
              <a:gd name="T62" fmla="*/ 124 w 167"/>
              <a:gd name="T63" fmla="*/ 84 h 142"/>
              <a:gd name="T64" fmla="*/ 119 w 167"/>
              <a:gd name="T65" fmla="*/ 89 h 142"/>
              <a:gd name="T66" fmla="*/ 114 w 167"/>
              <a:gd name="T67" fmla="*/ 84 h 142"/>
              <a:gd name="T68" fmla="*/ 119 w 167"/>
              <a:gd name="T69" fmla="*/ 79 h 142"/>
              <a:gd name="T70" fmla="*/ 109 w 167"/>
              <a:gd name="T71" fmla="*/ 89 h 142"/>
              <a:gd name="T72" fmla="*/ 114 w 167"/>
              <a:gd name="T73" fmla="*/ 94 h 142"/>
              <a:gd name="T74" fmla="*/ 109 w 167"/>
              <a:gd name="T75" fmla="*/ 99 h 142"/>
              <a:gd name="T76" fmla="*/ 104 w 167"/>
              <a:gd name="T77" fmla="*/ 94 h 142"/>
              <a:gd name="T78" fmla="*/ 109 w 167"/>
              <a:gd name="T79" fmla="*/ 89 h 142"/>
              <a:gd name="T80" fmla="*/ 129 w 167"/>
              <a:gd name="T81" fmla="*/ 89 h 142"/>
              <a:gd name="T82" fmla="*/ 134 w 167"/>
              <a:gd name="T83" fmla="*/ 94 h 142"/>
              <a:gd name="T84" fmla="*/ 129 w 167"/>
              <a:gd name="T85" fmla="*/ 99 h 142"/>
              <a:gd name="T86" fmla="*/ 124 w 167"/>
              <a:gd name="T87" fmla="*/ 94 h 142"/>
              <a:gd name="T88" fmla="*/ 129 w 167"/>
              <a:gd name="T89" fmla="*/ 89 h 142"/>
              <a:gd name="T90" fmla="*/ 146 w 167"/>
              <a:gd name="T91" fmla="*/ 95 h 142"/>
              <a:gd name="T92" fmla="*/ 149 w 167"/>
              <a:gd name="T93" fmla="*/ 98 h 142"/>
              <a:gd name="T94" fmla="*/ 124 w 167"/>
              <a:gd name="T95" fmla="*/ 124 h 142"/>
              <a:gd name="T96" fmla="*/ 120 w 167"/>
              <a:gd name="T97" fmla="*/ 121 h 142"/>
              <a:gd name="T98" fmla="*/ 146 w 167"/>
              <a:gd name="T99" fmla="*/ 95 h 142"/>
              <a:gd name="T100" fmla="*/ 119 w 167"/>
              <a:gd name="T101" fmla="*/ 99 h 142"/>
              <a:gd name="T102" fmla="*/ 124 w 167"/>
              <a:gd name="T103" fmla="*/ 104 h 142"/>
              <a:gd name="T104" fmla="*/ 119 w 167"/>
              <a:gd name="T105" fmla="*/ 109 h 142"/>
              <a:gd name="T106" fmla="*/ 114 w 167"/>
              <a:gd name="T107" fmla="*/ 104 h 142"/>
              <a:gd name="T108" fmla="*/ 119 w 167"/>
              <a:gd name="T109" fmla="*/ 99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7" h="142">
                <a:moveTo>
                  <a:pt x="46" y="4"/>
                </a:moveTo>
                <a:cubicBezTo>
                  <a:pt x="35" y="4"/>
                  <a:pt x="24" y="8"/>
                  <a:pt x="16" y="16"/>
                </a:cubicBezTo>
                <a:cubicBezTo>
                  <a:pt x="0" y="32"/>
                  <a:pt x="0" y="58"/>
                  <a:pt x="16" y="74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71" y="89"/>
                  <a:pt x="71" y="89"/>
                  <a:pt x="71" y="89"/>
                </a:cubicBezTo>
                <a:cubicBezTo>
                  <a:pt x="59" y="77"/>
                  <a:pt x="59" y="57"/>
                  <a:pt x="71" y="45"/>
                </a:cubicBezTo>
                <a:cubicBezTo>
                  <a:pt x="76" y="39"/>
                  <a:pt x="84" y="36"/>
                  <a:pt x="92" y="36"/>
                </a:cubicBezTo>
                <a:cubicBezTo>
                  <a:pt x="100" y="36"/>
                  <a:pt x="108" y="39"/>
                  <a:pt x="114" y="45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54" y="52"/>
                  <a:pt x="152" y="30"/>
                  <a:pt x="138" y="16"/>
                </a:cubicBezTo>
                <a:cubicBezTo>
                  <a:pt x="122" y="0"/>
                  <a:pt x="96" y="0"/>
                  <a:pt x="80" y="16"/>
                </a:cubicBezTo>
                <a:cubicBezTo>
                  <a:pt x="79" y="17"/>
                  <a:pt x="78" y="18"/>
                  <a:pt x="77" y="18"/>
                </a:cubicBezTo>
                <a:cubicBezTo>
                  <a:pt x="77" y="18"/>
                  <a:pt x="77" y="19"/>
                  <a:pt x="77" y="18"/>
                </a:cubicBezTo>
                <a:cubicBezTo>
                  <a:pt x="76" y="18"/>
                  <a:pt x="76" y="17"/>
                  <a:pt x="75" y="16"/>
                </a:cubicBezTo>
                <a:cubicBezTo>
                  <a:pt x="67" y="8"/>
                  <a:pt x="56" y="4"/>
                  <a:pt x="46" y="4"/>
                </a:cubicBezTo>
                <a:close/>
                <a:moveTo>
                  <a:pt x="93" y="46"/>
                </a:moveTo>
                <a:cubicBezTo>
                  <a:pt x="87" y="46"/>
                  <a:pt x="82" y="48"/>
                  <a:pt x="78" y="52"/>
                </a:cubicBezTo>
                <a:cubicBezTo>
                  <a:pt x="69" y="61"/>
                  <a:pt x="69" y="74"/>
                  <a:pt x="78" y="82"/>
                </a:cubicBezTo>
                <a:cubicBezTo>
                  <a:pt x="129" y="134"/>
                  <a:pt x="129" y="134"/>
                  <a:pt x="129" y="134"/>
                </a:cubicBezTo>
                <a:cubicBezTo>
                  <a:pt x="137" y="142"/>
                  <a:pt x="151" y="142"/>
                  <a:pt x="159" y="134"/>
                </a:cubicBezTo>
                <a:cubicBezTo>
                  <a:pt x="167" y="126"/>
                  <a:pt x="167" y="112"/>
                  <a:pt x="159" y="104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103" y="48"/>
                  <a:pt x="98" y="46"/>
                  <a:pt x="93" y="46"/>
                </a:cubicBezTo>
                <a:close/>
                <a:moveTo>
                  <a:pt x="115" y="64"/>
                </a:moveTo>
                <a:cubicBezTo>
                  <a:pt x="118" y="67"/>
                  <a:pt x="118" y="67"/>
                  <a:pt x="118" y="67"/>
                </a:cubicBezTo>
                <a:cubicBezTo>
                  <a:pt x="93" y="93"/>
                  <a:pt x="93" y="93"/>
                  <a:pt x="93" y="93"/>
                </a:cubicBezTo>
                <a:cubicBezTo>
                  <a:pt x="89" y="89"/>
                  <a:pt x="89" y="89"/>
                  <a:pt x="89" y="89"/>
                </a:cubicBezTo>
                <a:lnTo>
                  <a:pt x="115" y="64"/>
                </a:lnTo>
                <a:close/>
                <a:moveTo>
                  <a:pt x="119" y="79"/>
                </a:moveTo>
                <a:cubicBezTo>
                  <a:pt x="122" y="79"/>
                  <a:pt x="124" y="81"/>
                  <a:pt x="124" y="84"/>
                </a:cubicBezTo>
                <a:cubicBezTo>
                  <a:pt x="124" y="87"/>
                  <a:pt x="122" y="89"/>
                  <a:pt x="119" y="89"/>
                </a:cubicBezTo>
                <a:cubicBezTo>
                  <a:pt x="116" y="89"/>
                  <a:pt x="114" y="87"/>
                  <a:pt x="114" y="84"/>
                </a:cubicBezTo>
                <a:cubicBezTo>
                  <a:pt x="114" y="81"/>
                  <a:pt x="116" y="79"/>
                  <a:pt x="119" y="79"/>
                </a:cubicBezTo>
                <a:close/>
                <a:moveTo>
                  <a:pt x="109" y="89"/>
                </a:moveTo>
                <a:cubicBezTo>
                  <a:pt x="112" y="89"/>
                  <a:pt x="114" y="91"/>
                  <a:pt x="114" y="94"/>
                </a:cubicBezTo>
                <a:cubicBezTo>
                  <a:pt x="114" y="97"/>
                  <a:pt x="112" y="99"/>
                  <a:pt x="109" y="99"/>
                </a:cubicBezTo>
                <a:cubicBezTo>
                  <a:pt x="106" y="99"/>
                  <a:pt x="104" y="97"/>
                  <a:pt x="104" y="94"/>
                </a:cubicBezTo>
                <a:cubicBezTo>
                  <a:pt x="104" y="91"/>
                  <a:pt x="106" y="89"/>
                  <a:pt x="109" y="89"/>
                </a:cubicBezTo>
                <a:close/>
                <a:moveTo>
                  <a:pt x="129" y="89"/>
                </a:moveTo>
                <a:cubicBezTo>
                  <a:pt x="132" y="89"/>
                  <a:pt x="134" y="91"/>
                  <a:pt x="134" y="94"/>
                </a:cubicBezTo>
                <a:cubicBezTo>
                  <a:pt x="134" y="97"/>
                  <a:pt x="132" y="99"/>
                  <a:pt x="129" y="99"/>
                </a:cubicBezTo>
                <a:cubicBezTo>
                  <a:pt x="126" y="99"/>
                  <a:pt x="124" y="97"/>
                  <a:pt x="124" y="94"/>
                </a:cubicBezTo>
                <a:cubicBezTo>
                  <a:pt x="124" y="91"/>
                  <a:pt x="126" y="89"/>
                  <a:pt x="129" y="89"/>
                </a:cubicBezTo>
                <a:close/>
                <a:moveTo>
                  <a:pt x="146" y="95"/>
                </a:moveTo>
                <a:cubicBezTo>
                  <a:pt x="149" y="98"/>
                  <a:pt x="149" y="98"/>
                  <a:pt x="149" y="98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0" y="121"/>
                  <a:pt x="120" y="121"/>
                  <a:pt x="120" y="121"/>
                </a:cubicBezTo>
                <a:lnTo>
                  <a:pt x="146" y="95"/>
                </a:lnTo>
                <a:close/>
                <a:moveTo>
                  <a:pt x="119" y="99"/>
                </a:moveTo>
                <a:cubicBezTo>
                  <a:pt x="122" y="99"/>
                  <a:pt x="124" y="101"/>
                  <a:pt x="124" y="104"/>
                </a:cubicBezTo>
                <a:cubicBezTo>
                  <a:pt x="124" y="107"/>
                  <a:pt x="122" y="109"/>
                  <a:pt x="119" y="109"/>
                </a:cubicBezTo>
                <a:cubicBezTo>
                  <a:pt x="116" y="109"/>
                  <a:pt x="114" y="107"/>
                  <a:pt x="114" y="104"/>
                </a:cubicBezTo>
                <a:cubicBezTo>
                  <a:pt x="114" y="101"/>
                  <a:pt x="116" y="99"/>
                  <a:pt x="119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080205" y="2979086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080204" y="3331914"/>
            <a:ext cx="2505357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700205" y="2979086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700204" y="3331914"/>
            <a:ext cx="2505357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6096000" y="2273097"/>
            <a:ext cx="0" cy="241501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1112432" y="5289130"/>
            <a:ext cx="10009454" cy="640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70114" y="4916021"/>
            <a:ext cx="10051772" cy="36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7949079" y="28542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949079" y="3245146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49079" y="4428316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949079" y="4819244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65754" y="2854218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665754" y="3245146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665754" y="4428316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665754" y="4819244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任意多边形 56"/>
          <p:cNvSpPr/>
          <p:nvPr/>
        </p:nvSpPr>
        <p:spPr>
          <a:xfrm>
            <a:off x="4572000" y="2645229"/>
            <a:ext cx="1407886" cy="1407886"/>
          </a:xfrm>
          <a:custGeom>
            <a:avLst/>
            <a:gdLst>
              <a:gd name="connsiteX0" fmla="*/ 0 w 1407886"/>
              <a:gd name="connsiteY0" fmla="*/ 0 h 1407886"/>
              <a:gd name="connsiteX1" fmla="*/ 703943 w 1407886"/>
              <a:gd name="connsiteY1" fmla="*/ 0 h 1407886"/>
              <a:gd name="connsiteX2" fmla="*/ 1407886 w 1407886"/>
              <a:gd name="connsiteY2" fmla="*/ 703943 h 1407886"/>
              <a:gd name="connsiteX3" fmla="*/ 1407886 w 1407886"/>
              <a:gd name="connsiteY3" fmla="*/ 1407886 h 1407886"/>
              <a:gd name="connsiteX4" fmla="*/ 703943 w 1407886"/>
              <a:gd name="connsiteY4" fmla="*/ 1407886 h 1407886"/>
              <a:gd name="connsiteX5" fmla="*/ 0 w 1407886"/>
              <a:gd name="connsiteY5" fmla="*/ 703943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7886" h="1407886">
                <a:moveTo>
                  <a:pt x="0" y="0"/>
                </a:moveTo>
                <a:lnTo>
                  <a:pt x="703943" y="0"/>
                </a:lnTo>
                <a:cubicBezTo>
                  <a:pt x="1092720" y="0"/>
                  <a:pt x="1407886" y="315166"/>
                  <a:pt x="1407886" y="703943"/>
                </a:cubicBezTo>
                <a:lnTo>
                  <a:pt x="1407886" y="1407886"/>
                </a:lnTo>
                <a:lnTo>
                  <a:pt x="703943" y="1407886"/>
                </a:lnTo>
                <a:cubicBezTo>
                  <a:pt x="315166" y="1407886"/>
                  <a:pt x="0" y="1092720"/>
                  <a:pt x="0" y="7039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S</a:t>
            </a:r>
            <a:endParaRPr lang="zh-CN" alt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任意多边形 57"/>
          <p:cNvSpPr/>
          <p:nvPr/>
        </p:nvSpPr>
        <p:spPr>
          <a:xfrm>
            <a:off x="6130345" y="4167110"/>
            <a:ext cx="1407886" cy="1407886"/>
          </a:xfrm>
          <a:custGeom>
            <a:avLst/>
            <a:gdLst>
              <a:gd name="connsiteX0" fmla="*/ 0 w 1407886"/>
              <a:gd name="connsiteY0" fmla="*/ 0 h 1407886"/>
              <a:gd name="connsiteX1" fmla="*/ 703943 w 1407886"/>
              <a:gd name="connsiteY1" fmla="*/ 0 h 1407886"/>
              <a:gd name="connsiteX2" fmla="*/ 1407886 w 1407886"/>
              <a:gd name="connsiteY2" fmla="*/ 703943 h 1407886"/>
              <a:gd name="connsiteX3" fmla="*/ 1407886 w 1407886"/>
              <a:gd name="connsiteY3" fmla="*/ 1407886 h 1407886"/>
              <a:gd name="connsiteX4" fmla="*/ 703943 w 1407886"/>
              <a:gd name="connsiteY4" fmla="*/ 1407886 h 1407886"/>
              <a:gd name="connsiteX5" fmla="*/ 0 w 1407886"/>
              <a:gd name="connsiteY5" fmla="*/ 703943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7886" h="1407886">
                <a:moveTo>
                  <a:pt x="0" y="0"/>
                </a:moveTo>
                <a:lnTo>
                  <a:pt x="703943" y="0"/>
                </a:lnTo>
                <a:cubicBezTo>
                  <a:pt x="1092720" y="0"/>
                  <a:pt x="1407886" y="315166"/>
                  <a:pt x="1407886" y="703943"/>
                </a:cubicBezTo>
                <a:lnTo>
                  <a:pt x="1407886" y="1407886"/>
                </a:lnTo>
                <a:lnTo>
                  <a:pt x="703943" y="1407886"/>
                </a:lnTo>
                <a:cubicBezTo>
                  <a:pt x="315166" y="1407886"/>
                  <a:pt x="0" y="1092720"/>
                  <a:pt x="0" y="7039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T</a:t>
            </a:r>
            <a:endParaRPr lang="zh-CN" alt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任意多边形 55"/>
          <p:cNvSpPr/>
          <p:nvPr/>
        </p:nvSpPr>
        <p:spPr>
          <a:xfrm>
            <a:off x="6130345" y="2645229"/>
            <a:ext cx="1407886" cy="1407886"/>
          </a:xfrm>
          <a:custGeom>
            <a:avLst/>
            <a:gdLst>
              <a:gd name="connsiteX0" fmla="*/ 703943 w 1407886"/>
              <a:gd name="connsiteY0" fmla="*/ 0 h 1407886"/>
              <a:gd name="connsiteX1" fmla="*/ 1407886 w 1407886"/>
              <a:gd name="connsiteY1" fmla="*/ 0 h 1407886"/>
              <a:gd name="connsiteX2" fmla="*/ 1407886 w 1407886"/>
              <a:gd name="connsiteY2" fmla="*/ 703943 h 1407886"/>
              <a:gd name="connsiteX3" fmla="*/ 703943 w 1407886"/>
              <a:gd name="connsiteY3" fmla="*/ 1407886 h 1407886"/>
              <a:gd name="connsiteX4" fmla="*/ 0 w 1407886"/>
              <a:gd name="connsiteY4" fmla="*/ 1407886 h 1407886"/>
              <a:gd name="connsiteX5" fmla="*/ 0 w 1407886"/>
              <a:gd name="connsiteY5" fmla="*/ 703943 h 1407886"/>
              <a:gd name="connsiteX6" fmla="*/ 703943 w 1407886"/>
              <a:gd name="connsiteY6" fmla="*/ 0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886" h="1407886">
                <a:moveTo>
                  <a:pt x="703943" y="0"/>
                </a:moveTo>
                <a:lnTo>
                  <a:pt x="1407886" y="0"/>
                </a:lnTo>
                <a:lnTo>
                  <a:pt x="1407886" y="703943"/>
                </a:lnTo>
                <a:cubicBezTo>
                  <a:pt x="1407886" y="1092720"/>
                  <a:pt x="1092720" y="1407886"/>
                  <a:pt x="703943" y="1407886"/>
                </a:cubicBezTo>
                <a:lnTo>
                  <a:pt x="0" y="1407886"/>
                </a:lnTo>
                <a:lnTo>
                  <a:pt x="0" y="703943"/>
                </a:lnTo>
                <a:cubicBezTo>
                  <a:pt x="0" y="315166"/>
                  <a:pt x="315166" y="0"/>
                  <a:pt x="7039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W</a:t>
            </a:r>
            <a:endParaRPr lang="zh-CN" alt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任意多边形 54"/>
          <p:cNvSpPr/>
          <p:nvPr/>
        </p:nvSpPr>
        <p:spPr>
          <a:xfrm>
            <a:off x="4572000" y="4167110"/>
            <a:ext cx="1407886" cy="1407886"/>
          </a:xfrm>
          <a:custGeom>
            <a:avLst/>
            <a:gdLst>
              <a:gd name="connsiteX0" fmla="*/ 703943 w 1407886"/>
              <a:gd name="connsiteY0" fmla="*/ 0 h 1407886"/>
              <a:gd name="connsiteX1" fmla="*/ 1407886 w 1407886"/>
              <a:gd name="connsiteY1" fmla="*/ 0 h 1407886"/>
              <a:gd name="connsiteX2" fmla="*/ 1407886 w 1407886"/>
              <a:gd name="connsiteY2" fmla="*/ 703943 h 1407886"/>
              <a:gd name="connsiteX3" fmla="*/ 703943 w 1407886"/>
              <a:gd name="connsiteY3" fmla="*/ 1407886 h 1407886"/>
              <a:gd name="connsiteX4" fmla="*/ 0 w 1407886"/>
              <a:gd name="connsiteY4" fmla="*/ 1407886 h 1407886"/>
              <a:gd name="connsiteX5" fmla="*/ 0 w 1407886"/>
              <a:gd name="connsiteY5" fmla="*/ 703943 h 1407886"/>
              <a:gd name="connsiteX6" fmla="*/ 703943 w 1407886"/>
              <a:gd name="connsiteY6" fmla="*/ 0 h 14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7886" h="1407886">
                <a:moveTo>
                  <a:pt x="703943" y="0"/>
                </a:moveTo>
                <a:lnTo>
                  <a:pt x="1407886" y="0"/>
                </a:lnTo>
                <a:lnTo>
                  <a:pt x="1407886" y="703943"/>
                </a:lnTo>
                <a:cubicBezTo>
                  <a:pt x="1407886" y="1092720"/>
                  <a:pt x="1092720" y="1407886"/>
                  <a:pt x="703943" y="1407886"/>
                </a:cubicBezTo>
                <a:lnTo>
                  <a:pt x="0" y="1407886"/>
                </a:lnTo>
                <a:lnTo>
                  <a:pt x="0" y="703943"/>
                </a:lnTo>
                <a:cubicBezTo>
                  <a:pt x="0" y="315166"/>
                  <a:pt x="315166" y="0"/>
                  <a:pt x="7039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O</a:t>
            </a:r>
            <a:endParaRPr lang="zh-CN" altLang="en-US" sz="4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40"/>
            <p:cNvSpPr>
              <a:spLocks noEditPoints="1"/>
            </p:cNvSpPr>
            <p:nvPr/>
          </p:nvSpPr>
          <p:spPr bwMode="auto">
            <a:xfrm>
              <a:off x="925192" y="781502"/>
              <a:ext cx="374481" cy="293641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5213351" y="4092184"/>
            <a:ext cx="1765300" cy="204788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任意多边形 35"/>
          <p:cNvSpPr/>
          <p:nvPr/>
        </p:nvSpPr>
        <p:spPr bwMode="auto">
          <a:xfrm>
            <a:off x="1557338" y="4018915"/>
            <a:ext cx="1765300" cy="278057"/>
          </a:xfrm>
          <a:custGeom>
            <a:avLst/>
            <a:gdLst>
              <a:gd name="connsiteX0" fmla="*/ 883723 w 1765300"/>
              <a:gd name="connsiteY0" fmla="*/ 0 h 278057"/>
              <a:gd name="connsiteX1" fmla="*/ 898391 w 1765300"/>
              <a:gd name="connsiteY1" fmla="*/ 8792 h 278057"/>
              <a:gd name="connsiteX2" fmla="*/ 924842 w 1765300"/>
              <a:gd name="connsiteY2" fmla="*/ 47487 h 278057"/>
              <a:gd name="connsiteX3" fmla="*/ 942465 w 1765300"/>
              <a:gd name="connsiteY3" fmla="*/ 73269 h 278057"/>
              <a:gd name="connsiteX4" fmla="*/ 1222277 w 1765300"/>
              <a:gd name="connsiteY4" fmla="*/ 73269 h 278057"/>
              <a:gd name="connsiteX5" fmla="*/ 1765300 w 1765300"/>
              <a:gd name="connsiteY5" fmla="*/ 73269 h 278057"/>
              <a:gd name="connsiteX6" fmla="*/ 1765300 w 1765300"/>
              <a:gd name="connsiteY6" fmla="*/ 278057 h 278057"/>
              <a:gd name="connsiteX7" fmla="*/ 120166 w 1765300"/>
              <a:gd name="connsiteY7" fmla="*/ 278057 h 278057"/>
              <a:gd name="connsiteX8" fmla="*/ 0 w 1765300"/>
              <a:gd name="connsiteY8" fmla="*/ 175663 h 278057"/>
              <a:gd name="connsiteX9" fmla="*/ 120166 w 1765300"/>
              <a:gd name="connsiteY9" fmla="*/ 73269 h 278057"/>
              <a:gd name="connsiteX10" fmla="*/ 814207 w 1765300"/>
              <a:gd name="connsiteY10" fmla="*/ 73269 h 278057"/>
              <a:gd name="connsiteX11" fmla="*/ 824409 w 1765300"/>
              <a:gd name="connsiteY11" fmla="*/ 73269 h 278057"/>
              <a:gd name="connsiteX12" fmla="*/ 834310 w 1765300"/>
              <a:gd name="connsiteY12" fmla="*/ 58249 h 278057"/>
              <a:gd name="connsiteX13" fmla="*/ 866909 w 1765300"/>
              <a:gd name="connsiteY13" fmla="*/ 8792 h 278057"/>
              <a:gd name="connsiteX14" fmla="*/ 883723 w 1765300"/>
              <a:gd name="connsiteY14" fmla="*/ 0 h 27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65300" h="278057">
                <a:moveTo>
                  <a:pt x="883723" y="0"/>
                </a:moveTo>
                <a:cubicBezTo>
                  <a:pt x="889805" y="0"/>
                  <a:pt x="895529" y="2931"/>
                  <a:pt x="898391" y="8792"/>
                </a:cubicBezTo>
                <a:cubicBezTo>
                  <a:pt x="908408" y="23446"/>
                  <a:pt x="917173" y="36268"/>
                  <a:pt x="924842" y="47487"/>
                </a:cubicBezTo>
                <a:lnTo>
                  <a:pt x="942465" y="73269"/>
                </a:lnTo>
                <a:lnTo>
                  <a:pt x="1222277" y="73269"/>
                </a:lnTo>
                <a:cubicBezTo>
                  <a:pt x="1379722" y="73269"/>
                  <a:pt x="1559658" y="73269"/>
                  <a:pt x="1765300" y="73269"/>
                </a:cubicBezTo>
                <a:lnTo>
                  <a:pt x="1765300" y="278057"/>
                </a:lnTo>
                <a:cubicBezTo>
                  <a:pt x="1765300" y="278057"/>
                  <a:pt x="1765300" y="278057"/>
                  <a:pt x="120166" y="278057"/>
                </a:cubicBezTo>
                <a:cubicBezTo>
                  <a:pt x="54361" y="278057"/>
                  <a:pt x="0" y="231248"/>
                  <a:pt x="0" y="175663"/>
                </a:cubicBezTo>
                <a:cubicBezTo>
                  <a:pt x="0" y="120078"/>
                  <a:pt x="54361" y="73269"/>
                  <a:pt x="120166" y="73269"/>
                </a:cubicBezTo>
                <a:cubicBezTo>
                  <a:pt x="120166" y="73269"/>
                  <a:pt x="120166" y="73269"/>
                  <a:pt x="814207" y="73269"/>
                </a:cubicBezTo>
                <a:lnTo>
                  <a:pt x="824409" y="73269"/>
                </a:lnTo>
                <a:lnTo>
                  <a:pt x="834310" y="58249"/>
                </a:lnTo>
                <a:cubicBezTo>
                  <a:pt x="866909" y="8792"/>
                  <a:pt x="866909" y="8792"/>
                  <a:pt x="866909" y="8792"/>
                </a:cubicBezTo>
                <a:cubicBezTo>
                  <a:pt x="871202" y="2931"/>
                  <a:pt x="877642" y="0"/>
                  <a:pt x="8837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9" name="任意多边形 38"/>
          <p:cNvSpPr/>
          <p:nvPr/>
        </p:nvSpPr>
        <p:spPr bwMode="auto">
          <a:xfrm>
            <a:off x="7042151" y="4092184"/>
            <a:ext cx="1763713" cy="278057"/>
          </a:xfrm>
          <a:custGeom>
            <a:avLst/>
            <a:gdLst>
              <a:gd name="connsiteX0" fmla="*/ 0 w 1763713"/>
              <a:gd name="connsiteY0" fmla="*/ 0 h 278057"/>
              <a:gd name="connsiteX1" fmla="*/ 1763713 w 1763713"/>
              <a:gd name="connsiteY1" fmla="*/ 0 h 278057"/>
              <a:gd name="connsiteX2" fmla="*/ 1763713 w 1763713"/>
              <a:gd name="connsiteY2" fmla="*/ 204788 h 278057"/>
              <a:gd name="connsiteX3" fmla="*/ 948763 w 1763713"/>
              <a:gd name="connsiteY3" fmla="*/ 204788 h 278057"/>
              <a:gd name="connsiteX4" fmla="*/ 938847 w 1763713"/>
              <a:gd name="connsiteY4" fmla="*/ 219808 h 278057"/>
              <a:gd name="connsiteX5" fmla="*/ 906198 w 1763713"/>
              <a:gd name="connsiteY5" fmla="*/ 269265 h 278057"/>
              <a:gd name="connsiteX6" fmla="*/ 871802 w 1763713"/>
              <a:gd name="connsiteY6" fmla="*/ 269265 h 278057"/>
              <a:gd name="connsiteX7" fmla="*/ 846257 w 1763713"/>
              <a:gd name="connsiteY7" fmla="*/ 230570 h 278057"/>
              <a:gd name="connsiteX8" fmla="*/ 829237 w 1763713"/>
              <a:gd name="connsiteY8" fmla="*/ 204788 h 278057"/>
              <a:gd name="connsiteX9" fmla="*/ 0 w 1763713"/>
              <a:gd name="connsiteY9" fmla="*/ 204788 h 27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3713" h="278057">
                <a:moveTo>
                  <a:pt x="0" y="0"/>
                </a:moveTo>
                <a:lnTo>
                  <a:pt x="1763713" y="0"/>
                </a:lnTo>
                <a:lnTo>
                  <a:pt x="1763713" y="204788"/>
                </a:lnTo>
                <a:lnTo>
                  <a:pt x="948763" y="204788"/>
                </a:lnTo>
                <a:lnTo>
                  <a:pt x="938847" y="219808"/>
                </a:lnTo>
                <a:cubicBezTo>
                  <a:pt x="906198" y="269265"/>
                  <a:pt x="906198" y="269265"/>
                  <a:pt x="906198" y="269265"/>
                </a:cubicBezTo>
                <a:cubicBezTo>
                  <a:pt x="897599" y="280988"/>
                  <a:pt x="880401" y="280988"/>
                  <a:pt x="871802" y="269265"/>
                </a:cubicBezTo>
                <a:cubicBezTo>
                  <a:pt x="862128" y="254611"/>
                  <a:pt x="853663" y="241789"/>
                  <a:pt x="846257" y="230570"/>
                </a:cubicBezTo>
                <a:lnTo>
                  <a:pt x="829237" y="204788"/>
                </a:lnTo>
                <a:lnTo>
                  <a:pt x="0" y="2047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0" name="Freeform 21"/>
          <p:cNvSpPr/>
          <p:nvPr/>
        </p:nvSpPr>
        <p:spPr bwMode="auto">
          <a:xfrm>
            <a:off x="5997576" y="4015984"/>
            <a:ext cx="206375" cy="152400"/>
          </a:xfrm>
          <a:custGeom>
            <a:avLst/>
            <a:gdLst>
              <a:gd name="T0" fmla="*/ 3 w 72"/>
              <a:gd name="T1" fmla="*/ 44 h 52"/>
              <a:gd name="T2" fmla="*/ 31 w 72"/>
              <a:gd name="T3" fmla="*/ 4 h 52"/>
              <a:gd name="T4" fmla="*/ 42 w 72"/>
              <a:gd name="T5" fmla="*/ 4 h 52"/>
              <a:gd name="T6" fmla="*/ 69 w 72"/>
              <a:gd name="T7" fmla="*/ 44 h 52"/>
              <a:gd name="T8" fmla="*/ 64 w 72"/>
              <a:gd name="T9" fmla="*/ 52 h 52"/>
              <a:gd name="T10" fmla="*/ 9 w 72"/>
              <a:gd name="T11" fmla="*/ 52 h 52"/>
              <a:gd name="T12" fmla="*/ 3 w 72"/>
              <a:gd name="T13" fmla="*/ 44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" h="52">
                <a:moveTo>
                  <a:pt x="3" y="44"/>
                </a:moveTo>
                <a:cubicBezTo>
                  <a:pt x="31" y="4"/>
                  <a:pt x="31" y="4"/>
                  <a:pt x="31" y="4"/>
                </a:cubicBezTo>
                <a:cubicBezTo>
                  <a:pt x="33" y="0"/>
                  <a:pt x="39" y="0"/>
                  <a:pt x="42" y="4"/>
                </a:cubicBezTo>
                <a:cubicBezTo>
                  <a:pt x="69" y="44"/>
                  <a:pt x="69" y="44"/>
                  <a:pt x="69" y="44"/>
                </a:cubicBezTo>
                <a:cubicBezTo>
                  <a:pt x="72" y="47"/>
                  <a:pt x="69" y="52"/>
                  <a:pt x="64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4" y="52"/>
                  <a:pt x="0" y="47"/>
                  <a:pt x="3" y="4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任意多边形 37"/>
          <p:cNvSpPr/>
          <p:nvPr/>
        </p:nvSpPr>
        <p:spPr bwMode="auto">
          <a:xfrm>
            <a:off x="3386137" y="4092184"/>
            <a:ext cx="1765300" cy="278057"/>
          </a:xfrm>
          <a:custGeom>
            <a:avLst/>
            <a:gdLst>
              <a:gd name="connsiteX0" fmla="*/ 0 w 1765300"/>
              <a:gd name="connsiteY0" fmla="*/ 0 h 278057"/>
              <a:gd name="connsiteX1" fmla="*/ 1765300 w 1765300"/>
              <a:gd name="connsiteY1" fmla="*/ 0 h 278057"/>
              <a:gd name="connsiteX2" fmla="*/ 1765300 w 1765300"/>
              <a:gd name="connsiteY2" fmla="*/ 204788 h 278057"/>
              <a:gd name="connsiteX3" fmla="*/ 894789 w 1765300"/>
              <a:gd name="connsiteY3" fmla="*/ 204788 h 278057"/>
              <a:gd name="connsiteX4" fmla="*/ 884873 w 1765300"/>
              <a:gd name="connsiteY4" fmla="*/ 219808 h 278057"/>
              <a:gd name="connsiteX5" fmla="*/ 852224 w 1765300"/>
              <a:gd name="connsiteY5" fmla="*/ 269265 h 278057"/>
              <a:gd name="connsiteX6" fmla="*/ 817828 w 1765300"/>
              <a:gd name="connsiteY6" fmla="*/ 269265 h 278057"/>
              <a:gd name="connsiteX7" fmla="*/ 792283 w 1765300"/>
              <a:gd name="connsiteY7" fmla="*/ 230570 h 278057"/>
              <a:gd name="connsiteX8" fmla="*/ 775263 w 1765300"/>
              <a:gd name="connsiteY8" fmla="*/ 204788 h 278057"/>
              <a:gd name="connsiteX9" fmla="*/ 0 w 1765300"/>
              <a:gd name="connsiteY9" fmla="*/ 204788 h 27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5300" h="278057">
                <a:moveTo>
                  <a:pt x="0" y="0"/>
                </a:moveTo>
                <a:lnTo>
                  <a:pt x="1765300" y="0"/>
                </a:lnTo>
                <a:lnTo>
                  <a:pt x="1765300" y="204788"/>
                </a:lnTo>
                <a:lnTo>
                  <a:pt x="894789" y="204788"/>
                </a:lnTo>
                <a:lnTo>
                  <a:pt x="884873" y="219808"/>
                </a:lnTo>
                <a:cubicBezTo>
                  <a:pt x="852224" y="269265"/>
                  <a:pt x="852224" y="269265"/>
                  <a:pt x="852224" y="269265"/>
                </a:cubicBezTo>
                <a:cubicBezTo>
                  <a:pt x="843625" y="280988"/>
                  <a:pt x="826427" y="280988"/>
                  <a:pt x="817828" y="269265"/>
                </a:cubicBezTo>
                <a:cubicBezTo>
                  <a:pt x="808154" y="254611"/>
                  <a:pt x="799689" y="241789"/>
                  <a:pt x="792283" y="230570"/>
                </a:cubicBezTo>
                <a:lnTo>
                  <a:pt x="775263" y="204788"/>
                </a:lnTo>
                <a:lnTo>
                  <a:pt x="0" y="2047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40" name="任意多边形 39"/>
          <p:cNvSpPr/>
          <p:nvPr/>
        </p:nvSpPr>
        <p:spPr bwMode="auto">
          <a:xfrm>
            <a:off x="8869363" y="4018915"/>
            <a:ext cx="1765300" cy="278057"/>
          </a:xfrm>
          <a:custGeom>
            <a:avLst/>
            <a:gdLst>
              <a:gd name="connsiteX0" fmla="*/ 882650 w 1765300"/>
              <a:gd name="connsiteY0" fmla="*/ 0 h 278057"/>
              <a:gd name="connsiteX1" fmla="*/ 898391 w 1765300"/>
              <a:gd name="connsiteY1" fmla="*/ 8792 h 278057"/>
              <a:gd name="connsiteX2" fmla="*/ 924842 w 1765300"/>
              <a:gd name="connsiteY2" fmla="*/ 47487 h 278057"/>
              <a:gd name="connsiteX3" fmla="*/ 942465 w 1765300"/>
              <a:gd name="connsiteY3" fmla="*/ 73269 h 278057"/>
              <a:gd name="connsiteX4" fmla="*/ 1104028 w 1765300"/>
              <a:gd name="connsiteY4" fmla="*/ 73269 h 278057"/>
              <a:gd name="connsiteX5" fmla="*/ 1647995 w 1765300"/>
              <a:gd name="connsiteY5" fmla="*/ 73269 h 278057"/>
              <a:gd name="connsiteX6" fmla="*/ 1765300 w 1765300"/>
              <a:gd name="connsiteY6" fmla="*/ 175663 h 278057"/>
              <a:gd name="connsiteX7" fmla="*/ 1647995 w 1765300"/>
              <a:gd name="connsiteY7" fmla="*/ 278057 h 278057"/>
              <a:gd name="connsiteX8" fmla="*/ 0 w 1765300"/>
              <a:gd name="connsiteY8" fmla="*/ 278057 h 278057"/>
              <a:gd name="connsiteX9" fmla="*/ 0 w 1765300"/>
              <a:gd name="connsiteY9" fmla="*/ 73269 h 278057"/>
              <a:gd name="connsiteX10" fmla="*/ 695248 w 1765300"/>
              <a:gd name="connsiteY10" fmla="*/ 73269 h 278057"/>
              <a:gd name="connsiteX11" fmla="*/ 822835 w 1765300"/>
              <a:gd name="connsiteY11" fmla="*/ 73269 h 278057"/>
              <a:gd name="connsiteX12" fmla="*/ 833102 w 1765300"/>
              <a:gd name="connsiteY12" fmla="*/ 58249 h 278057"/>
              <a:gd name="connsiteX13" fmla="*/ 866909 w 1765300"/>
              <a:gd name="connsiteY13" fmla="*/ 8792 h 278057"/>
              <a:gd name="connsiteX14" fmla="*/ 882650 w 1765300"/>
              <a:gd name="connsiteY14" fmla="*/ 0 h 27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65300" h="278057">
                <a:moveTo>
                  <a:pt x="882650" y="0"/>
                </a:moveTo>
                <a:cubicBezTo>
                  <a:pt x="889090" y="0"/>
                  <a:pt x="895529" y="2931"/>
                  <a:pt x="898391" y="8792"/>
                </a:cubicBezTo>
                <a:cubicBezTo>
                  <a:pt x="908408" y="23446"/>
                  <a:pt x="917173" y="36268"/>
                  <a:pt x="924842" y="47487"/>
                </a:cubicBezTo>
                <a:lnTo>
                  <a:pt x="942465" y="73269"/>
                </a:lnTo>
                <a:lnTo>
                  <a:pt x="1104028" y="73269"/>
                </a:lnTo>
                <a:cubicBezTo>
                  <a:pt x="1261746" y="73269"/>
                  <a:pt x="1441996" y="73269"/>
                  <a:pt x="1647995" y="73269"/>
                </a:cubicBezTo>
                <a:cubicBezTo>
                  <a:pt x="1710939" y="73269"/>
                  <a:pt x="1765300" y="120078"/>
                  <a:pt x="1765300" y="175663"/>
                </a:cubicBezTo>
                <a:cubicBezTo>
                  <a:pt x="1765300" y="231248"/>
                  <a:pt x="1710939" y="278057"/>
                  <a:pt x="1647995" y="278057"/>
                </a:cubicBezTo>
                <a:cubicBezTo>
                  <a:pt x="1647995" y="278057"/>
                  <a:pt x="1647995" y="278057"/>
                  <a:pt x="0" y="278057"/>
                </a:cubicBezTo>
                <a:lnTo>
                  <a:pt x="0" y="73269"/>
                </a:lnTo>
                <a:cubicBezTo>
                  <a:pt x="0" y="73269"/>
                  <a:pt x="0" y="73269"/>
                  <a:pt x="695248" y="73269"/>
                </a:cubicBezTo>
                <a:lnTo>
                  <a:pt x="822835" y="73269"/>
                </a:lnTo>
                <a:lnTo>
                  <a:pt x="833102" y="58249"/>
                </a:lnTo>
                <a:cubicBezTo>
                  <a:pt x="866909" y="8792"/>
                  <a:pt x="866909" y="8792"/>
                  <a:pt x="866909" y="8792"/>
                </a:cubicBezTo>
                <a:cubicBezTo>
                  <a:pt x="869771" y="2931"/>
                  <a:pt x="876211" y="0"/>
                  <a:pt x="8826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1691751" y="2574549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99747" y="3010327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031409" y="2828904"/>
            <a:ext cx="600652" cy="598940"/>
            <a:chOff x="4772937" y="2489387"/>
            <a:chExt cx="556162" cy="554577"/>
          </a:xfrm>
          <a:solidFill>
            <a:schemeClr val="accent3"/>
          </a:solidFill>
        </p:grpSpPr>
        <p:sp>
          <p:nvSpPr>
            <p:cNvPr id="44" name="Freeform 10"/>
            <p:cNvSpPr/>
            <p:nvPr/>
          </p:nvSpPr>
          <p:spPr bwMode="auto">
            <a:xfrm>
              <a:off x="5183324" y="2489387"/>
              <a:ext cx="145775" cy="144191"/>
            </a:xfrm>
            <a:custGeom>
              <a:avLst/>
              <a:gdLst>
                <a:gd name="T0" fmla="*/ 33 w 49"/>
                <a:gd name="T1" fmla="*/ 44 h 49"/>
                <a:gd name="T2" fmla="*/ 45 w 49"/>
                <a:gd name="T3" fmla="*/ 44 h 49"/>
                <a:gd name="T4" fmla="*/ 45 w 49"/>
                <a:gd name="T5" fmla="*/ 32 h 49"/>
                <a:gd name="T6" fmla="*/ 18 w 49"/>
                <a:gd name="T7" fmla="*/ 4 h 49"/>
                <a:gd name="T8" fmla="*/ 5 w 49"/>
                <a:gd name="T9" fmla="*/ 4 h 49"/>
                <a:gd name="T10" fmla="*/ 5 w 49"/>
                <a:gd name="T11" fmla="*/ 16 h 49"/>
                <a:gd name="T12" fmla="*/ 8 w 49"/>
                <a:gd name="T13" fmla="*/ 19 h 49"/>
                <a:gd name="T14" fmla="*/ 0 w 49"/>
                <a:gd name="T15" fmla="*/ 27 h 49"/>
                <a:gd name="T16" fmla="*/ 22 w 49"/>
                <a:gd name="T17" fmla="*/ 49 h 49"/>
                <a:gd name="T18" fmla="*/ 30 w 49"/>
                <a:gd name="T19" fmla="*/ 41 h 49"/>
                <a:gd name="T20" fmla="*/ 33 w 49"/>
                <a:gd name="T21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49">
                  <a:moveTo>
                    <a:pt x="33" y="44"/>
                  </a:moveTo>
                  <a:cubicBezTo>
                    <a:pt x="36" y="48"/>
                    <a:pt x="42" y="48"/>
                    <a:pt x="45" y="44"/>
                  </a:cubicBezTo>
                  <a:cubicBezTo>
                    <a:pt x="49" y="41"/>
                    <a:pt x="49" y="35"/>
                    <a:pt x="45" y="3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8" y="0"/>
                    <a:pt x="5" y="4"/>
                  </a:cubicBezTo>
                  <a:cubicBezTo>
                    <a:pt x="2" y="7"/>
                    <a:pt x="2" y="13"/>
                    <a:pt x="5" y="16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30" y="41"/>
                    <a:pt x="30" y="41"/>
                    <a:pt x="30" y="41"/>
                  </a:cubicBezTo>
                  <a:lnTo>
                    <a:pt x="3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1"/>
            <p:cNvSpPr/>
            <p:nvPr/>
          </p:nvSpPr>
          <p:spPr bwMode="auto">
            <a:xfrm>
              <a:off x="4772937" y="2933049"/>
              <a:ext cx="109331" cy="110915"/>
            </a:xfrm>
            <a:custGeom>
              <a:avLst/>
              <a:gdLst>
                <a:gd name="T0" fmla="*/ 0 w 69"/>
                <a:gd name="T1" fmla="*/ 57 h 70"/>
                <a:gd name="T2" fmla="*/ 13 w 69"/>
                <a:gd name="T3" fmla="*/ 70 h 70"/>
                <a:gd name="T4" fmla="*/ 69 w 69"/>
                <a:gd name="T5" fmla="*/ 14 h 70"/>
                <a:gd name="T6" fmla="*/ 56 w 69"/>
                <a:gd name="T7" fmla="*/ 0 h 70"/>
                <a:gd name="T8" fmla="*/ 0 w 69"/>
                <a:gd name="T9" fmla="*/ 5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0" y="57"/>
                  </a:moveTo>
                  <a:lnTo>
                    <a:pt x="13" y="70"/>
                  </a:lnTo>
                  <a:lnTo>
                    <a:pt x="69" y="14"/>
                  </a:lnTo>
                  <a:lnTo>
                    <a:pt x="56" y="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2"/>
            <p:cNvSpPr>
              <a:spLocks noEditPoints="1"/>
            </p:cNvSpPr>
            <p:nvPr/>
          </p:nvSpPr>
          <p:spPr bwMode="auto">
            <a:xfrm>
              <a:off x="4868008" y="2562275"/>
              <a:ext cx="386620" cy="386620"/>
            </a:xfrm>
            <a:custGeom>
              <a:avLst/>
              <a:gdLst>
                <a:gd name="T0" fmla="*/ 10 w 130"/>
                <a:gd name="T1" fmla="*/ 130 h 130"/>
                <a:gd name="T2" fmla="*/ 28 w 130"/>
                <a:gd name="T3" fmla="*/ 129 h 130"/>
                <a:gd name="T4" fmla="*/ 36 w 130"/>
                <a:gd name="T5" fmla="*/ 128 h 130"/>
                <a:gd name="T6" fmla="*/ 39 w 130"/>
                <a:gd name="T7" fmla="*/ 128 h 130"/>
                <a:gd name="T8" fmla="*/ 40 w 130"/>
                <a:gd name="T9" fmla="*/ 128 h 130"/>
                <a:gd name="T10" fmla="*/ 54 w 130"/>
                <a:gd name="T11" fmla="*/ 122 h 130"/>
                <a:gd name="T12" fmla="*/ 89 w 130"/>
                <a:gd name="T13" fmla="*/ 87 h 130"/>
                <a:gd name="T14" fmla="*/ 125 w 130"/>
                <a:gd name="T15" fmla="*/ 51 h 130"/>
                <a:gd name="T16" fmla="*/ 130 w 130"/>
                <a:gd name="T17" fmla="*/ 38 h 130"/>
                <a:gd name="T18" fmla="*/ 125 w 130"/>
                <a:gd name="T19" fmla="*/ 25 h 130"/>
                <a:gd name="T20" fmla="*/ 115 w 130"/>
                <a:gd name="T21" fmla="*/ 15 h 130"/>
                <a:gd name="T22" fmla="*/ 105 w 130"/>
                <a:gd name="T23" fmla="*/ 6 h 130"/>
                <a:gd name="T24" fmla="*/ 92 w 130"/>
                <a:gd name="T25" fmla="*/ 0 h 130"/>
                <a:gd name="T26" fmla="*/ 79 w 130"/>
                <a:gd name="T27" fmla="*/ 6 h 130"/>
                <a:gd name="T28" fmla="*/ 43 w 130"/>
                <a:gd name="T29" fmla="*/ 41 h 130"/>
                <a:gd name="T30" fmla="*/ 8 w 130"/>
                <a:gd name="T31" fmla="*/ 76 h 130"/>
                <a:gd name="T32" fmla="*/ 2 w 130"/>
                <a:gd name="T33" fmla="*/ 90 h 130"/>
                <a:gd name="T34" fmla="*/ 2 w 130"/>
                <a:gd name="T35" fmla="*/ 91 h 130"/>
                <a:gd name="T36" fmla="*/ 0 w 130"/>
                <a:gd name="T37" fmla="*/ 121 h 130"/>
                <a:gd name="T38" fmla="*/ 0 w 130"/>
                <a:gd name="T39" fmla="*/ 122 h 130"/>
                <a:gd name="T40" fmla="*/ 8 w 130"/>
                <a:gd name="T41" fmla="*/ 130 h 130"/>
                <a:gd name="T42" fmla="*/ 10 w 130"/>
                <a:gd name="T43" fmla="*/ 130 h 130"/>
                <a:gd name="T44" fmla="*/ 47 w 130"/>
                <a:gd name="T45" fmla="*/ 45 h 130"/>
                <a:gd name="T46" fmla="*/ 82 w 130"/>
                <a:gd name="T47" fmla="*/ 9 h 130"/>
                <a:gd name="T48" fmla="*/ 92 w 130"/>
                <a:gd name="T49" fmla="*/ 5 h 130"/>
                <a:gd name="T50" fmla="*/ 102 w 130"/>
                <a:gd name="T51" fmla="*/ 9 h 130"/>
                <a:gd name="T52" fmla="*/ 111 w 130"/>
                <a:gd name="T53" fmla="*/ 19 h 130"/>
                <a:gd name="T54" fmla="*/ 121 w 130"/>
                <a:gd name="T55" fmla="*/ 29 h 130"/>
                <a:gd name="T56" fmla="*/ 125 w 130"/>
                <a:gd name="T57" fmla="*/ 38 h 130"/>
                <a:gd name="T58" fmla="*/ 121 w 130"/>
                <a:gd name="T59" fmla="*/ 48 h 130"/>
                <a:gd name="T60" fmla="*/ 102 w 130"/>
                <a:gd name="T61" fmla="*/ 66 h 130"/>
                <a:gd name="T62" fmla="*/ 77 w 130"/>
                <a:gd name="T63" fmla="*/ 41 h 130"/>
                <a:gd name="T64" fmla="*/ 72 w 130"/>
                <a:gd name="T65" fmla="*/ 45 h 130"/>
                <a:gd name="T66" fmla="*/ 98 w 130"/>
                <a:gd name="T67" fmla="*/ 71 h 130"/>
                <a:gd name="T68" fmla="*/ 95 w 130"/>
                <a:gd name="T69" fmla="*/ 74 h 130"/>
                <a:gd name="T70" fmla="*/ 40 w 130"/>
                <a:gd name="T71" fmla="*/ 51 h 130"/>
                <a:gd name="T72" fmla="*/ 47 w 130"/>
                <a:gd name="T73" fmla="*/ 4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10" y="130"/>
                  </a:moveTo>
                  <a:cubicBezTo>
                    <a:pt x="15" y="129"/>
                    <a:pt x="22" y="129"/>
                    <a:pt x="28" y="129"/>
                  </a:cubicBezTo>
                  <a:cubicBezTo>
                    <a:pt x="31" y="128"/>
                    <a:pt x="34" y="128"/>
                    <a:pt x="36" y="128"/>
                  </a:cubicBezTo>
                  <a:cubicBezTo>
                    <a:pt x="37" y="128"/>
                    <a:pt x="38" y="128"/>
                    <a:pt x="39" y="128"/>
                  </a:cubicBezTo>
                  <a:cubicBezTo>
                    <a:pt x="39" y="128"/>
                    <a:pt x="40" y="128"/>
                    <a:pt x="40" y="128"/>
                  </a:cubicBezTo>
                  <a:cubicBezTo>
                    <a:pt x="45" y="128"/>
                    <a:pt x="50" y="126"/>
                    <a:pt x="54" y="122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128" y="48"/>
                    <a:pt x="130" y="43"/>
                    <a:pt x="130" y="38"/>
                  </a:cubicBezTo>
                  <a:cubicBezTo>
                    <a:pt x="130" y="33"/>
                    <a:pt x="128" y="29"/>
                    <a:pt x="125" y="2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2" y="2"/>
                    <a:pt x="97" y="0"/>
                    <a:pt x="92" y="0"/>
                  </a:cubicBezTo>
                  <a:cubicBezTo>
                    <a:pt x="87" y="0"/>
                    <a:pt x="82" y="2"/>
                    <a:pt x="79" y="6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4" y="80"/>
                    <a:pt x="2" y="85"/>
                    <a:pt x="2" y="90"/>
                  </a:cubicBezTo>
                  <a:cubicBezTo>
                    <a:pt x="2" y="90"/>
                    <a:pt x="2" y="91"/>
                    <a:pt x="2" y="91"/>
                  </a:cubicBezTo>
                  <a:cubicBezTo>
                    <a:pt x="2" y="97"/>
                    <a:pt x="1" y="112"/>
                    <a:pt x="0" y="121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10" y="130"/>
                  </a:lnTo>
                  <a:close/>
                  <a:moveTo>
                    <a:pt x="47" y="45"/>
                  </a:moveTo>
                  <a:cubicBezTo>
                    <a:pt x="82" y="9"/>
                    <a:pt x="82" y="9"/>
                    <a:pt x="82" y="9"/>
                  </a:cubicBezTo>
                  <a:cubicBezTo>
                    <a:pt x="85" y="7"/>
                    <a:pt x="89" y="5"/>
                    <a:pt x="92" y="5"/>
                  </a:cubicBezTo>
                  <a:cubicBezTo>
                    <a:pt x="96" y="5"/>
                    <a:pt x="99" y="7"/>
                    <a:pt x="102" y="9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24" y="31"/>
                    <a:pt x="125" y="35"/>
                    <a:pt x="125" y="38"/>
                  </a:cubicBezTo>
                  <a:cubicBezTo>
                    <a:pt x="125" y="42"/>
                    <a:pt x="124" y="45"/>
                    <a:pt x="121" y="48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95" y="74"/>
                    <a:pt x="95" y="74"/>
                    <a:pt x="95" y="74"/>
                  </a:cubicBezTo>
                  <a:cubicBezTo>
                    <a:pt x="40" y="51"/>
                    <a:pt x="40" y="51"/>
                    <a:pt x="40" y="51"/>
                  </a:cubicBezTo>
                  <a:lnTo>
                    <a:pt x="4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8" name="Freeform 92"/>
          <p:cNvSpPr>
            <a:spLocks noEditPoints="1"/>
          </p:cNvSpPr>
          <p:nvPr/>
        </p:nvSpPr>
        <p:spPr bwMode="auto">
          <a:xfrm>
            <a:off x="7752949" y="2828903"/>
            <a:ext cx="342116" cy="576760"/>
          </a:xfrm>
          <a:custGeom>
            <a:avLst/>
            <a:gdLst>
              <a:gd name="T0" fmla="*/ 89 w 102"/>
              <a:gd name="T1" fmla="*/ 134 h 172"/>
              <a:gd name="T2" fmla="*/ 89 w 102"/>
              <a:gd name="T3" fmla="*/ 37 h 172"/>
              <a:gd name="T4" fmla="*/ 102 w 102"/>
              <a:gd name="T5" fmla="*/ 19 h 172"/>
              <a:gd name="T6" fmla="*/ 83 w 102"/>
              <a:gd name="T7" fmla="*/ 0 h 172"/>
              <a:gd name="T8" fmla="*/ 19 w 102"/>
              <a:gd name="T9" fmla="*/ 0 h 172"/>
              <a:gd name="T10" fmla="*/ 0 w 102"/>
              <a:gd name="T11" fmla="*/ 19 h 172"/>
              <a:gd name="T12" fmla="*/ 14 w 102"/>
              <a:gd name="T13" fmla="*/ 37 h 172"/>
              <a:gd name="T14" fmla="*/ 14 w 102"/>
              <a:gd name="T15" fmla="*/ 134 h 172"/>
              <a:gd name="T16" fmla="*/ 51 w 102"/>
              <a:gd name="T17" fmla="*/ 172 h 172"/>
              <a:gd name="T18" fmla="*/ 89 w 102"/>
              <a:gd name="T19" fmla="*/ 134 h 172"/>
              <a:gd name="T20" fmla="*/ 56 w 102"/>
              <a:gd name="T21" fmla="*/ 159 h 172"/>
              <a:gd name="T22" fmla="*/ 51 w 102"/>
              <a:gd name="T23" fmla="*/ 160 h 172"/>
              <a:gd name="T24" fmla="*/ 33 w 102"/>
              <a:gd name="T25" fmla="*/ 152 h 172"/>
              <a:gd name="T26" fmla="*/ 26 w 102"/>
              <a:gd name="T27" fmla="*/ 134 h 172"/>
              <a:gd name="T28" fmla="*/ 26 w 102"/>
              <a:gd name="T29" fmla="*/ 38 h 172"/>
              <a:gd name="T30" fmla="*/ 77 w 102"/>
              <a:gd name="T31" fmla="*/ 38 h 172"/>
              <a:gd name="T32" fmla="*/ 77 w 102"/>
              <a:gd name="T33" fmla="*/ 97 h 172"/>
              <a:gd name="T34" fmla="*/ 34 w 102"/>
              <a:gd name="T35" fmla="*/ 97 h 172"/>
              <a:gd name="T36" fmla="*/ 34 w 102"/>
              <a:gd name="T37" fmla="*/ 134 h 172"/>
              <a:gd name="T38" fmla="*/ 56 w 102"/>
              <a:gd name="T39" fmla="*/ 15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2" h="172">
                <a:moveTo>
                  <a:pt x="89" y="134"/>
                </a:moveTo>
                <a:cubicBezTo>
                  <a:pt x="89" y="37"/>
                  <a:pt x="89" y="37"/>
                  <a:pt x="89" y="37"/>
                </a:cubicBezTo>
                <a:cubicBezTo>
                  <a:pt x="97" y="35"/>
                  <a:pt x="102" y="28"/>
                  <a:pt x="102" y="19"/>
                </a:cubicBezTo>
                <a:cubicBezTo>
                  <a:pt x="102" y="9"/>
                  <a:pt x="94" y="0"/>
                  <a:pt x="8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9" y="0"/>
                  <a:pt x="0" y="9"/>
                  <a:pt x="0" y="19"/>
                </a:cubicBezTo>
                <a:cubicBezTo>
                  <a:pt x="0" y="28"/>
                  <a:pt x="6" y="35"/>
                  <a:pt x="14" y="37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14" y="155"/>
                  <a:pt x="31" y="172"/>
                  <a:pt x="51" y="172"/>
                </a:cubicBezTo>
                <a:cubicBezTo>
                  <a:pt x="72" y="172"/>
                  <a:pt x="89" y="155"/>
                  <a:pt x="89" y="134"/>
                </a:cubicBezTo>
                <a:close/>
                <a:moveTo>
                  <a:pt x="56" y="159"/>
                </a:moveTo>
                <a:cubicBezTo>
                  <a:pt x="54" y="160"/>
                  <a:pt x="53" y="160"/>
                  <a:pt x="51" y="160"/>
                </a:cubicBezTo>
                <a:cubicBezTo>
                  <a:pt x="44" y="160"/>
                  <a:pt x="38" y="157"/>
                  <a:pt x="33" y="152"/>
                </a:cubicBezTo>
                <a:cubicBezTo>
                  <a:pt x="29" y="148"/>
                  <a:pt x="26" y="141"/>
                  <a:pt x="26" y="134"/>
                </a:cubicBezTo>
                <a:cubicBezTo>
                  <a:pt x="26" y="38"/>
                  <a:pt x="26" y="38"/>
                  <a:pt x="26" y="38"/>
                </a:cubicBezTo>
                <a:cubicBezTo>
                  <a:pt x="77" y="38"/>
                  <a:pt x="77" y="38"/>
                  <a:pt x="77" y="38"/>
                </a:cubicBezTo>
                <a:cubicBezTo>
                  <a:pt x="77" y="97"/>
                  <a:pt x="77" y="97"/>
                  <a:pt x="77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134"/>
                  <a:pt x="34" y="134"/>
                  <a:pt x="34" y="134"/>
                </a:cubicBezTo>
                <a:cubicBezTo>
                  <a:pt x="34" y="147"/>
                  <a:pt x="44" y="158"/>
                  <a:pt x="56" y="1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5798503" y="4760327"/>
            <a:ext cx="594995" cy="480887"/>
            <a:chOff x="2888958" y="5669492"/>
            <a:chExt cx="462676" cy="373944"/>
          </a:xfrm>
          <a:solidFill>
            <a:schemeClr val="accent4"/>
          </a:solidFill>
        </p:grpSpPr>
        <p:sp>
          <p:nvSpPr>
            <p:cNvPr id="49" name="Freeform 158"/>
            <p:cNvSpPr/>
            <p:nvPr/>
          </p:nvSpPr>
          <p:spPr bwMode="auto">
            <a:xfrm>
              <a:off x="2888958" y="5669492"/>
              <a:ext cx="462676" cy="373944"/>
            </a:xfrm>
            <a:custGeom>
              <a:avLst/>
              <a:gdLst>
                <a:gd name="T0" fmla="*/ 147 w 156"/>
                <a:gd name="T1" fmla="*/ 30 h 126"/>
                <a:gd name="T2" fmla="*/ 138 w 156"/>
                <a:gd name="T3" fmla="*/ 39 h 126"/>
                <a:gd name="T4" fmla="*/ 138 w 156"/>
                <a:gd name="T5" fmla="*/ 87 h 126"/>
                <a:gd name="T6" fmla="*/ 136 w 156"/>
                <a:gd name="T7" fmla="*/ 87 h 126"/>
                <a:gd name="T8" fmla="*/ 19 w 156"/>
                <a:gd name="T9" fmla="*/ 87 h 126"/>
                <a:gd name="T10" fmla="*/ 18 w 156"/>
                <a:gd name="T11" fmla="*/ 87 h 126"/>
                <a:gd name="T12" fmla="*/ 18 w 156"/>
                <a:gd name="T13" fmla="*/ 9 h 126"/>
                <a:gd name="T14" fmla="*/ 9 w 156"/>
                <a:gd name="T15" fmla="*/ 0 h 126"/>
                <a:gd name="T16" fmla="*/ 0 w 156"/>
                <a:gd name="T17" fmla="*/ 9 h 126"/>
                <a:gd name="T18" fmla="*/ 0 w 156"/>
                <a:gd name="T19" fmla="*/ 117 h 126"/>
                <a:gd name="T20" fmla="*/ 9 w 156"/>
                <a:gd name="T21" fmla="*/ 126 h 126"/>
                <a:gd name="T22" fmla="*/ 18 w 156"/>
                <a:gd name="T23" fmla="*/ 117 h 126"/>
                <a:gd name="T24" fmla="*/ 18 w 156"/>
                <a:gd name="T25" fmla="*/ 106 h 126"/>
                <a:gd name="T26" fmla="*/ 19 w 156"/>
                <a:gd name="T27" fmla="*/ 106 h 126"/>
                <a:gd name="T28" fmla="*/ 136 w 156"/>
                <a:gd name="T29" fmla="*/ 106 h 126"/>
                <a:gd name="T30" fmla="*/ 138 w 156"/>
                <a:gd name="T31" fmla="*/ 106 h 126"/>
                <a:gd name="T32" fmla="*/ 138 w 156"/>
                <a:gd name="T33" fmla="*/ 117 h 126"/>
                <a:gd name="T34" fmla="*/ 147 w 156"/>
                <a:gd name="T35" fmla="*/ 126 h 126"/>
                <a:gd name="T36" fmla="*/ 156 w 156"/>
                <a:gd name="T37" fmla="*/ 117 h 126"/>
                <a:gd name="T38" fmla="*/ 156 w 156"/>
                <a:gd name="T39" fmla="*/ 39 h 126"/>
                <a:gd name="T40" fmla="*/ 147 w 156"/>
                <a:gd name="T41" fmla="*/ 3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6" h="126">
                  <a:moveTo>
                    <a:pt x="147" y="30"/>
                  </a:moveTo>
                  <a:cubicBezTo>
                    <a:pt x="142" y="30"/>
                    <a:pt x="138" y="34"/>
                    <a:pt x="138" y="39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7" y="87"/>
                    <a:pt x="137" y="87"/>
                    <a:pt x="136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2"/>
                    <a:pt x="4" y="126"/>
                    <a:pt x="9" y="126"/>
                  </a:cubicBezTo>
                  <a:cubicBezTo>
                    <a:pt x="14" y="126"/>
                    <a:pt x="18" y="122"/>
                    <a:pt x="18" y="117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6"/>
                    <a:pt x="137" y="106"/>
                    <a:pt x="138" y="106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38" y="122"/>
                    <a:pt x="142" y="126"/>
                    <a:pt x="147" y="126"/>
                  </a:cubicBezTo>
                  <a:cubicBezTo>
                    <a:pt x="152" y="126"/>
                    <a:pt x="156" y="122"/>
                    <a:pt x="156" y="117"/>
                  </a:cubicBezTo>
                  <a:cubicBezTo>
                    <a:pt x="156" y="39"/>
                    <a:pt x="156" y="39"/>
                    <a:pt x="156" y="39"/>
                  </a:cubicBezTo>
                  <a:cubicBezTo>
                    <a:pt x="156" y="34"/>
                    <a:pt x="152" y="30"/>
                    <a:pt x="147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59"/>
            <p:cNvSpPr/>
            <p:nvPr/>
          </p:nvSpPr>
          <p:spPr bwMode="auto">
            <a:xfrm>
              <a:off x="2953923" y="5815267"/>
              <a:ext cx="332746" cy="96655"/>
            </a:xfrm>
            <a:custGeom>
              <a:avLst/>
              <a:gdLst>
                <a:gd name="T0" fmla="*/ 0 w 112"/>
                <a:gd name="T1" fmla="*/ 6 h 33"/>
                <a:gd name="T2" fmla="*/ 0 w 112"/>
                <a:gd name="T3" fmla="*/ 26 h 33"/>
                <a:gd name="T4" fmla="*/ 10 w 112"/>
                <a:gd name="T5" fmla="*/ 33 h 33"/>
                <a:gd name="T6" fmla="*/ 102 w 112"/>
                <a:gd name="T7" fmla="*/ 33 h 33"/>
                <a:gd name="T8" fmla="*/ 112 w 112"/>
                <a:gd name="T9" fmla="*/ 26 h 33"/>
                <a:gd name="T10" fmla="*/ 112 w 112"/>
                <a:gd name="T11" fmla="*/ 6 h 33"/>
                <a:gd name="T12" fmla="*/ 102 w 112"/>
                <a:gd name="T13" fmla="*/ 0 h 33"/>
                <a:gd name="T14" fmla="*/ 10 w 112"/>
                <a:gd name="T15" fmla="*/ 0 h 33"/>
                <a:gd name="T16" fmla="*/ 0 w 112"/>
                <a:gd name="T17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33">
                  <a:moveTo>
                    <a:pt x="0" y="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5" y="33"/>
                    <a:pt x="10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7" y="33"/>
                    <a:pt x="112" y="30"/>
                    <a:pt x="112" y="2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3"/>
                    <a:pt x="107" y="0"/>
                    <a:pt x="10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3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60"/>
            <p:cNvSpPr/>
            <p:nvPr/>
          </p:nvSpPr>
          <p:spPr bwMode="auto">
            <a:xfrm>
              <a:off x="2977691" y="5707520"/>
              <a:ext cx="133099" cy="91901"/>
            </a:xfrm>
            <a:custGeom>
              <a:avLst/>
              <a:gdLst>
                <a:gd name="T0" fmla="*/ 10 w 45"/>
                <a:gd name="T1" fmla="*/ 31 h 31"/>
                <a:gd name="T2" fmla="*/ 35 w 45"/>
                <a:gd name="T3" fmla="*/ 31 h 31"/>
                <a:gd name="T4" fmla="*/ 45 w 45"/>
                <a:gd name="T5" fmla="*/ 21 h 31"/>
                <a:gd name="T6" fmla="*/ 45 w 45"/>
                <a:gd name="T7" fmla="*/ 10 h 31"/>
                <a:gd name="T8" fmla="*/ 35 w 45"/>
                <a:gd name="T9" fmla="*/ 0 h 31"/>
                <a:gd name="T10" fmla="*/ 10 w 45"/>
                <a:gd name="T11" fmla="*/ 0 h 31"/>
                <a:gd name="T12" fmla="*/ 0 w 45"/>
                <a:gd name="T13" fmla="*/ 10 h 31"/>
                <a:gd name="T14" fmla="*/ 0 w 45"/>
                <a:gd name="T15" fmla="*/ 21 h 31"/>
                <a:gd name="T16" fmla="*/ 10 w 45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1">
                  <a:moveTo>
                    <a:pt x="10" y="31"/>
                  </a:moveTo>
                  <a:cubicBezTo>
                    <a:pt x="35" y="31"/>
                    <a:pt x="35" y="31"/>
                    <a:pt x="35" y="31"/>
                  </a:cubicBezTo>
                  <a:cubicBezTo>
                    <a:pt x="40" y="31"/>
                    <a:pt x="45" y="27"/>
                    <a:pt x="45" y="2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0" y="0"/>
                    <a:pt x="3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7"/>
                    <a:pt x="4" y="31"/>
                    <a:pt x="10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5305355" y="2574549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213351" y="3010327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918959" y="2574549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826955" y="3010327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478141" y="4547129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386137" y="4982907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091745" y="4547129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999741" y="4982907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2211208" y="4691836"/>
            <a:ext cx="470940" cy="617168"/>
            <a:chOff x="2503069" y="1266522"/>
            <a:chExt cx="366414" cy="480186"/>
          </a:xfrm>
          <a:solidFill>
            <a:schemeClr val="accent2"/>
          </a:solidFill>
        </p:grpSpPr>
        <p:sp>
          <p:nvSpPr>
            <p:cNvPr id="60" name="Freeform 52"/>
            <p:cNvSpPr>
              <a:spLocks noEditPoints="1"/>
            </p:cNvSpPr>
            <p:nvPr/>
          </p:nvSpPr>
          <p:spPr bwMode="auto">
            <a:xfrm>
              <a:off x="2503069" y="1266522"/>
              <a:ext cx="366414" cy="480186"/>
            </a:xfrm>
            <a:custGeom>
              <a:avLst/>
              <a:gdLst>
                <a:gd name="T0" fmla="*/ 59 w 117"/>
                <a:gd name="T1" fmla="*/ 0 h 153"/>
                <a:gd name="T2" fmla="*/ 32 w 117"/>
                <a:gd name="T3" fmla="*/ 29 h 153"/>
                <a:gd name="T4" fmla="*/ 38 w 117"/>
                <a:gd name="T5" fmla="*/ 47 h 153"/>
                <a:gd name="T6" fmla="*/ 38 w 117"/>
                <a:gd name="T7" fmla="*/ 47 h 153"/>
                <a:gd name="T8" fmla="*/ 57 w 117"/>
                <a:gd name="T9" fmla="*/ 68 h 153"/>
                <a:gd name="T10" fmla="*/ 59 w 117"/>
                <a:gd name="T11" fmla="*/ 68 h 153"/>
                <a:gd name="T12" fmla="*/ 60 w 117"/>
                <a:gd name="T13" fmla="*/ 68 h 153"/>
                <a:gd name="T14" fmla="*/ 81 w 117"/>
                <a:gd name="T15" fmla="*/ 44 h 153"/>
                <a:gd name="T16" fmla="*/ 84 w 117"/>
                <a:gd name="T17" fmla="*/ 30 h 153"/>
                <a:gd name="T18" fmla="*/ 59 w 117"/>
                <a:gd name="T19" fmla="*/ 0 h 153"/>
                <a:gd name="T20" fmla="*/ 39 w 117"/>
                <a:gd name="T21" fmla="*/ 62 h 153"/>
                <a:gd name="T22" fmla="*/ 30 w 117"/>
                <a:gd name="T23" fmla="*/ 75 h 153"/>
                <a:gd name="T24" fmla="*/ 37 w 117"/>
                <a:gd name="T25" fmla="*/ 99 h 153"/>
                <a:gd name="T26" fmla="*/ 51 w 117"/>
                <a:gd name="T27" fmla="*/ 112 h 153"/>
                <a:gd name="T28" fmla="*/ 52 w 117"/>
                <a:gd name="T29" fmla="*/ 138 h 153"/>
                <a:gd name="T30" fmla="*/ 40 w 117"/>
                <a:gd name="T31" fmla="*/ 143 h 153"/>
                <a:gd name="T32" fmla="*/ 47 w 117"/>
                <a:gd name="T33" fmla="*/ 136 h 153"/>
                <a:gd name="T34" fmla="*/ 49 w 117"/>
                <a:gd name="T35" fmla="*/ 119 h 153"/>
                <a:gd name="T36" fmla="*/ 39 w 117"/>
                <a:gd name="T37" fmla="*/ 107 h 153"/>
                <a:gd name="T38" fmla="*/ 26 w 117"/>
                <a:gd name="T39" fmla="*/ 110 h 153"/>
                <a:gd name="T40" fmla="*/ 20 w 117"/>
                <a:gd name="T41" fmla="*/ 129 h 153"/>
                <a:gd name="T42" fmla="*/ 27 w 117"/>
                <a:gd name="T43" fmla="*/ 136 h 153"/>
                <a:gd name="T44" fmla="*/ 23 w 117"/>
                <a:gd name="T45" fmla="*/ 143 h 153"/>
                <a:gd name="T46" fmla="*/ 16 w 117"/>
                <a:gd name="T47" fmla="*/ 131 h 153"/>
                <a:gd name="T48" fmla="*/ 29 w 117"/>
                <a:gd name="T49" fmla="*/ 103 h 153"/>
                <a:gd name="T50" fmla="*/ 29 w 117"/>
                <a:gd name="T51" fmla="*/ 87 h 153"/>
                <a:gd name="T52" fmla="*/ 28 w 117"/>
                <a:gd name="T53" fmla="*/ 64 h 153"/>
                <a:gd name="T54" fmla="*/ 4 w 117"/>
                <a:gd name="T55" fmla="*/ 80 h 153"/>
                <a:gd name="T56" fmla="*/ 2 w 117"/>
                <a:gd name="T57" fmla="*/ 106 h 153"/>
                <a:gd name="T58" fmla="*/ 2 w 117"/>
                <a:gd name="T59" fmla="*/ 134 h 153"/>
                <a:gd name="T60" fmla="*/ 22 w 117"/>
                <a:gd name="T61" fmla="*/ 152 h 153"/>
                <a:gd name="T62" fmla="*/ 100 w 117"/>
                <a:gd name="T63" fmla="*/ 152 h 153"/>
                <a:gd name="T64" fmla="*/ 116 w 117"/>
                <a:gd name="T65" fmla="*/ 138 h 153"/>
                <a:gd name="T66" fmla="*/ 117 w 117"/>
                <a:gd name="T67" fmla="*/ 115 h 153"/>
                <a:gd name="T68" fmla="*/ 116 w 117"/>
                <a:gd name="T69" fmla="*/ 88 h 153"/>
                <a:gd name="T70" fmla="*/ 102 w 117"/>
                <a:gd name="T71" fmla="*/ 69 h 153"/>
                <a:gd name="T72" fmla="*/ 84 w 117"/>
                <a:gd name="T73" fmla="*/ 63 h 153"/>
                <a:gd name="T74" fmla="*/ 86 w 117"/>
                <a:gd name="T75" fmla="*/ 82 h 153"/>
                <a:gd name="T76" fmla="*/ 82 w 117"/>
                <a:gd name="T77" fmla="*/ 115 h 153"/>
                <a:gd name="T78" fmla="*/ 91 w 117"/>
                <a:gd name="T79" fmla="*/ 131 h 153"/>
                <a:gd name="T80" fmla="*/ 74 w 117"/>
                <a:gd name="T81" fmla="*/ 134 h 153"/>
                <a:gd name="T82" fmla="*/ 77 w 117"/>
                <a:gd name="T83" fmla="*/ 116 h 153"/>
                <a:gd name="T84" fmla="*/ 83 w 117"/>
                <a:gd name="T85" fmla="*/ 80 h 153"/>
                <a:gd name="T86" fmla="*/ 79 w 117"/>
                <a:gd name="T87" fmla="*/ 64 h 153"/>
                <a:gd name="T88" fmla="*/ 75 w 117"/>
                <a:gd name="T89" fmla="*/ 73 h 153"/>
                <a:gd name="T90" fmla="*/ 62 w 117"/>
                <a:gd name="T91" fmla="*/ 109 h 153"/>
                <a:gd name="T92" fmla="*/ 53 w 117"/>
                <a:gd name="T93" fmla="*/ 105 h 153"/>
                <a:gd name="T94" fmla="*/ 39 w 117"/>
                <a:gd name="T95" fmla="*/ 62 h 153"/>
                <a:gd name="T96" fmla="*/ 55 w 117"/>
                <a:gd name="T97" fmla="*/ 72 h 153"/>
                <a:gd name="T98" fmla="*/ 51 w 117"/>
                <a:gd name="T99" fmla="*/ 75 h 153"/>
                <a:gd name="T100" fmla="*/ 51 w 117"/>
                <a:gd name="T101" fmla="*/ 77 h 153"/>
                <a:gd name="T102" fmla="*/ 55 w 117"/>
                <a:gd name="T103" fmla="*/ 80 h 153"/>
                <a:gd name="T104" fmla="*/ 53 w 117"/>
                <a:gd name="T105" fmla="*/ 89 h 153"/>
                <a:gd name="T106" fmla="*/ 53 w 117"/>
                <a:gd name="T107" fmla="*/ 91 h 153"/>
                <a:gd name="T108" fmla="*/ 58 w 117"/>
                <a:gd name="T109" fmla="*/ 107 h 153"/>
                <a:gd name="T110" fmla="*/ 60 w 117"/>
                <a:gd name="T111" fmla="*/ 107 h 153"/>
                <a:gd name="T112" fmla="*/ 65 w 117"/>
                <a:gd name="T113" fmla="*/ 91 h 153"/>
                <a:gd name="T114" fmla="*/ 65 w 117"/>
                <a:gd name="T115" fmla="*/ 89 h 153"/>
                <a:gd name="T116" fmla="*/ 62 w 117"/>
                <a:gd name="T117" fmla="*/ 80 h 153"/>
                <a:gd name="T118" fmla="*/ 65 w 117"/>
                <a:gd name="T119" fmla="*/ 77 h 153"/>
                <a:gd name="T120" fmla="*/ 65 w 117"/>
                <a:gd name="T121" fmla="*/ 75 h 153"/>
                <a:gd name="T122" fmla="*/ 62 w 117"/>
                <a:gd name="T123" fmla="*/ 72 h 153"/>
                <a:gd name="T124" fmla="*/ 55 w 117"/>
                <a:gd name="T125" fmla="*/ 7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53">
                  <a:moveTo>
                    <a:pt x="59" y="0"/>
                  </a:moveTo>
                  <a:cubicBezTo>
                    <a:pt x="43" y="0"/>
                    <a:pt x="32" y="12"/>
                    <a:pt x="32" y="29"/>
                  </a:cubicBezTo>
                  <a:cubicBezTo>
                    <a:pt x="32" y="37"/>
                    <a:pt x="33" y="41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0" y="58"/>
                    <a:pt x="47" y="64"/>
                    <a:pt x="57" y="68"/>
                  </a:cubicBezTo>
                  <a:cubicBezTo>
                    <a:pt x="57" y="68"/>
                    <a:pt x="58" y="68"/>
                    <a:pt x="59" y="68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72" y="65"/>
                    <a:pt x="77" y="55"/>
                    <a:pt x="81" y="44"/>
                  </a:cubicBezTo>
                  <a:cubicBezTo>
                    <a:pt x="85" y="40"/>
                    <a:pt x="84" y="37"/>
                    <a:pt x="84" y="30"/>
                  </a:cubicBezTo>
                  <a:cubicBezTo>
                    <a:pt x="84" y="13"/>
                    <a:pt x="74" y="0"/>
                    <a:pt x="59" y="0"/>
                  </a:cubicBezTo>
                  <a:close/>
                  <a:moveTo>
                    <a:pt x="39" y="62"/>
                  </a:moveTo>
                  <a:cubicBezTo>
                    <a:pt x="33" y="62"/>
                    <a:pt x="29" y="69"/>
                    <a:pt x="30" y="75"/>
                  </a:cubicBezTo>
                  <a:cubicBezTo>
                    <a:pt x="31" y="83"/>
                    <a:pt x="37" y="90"/>
                    <a:pt x="37" y="99"/>
                  </a:cubicBezTo>
                  <a:cubicBezTo>
                    <a:pt x="39" y="105"/>
                    <a:pt x="48" y="105"/>
                    <a:pt x="51" y="112"/>
                  </a:cubicBezTo>
                  <a:cubicBezTo>
                    <a:pt x="55" y="120"/>
                    <a:pt x="57" y="130"/>
                    <a:pt x="52" y="138"/>
                  </a:cubicBezTo>
                  <a:cubicBezTo>
                    <a:pt x="48" y="141"/>
                    <a:pt x="44" y="146"/>
                    <a:pt x="40" y="143"/>
                  </a:cubicBezTo>
                  <a:cubicBezTo>
                    <a:pt x="35" y="138"/>
                    <a:pt x="43" y="134"/>
                    <a:pt x="47" y="136"/>
                  </a:cubicBezTo>
                  <a:cubicBezTo>
                    <a:pt x="52" y="132"/>
                    <a:pt x="51" y="125"/>
                    <a:pt x="49" y="119"/>
                  </a:cubicBezTo>
                  <a:cubicBezTo>
                    <a:pt x="47" y="114"/>
                    <a:pt x="44" y="109"/>
                    <a:pt x="39" y="107"/>
                  </a:cubicBezTo>
                  <a:cubicBezTo>
                    <a:pt x="35" y="112"/>
                    <a:pt x="30" y="105"/>
                    <a:pt x="26" y="110"/>
                  </a:cubicBezTo>
                  <a:cubicBezTo>
                    <a:pt x="22" y="115"/>
                    <a:pt x="20" y="122"/>
                    <a:pt x="20" y="129"/>
                  </a:cubicBezTo>
                  <a:cubicBezTo>
                    <a:pt x="20" y="133"/>
                    <a:pt x="23" y="138"/>
                    <a:pt x="27" y="136"/>
                  </a:cubicBezTo>
                  <a:cubicBezTo>
                    <a:pt x="34" y="137"/>
                    <a:pt x="29" y="148"/>
                    <a:pt x="23" y="143"/>
                  </a:cubicBezTo>
                  <a:cubicBezTo>
                    <a:pt x="21" y="139"/>
                    <a:pt x="16" y="137"/>
                    <a:pt x="16" y="131"/>
                  </a:cubicBezTo>
                  <a:cubicBezTo>
                    <a:pt x="15" y="120"/>
                    <a:pt x="19" y="109"/>
                    <a:pt x="29" y="103"/>
                  </a:cubicBezTo>
                  <a:cubicBezTo>
                    <a:pt x="35" y="100"/>
                    <a:pt x="32" y="92"/>
                    <a:pt x="29" y="87"/>
                  </a:cubicBezTo>
                  <a:cubicBezTo>
                    <a:pt x="26" y="80"/>
                    <a:pt x="24" y="71"/>
                    <a:pt x="28" y="64"/>
                  </a:cubicBezTo>
                  <a:cubicBezTo>
                    <a:pt x="19" y="67"/>
                    <a:pt x="8" y="70"/>
                    <a:pt x="4" y="80"/>
                  </a:cubicBezTo>
                  <a:cubicBezTo>
                    <a:pt x="0" y="88"/>
                    <a:pt x="2" y="97"/>
                    <a:pt x="2" y="106"/>
                  </a:cubicBezTo>
                  <a:cubicBezTo>
                    <a:pt x="2" y="116"/>
                    <a:pt x="1" y="125"/>
                    <a:pt x="2" y="134"/>
                  </a:cubicBezTo>
                  <a:cubicBezTo>
                    <a:pt x="2" y="144"/>
                    <a:pt x="12" y="153"/>
                    <a:pt x="22" y="152"/>
                  </a:cubicBezTo>
                  <a:cubicBezTo>
                    <a:pt x="48" y="152"/>
                    <a:pt x="74" y="152"/>
                    <a:pt x="100" y="152"/>
                  </a:cubicBezTo>
                  <a:cubicBezTo>
                    <a:pt x="108" y="152"/>
                    <a:pt x="115" y="146"/>
                    <a:pt x="116" y="138"/>
                  </a:cubicBezTo>
                  <a:cubicBezTo>
                    <a:pt x="117" y="130"/>
                    <a:pt x="116" y="122"/>
                    <a:pt x="117" y="115"/>
                  </a:cubicBezTo>
                  <a:cubicBezTo>
                    <a:pt x="116" y="106"/>
                    <a:pt x="117" y="97"/>
                    <a:pt x="116" y="88"/>
                  </a:cubicBezTo>
                  <a:cubicBezTo>
                    <a:pt x="116" y="80"/>
                    <a:pt x="110" y="72"/>
                    <a:pt x="102" y="69"/>
                  </a:cubicBezTo>
                  <a:cubicBezTo>
                    <a:pt x="96" y="66"/>
                    <a:pt x="90" y="65"/>
                    <a:pt x="84" y="63"/>
                  </a:cubicBezTo>
                  <a:cubicBezTo>
                    <a:pt x="89" y="68"/>
                    <a:pt x="89" y="76"/>
                    <a:pt x="86" y="82"/>
                  </a:cubicBezTo>
                  <a:cubicBezTo>
                    <a:pt x="81" y="92"/>
                    <a:pt x="79" y="104"/>
                    <a:pt x="82" y="115"/>
                  </a:cubicBezTo>
                  <a:cubicBezTo>
                    <a:pt x="89" y="115"/>
                    <a:pt x="95" y="125"/>
                    <a:pt x="91" y="131"/>
                  </a:cubicBezTo>
                  <a:cubicBezTo>
                    <a:pt x="88" y="138"/>
                    <a:pt x="79" y="139"/>
                    <a:pt x="74" y="134"/>
                  </a:cubicBezTo>
                  <a:cubicBezTo>
                    <a:pt x="69" y="129"/>
                    <a:pt x="70" y="119"/>
                    <a:pt x="77" y="116"/>
                  </a:cubicBezTo>
                  <a:cubicBezTo>
                    <a:pt x="75" y="104"/>
                    <a:pt x="77" y="91"/>
                    <a:pt x="83" y="80"/>
                  </a:cubicBezTo>
                  <a:cubicBezTo>
                    <a:pt x="85" y="74"/>
                    <a:pt x="84" y="67"/>
                    <a:pt x="79" y="64"/>
                  </a:cubicBezTo>
                  <a:cubicBezTo>
                    <a:pt x="75" y="62"/>
                    <a:pt x="76" y="70"/>
                    <a:pt x="75" y="73"/>
                  </a:cubicBezTo>
                  <a:cubicBezTo>
                    <a:pt x="71" y="85"/>
                    <a:pt x="68" y="98"/>
                    <a:pt x="62" y="109"/>
                  </a:cubicBezTo>
                  <a:cubicBezTo>
                    <a:pt x="59" y="116"/>
                    <a:pt x="54" y="110"/>
                    <a:pt x="53" y="105"/>
                  </a:cubicBezTo>
                  <a:cubicBezTo>
                    <a:pt x="47" y="91"/>
                    <a:pt x="43" y="76"/>
                    <a:pt x="39" y="62"/>
                  </a:cubicBezTo>
                  <a:close/>
                  <a:moveTo>
                    <a:pt x="55" y="72"/>
                  </a:moveTo>
                  <a:cubicBezTo>
                    <a:pt x="52" y="72"/>
                    <a:pt x="51" y="74"/>
                    <a:pt x="51" y="7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9"/>
                    <a:pt x="53" y="80"/>
                    <a:pt x="55" y="8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2" y="90"/>
                    <a:pt x="52" y="91"/>
                    <a:pt x="53" y="91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8"/>
                    <a:pt x="59" y="108"/>
                    <a:pt x="60" y="107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0"/>
                    <a:pt x="65" y="89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80"/>
                    <a:pt x="65" y="79"/>
                    <a:pt x="65" y="7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4"/>
                    <a:pt x="64" y="72"/>
                    <a:pt x="62" y="72"/>
                  </a:cubicBezTo>
                  <a:lnTo>
                    <a:pt x="55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Oval 53"/>
            <p:cNvSpPr>
              <a:spLocks noChangeArrowheads="1"/>
            </p:cNvSpPr>
            <p:nvPr/>
          </p:nvSpPr>
          <p:spPr bwMode="auto">
            <a:xfrm>
              <a:off x="2740652" y="1642974"/>
              <a:ext cx="35136" cy="384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3" name="Freeform 43"/>
          <p:cNvSpPr>
            <a:spLocks noEditPoints="1"/>
          </p:cNvSpPr>
          <p:nvPr/>
        </p:nvSpPr>
        <p:spPr bwMode="auto">
          <a:xfrm>
            <a:off x="9420879" y="4646717"/>
            <a:ext cx="642761" cy="701408"/>
          </a:xfrm>
          <a:custGeom>
            <a:avLst/>
            <a:gdLst>
              <a:gd name="T0" fmla="*/ 79 w 146"/>
              <a:gd name="T1" fmla="*/ 12 h 160"/>
              <a:gd name="T2" fmla="*/ 46 w 146"/>
              <a:gd name="T3" fmla="*/ 31 h 160"/>
              <a:gd name="T4" fmla="*/ 65 w 146"/>
              <a:gd name="T5" fmla="*/ 112 h 160"/>
              <a:gd name="T6" fmla="*/ 146 w 146"/>
              <a:gd name="T7" fmla="*/ 93 h 160"/>
              <a:gd name="T8" fmla="*/ 127 w 146"/>
              <a:gd name="T9" fmla="*/ 12 h 160"/>
              <a:gd name="T10" fmla="*/ 96 w 146"/>
              <a:gd name="T11" fmla="*/ 0 h 160"/>
              <a:gd name="T12" fmla="*/ 103 w 146"/>
              <a:gd name="T13" fmla="*/ 12 h 160"/>
              <a:gd name="T14" fmla="*/ 96 w 146"/>
              <a:gd name="T15" fmla="*/ 8 h 160"/>
              <a:gd name="T16" fmla="*/ 129 w 146"/>
              <a:gd name="T17" fmla="*/ 20 h 160"/>
              <a:gd name="T18" fmla="*/ 138 w 146"/>
              <a:gd name="T19" fmla="*/ 32 h 160"/>
              <a:gd name="T20" fmla="*/ 126 w 146"/>
              <a:gd name="T21" fmla="*/ 36 h 160"/>
              <a:gd name="T22" fmla="*/ 138 w 146"/>
              <a:gd name="T23" fmla="*/ 40 h 160"/>
              <a:gd name="T24" fmla="*/ 130 w 146"/>
              <a:gd name="T25" fmla="*/ 44 h 160"/>
              <a:gd name="T26" fmla="*/ 138 w 146"/>
              <a:gd name="T27" fmla="*/ 48 h 160"/>
              <a:gd name="T28" fmla="*/ 126 w 146"/>
              <a:gd name="T29" fmla="*/ 52 h 160"/>
              <a:gd name="T30" fmla="*/ 138 w 146"/>
              <a:gd name="T31" fmla="*/ 56 h 160"/>
              <a:gd name="T32" fmla="*/ 61 w 146"/>
              <a:gd name="T33" fmla="*/ 61 h 160"/>
              <a:gd name="T34" fmla="*/ 66 w 146"/>
              <a:gd name="T35" fmla="*/ 103 h 160"/>
              <a:gd name="T36" fmla="*/ 54 w 146"/>
              <a:gd name="T37" fmla="*/ 56 h 160"/>
              <a:gd name="T38" fmla="*/ 64 w 146"/>
              <a:gd name="T39" fmla="*/ 20 h 160"/>
              <a:gd name="T40" fmla="*/ 0 w 146"/>
              <a:gd name="T41" fmla="*/ 80 h 160"/>
              <a:gd name="T42" fmla="*/ 17 w 146"/>
              <a:gd name="T43" fmla="*/ 85 h 160"/>
              <a:gd name="T44" fmla="*/ 28 w 146"/>
              <a:gd name="T45" fmla="*/ 95 h 160"/>
              <a:gd name="T46" fmla="*/ 28 w 146"/>
              <a:gd name="T47" fmla="*/ 122 h 160"/>
              <a:gd name="T48" fmla="*/ 64 w 146"/>
              <a:gd name="T49" fmla="*/ 160 h 160"/>
              <a:gd name="T50" fmla="*/ 100 w 146"/>
              <a:gd name="T51" fmla="*/ 136 h 160"/>
              <a:gd name="T52" fmla="*/ 113 w 146"/>
              <a:gd name="T53" fmla="*/ 117 h 160"/>
              <a:gd name="T54" fmla="*/ 97 w 146"/>
              <a:gd name="T55" fmla="*/ 117 h 160"/>
              <a:gd name="T56" fmla="*/ 85 w 146"/>
              <a:gd name="T57" fmla="*/ 128 h 160"/>
              <a:gd name="T58" fmla="*/ 85 w 146"/>
              <a:gd name="T59" fmla="*/ 143 h 160"/>
              <a:gd name="T60" fmla="*/ 45 w 146"/>
              <a:gd name="T61" fmla="*/ 142 h 160"/>
              <a:gd name="T62" fmla="*/ 38 w 146"/>
              <a:gd name="T63" fmla="*/ 108 h 160"/>
              <a:gd name="T64" fmla="*/ 37 w 146"/>
              <a:gd name="T65" fmla="*/ 92 h 160"/>
              <a:gd name="T66" fmla="*/ 18 w 146"/>
              <a:gd name="T67" fmla="*/ 7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" h="160">
                <a:moveTo>
                  <a:pt x="96" y="0"/>
                </a:moveTo>
                <a:cubicBezTo>
                  <a:pt x="88" y="0"/>
                  <a:pt x="79" y="4"/>
                  <a:pt x="79" y="12"/>
                </a:cubicBezTo>
                <a:cubicBezTo>
                  <a:pt x="65" y="12"/>
                  <a:pt x="65" y="12"/>
                  <a:pt x="65" y="12"/>
                </a:cubicBezTo>
                <a:cubicBezTo>
                  <a:pt x="54" y="12"/>
                  <a:pt x="46" y="20"/>
                  <a:pt x="46" y="31"/>
                </a:cubicBezTo>
                <a:cubicBezTo>
                  <a:pt x="46" y="93"/>
                  <a:pt x="46" y="93"/>
                  <a:pt x="46" y="93"/>
                </a:cubicBezTo>
                <a:cubicBezTo>
                  <a:pt x="46" y="104"/>
                  <a:pt x="54" y="112"/>
                  <a:pt x="65" y="112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38" y="112"/>
                  <a:pt x="146" y="104"/>
                  <a:pt x="146" y="93"/>
                </a:cubicBezTo>
                <a:cubicBezTo>
                  <a:pt x="146" y="31"/>
                  <a:pt x="146" y="31"/>
                  <a:pt x="146" y="31"/>
                </a:cubicBezTo>
                <a:cubicBezTo>
                  <a:pt x="146" y="20"/>
                  <a:pt x="138" y="12"/>
                  <a:pt x="127" y="12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3" y="4"/>
                  <a:pt x="104" y="0"/>
                  <a:pt x="96" y="0"/>
                </a:cubicBezTo>
                <a:close/>
                <a:moveTo>
                  <a:pt x="96" y="8"/>
                </a:moveTo>
                <a:cubicBezTo>
                  <a:pt x="99" y="8"/>
                  <a:pt x="102" y="9"/>
                  <a:pt x="103" y="12"/>
                </a:cubicBezTo>
                <a:cubicBezTo>
                  <a:pt x="89" y="12"/>
                  <a:pt x="89" y="12"/>
                  <a:pt x="89" y="12"/>
                </a:cubicBezTo>
                <a:cubicBezTo>
                  <a:pt x="90" y="9"/>
                  <a:pt x="93" y="8"/>
                  <a:pt x="96" y="8"/>
                </a:cubicBezTo>
                <a:close/>
                <a:moveTo>
                  <a:pt x="64" y="20"/>
                </a:moveTo>
                <a:cubicBezTo>
                  <a:pt x="129" y="20"/>
                  <a:pt x="129" y="20"/>
                  <a:pt x="129" y="20"/>
                </a:cubicBezTo>
                <a:cubicBezTo>
                  <a:pt x="134" y="20"/>
                  <a:pt x="138" y="24"/>
                  <a:pt x="138" y="29"/>
                </a:cubicBezTo>
                <a:cubicBezTo>
                  <a:pt x="138" y="32"/>
                  <a:pt x="138" y="32"/>
                  <a:pt x="138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38" y="36"/>
                  <a:pt x="138" y="36"/>
                  <a:pt x="138" y="36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8" y="48"/>
                  <a:pt x="138" y="48"/>
                  <a:pt x="138" y="48"/>
                </a:cubicBezTo>
                <a:cubicBezTo>
                  <a:pt x="126" y="48"/>
                  <a:pt x="126" y="48"/>
                  <a:pt x="126" y="48"/>
                </a:cubicBezTo>
                <a:cubicBezTo>
                  <a:pt x="126" y="52"/>
                  <a:pt x="126" y="52"/>
                  <a:pt x="126" y="52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6"/>
                  <a:pt x="138" y="56"/>
                  <a:pt x="13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1" y="56"/>
                  <a:pt x="61" y="61"/>
                </a:cubicBezTo>
                <a:cubicBezTo>
                  <a:pt x="61" y="93"/>
                  <a:pt x="61" y="93"/>
                  <a:pt x="61" y="93"/>
                </a:cubicBezTo>
                <a:cubicBezTo>
                  <a:pt x="61" y="100"/>
                  <a:pt x="66" y="103"/>
                  <a:pt x="66" y="103"/>
                </a:cubicBezTo>
                <a:cubicBezTo>
                  <a:pt x="56" y="103"/>
                  <a:pt x="54" y="94"/>
                  <a:pt x="54" y="94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4"/>
                  <a:pt x="58" y="20"/>
                  <a:pt x="64" y="20"/>
                </a:cubicBezTo>
                <a:close/>
                <a:moveTo>
                  <a:pt x="9" y="70"/>
                </a:moveTo>
                <a:cubicBezTo>
                  <a:pt x="4" y="70"/>
                  <a:pt x="0" y="75"/>
                  <a:pt x="0" y="80"/>
                </a:cubicBezTo>
                <a:cubicBezTo>
                  <a:pt x="0" y="85"/>
                  <a:pt x="4" y="89"/>
                  <a:pt x="9" y="89"/>
                </a:cubicBezTo>
                <a:cubicBezTo>
                  <a:pt x="13" y="89"/>
                  <a:pt x="16" y="88"/>
                  <a:pt x="17" y="85"/>
                </a:cubicBezTo>
                <a:cubicBezTo>
                  <a:pt x="19" y="86"/>
                  <a:pt x="20" y="86"/>
                  <a:pt x="21" y="87"/>
                </a:cubicBezTo>
                <a:cubicBezTo>
                  <a:pt x="24" y="89"/>
                  <a:pt x="26" y="92"/>
                  <a:pt x="28" y="95"/>
                </a:cubicBezTo>
                <a:cubicBezTo>
                  <a:pt x="29" y="99"/>
                  <a:pt x="29" y="103"/>
                  <a:pt x="29" y="108"/>
                </a:cubicBezTo>
                <a:cubicBezTo>
                  <a:pt x="28" y="112"/>
                  <a:pt x="27" y="117"/>
                  <a:pt x="28" y="122"/>
                </a:cubicBezTo>
                <a:cubicBezTo>
                  <a:pt x="28" y="132"/>
                  <a:pt x="32" y="141"/>
                  <a:pt x="38" y="148"/>
                </a:cubicBezTo>
                <a:cubicBezTo>
                  <a:pt x="45" y="155"/>
                  <a:pt x="54" y="159"/>
                  <a:pt x="64" y="160"/>
                </a:cubicBezTo>
                <a:cubicBezTo>
                  <a:pt x="74" y="160"/>
                  <a:pt x="84" y="156"/>
                  <a:pt x="92" y="149"/>
                </a:cubicBezTo>
                <a:cubicBezTo>
                  <a:pt x="96" y="145"/>
                  <a:pt x="99" y="141"/>
                  <a:pt x="100" y="136"/>
                </a:cubicBezTo>
                <a:cubicBezTo>
                  <a:pt x="104" y="135"/>
                  <a:pt x="107" y="131"/>
                  <a:pt x="109" y="128"/>
                </a:cubicBezTo>
                <a:cubicBezTo>
                  <a:pt x="111" y="125"/>
                  <a:pt x="112" y="122"/>
                  <a:pt x="113" y="117"/>
                </a:cubicBezTo>
                <a:cubicBezTo>
                  <a:pt x="99" y="117"/>
                  <a:pt x="99" y="117"/>
                  <a:pt x="99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1" y="122"/>
                  <a:pt x="83" y="126"/>
                  <a:pt x="85" y="128"/>
                </a:cubicBezTo>
                <a:cubicBezTo>
                  <a:pt x="86" y="131"/>
                  <a:pt x="88" y="133"/>
                  <a:pt x="91" y="135"/>
                </a:cubicBezTo>
                <a:cubicBezTo>
                  <a:pt x="89" y="138"/>
                  <a:pt x="87" y="140"/>
                  <a:pt x="85" y="143"/>
                </a:cubicBezTo>
                <a:cubicBezTo>
                  <a:pt x="80" y="148"/>
                  <a:pt x="72" y="151"/>
                  <a:pt x="64" y="150"/>
                </a:cubicBezTo>
                <a:cubicBezTo>
                  <a:pt x="57" y="150"/>
                  <a:pt x="50" y="147"/>
                  <a:pt x="45" y="142"/>
                </a:cubicBezTo>
                <a:cubicBezTo>
                  <a:pt x="40" y="136"/>
                  <a:pt x="37" y="129"/>
                  <a:pt x="37" y="122"/>
                </a:cubicBezTo>
                <a:cubicBezTo>
                  <a:pt x="37" y="118"/>
                  <a:pt x="38" y="113"/>
                  <a:pt x="38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9" y="103"/>
                  <a:pt x="39" y="98"/>
                  <a:pt x="37" y="92"/>
                </a:cubicBezTo>
                <a:cubicBezTo>
                  <a:pt x="35" y="87"/>
                  <a:pt x="31" y="82"/>
                  <a:pt x="26" y="79"/>
                </a:cubicBezTo>
                <a:cubicBezTo>
                  <a:pt x="24" y="77"/>
                  <a:pt x="21" y="76"/>
                  <a:pt x="18" y="75"/>
                </a:cubicBezTo>
                <a:cubicBezTo>
                  <a:pt x="16" y="72"/>
                  <a:pt x="13" y="70"/>
                  <a:pt x="9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1447480" y="2152675"/>
            <a:ext cx="1733863" cy="1733863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311799" y="4009556"/>
            <a:ext cx="1733863" cy="1733863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929312" y="4327292"/>
            <a:ext cx="592386" cy="592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929312" y="5165919"/>
            <a:ext cx="592386" cy="592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776141" y="4366940"/>
            <a:ext cx="3721063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此处添加详细文本描述，建议与标题相关并符合整体语言风格。语言描述尽量简洁生动。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776141" y="5181714"/>
            <a:ext cx="3721063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此处添加详细文本描述，建议与标题相关并符合整体语言风格。语言描述尽量简洁生动。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65811" y="2598533"/>
            <a:ext cx="4631393" cy="9602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865812" y="2002840"/>
            <a:ext cx="2554545" cy="461665"/>
          </a:xfrm>
          <a:prstGeom prst="rect">
            <a:avLst/>
          </a:prstGeom>
        </p:spPr>
        <p:txBody>
          <a:bodyPr wrap="none" lIns="0">
            <a:spAutoFit/>
          </a:bodyPr>
          <a:lstStyle>
            <a:defPPr>
              <a:defRPr lang="zh-CN"/>
            </a:defPPr>
            <a:lvl1pPr>
              <a:defRPr sz="28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单击添加段落标题</a:t>
            </a:r>
            <a:endParaRPr lang="zh-CN" altLang="en-US" sz="2400" dirty="0"/>
          </a:p>
        </p:txBody>
      </p:sp>
      <p:cxnSp>
        <p:nvCxnSpPr>
          <p:cNvPr id="28" name="直接连接符 27"/>
          <p:cNvCxnSpPr/>
          <p:nvPr/>
        </p:nvCxnSpPr>
        <p:spPr>
          <a:xfrm>
            <a:off x="5929312" y="3812267"/>
            <a:ext cx="456789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311799" y="2152675"/>
            <a:ext cx="1733863" cy="17338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1447480" y="4009556"/>
            <a:ext cx="1733863" cy="17338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6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959448" y="775342"/>
              <a:ext cx="305969" cy="305970"/>
              <a:chOff x="6345495" y="4910939"/>
              <a:chExt cx="471103" cy="471102"/>
            </a:xfrm>
            <a:solidFill>
              <a:schemeClr val="bg1"/>
            </a:solidFill>
          </p:grpSpPr>
          <p:sp>
            <p:nvSpPr>
              <p:cNvPr id="39" name="Freeform 78"/>
              <p:cNvSpPr>
                <a:spLocks noEditPoints="1"/>
              </p:cNvSpPr>
              <p:nvPr/>
            </p:nvSpPr>
            <p:spPr bwMode="auto">
              <a:xfrm>
                <a:off x="6616578" y="5189915"/>
                <a:ext cx="200020" cy="192126"/>
              </a:xfrm>
              <a:custGeom>
                <a:avLst/>
                <a:gdLst>
                  <a:gd name="T0" fmla="*/ 45 w 46"/>
                  <a:gd name="T1" fmla="*/ 31 h 44"/>
                  <a:gd name="T2" fmla="*/ 37 w 46"/>
                  <a:gd name="T3" fmla="*/ 23 h 44"/>
                  <a:gd name="T4" fmla="*/ 38 w 46"/>
                  <a:gd name="T5" fmla="*/ 18 h 44"/>
                  <a:gd name="T6" fmla="*/ 33 w 46"/>
                  <a:gd name="T7" fmla="*/ 5 h 44"/>
                  <a:gd name="T8" fmla="*/ 20 w 46"/>
                  <a:gd name="T9" fmla="*/ 0 h 44"/>
                  <a:gd name="T10" fmla="*/ 7 w 46"/>
                  <a:gd name="T11" fmla="*/ 5 h 44"/>
                  <a:gd name="T12" fmla="*/ 7 w 46"/>
                  <a:gd name="T13" fmla="*/ 31 h 44"/>
                  <a:gd name="T14" fmla="*/ 20 w 46"/>
                  <a:gd name="T15" fmla="*/ 36 h 44"/>
                  <a:gd name="T16" fmla="*/ 26 w 46"/>
                  <a:gd name="T17" fmla="*/ 35 h 44"/>
                  <a:gd name="T18" fmla="*/ 34 w 46"/>
                  <a:gd name="T19" fmla="*/ 43 h 44"/>
                  <a:gd name="T20" fmla="*/ 37 w 46"/>
                  <a:gd name="T21" fmla="*/ 43 h 44"/>
                  <a:gd name="T22" fmla="*/ 45 w 46"/>
                  <a:gd name="T23" fmla="*/ 35 h 44"/>
                  <a:gd name="T24" fmla="*/ 45 w 46"/>
                  <a:gd name="T25" fmla="*/ 31 h 44"/>
                  <a:gd name="T26" fmla="*/ 23 w 46"/>
                  <a:gd name="T27" fmla="*/ 26 h 44"/>
                  <a:gd name="T28" fmla="*/ 14 w 46"/>
                  <a:gd name="T29" fmla="*/ 24 h 44"/>
                  <a:gd name="T30" fmla="*/ 14 w 46"/>
                  <a:gd name="T31" fmla="*/ 11 h 44"/>
                  <a:gd name="T32" fmla="*/ 20 w 46"/>
                  <a:gd name="T33" fmla="*/ 9 h 44"/>
                  <a:gd name="T34" fmla="*/ 26 w 46"/>
                  <a:gd name="T35" fmla="*/ 11 h 44"/>
                  <a:gd name="T36" fmla="*/ 29 w 46"/>
                  <a:gd name="T37" fmla="*/ 18 h 44"/>
                  <a:gd name="T38" fmla="*/ 29 w 46"/>
                  <a:gd name="T39" fmla="*/ 21 h 44"/>
                  <a:gd name="T40" fmla="*/ 26 w 46"/>
                  <a:gd name="T41" fmla="*/ 24 h 44"/>
                  <a:gd name="T42" fmla="*/ 23 w 46"/>
                  <a:gd name="T43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44">
                    <a:moveTo>
                      <a:pt x="45" y="31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0"/>
                      <a:pt x="38" y="18"/>
                    </a:cubicBezTo>
                    <a:cubicBezTo>
                      <a:pt x="38" y="13"/>
                      <a:pt x="36" y="8"/>
                      <a:pt x="33" y="5"/>
                    </a:cubicBezTo>
                    <a:cubicBezTo>
                      <a:pt x="29" y="2"/>
                      <a:pt x="25" y="0"/>
                      <a:pt x="20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0" y="12"/>
                      <a:pt x="0" y="24"/>
                      <a:pt x="7" y="31"/>
                    </a:cubicBezTo>
                    <a:cubicBezTo>
                      <a:pt x="11" y="34"/>
                      <a:pt x="15" y="36"/>
                      <a:pt x="20" y="36"/>
                    </a:cubicBezTo>
                    <a:cubicBezTo>
                      <a:pt x="22" y="36"/>
                      <a:pt x="24" y="36"/>
                      <a:pt x="26" y="3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6" y="44"/>
                      <a:pt x="37" y="4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6" y="34"/>
                      <a:pt x="46" y="32"/>
                      <a:pt x="45" y="31"/>
                    </a:cubicBezTo>
                    <a:close/>
                    <a:moveTo>
                      <a:pt x="23" y="26"/>
                    </a:moveTo>
                    <a:cubicBezTo>
                      <a:pt x="20" y="28"/>
                      <a:pt x="16" y="27"/>
                      <a:pt x="14" y="24"/>
                    </a:cubicBezTo>
                    <a:cubicBezTo>
                      <a:pt x="10" y="21"/>
                      <a:pt x="10" y="15"/>
                      <a:pt x="14" y="11"/>
                    </a:cubicBezTo>
                    <a:cubicBezTo>
                      <a:pt x="15" y="10"/>
                      <a:pt x="18" y="9"/>
                      <a:pt x="20" y="9"/>
                    </a:cubicBezTo>
                    <a:cubicBezTo>
                      <a:pt x="22" y="9"/>
                      <a:pt x="25" y="10"/>
                      <a:pt x="26" y="11"/>
                    </a:cubicBezTo>
                    <a:cubicBezTo>
                      <a:pt x="28" y="13"/>
                      <a:pt x="29" y="15"/>
                      <a:pt x="29" y="18"/>
                    </a:cubicBezTo>
                    <a:cubicBezTo>
                      <a:pt x="29" y="19"/>
                      <a:pt x="29" y="20"/>
                      <a:pt x="29" y="21"/>
                    </a:cubicBezTo>
                    <a:cubicBezTo>
                      <a:pt x="28" y="22"/>
                      <a:pt x="27" y="23"/>
                      <a:pt x="26" y="24"/>
                    </a:cubicBezTo>
                    <a:cubicBezTo>
                      <a:pt x="26" y="25"/>
                      <a:pt x="24" y="26"/>
                      <a:pt x="2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9"/>
              <p:cNvSpPr>
                <a:spLocks noEditPoints="1"/>
              </p:cNvSpPr>
              <p:nvPr/>
            </p:nvSpPr>
            <p:spPr bwMode="auto">
              <a:xfrm>
                <a:off x="6345495" y="4910939"/>
                <a:ext cx="371091" cy="471101"/>
              </a:xfrm>
              <a:custGeom>
                <a:avLst/>
                <a:gdLst>
                  <a:gd name="T0" fmla="*/ 66 w 85"/>
                  <a:gd name="T1" fmla="*/ 98 h 108"/>
                  <a:gd name="T2" fmla="*/ 66 w 85"/>
                  <a:gd name="T3" fmla="*/ 66 h 108"/>
                  <a:gd name="T4" fmla="*/ 82 w 85"/>
                  <a:gd name="T5" fmla="*/ 59 h 108"/>
                  <a:gd name="T6" fmla="*/ 85 w 85"/>
                  <a:gd name="T7" fmla="*/ 60 h 108"/>
                  <a:gd name="T8" fmla="*/ 44 w 85"/>
                  <a:gd name="T9" fmla="*/ 1 h 108"/>
                  <a:gd name="T10" fmla="*/ 41 w 85"/>
                  <a:gd name="T11" fmla="*/ 1 h 108"/>
                  <a:gd name="T12" fmla="*/ 0 w 85"/>
                  <a:gd name="T13" fmla="*/ 63 h 108"/>
                  <a:gd name="T14" fmla="*/ 43 w 85"/>
                  <a:gd name="T15" fmla="*/ 108 h 108"/>
                  <a:gd name="T16" fmla="*/ 68 w 85"/>
                  <a:gd name="T17" fmla="*/ 99 h 108"/>
                  <a:gd name="T18" fmla="*/ 66 w 85"/>
                  <a:gd name="T19" fmla="*/ 98 h 108"/>
                  <a:gd name="T20" fmla="*/ 50 w 85"/>
                  <a:gd name="T21" fmla="*/ 96 h 108"/>
                  <a:gd name="T22" fmla="*/ 43 w 85"/>
                  <a:gd name="T23" fmla="*/ 96 h 108"/>
                  <a:gd name="T24" fmla="*/ 9 w 85"/>
                  <a:gd name="T25" fmla="*/ 61 h 108"/>
                  <a:gd name="T26" fmla="*/ 25 w 85"/>
                  <a:gd name="T27" fmla="*/ 29 h 108"/>
                  <a:gd name="T28" fmla="*/ 28 w 85"/>
                  <a:gd name="T29" fmla="*/ 28 h 108"/>
                  <a:gd name="T30" fmla="*/ 29 w 85"/>
                  <a:gd name="T31" fmla="*/ 30 h 108"/>
                  <a:gd name="T32" fmla="*/ 29 w 85"/>
                  <a:gd name="T33" fmla="*/ 37 h 108"/>
                  <a:gd name="T34" fmla="*/ 50 w 85"/>
                  <a:gd name="T35" fmla="*/ 91 h 108"/>
                  <a:gd name="T36" fmla="*/ 51 w 85"/>
                  <a:gd name="T37" fmla="*/ 94 h 108"/>
                  <a:gd name="T38" fmla="*/ 50 w 85"/>
                  <a:gd name="T3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8">
                    <a:moveTo>
                      <a:pt x="66" y="98"/>
                    </a:moveTo>
                    <a:cubicBezTo>
                      <a:pt x="57" y="89"/>
                      <a:pt x="57" y="75"/>
                      <a:pt x="66" y="66"/>
                    </a:cubicBezTo>
                    <a:cubicBezTo>
                      <a:pt x="70" y="62"/>
                      <a:pt x="76" y="59"/>
                      <a:pt x="82" y="59"/>
                    </a:cubicBezTo>
                    <a:cubicBezTo>
                      <a:pt x="83" y="59"/>
                      <a:pt x="84" y="59"/>
                      <a:pt x="85" y="60"/>
                    </a:cubicBezTo>
                    <a:cubicBezTo>
                      <a:pt x="81" y="32"/>
                      <a:pt x="46" y="2"/>
                      <a:pt x="44" y="1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39" y="2"/>
                      <a:pt x="0" y="39"/>
                      <a:pt x="0" y="63"/>
                    </a:cubicBezTo>
                    <a:cubicBezTo>
                      <a:pt x="0" y="87"/>
                      <a:pt x="20" y="108"/>
                      <a:pt x="43" y="108"/>
                    </a:cubicBezTo>
                    <a:cubicBezTo>
                      <a:pt x="52" y="108"/>
                      <a:pt x="61" y="105"/>
                      <a:pt x="68" y="99"/>
                    </a:cubicBezTo>
                    <a:cubicBezTo>
                      <a:pt x="67" y="99"/>
                      <a:pt x="67" y="98"/>
                      <a:pt x="66" y="98"/>
                    </a:cubicBezTo>
                    <a:close/>
                    <a:moveTo>
                      <a:pt x="50" y="96"/>
                    </a:moveTo>
                    <a:cubicBezTo>
                      <a:pt x="47" y="96"/>
                      <a:pt x="45" y="96"/>
                      <a:pt x="43" y="96"/>
                    </a:cubicBezTo>
                    <a:cubicBezTo>
                      <a:pt x="25" y="96"/>
                      <a:pt x="9" y="80"/>
                      <a:pt x="9" y="61"/>
                    </a:cubicBezTo>
                    <a:cubicBezTo>
                      <a:pt x="9" y="53"/>
                      <a:pt x="15" y="42"/>
                      <a:pt x="25" y="29"/>
                    </a:cubicBezTo>
                    <a:cubicBezTo>
                      <a:pt x="26" y="28"/>
                      <a:pt x="27" y="28"/>
                      <a:pt x="28" y="28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9" y="33"/>
                      <a:pt x="29" y="35"/>
                      <a:pt x="29" y="37"/>
                    </a:cubicBezTo>
                    <a:cubicBezTo>
                      <a:pt x="29" y="64"/>
                      <a:pt x="38" y="87"/>
                      <a:pt x="50" y="91"/>
                    </a:cubicBezTo>
                    <a:cubicBezTo>
                      <a:pt x="51" y="92"/>
                      <a:pt x="51" y="93"/>
                      <a:pt x="51" y="94"/>
                    </a:cubicBezTo>
                    <a:cubicBezTo>
                      <a:pt x="51" y="95"/>
                      <a:pt x="51" y="95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1" name="Freeform 40"/>
          <p:cNvSpPr>
            <a:spLocks noEditPoints="1"/>
          </p:cNvSpPr>
          <p:nvPr/>
        </p:nvSpPr>
        <p:spPr bwMode="auto">
          <a:xfrm>
            <a:off x="3937669" y="2830584"/>
            <a:ext cx="482122" cy="378044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50"/>
          <p:cNvSpPr>
            <a:spLocks noEditPoints="1"/>
          </p:cNvSpPr>
          <p:nvPr/>
        </p:nvSpPr>
        <p:spPr bwMode="auto">
          <a:xfrm>
            <a:off x="2074881" y="4638488"/>
            <a:ext cx="479061" cy="475999"/>
          </a:xfrm>
          <a:custGeom>
            <a:avLst/>
            <a:gdLst>
              <a:gd name="T0" fmla="*/ 122 w 167"/>
              <a:gd name="T1" fmla="*/ 1 h 166"/>
              <a:gd name="T2" fmla="*/ 131 w 167"/>
              <a:gd name="T3" fmla="*/ 19 h 166"/>
              <a:gd name="T4" fmla="*/ 139 w 167"/>
              <a:gd name="T5" fmla="*/ 42 h 166"/>
              <a:gd name="T6" fmla="*/ 156 w 167"/>
              <a:gd name="T7" fmla="*/ 43 h 166"/>
              <a:gd name="T8" fmla="*/ 164 w 167"/>
              <a:gd name="T9" fmla="*/ 35 h 166"/>
              <a:gd name="T10" fmla="*/ 127 w 167"/>
              <a:gd name="T11" fmla="*/ 0 h 166"/>
              <a:gd name="T12" fmla="*/ 95 w 167"/>
              <a:gd name="T13" fmla="*/ 13 h 166"/>
              <a:gd name="T14" fmla="*/ 99 w 167"/>
              <a:gd name="T15" fmla="*/ 25 h 166"/>
              <a:gd name="T16" fmla="*/ 32 w 167"/>
              <a:gd name="T17" fmla="*/ 101 h 166"/>
              <a:gd name="T18" fmla="*/ 65 w 167"/>
              <a:gd name="T19" fmla="*/ 134 h 166"/>
              <a:gd name="T20" fmla="*/ 141 w 167"/>
              <a:gd name="T21" fmla="*/ 67 h 166"/>
              <a:gd name="T22" fmla="*/ 153 w 167"/>
              <a:gd name="T23" fmla="*/ 70 h 166"/>
              <a:gd name="T24" fmla="*/ 146 w 167"/>
              <a:gd name="T25" fmla="*/ 55 h 166"/>
              <a:gd name="T26" fmla="*/ 145 w 167"/>
              <a:gd name="T27" fmla="*/ 54 h 166"/>
              <a:gd name="T28" fmla="*/ 111 w 167"/>
              <a:gd name="T29" fmla="*/ 20 h 166"/>
              <a:gd name="T30" fmla="*/ 104 w 167"/>
              <a:gd name="T31" fmla="*/ 13 h 166"/>
              <a:gd name="T32" fmla="*/ 99 w 167"/>
              <a:gd name="T33" fmla="*/ 11 h 166"/>
              <a:gd name="T34" fmla="*/ 132 w 167"/>
              <a:gd name="T35" fmla="*/ 58 h 166"/>
              <a:gd name="T36" fmla="*/ 114 w 167"/>
              <a:gd name="T37" fmla="*/ 51 h 166"/>
              <a:gd name="T38" fmla="*/ 122 w 167"/>
              <a:gd name="T39" fmla="*/ 69 h 166"/>
              <a:gd name="T40" fmla="*/ 109 w 167"/>
              <a:gd name="T41" fmla="*/ 67 h 166"/>
              <a:gd name="T42" fmla="*/ 111 w 167"/>
              <a:gd name="T43" fmla="*/ 80 h 166"/>
              <a:gd name="T44" fmla="*/ 94 w 167"/>
              <a:gd name="T45" fmla="*/ 72 h 166"/>
              <a:gd name="T46" fmla="*/ 100 w 167"/>
              <a:gd name="T47" fmla="*/ 90 h 166"/>
              <a:gd name="T48" fmla="*/ 77 w 167"/>
              <a:gd name="T49" fmla="*/ 78 h 166"/>
              <a:gd name="T50" fmla="*/ 44 w 167"/>
              <a:gd name="T51" fmla="*/ 96 h 166"/>
              <a:gd name="T52" fmla="*/ 34 w 167"/>
              <a:gd name="T53" fmla="*/ 110 h 166"/>
              <a:gd name="T54" fmla="*/ 28 w 167"/>
              <a:gd name="T55" fmla="*/ 126 h 166"/>
              <a:gd name="T56" fmla="*/ 51 w 167"/>
              <a:gd name="T57" fmla="*/ 137 h 166"/>
              <a:gd name="T58" fmla="*/ 34 w 167"/>
              <a:gd name="T59" fmla="*/ 110 h 166"/>
              <a:gd name="T60" fmla="*/ 3 w 167"/>
              <a:gd name="T61" fmla="*/ 159 h 166"/>
              <a:gd name="T62" fmla="*/ 34 w 167"/>
              <a:gd name="T63" fmla="*/ 139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7" h="166">
                <a:moveTo>
                  <a:pt x="127" y="0"/>
                </a:moveTo>
                <a:cubicBezTo>
                  <a:pt x="125" y="0"/>
                  <a:pt x="124" y="0"/>
                  <a:pt x="122" y="1"/>
                </a:cubicBezTo>
                <a:cubicBezTo>
                  <a:pt x="120" y="4"/>
                  <a:pt x="120" y="8"/>
                  <a:pt x="122" y="10"/>
                </a:cubicBezTo>
                <a:cubicBezTo>
                  <a:pt x="131" y="19"/>
                  <a:pt x="131" y="19"/>
                  <a:pt x="131" y="19"/>
                </a:cubicBezTo>
                <a:cubicBezTo>
                  <a:pt x="123" y="27"/>
                  <a:pt x="123" y="27"/>
                  <a:pt x="123" y="27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47" y="34"/>
                  <a:pt x="147" y="34"/>
                  <a:pt x="147" y="34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158" y="46"/>
                  <a:pt x="162" y="46"/>
                  <a:pt x="164" y="43"/>
                </a:cubicBezTo>
                <a:cubicBezTo>
                  <a:pt x="167" y="41"/>
                  <a:pt x="167" y="37"/>
                  <a:pt x="164" y="35"/>
                </a:cubicBezTo>
                <a:cubicBezTo>
                  <a:pt x="131" y="1"/>
                  <a:pt x="131" y="1"/>
                  <a:pt x="131" y="1"/>
                </a:cubicBezTo>
                <a:cubicBezTo>
                  <a:pt x="130" y="0"/>
                  <a:pt x="128" y="0"/>
                  <a:pt x="127" y="0"/>
                </a:cubicBezTo>
                <a:close/>
                <a:moveTo>
                  <a:pt x="99" y="11"/>
                </a:moveTo>
                <a:cubicBezTo>
                  <a:pt x="97" y="11"/>
                  <a:pt x="96" y="12"/>
                  <a:pt x="95" y="13"/>
                </a:cubicBezTo>
                <a:cubicBezTo>
                  <a:pt x="93" y="15"/>
                  <a:pt x="93" y="19"/>
                  <a:pt x="95" y="21"/>
                </a:cubicBezTo>
                <a:cubicBezTo>
                  <a:pt x="99" y="25"/>
                  <a:pt x="99" y="25"/>
                  <a:pt x="99" y="25"/>
                </a:cubicBezTo>
                <a:cubicBezTo>
                  <a:pt x="32" y="92"/>
                  <a:pt x="32" y="92"/>
                  <a:pt x="32" y="92"/>
                </a:cubicBezTo>
                <a:cubicBezTo>
                  <a:pt x="29" y="95"/>
                  <a:pt x="29" y="98"/>
                  <a:pt x="32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65" y="134"/>
                  <a:pt x="65" y="134"/>
                  <a:pt x="65" y="134"/>
                </a:cubicBezTo>
                <a:cubicBezTo>
                  <a:pt x="68" y="136"/>
                  <a:pt x="71" y="136"/>
                  <a:pt x="74" y="134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45" y="70"/>
                  <a:pt x="145" y="70"/>
                  <a:pt x="145" y="70"/>
                </a:cubicBezTo>
                <a:cubicBezTo>
                  <a:pt x="147" y="72"/>
                  <a:pt x="151" y="72"/>
                  <a:pt x="153" y="70"/>
                </a:cubicBezTo>
                <a:cubicBezTo>
                  <a:pt x="155" y="68"/>
                  <a:pt x="155" y="64"/>
                  <a:pt x="153" y="62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6" y="55"/>
                  <a:pt x="145" y="54"/>
                  <a:pt x="145" y="54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1" y="21"/>
                  <a:pt x="111" y="20"/>
                </a:cubicBezTo>
                <a:cubicBezTo>
                  <a:pt x="110" y="20"/>
                  <a:pt x="110" y="20"/>
                  <a:pt x="110" y="20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2" y="12"/>
                  <a:pt x="101" y="11"/>
                  <a:pt x="100" y="11"/>
                </a:cubicBezTo>
                <a:cubicBezTo>
                  <a:pt x="99" y="11"/>
                  <a:pt x="99" y="11"/>
                  <a:pt x="99" y="11"/>
                </a:cubicBezTo>
                <a:close/>
                <a:moveTo>
                  <a:pt x="107" y="33"/>
                </a:moveTo>
                <a:cubicBezTo>
                  <a:pt x="132" y="58"/>
                  <a:pt x="132" y="58"/>
                  <a:pt x="132" y="58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14" y="51"/>
                  <a:pt x="114" y="51"/>
                  <a:pt x="114" y="51"/>
                </a:cubicBezTo>
                <a:cubicBezTo>
                  <a:pt x="109" y="56"/>
                  <a:pt x="109" y="56"/>
                  <a:pt x="109" y="56"/>
                </a:cubicBezTo>
                <a:cubicBezTo>
                  <a:pt x="122" y="69"/>
                  <a:pt x="122" y="69"/>
                  <a:pt x="122" y="69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09" y="67"/>
                  <a:pt x="109" y="67"/>
                  <a:pt x="109" y="67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11" y="80"/>
                  <a:pt x="111" y="80"/>
                  <a:pt x="111" y="80"/>
                </a:cubicBezTo>
                <a:cubicBezTo>
                  <a:pt x="106" y="85"/>
                  <a:pt x="106" y="85"/>
                  <a:pt x="106" y="85"/>
                </a:cubicBezTo>
                <a:cubicBezTo>
                  <a:pt x="94" y="72"/>
                  <a:pt x="94" y="72"/>
                  <a:pt x="94" y="72"/>
                </a:cubicBezTo>
                <a:cubicBezTo>
                  <a:pt x="88" y="78"/>
                  <a:pt x="88" y="78"/>
                  <a:pt x="88" y="7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95" y="96"/>
                  <a:pt x="95" y="96"/>
                  <a:pt x="95" y="96"/>
                </a:cubicBezTo>
                <a:cubicBezTo>
                  <a:pt x="77" y="78"/>
                  <a:pt x="77" y="78"/>
                  <a:pt x="77" y="78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44" y="96"/>
                  <a:pt x="44" y="96"/>
                  <a:pt x="44" y="96"/>
                </a:cubicBezTo>
                <a:lnTo>
                  <a:pt x="107" y="33"/>
                </a:lnTo>
                <a:close/>
                <a:moveTo>
                  <a:pt x="34" y="110"/>
                </a:moveTo>
                <a:cubicBezTo>
                  <a:pt x="28" y="115"/>
                  <a:pt x="28" y="115"/>
                  <a:pt x="28" y="115"/>
                </a:cubicBezTo>
                <a:cubicBezTo>
                  <a:pt x="25" y="118"/>
                  <a:pt x="25" y="123"/>
                  <a:pt x="28" y="126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2" y="140"/>
                  <a:pt x="48" y="140"/>
                  <a:pt x="51" y="137"/>
                </a:cubicBezTo>
                <a:cubicBezTo>
                  <a:pt x="56" y="132"/>
                  <a:pt x="56" y="132"/>
                  <a:pt x="56" y="132"/>
                </a:cubicBezTo>
                <a:lnTo>
                  <a:pt x="34" y="110"/>
                </a:lnTo>
                <a:close/>
                <a:moveTo>
                  <a:pt x="26" y="131"/>
                </a:moveTo>
                <a:cubicBezTo>
                  <a:pt x="3" y="159"/>
                  <a:pt x="3" y="159"/>
                  <a:pt x="3" y="159"/>
                </a:cubicBezTo>
                <a:cubicBezTo>
                  <a:pt x="0" y="162"/>
                  <a:pt x="4" y="166"/>
                  <a:pt x="7" y="163"/>
                </a:cubicBezTo>
                <a:cubicBezTo>
                  <a:pt x="34" y="139"/>
                  <a:pt x="34" y="139"/>
                  <a:pt x="34" y="139"/>
                </a:cubicBezTo>
                <a:lnTo>
                  <a:pt x="26" y="1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reeform 40"/>
          <p:cNvSpPr>
            <a:spLocks noEditPoints="1"/>
          </p:cNvSpPr>
          <p:nvPr/>
        </p:nvSpPr>
        <p:spPr bwMode="auto">
          <a:xfrm>
            <a:off x="6051243" y="4486842"/>
            <a:ext cx="348524" cy="273286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reeform 50"/>
          <p:cNvSpPr>
            <a:spLocks noEditPoints="1"/>
          </p:cNvSpPr>
          <p:nvPr/>
        </p:nvSpPr>
        <p:spPr bwMode="auto">
          <a:xfrm>
            <a:off x="6052350" y="5290064"/>
            <a:ext cx="346311" cy="344097"/>
          </a:xfrm>
          <a:custGeom>
            <a:avLst/>
            <a:gdLst>
              <a:gd name="T0" fmla="*/ 122 w 167"/>
              <a:gd name="T1" fmla="*/ 1 h 166"/>
              <a:gd name="T2" fmla="*/ 131 w 167"/>
              <a:gd name="T3" fmla="*/ 19 h 166"/>
              <a:gd name="T4" fmla="*/ 139 w 167"/>
              <a:gd name="T5" fmla="*/ 42 h 166"/>
              <a:gd name="T6" fmla="*/ 156 w 167"/>
              <a:gd name="T7" fmla="*/ 43 h 166"/>
              <a:gd name="T8" fmla="*/ 164 w 167"/>
              <a:gd name="T9" fmla="*/ 35 h 166"/>
              <a:gd name="T10" fmla="*/ 127 w 167"/>
              <a:gd name="T11" fmla="*/ 0 h 166"/>
              <a:gd name="T12" fmla="*/ 95 w 167"/>
              <a:gd name="T13" fmla="*/ 13 h 166"/>
              <a:gd name="T14" fmla="*/ 99 w 167"/>
              <a:gd name="T15" fmla="*/ 25 h 166"/>
              <a:gd name="T16" fmla="*/ 32 w 167"/>
              <a:gd name="T17" fmla="*/ 101 h 166"/>
              <a:gd name="T18" fmla="*/ 65 w 167"/>
              <a:gd name="T19" fmla="*/ 134 h 166"/>
              <a:gd name="T20" fmla="*/ 141 w 167"/>
              <a:gd name="T21" fmla="*/ 67 h 166"/>
              <a:gd name="T22" fmla="*/ 153 w 167"/>
              <a:gd name="T23" fmla="*/ 70 h 166"/>
              <a:gd name="T24" fmla="*/ 146 w 167"/>
              <a:gd name="T25" fmla="*/ 55 h 166"/>
              <a:gd name="T26" fmla="*/ 145 w 167"/>
              <a:gd name="T27" fmla="*/ 54 h 166"/>
              <a:gd name="T28" fmla="*/ 111 w 167"/>
              <a:gd name="T29" fmla="*/ 20 h 166"/>
              <a:gd name="T30" fmla="*/ 104 w 167"/>
              <a:gd name="T31" fmla="*/ 13 h 166"/>
              <a:gd name="T32" fmla="*/ 99 w 167"/>
              <a:gd name="T33" fmla="*/ 11 h 166"/>
              <a:gd name="T34" fmla="*/ 132 w 167"/>
              <a:gd name="T35" fmla="*/ 58 h 166"/>
              <a:gd name="T36" fmla="*/ 114 w 167"/>
              <a:gd name="T37" fmla="*/ 51 h 166"/>
              <a:gd name="T38" fmla="*/ 122 w 167"/>
              <a:gd name="T39" fmla="*/ 69 h 166"/>
              <a:gd name="T40" fmla="*/ 109 w 167"/>
              <a:gd name="T41" fmla="*/ 67 h 166"/>
              <a:gd name="T42" fmla="*/ 111 w 167"/>
              <a:gd name="T43" fmla="*/ 80 h 166"/>
              <a:gd name="T44" fmla="*/ 94 w 167"/>
              <a:gd name="T45" fmla="*/ 72 h 166"/>
              <a:gd name="T46" fmla="*/ 100 w 167"/>
              <a:gd name="T47" fmla="*/ 90 h 166"/>
              <a:gd name="T48" fmla="*/ 77 w 167"/>
              <a:gd name="T49" fmla="*/ 78 h 166"/>
              <a:gd name="T50" fmla="*/ 44 w 167"/>
              <a:gd name="T51" fmla="*/ 96 h 166"/>
              <a:gd name="T52" fmla="*/ 34 w 167"/>
              <a:gd name="T53" fmla="*/ 110 h 166"/>
              <a:gd name="T54" fmla="*/ 28 w 167"/>
              <a:gd name="T55" fmla="*/ 126 h 166"/>
              <a:gd name="T56" fmla="*/ 51 w 167"/>
              <a:gd name="T57" fmla="*/ 137 h 166"/>
              <a:gd name="T58" fmla="*/ 34 w 167"/>
              <a:gd name="T59" fmla="*/ 110 h 166"/>
              <a:gd name="T60" fmla="*/ 3 w 167"/>
              <a:gd name="T61" fmla="*/ 159 h 166"/>
              <a:gd name="T62" fmla="*/ 34 w 167"/>
              <a:gd name="T63" fmla="*/ 139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7" h="166">
                <a:moveTo>
                  <a:pt x="127" y="0"/>
                </a:moveTo>
                <a:cubicBezTo>
                  <a:pt x="125" y="0"/>
                  <a:pt x="124" y="0"/>
                  <a:pt x="122" y="1"/>
                </a:cubicBezTo>
                <a:cubicBezTo>
                  <a:pt x="120" y="4"/>
                  <a:pt x="120" y="8"/>
                  <a:pt x="122" y="10"/>
                </a:cubicBezTo>
                <a:cubicBezTo>
                  <a:pt x="131" y="19"/>
                  <a:pt x="131" y="19"/>
                  <a:pt x="131" y="19"/>
                </a:cubicBezTo>
                <a:cubicBezTo>
                  <a:pt x="123" y="27"/>
                  <a:pt x="123" y="27"/>
                  <a:pt x="123" y="27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47" y="34"/>
                  <a:pt x="147" y="34"/>
                  <a:pt x="147" y="34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158" y="46"/>
                  <a:pt x="162" y="46"/>
                  <a:pt x="164" y="43"/>
                </a:cubicBezTo>
                <a:cubicBezTo>
                  <a:pt x="167" y="41"/>
                  <a:pt x="167" y="37"/>
                  <a:pt x="164" y="35"/>
                </a:cubicBezTo>
                <a:cubicBezTo>
                  <a:pt x="131" y="1"/>
                  <a:pt x="131" y="1"/>
                  <a:pt x="131" y="1"/>
                </a:cubicBezTo>
                <a:cubicBezTo>
                  <a:pt x="130" y="0"/>
                  <a:pt x="128" y="0"/>
                  <a:pt x="127" y="0"/>
                </a:cubicBezTo>
                <a:close/>
                <a:moveTo>
                  <a:pt x="99" y="11"/>
                </a:moveTo>
                <a:cubicBezTo>
                  <a:pt x="97" y="11"/>
                  <a:pt x="96" y="12"/>
                  <a:pt x="95" y="13"/>
                </a:cubicBezTo>
                <a:cubicBezTo>
                  <a:pt x="93" y="15"/>
                  <a:pt x="93" y="19"/>
                  <a:pt x="95" y="21"/>
                </a:cubicBezTo>
                <a:cubicBezTo>
                  <a:pt x="99" y="25"/>
                  <a:pt x="99" y="25"/>
                  <a:pt x="99" y="25"/>
                </a:cubicBezTo>
                <a:cubicBezTo>
                  <a:pt x="32" y="92"/>
                  <a:pt x="32" y="92"/>
                  <a:pt x="32" y="92"/>
                </a:cubicBezTo>
                <a:cubicBezTo>
                  <a:pt x="29" y="95"/>
                  <a:pt x="29" y="98"/>
                  <a:pt x="32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65" y="134"/>
                  <a:pt x="65" y="134"/>
                  <a:pt x="65" y="134"/>
                </a:cubicBezTo>
                <a:cubicBezTo>
                  <a:pt x="68" y="136"/>
                  <a:pt x="71" y="136"/>
                  <a:pt x="74" y="134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45" y="70"/>
                  <a:pt x="145" y="70"/>
                  <a:pt x="145" y="70"/>
                </a:cubicBezTo>
                <a:cubicBezTo>
                  <a:pt x="147" y="72"/>
                  <a:pt x="151" y="72"/>
                  <a:pt x="153" y="70"/>
                </a:cubicBezTo>
                <a:cubicBezTo>
                  <a:pt x="155" y="68"/>
                  <a:pt x="155" y="64"/>
                  <a:pt x="153" y="62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6" y="55"/>
                  <a:pt x="145" y="54"/>
                  <a:pt x="145" y="54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1" y="21"/>
                  <a:pt x="111" y="20"/>
                </a:cubicBezTo>
                <a:cubicBezTo>
                  <a:pt x="110" y="20"/>
                  <a:pt x="110" y="20"/>
                  <a:pt x="110" y="20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2" y="12"/>
                  <a:pt x="101" y="11"/>
                  <a:pt x="100" y="11"/>
                </a:cubicBezTo>
                <a:cubicBezTo>
                  <a:pt x="99" y="11"/>
                  <a:pt x="99" y="11"/>
                  <a:pt x="99" y="11"/>
                </a:cubicBezTo>
                <a:close/>
                <a:moveTo>
                  <a:pt x="107" y="33"/>
                </a:moveTo>
                <a:cubicBezTo>
                  <a:pt x="132" y="58"/>
                  <a:pt x="132" y="58"/>
                  <a:pt x="132" y="58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14" y="51"/>
                  <a:pt x="114" y="51"/>
                  <a:pt x="114" y="51"/>
                </a:cubicBezTo>
                <a:cubicBezTo>
                  <a:pt x="109" y="56"/>
                  <a:pt x="109" y="56"/>
                  <a:pt x="109" y="56"/>
                </a:cubicBezTo>
                <a:cubicBezTo>
                  <a:pt x="122" y="69"/>
                  <a:pt x="122" y="69"/>
                  <a:pt x="122" y="69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09" y="67"/>
                  <a:pt x="109" y="67"/>
                  <a:pt x="109" y="67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11" y="80"/>
                  <a:pt x="111" y="80"/>
                  <a:pt x="111" y="80"/>
                </a:cubicBezTo>
                <a:cubicBezTo>
                  <a:pt x="106" y="85"/>
                  <a:pt x="106" y="85"/>
                  <a:pt x="106" y="85"/>
                </a:cubicBezTo>
                <a:cubicBezTo>
                  <a:pt x="94" y="72"/>
                  <a:pt x="94" y="72"/>
                  <a:pt x="94" y="72"/>
                </a:cubicBezTo>
                <a:cubicBezTo>
                  <a:pt x="88" y="78"/>
                  <a:pt x="88" y="78"/>
                  <a:pt x="88" y="7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95" y="96"/>
                  <a:pt x="95" y="96"/>
                  <a:pt x="95" y="96"/>
                </a:cubicBezTo>
                <a:cubicBezTo>
                  <a:pt x="77" y="78"/>
                  <a:pt x="77" y="78"/>
                  <a:pt x="77" y="78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44" y="96"/>
                  <a:pt x="44" y="96"/>
                  <a:pt x="44" y="96"/>
                </a:cubicBezTo>
                <a:lnTo>
                  <a:pt x="107" y="33"/>
                </a:lnTo>
                <a:close/>
                <a:moveTo>
                  <a:pt x="34" y="110"/>
                </a:moveTo>
                <a:cubicBezTo>
                  <a:pt x="28" y="115"/>
                  <a:pt x="28" y="115"/>
                  <a:pt x="28" y="115"/>
                </a:cubicBezTo>
                <a:cubicBezTo>
                  <a:pt x="25" y="118"/>
                  <a:pt x="25" y="123"/>
                  <a:pt x="28" y="126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2" y="140"/>
                  <a:pt x="48" y="140"/>
                  <a:pt x="51" y="137"/>
                </a:cubicBezTo>
                <a:cubicBezTo>
                  <a:pt x="56" y="132"/>
                  <a:pt x="56" y="132"/>
                  <a:pt x="56" y="132"/>
                </a:cubicBezTo>
                <a:lnTo>
                  <a:pt x="34" y="110"/>
                </a:lnTo>
                <a:close/>
                <a:moveTo>
                  <a:pt x="26" y="131"/>
                </a:moveTo>
                <a:cubicBezTo>
                  <a:pt x="3" y="159"/>
                  <a:pt x="3" y="159"/>
                  <a:pt x="3" y="159"/>
                </a:cubicBezTo>
                <a:cubicBezTo>
                  <a:pt x="0" y="162"/>
                  <a:pt x="4" y="166"/>
                  <a:pt x="7" y="163"/>
                </a:cubicBezTo>
                <a:cubicBezTo>
                  <a:pt x="34" y="139"/>
                  <a:pt x="34" y="139"/>
                  <a:pt x="34" y="139"/>
                </a:cubicBezTo>
                <a:lnTo>
                  <a:pt x="26" y="1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/>
        </p:nvSpPr>
        <p:spPr>
          <a:xfrm rot="10800000">
            <a:off x="-9521" y="3266342"/>
            <a:ext cx="12201521" cy="3591658"/>
          </a:xfrm>
          <a:custGeom>
            <a:avLst/>
            <a:gdLst>
              <a:gd name="connsiteX0" fmla="*/ 6107483 w 12201521"/>
              <a:gd name="connsiteY0" fmla="*/ 3307624 h 3307624"/>
              <a:gd name="connsiteX1" fmla="*/ 14282 w 12201521"/>
              <a:gd name="connsiteY1" fmla="*/ 2457820 h 3307624"/>
              <a:gd name="connsiteX2" fmla="*/ 14282 w 12201521"/>
              <a:gd name="connsiteY2" fmla="*/ 2830270 h 3307624"/>
              <a:gd name="connsiteX3" fmla="*/ 14282 w 12201521"/>
              <a:gd name="connsiteY3" fmla="*/ 2838130 h 3307624"/>
              <a:gd name="connsiteX4" fmla="*/ 4761 w 12201521"/>
              <a:gd name="connsiteY4" fmla="*/ 2840290 h 3307624"/>
              <a:gd name="connsiteX5" fmla="*/ 4761 w 12201521"/>
              <a:gd name="connsiteY5" fmla="*/ 1828800 h 3307624"/>
              <a:gd name="connsiteX6" fmla="*/ 0 w 12201521"/>
              <a:gd name="connsiteY6" fmla="*/ 1828800 h 3307624"/>
              <a:gd name="connsiteX7" fmla="*/ 0 w 12201521"/>
              <a:gd name="connsiteY7" fmla="*/ 0 h 3307624"/>
              <a:gd name="connsiteX8" fmla="*/ 12196760 w 12201521"/>
              <a:gd name="connsiteY8" fmla="*/ 0 h 3307624"/>
              <a:gd name="connsiteX9" fmla="*/ 12196760 w 12201521"/>
              <a:gd name="connsiteY9" fmla="*/ 1107330 h 3307624"/>
              <a:gd name="connsiteX10" fmla="*/ 12201521 w 12201521"/>
              <a:gd name="connsiteY10" fmla="*/ 1107330 h 3307624"/>
              <a:gd name="connsiteX11" fmla="*/ 12201521 w 12201521"/>
              <a:gd name="connsiteY11" fmla="*/ 2459389 h 3307624"/>
              <a:gd name="connsiteX12" fmla="*/ 11625627 w 12201521"/>
              <a:gd name="connsiteY12" fmla="*/ 2649103 h 3307624"/>
              <a:gd name="connsiteX13" fmla="*/ 6107483 w 12201521"/>
              <a:gd name="connsiteY13" fmla="*/ 3307624 h 33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01521" h="3307624">
                <a:moveTo>
                  <a:pt x="6107483" y="3307624"/>
                </a:moveTo>
                <a:cubicBezTo>
                  <a:pt x="3688123" y="3307624"/>
                  <a:pt x="1470378" y="2996875"/>
                  <a:pt x="14282" y="2457820"/>
                </a:cubicBezTo>
                <a:cubicBezTo>
                  <a:pt x="14282" y="2630238"/>
                  <a:pt x="14282" y="2748776"/>
                  <a:pt x="14282" y="2830270"/>
                </a:cubicBezTo>
                <a:lnTo>
                  <a:pt x="14282" y="2838130"/>
                </a:lnTo>
                <a:lnTo>
                  <a:pt x="4761" y="2840290"/>
                </a:lnTo>
                <a:lnTo>
                  <a:pt x="4761" y="1828800"/>
                </a:lnTo>
                <a:lnTo>
                  <a:pt x="0" y="1828800"/>
                </a:lnTo>
                <a:lnTo>
                  <a:pt x="0" y="0"/>
                </a:lnTo>
                <a:lnTo>
                  <a:pt x="12196760" y="0"/>
                </a:lnTo>
                <a:lnTo>
                  <a:pt x="12196760" y="1107330"/>
                </a:lnTo>
                <a:lnTo>
                  <a:pt x="12201521" y="1107330"/>
                </a:lnTo>
                <a:lnTo>
                  <a:pt x="12201521" y="2459389"/>
                </a:lnTo>
                <a:lnTo>
                  <a:pt x="11625627" y="2649103"/>
                </a:lnTo>
                <a:cubicBezTo>
                  <a:pt x="10192512" y="3069706"/>
                  <a:pt x="8229321" y="3307624"/>
                  <a:pt x="6107483" y="3307624"/>
                </a:cubicBez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998194" y="1179958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Freeform 15"/>
          <p:cNvSpPr/>
          <p:nvPr/>
        </p:nvSpPr>
        <p:spPr bwMode="auto">
          <a:xfrm>
            <a:off x="1" y="3020372"/>
            <a:ext cx="12187238" cy="982739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3"/>
          <p:cNvSpPr/>
          <p:nvPr/>
        </p:nvSpPr>
        <p:spPr bwMode="auto">
          <a:xfrm>
            <a:off x="-4760" y="3131871"/>
            <a:ext cx="12196760" cy="1201353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517666" y="1352543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单击添加目录标题</a:t>
            </a:r>
            <a:endParaRPr lang="zh-CN" altLang="en-US" sz="4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0366" y="1985432"/>
            <a:ext cx="42423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CLICK ADD DIRECTORY TITLE</a:t>
            </a:r>
            <a:endParaRPr lang="zh-CN" altLang="en-US" sz="24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442805" y="1623895"/>
            <a:ext cx="471103" cy="471102"/>
            <a:chOff x="6345495" y="4910948"/>
            <a:chExt cx="471103" cy="471102"/>
          </a:xfrm>
          <a:solidFill>
            <a:schemeClr val="bg1"/>
          </a:solidFill>
        </p:grpSpPr>
        <p:sp>
          <p:nvSpPr>
            <p:cNvPr id="12" name="Freeform 78"/>
            <p:cNvSpPr>
              <a:spLocks noEditPoints="1"/>
            </p:cNvSpPr>
            <p:nvPr/>
          </p:nvSpPr>
          <p:spPr bwMode="auto">
            <a:xfrm>
              <a:off x="6616577" y="5189924"/>
              <a:ext cx="200021" cy="192126"/>
            </a:xfrm>
            <a:custGeom>
              <a:avLst/>
              <a:gdLst>
                <a:gd name="T0" fmla="*/ 45 w 46"/>
                <a:gd name="T1" fmla="*/ 31 h 44"/>
                <a:gd name="T2" fmla="*/ 37 w 46"/>
                <a:gd name="T3" fmla="*/ 23 h 44"/>
                <a:gd name="T4" fmla="*/ 38 w 46"/>
                <a:gd name="T5" fmla="*/ 18 h 44"/>
                <a:gd name="T6" fmla="*/ 33 w 46"/>
                <a:gd name="T7" fmla="*/ 5 h 44"/>
                <a:gd name="T8" fmla="*/ 20 w 46"/>
                <a:gd name="T9" fmla="*/ 0 h 44"/>
                <a:gd name="T10" fmla="*/ 7 w 46"/>
                <a:gd name="T11" fmla="*/ 5 h 44"/>
                <a:gd name="T12" fmla="*/ 7 w 46"/>
                <a:gd name="T13" fmla="*/ 31 h 44"/>
                <a:gd name="T14" fmla="*/ 20 w 46"/>
                <a:gd name="T15" fmla="*/ 36 h 44"/>
                <a:gd name="T16" fmla="*/ 26 w 46"/>
                <a:gd name="T17" fmla="*/ 35 h 44"/>
                <a:gd name="T18" fmla="*/ 34 w 46"/>
                <a:gd name="T19" fmla="*/ 43 h 44"/>
                <a:gd name="T20" fmla="*/ 37 w 46"/>
                <a:gd name="T21" fmla="*/ 43 h 44"/>
                <a:gd name="T22" fmla="*/ 45 w 46"/>
                <a:gd name="T23" fmla="*/ 35 h 44"/>
                <a:gd name="T24" fmla="*/ 45 w 46"/>
                <a:gd name="T25" fmla="*/ 31 h 44"/>
                <a:gd name="T26" fmla="*/ 23 w 46"/>
                <a:gd name="T27" fmla="*/ 26 h 44"/>
                <a:gd name="T28" fmla="*/ 14 w 46"/>
                <a:gd name="T29" fmla="*/ 24 h 44"/>
                <a:gd name="T30" fmla="*/ 14 w 46"/>
                <a:gd name="T31" fmla="*/ 11 h 44"/>
                <a:gd name="T32" fmla="*/ 20 w 46"/>
                <a:gd name="T33" fmla="*/ 9 h 44"/>
                <a:gd name="T34" fmla="*/ 26 w 46"/>
                <a:gd name="T35" fmla="*/ 11 h 44"/>
                <a:gd name="T36" fmla="*/ 29 w 46"/>
                <a:gd name="T37" fmla="*/ 18 h 44"/>
                <a:gd name="T38" fmla="*/ 29 w 46"/>
                <a:gd name="T39" fmla="*/ 21 h 44"/>
                <a:gd name="T40" fmla="*/ 26 w 46"/>
                <a:gd name="T41" fmla="*/ 24 h 44"/>
                <a:gd name="T42" fmla="*/ 23 w 46"/>
                <a:gd name="T43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45" y="31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8" y="22"/>
                    <a:pt x="38" y="20"/>
                    <a:pt x="38" y="18"/>
                  </a:cubicBezTo>
                  <a:cubicBezTo>
                    <a:pt x="38" y="13"/>
                    <a:pt x="36" y="8"/>
                    <a:pt x="33" y="5"/>
                  </a:cubicBezTo>
                  <a:cubicBezTo>
                    <a:pt x="29" y="2"/>
                    <a:pt x="25" y="0"/>
                    <a:pt x="20" y="0"/>
                  </a:cubicBezTo>
                  <a:cubicBezTo>
                    <a:pt x="15" y="0"/>
                    <a:pt x="11" y="2"/>
                    <a:pt x="7" y="5"/>
                  </a:cubicBezTo>
                  <a:cubicBezTo>
                    <a:pt x="0" y="12"/>
                    <a:pt x="0" y="24"/>
                    <a:pt x="7" y="31"/>
                  </a:cubicBezTo>
                  <a:cubicBezTo>
                    <a:pt x="11" y="34"/>
                    <a:pt x="15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4"/>
                    <a:pt x="36" y="44"/>
                    <a:pt x="37" y="4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6" y="34"/>
                    <a:pt x="46" y="32"/>
                    <a:pt x="45" y="31"/>
                  </a:cubicBezTo>
                  <a:close/>
                  <a:moveTo>
                    <a:pt x="23" y="26"/>
                  </a:moveTo>
                  <a:cubicBezTo>
                    <a:pt x="20" y="28"/>
                    <a:pt x="16" y="27"/>
                    <a:pt x="14" y="24"/>
                  </a:cubicBezTo>
                  <a:cubicBezTo>
                    <a:pt x="10" y="21"/>
                    <a:pt x="10" y="15"/>
                    <a:pt x="14" y="11"/>
                  </a:cubicBezTo>
                  <a:cubicBezTo>
                    <a:pt x="15" y="10"/>
                    <a:pt x="18" y="9"/>
                    <a:pt x="20" y="9"/>
                  </a:cubicBezTo>
                  <a:cubicBezTo>
                    <a:pt x="22" y="9"/>
                    <a:pt x="25" y="10"/>
                    <a:pt x="26" y="11"/>
                  </a:cubicBezTo>
                  <a:cubicBezTo>
                    <a:pt x="28" y="13"/>
                    <a:pt x="29" y="15"/>
                    <a:pt x="29" y="18"/>
                  </a:cubicBezTo>
                  <a:cubicBezTo>
                    <a:pt x="29" y="19"/>
                    <a:pt x="29" y="20"/>
                    <a:pt x="29" y="21"/>
                  </a:cubicBezTo>
                  <a:cubicBezTo>
                    <a:pt x="28" y="22"/>
                    <a:pt x="27" y="23"/>
                    <a:pt x="26" y="24"/>
                  </a:cubicBezTo>
                  <a:cubicBezTo>
                    <a:pt x="26" y="25"/>
                    <a:pt x="24" y="26"/>
                    <a:pt x="2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79"/>
            <p:cNvSpPr>
              <a:spLocks noEditPoints="1"/>
            </p:cNvSpPr>
            <p:nvPr/>
          </p:nvSpPr>
          <p:spPr bwMode="auto">
            <a:xfrm>
              <a:off x="6345495" y="4910948"/>
              <a:ext cx="371092" cy="471102"/>
            </a:xfrm>
            <a:custGeom>
              <a:avLst/>
              <a:gdLst>
                <a:gd name="T0" fmla="*/ 66 w 85"/>
                <a:gd name="T1" fmla="*/ 98 h 108"/>
                <a:gd name="T2" fmla="*/ 66 w 85"/>
                <a:gd name="T3" fmla="*/ 66 h 108"/>
                <a:gd name="T4" fmla="*/ 82 w 85"/>
                <a:gd name="T5" fmla="*/ 59 h 108"/>
                <a:gd name="T6" fmla="*/ 85 w 85"/>
                <a:gd name="T7" fmla="*/ 60 h 108"/>
                <a:gd name="T8" fmla="*/ 44 w 85"/>
                <a:gd name="T9" fmla="*/ 1 h 108"/>
                <a:gd name="T10" fmla="*/ 41 w 85"/>
                <a:gd name="T11" fmla="*/ 1 h 108"/>
                <a:gd name="T12" fmla="*/ 0 w 85"/>
                <a:gd name="T13" fmla="*/ 63 h 108"/>
                <a:gd name="T14" fmla="*/ 43 w 85"/>
                <a:gd name="T15" fmla="*/ 108 h 108"/>
                <a:gd name="T16" fmla="*/ 68 w 85"/>
                <a:gd name="T17" fmla="*/ 99 h 108"/>
                <a:gd name="T18" fmla="*/ 66 w 85"/>
                <a:gd name="T19" fmla="*/ 98 h 108"/>
                <a:gd name="T20" fmla="*/ 50 w 85"/>
                <a:gd name="T21" fmla="*/ 96 h 108"/>
                <a:gd name="T22" fmla="*/ 43 w 85"/>
                <a:gd name="T23" fmla="*/ 96 h 108"/>
                <a:gd name="T24" fmla="*/ 9 w 85"/>
                <a:gd name="T25" fmla="*/ 61 h 108"/>
                <a:gd name="T26" fmla="*/ 25 w 85"/>
                <a:gd name="T27" fmla="*/ 29 h 108"/>
                <a:gd name="T28" fmla="*/ 28 w 85"/>
                <a:gd name="T29" fmla="*/ 28 h 108"/>
                <a:gd name="T30" fmla="*/ 29 w 85"/>
                <a:gd name="T31" fmla="*/ 30 h 108"/>
                <a:gd name="T32" fmla="*/ 29 w 85"/>
                <a:gd name="T33" fmla="*/ 37 h 108"/>
                <a:gd name="T34" fmla="*/ 50 w 85"/>
                <a:gd name="T35" fmla="*/ 91 h 108"/>
                <a:gd name="T36" fmla="*/ 51 w 85"/>
                <a:gd name="T37" fmla="*/ 94 h 108"/>
                <a:gd name="T38" fmla="*/ 50 w 85"/>
                <a:gd name="T39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108">
                  <a:moveTo>
                    <a:pt x="66" y="98"/>
                  </a:moveTo>
                  <a:cubicBezTo>
                    <a:pt x="57" y="89"/>
                    <a:pt x="57" y="75"/>
                    <a:pt x="66" y="66"/>
                  </a:cubicBezTo>
                  <a:cubicBezTo>
                    <a:pt x="70" y="62"/>
                    <a:pt x="76" y="59"/>
                    <a:pt x="82" y="59"/>
                  </a:cubicBezTo>
                  <a:cubicBezTo>
                    <a:pt x="83" y="59"/>
                    <a:pt x="84" y="59"/>
                    <a:pt x="85" y="60"/>
                  </a:cubicBezTo>
                  <a:cubicBezTo>
                    <a:pt x="81" y="32"/>
                    <a:pt x="46" y="2"/>
                    <a:pt x="44" y="1"/>
                  </a:cubicBezTo>
                  <a:cubicBezTo>
                    <a:pt x="43" y="0"/>
                    <a:pt x="42" y="0"/>
                    <a:pt x="41" y="1"/>
                  </a:cubicBezTo>
                  <a:cubicBezTo>
                    <a:pt x="39" y="2"/>
                    <a:pt x="0" y="39"/>
                    <a:pt x="0" y="63"/>
                  </a:cubicBezTo>
                  <a:cubicBezTo>
                    <a:pt x="0" y="87"/>
                    <a:pt x="20" y="108"/>
                    <a:pt x="43" y="108"/>
                  </a:cubicBezTo>
                  <a:cubicBezTo>
                    <a:pt x="52" y="108"/>
                    <a:pt x="61" y="105"/>
                    <a:pt x="68" y="99"/>
                  </a:cubicBezTo>
                  <a:cubicBezTo>
                    <a:pt x="67" y="99"/>
                    <a:pt x="67" y="98"/>
                    <a:pt x="66" y="98"/>
                  </a:cubicBezTo>
                  <a:close/>
                  <a:moveTo>
                    <a:pt x="50" y="96"/>
                  </a:moveTo>
                  <a:cubicBezTo>
                    <a:pt x="47" y="96"/>
                    <a:pt x="45" y="96"/>
                    <a:pt x="43" y="96"/>
                  </a:cubicBezTo>
                  <a:cubicBezTo>
                    <a:pt x="25" y="96"/>
                    <a:pt x="9" y="80"/>
                    <a:pt x="9" y="61"/>
                  </a:cubicBezTo>
                  <a:cubicBezTo>
                    <a:pt x="9" y="53"/>
                    <a:pt x="15" y="42"/>
                    <a:pt x="25" y="29"/>
                  </a:cubicBezTo>
                  <a:cubicBezTo>
                    <a:pt x="26" y="28"/>
                    <a:pt x="27" y="28"/>
                    <a:pt x="28" y="28"/>
                  </a:cubicBezTo>
                  <a:cubicBezTo>
                    <a:pt x="29" y="29"/>
                    <a:pt x="30" y="29"/>
                    <a:pt x="29" y="30"/>
                  </a:cubicBezTo>
                  <a:cubicBezTo>
                    <a:pt x="29" y="33"/>
                    <a:pt x="29" y="35"/>
                    <a:pt x="29" y="37"/>
                  </a:cubicBezTo>
                  <a:cubicBezTo>
                    <a:pt x="29" y="64"/>
                    <a:pt x="38" y="87"/>
                    <a:pt x="50" y="91"/>
                  </a:cubicBezTo>
                  <a:cubicBezTo>
                    <a:pt x="51" y="92"/>
                    <a:pt x="51" y="93"/>
                    <a:pt x="51" y="94"/>
                  </a:cubicBezTo>
                  <a:cubicBezTo>
                    <a:pt x="51" y="95"/>
                    <a:pt x="51" y="95"/>
                    <a:pt x="5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96296E-6 L 4.16667E-7 0.0203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2.96296E-6 L 4.16667E-7 0.02037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 animBg="1"/>
      <p:bldP spid="19" grpId="0" animBg="1"/>
      <p:bldP spid="19" grpId="1" animBg="1"/>
      <p:bldP spid="20" grpId="0" animBg="1"/>
      <p:bldP spid="20" grpId="1" animBg="1"/>
      <p:bldP spid="3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/>
        </p:nvSpPr>
        <p:spPr>
          <a:xfrm rot="10800000">
            <a:off x="-9521" y="3266342"/>
            <a:ext cx="12201521" cy="3591658"/>
          </a:xfrm>
          <a:custGeom>
            <a:avLst/>
            <a:gdLst>
              <a:gd name="connsiteX0" fmla="*/ 6107483 w 12201521"/>
              <a:gd name="connsiteY0" fmla="*/ 3307624 h 3307624"/>
              <a:gd name="connsiteX1" fmla="*/ 14282 w 12201521"/>
              <a:gd name="connsiteY1" fmla="*/ 2457820 h 3307624"/>
              <a:gd name="connsiteX2" fmla="*/ 14282 w 12201521"/>
              <a:gd name="connsiteY2" fmla="*/ 2830270 h 3307624"/>
              <a:gd name="connsiteX3" fmla="*/ 14282 w 12201521"/>
              <a:gd name="connsiteY3" fmla="*/ 2838130 h 3307624"/>
              <a:gd name="connsiteX4" fmla="*/ 4761 w 12201521"/>
              <a:gd name="connsiteY4" fmla="*/ 2840290 h 3307624"/>
              <a:gd name="connsiteX5" fmla="*/ 4761 w 12201521"/>
              <a:gd name="connsiteY5" fmla="*/ 1828800 h 3307624"/>
              <a:gd name="connsiteX6" fmla="*/ 0 w 12201521"/>
              <a:gd name="connsiteY6" fmla="*/ 1828800 h 3307624"/>
              <a:gd name="connsiteX7" fmla="*/ 0 w 12201521"/>
              <a:gd name="connsiteY7" fmla="*/ 0 h 3307624"/>
              <a:gd name="connsiteX8" fmla="*/ 12196760 w 12201521"/>
              <a:gd name="connsiteY8" fmla="*/ 0 h 3307624"/>
              <a:gd name="connsiteX9" fmla="*/ 12196760 w 12201521"/>
              <a:gd name="connsiteY9" fmla="*/ 1107330 h 3307624"/>
              <a:gd name="connsiteX10" fmla="*/ 12201521 w 12201521"/>
              <a:gd name="connsiteY10" fmla="*/ 1107330 h 3307624"/>
              <a:gd name="connsiteX11" fmla="*/ 12201521 w 12201521"/>
              <a:gd name="connsiteY11" fmla="*/ 2459389 h 3307624"/>
              <a:gd name="connsiteX12" fmla="*/ 11625627 w 12201521"/>
              <a:gd name="connsiteY12" fmla="*/ 2649103 h 3307624"/>
              <a:gd name="connsiteX13" fmla="*/ 6107483 w 12201521"/>
              <a:gd name="connsiteY13" fmla="*/ 3307624 h 33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01521" h="3307624">
                <a:moveTo>
                  <a:pt x="6107483" y="3307624"/>
                </a:moveTo>
                <a:cubicBezTo>
                  <a:pt x="3688123" y="3307624"/>
                  <a:pt x="1470378" y="2996875"/>
                  <a:pt x="14282" y="2457820"/>
                </a:cubicBezTo>
                <a:cubicBezTo>
                  <a:pt x="14282" y="2630238"/>
                  <a:pt x="14282" y="2748776"/>
                  <a:pt x="14282" y="2830270"/>
                </a:cubicBezTo>
                <a:lnTo>
                  <a:pt x="14282" y="2838130"/>
                </a:lnTo>
                <a:lnTo>
                  <a:pt x="4761" y="2840290"/>
                </a:lnTo>
                <a:lnTo>
                  <a:pt x="4761" y="1828800"/>
                </a:lnTo>
                <a:lnTo>
                  <a:pt x="0" y="1828800"/>
                </a:lnTo>
                <a:lnTo>
                  <a:pt x="0" y="0"/>
                </a:lnTo>
                <a:lnTo>
                  <a:pt x="12196760" y="0"/>
                </a:lnTo>
                <a:lnTo>
                  <a:pt x="12196760" y="1107330"/>
                </a:lnTo>
                <a:lnTo>
                  <a:pt x="12201521" y="1107330"/>
                </a:lnTo>
                <a:lnTo>
                  <a:pt x="12201521" y="2459389"/>
                </a:lnTo>
                <a:lnTo>
                  <a:pt x="11625627" y="2649103"/>
                </a:lnTo>
                <a:cubicBezTo>
                  <a:pt x="10192512" y="3069706"/>
                  <a:pt x="8229321" y="3307624"/>
                  <a:pt x="6107483" y="3307624"/>
                </a:cubicBez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" name="Freeform 5"/>
          <p:cNvSpPr/>
          <p:nvPr/>
        </p:nvSpPr>
        <p:spPr bwMode="auto">
          <a:xfrm>
            <a:off x="2998194" y="1179958"/>
            <a:ext cx="1360324" cy="1358976"/>
          </a:xfrm>
          <a:custGeom>
            <a:avLst/>
            <a:gdLst>
              <a:gd name="T0" fmla="*/ 444 w 484"/>
              <a:gd name="T1" fmla="*/ 103 h 484"/>
              <a:gd name="T2" fmla="*/ 381 w 484"/>
              <a:gd name="T3" fmla="*/ 103 h 484"/>
              <a:gd name="T4" fmla="*/ 381 w 484"/>
              <a:gd name="T5" fmla="*/ 40 h 484"/>
              <a:gd name="T6" fmla="*/ 341 w 484"/>
              <a:gd name="T7" fmla="*/ 0 h 484"/>
              <a:gd name="T8" fmla="*/ 143 w 484"/>
              <a:gd name="T9" fmla="*/ 0 h 484"/>
              <a:gd name="T10" fmla="*/ 103 w 484"/>
              <a:gd name="T11" fmla="*/ 40 h 484"/>
              <a:gd name="T12" fmla="*/ 103 w 484"/>
              <a:gd name="T13" fmla="*/ 103 h 484"/>
              <a:gd name="T14" fmla="*/ 40 w 484"/>
              <a:gd name="T15" fmla="*/ 103 h 484"/>
              <a:gd name="T16" fmla="*/ 0 w 484"/>
              <a:gd name="T17" fmla="*/ 143 h 484"/>
              <a:gd name="T18" fmla="*/ 0 w 484"/>
              <a:gd name="T19" fmla="*/ 341 h 484"/>
              <a:gd name="T20" fmla="*/ 40 w 484"/>
              <a:gd name="T21" fmla="*/ 381 h 484"/>
              <a:gd name="T22" fmla="*/ 103 w 484"/>
              <a:gd name="T23" fmla="*/ 381 h 484"/>
              <a:gd name="T24" fmla="*/ 103 w 484"/>
              <a:gd name="T25" fmla="*/ 444 h 484"/>
              <a:gd name="T26" fmla="*/ 143 w 484"/>
              <a:gd name="T27" fmla="*/ 484 h 484"/>
              <a:gd name="T28" fmla="*/ 341 w 484"/>
              <a:gd name="T29" fmla="*/ 484 h 484"/>
              <a:gd name="T30" fmla="*/ 381 w 484"/>
              <a:gd name="T31" fmla="*/ 444 h 484"/>
              <a:gd name="T32" fmla="*/ 381 w 484"/>
              <a:gd name="T33" fmla="*/ 381 h 484"/>
              <a:gd name="T34" fmla="*/ 444 w 484"/>
              <a:gd name="T35" fmla="*/ 381 h 484"/>
              <a:gd name="T36" fmla="*/ 484 w 484"/>
              <a:gd name="T37" fmla="*/ 341 h 484"/>
              <a:gd name="T38" fmla="*/ 484 w 484"/>
              <a:gd name="T39" fmla="*/ 143 h 484"/>
              <a:gd name="T40" fmla="*/ 444 w 484"/>
              <a:gd name="T41" fmla="*/ 10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84" h="484">
                <a:moveTo>
                  <a:pt x="444" y="103"/>
                </a:moveTo>
                <a:cubicBezTo>
                  <a:pt x="381" y="103"/>
                  <a:pt x="381" y="103"/>
                  <a:pt x="381" y="103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81" y="18"/>
                  <a:pt x="363" y="0"/>
                  <a:pt x="341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21" y="0"/>
                  <a:pt x="103" y="18"/>
                  <a:pt x="103" y="40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18" y="103"/>
                  <a:pt x="0" y="121"/>
                  <a:pt x="0" y="143"/>
                </a:cubicBezTo>
                <a:cubicBezTo>
                  <a:pt x="0" y="341"/>
                  <a:pt x="0" y="341"/>
                  <a:pt x="0" y="341"/>
                </a:cubicBezTo>
                <a:cubicBezTo>
                  <a:pt x="0" y="363"/>
                  <a:pt x="18" y="381"/>
                  <a:pt x="40" y="381"/>
                </a:cubicBezTo>
                <a:cubicBezTo>
                  <a:pt x="103" y="381"/>
                  <a:pt x="103" y="381"/>
                  <a:pt x="103" y="381"/>
                </a:cubicBezTo>
                <a:cubicBezTo>
                  <a:pt x="103" y="444"/>
                  <a:pt x="103" y="444"/>
                  <a:pt x="103" y="444"/>
                </a:cubicBezTo>
                <a:cubicBezTo>
                  <a:pt x="103" y="466"/>
                  <a:pt x="121" y="484"/>
                  <a:pt x="143" y="484"/>
                </a:cubicBezTo>
                <a:cubicBezTo>
                  <a:pt x="341" y="484"/>
                  <a:pt x="341" y="484"/>
                  <a:pt x="341" y="484"/>
                </a:cubicBezTo>
                <a:cubicBezTo>
                  <a:pt x="363" y="484"/>
                  <a:pt x="381" y="466"/>
                  <a:pt x="381" y="444"/>
                </a:cubicBezTo>
                <a:cubicBezTo>
                  <a:pt x="381" y="381"/>
                  <a:pt x="381" y="381"/>
                  <a:pt x="381" y="381"/>
                </a:cubicBezTo>
                <a:cubicBezTo>
                  <a:pt x="444" y="381"/>
                  <a:pt x="444" y="381"/>
                  <a:pt x="444" y="381"/>
                </a:cubicBezTo>
                <a:cubicBezTo>
                  <a:pt x="466" y="381"/>
                  <a:pt x="484" y="363"/>
                  <a:pt x="484" y="341"/>
                </a:cubicBezTo>
                <a:cubicBezTo>
                  <a:pt x="484" y="143"/>
                  <a:pt x="484" y="143"/>
                  <a:pt x="484" y="143"/>
                </a:cubicBezTo>
                <a:cubicBezTo>
                  <a:pt x="484" y="121"/>
                  <a:pt x="466" y="103"/>
                  <a:pt x="444" y="103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Freeform 15"/>
          <p:cNvSpPr/>
          <p:nvPr/>
        </p:nvSpPr>
        <p:spPr bwMode="auto">
          <a:xfrm>
            <a:off x="1" y="3020372"/>
            <a:ext cx="12187238" cy="982739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3"/>
          <p:cNvSpPr/>
          <p:nvPr/>
        </p:nvSpPr>
        <p:spPr bwMode="auto">
          <a:xfrm>
            <a:off x="-2380" y="3131871"/>
            <a:ext cx="12196760" cy="1201353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517666" y="1352543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单击添加目录标题</a:t>
            </a:r>
            <a:endParaRPr lang="zh-CN" altLang="en-US" sz="4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474959" y="1567494"/>
            <a:ext cx="406794" cy="533105"/>
            <a:chOff x="3117707" y="1776154"/>
            <a:chExt cx="303732" cy="398042"/>
          </a:xfrm>
          <a:solidFill>
            <a:schemeClr val="bg1"/>
          </a:solidFill>
        </p:grpSpPr>
        <p:sp>
          <p:nvSpPr>
            <p:cNvPr id="33" name="Freeform 52"/>
            <p:cNvSpPr>
              <a:spLocks noEditPoints="1"/>
            </p:cNvSpPr>
            <p:nvPr/>
          </p:nvSpPr>
          <p:spPr bwMode="auto">
            <a:xfrm>
              <a:off x="3117707" y="1776154"/>
              <a:ext cx="303732" cy="398042"/>
            </a:xfrm>
            <a:custGeom>
              <a:avLst/>
              <a:gdLst>
                <a:gd name="T0" fmla="*/ 59 w 117"/>
                <a:gd name="T1" fmla="*/ 0 h 153"/>
                <a:gd name="T2" fmla="*/ 32 w 117"/>
                <a:gd name="T3" fmla="*/ 29 h 153"/>
                <a:gd name="T4" fmla="*/ 38 w 117"/>
                <a:gd name="T5" fmla="*/ 47 h 153"/>
                <a:gd name="T6" fmla="*/ 38 w 117"/>
                <a:gd name="T7" fmla="*/ 47 h 153"/>
                <a:gd name="T8" fmla="*/ 57 w 117"/>
                <a:gd name="T9" fmla="*/ 68 h 153"/>
                <a:gd name="T10" fmla="*/ 59 w 117"/>
                <a:gd name="T11" fmla="*/ 68 h 153"/>
                <a:gd name="T12" fmla="*/ 60 w 117"/>
                <a:gd name="T13" fmla="*/ 68 h 153"/>
                <a:gd name="T14" fmla="*/ 81 w 117"/>
                <a:gd name="T15" fmla="*/ 44 h 153"/>
                <a:gd name="T16" fmla="*/ 84 w 117"/>
                <a:gd name="T17" fmla="*/ 30 h 153"/>
                <a:gd name="T18" fmla="*/ 59 w 117"/>
                <a:gd name="T19" fmla="*/ 0 h 153"/>
                <a:gd name="T20" fmla="*/ 39 w 117"/>
                <a:gd name="T21" fmla="*/ 62 h 153"/>
                <a:gd name="T22" fmla="*/ 30 w 117"/>
                <a:gd name="T23" fmla="*/ 75 h 153"/>
                <a:gd name="T24" fmla="*/ 37 w 117"/>
                <a:gd name="T25" fmla="*/ 99 h 153"/>
                <a:gd name="T26" fmla="*/ 51 w 117"/>
                <a:gd name="T27" fmla="*/ 112 h 153"/>
                <a:gd name="T28" fmla="*/ 52 w 117"/>
                <a:gd name="T29" fmla="*/ 138 h 153"/>
                <a:gd name="T30" fmla="*/ 40 w 117"/>
                <a:gd name="T31" fmla="*/ 143 h 153"/>
                <a:gd name="T32" fmla="*/ 47 w 117"/>
                <a:gd name="T33" fmla="*/ 136 h 153"/>
                <a:gd name="T34" fmla="*/ 49 w 117"/>
                <a:gd name="T35" fmla="*/ 119 h 153"/>
                <a:gd name="T36" fmla="*/ 39 w 117"/>
                <a:gd name="T37" fmla="*/ 107 h 153"/>
                <a:gd name="T38" fmla="*/ 26 w 117"/>
                <a:gd name="T39" fmla="*/ 110 h 153"/>
                <a:gd name="T40" fmla="*/ 20 w 117"/>
                <a:gd name="T41" fmla="*/ 129 h 153"/>
                <a:gd name="T42" fmla="*/ 27 w 117"/>
                <a:gd name="T43" fmla="*/ 136 h 153"/>
                <a:gd name="T44" fmla="*/ 23 w 117"/>
                <a:gd name="T45" fmla="*/ 143 h 153"/>
                <a:gd name="T46" fmla="*/ 16 w 117"/>
                <a:gd name="T47" fmla="*/ 131 h 153"/>
                <a:gd name="T48" fmla="*/ 29 w 117"/>
                <a:gd name="T49" fmla="*/ 103 h 153"/>
                <a:gd name="T50" fmla="*/ 29 w 117"/>
                <a:gd name="T51" fmla="*/ 87 h 153"/>
                <a:gd name="T52" fmla="*/ 28 w 117"/>
                <a:gd name="T53" fmla="*/ 64 h 153"/>
                <a:gd name="T54" fmla="*/ 4 w 117"/>
                <a:gd name="T55" fmla="*/ 80 h 153"/>
                <a:gd name="T56" fmla="*/ 2 w 117"/>
                <a:gd name="T57" fmla="*/ 106 h 153"/>
                <a:gd name="T58" fmla="*/ 2 w 117"/>
                <a:gd name="T59" fmla="*/ 134 h 153"/>
                <a:gd name="T60" fmla="*/ 22 w 117"/>
                <a:gd name="T61" fmla="*/ 152 h 153"/>
                <a:gd name="T62" fmla="*/ 100 w 117"/>
                <a:gd name="T63" fmla="*/ 152 h 153"/>
                <a:gd name="T64" fmla="*/ 116 w 117"/>
                <a:gd name="T65" fmla="*/ 138 h 153"/>
                <a:gd name="T66" fmla="*/ 117 w 117"/>
                <a:gd name="T67" fmla="*/ 115 h 153"/>
                <a:gd name="T68" fmla="*/ 116 w 117"/>
                <a:gd name="T69" fmla="*/ 88 h 153"/>
                <a:gd name="T70" fmla="*/ 102 w 117"/>
                <a:gd name="T71" fmla="*/ 69 h 153"/>
                <a:gd name="T72" fmla="*/ 84 w 117"/>
                <a:gd name="T73" fmla="*/ 63 h 153"/>
                <a:gd name="T74" fmla="*/ 86 w 117"/>
                <a:gd name="T75" fmla="*/ 82 h 153"/>
                <a:gd name="T76" fmla="*/ 82 w 117"/>
                <a:gd name="T77" fmla="*/ 115 h 153"/>
                <a:gd name="T78" fmla="*/ 91 w 117"/>
                <a:gd name="T79" fmla="*/ 131 h 153"/>
                <a:gd name="T80" fmla="*/ 74 w 117"/>
                <a:gd name="T81" fmla="*/ 134 h 153"/>
                <a:gd name="T82" fmla="*/ 77 w 117"/>
                <a:gd name="T83" fmla="*/ 116 h 153"/>
                <a:gd name="T84" fmla="*/ 83 w 117"/>
                <a:gd name="T85" fmla="*/ 80 h 153"/>
                <a:gd name="T86" fmla="*/ 79 w 117"/>
                <a:gd name="T87" fmla="*/ 64 h 153"/>
                <a:gd name="T88" fmla="*/ 75 w 117"/>
                <a:gd name="T89" fmla="*/ 73 h 153"/>
                <a:gd name="T90" fmla="*/ 62 w 117"/>
                <a:gd name="T91" fmla="*/ 109 h 153"/>
                <a:gd name="T92" fmla="*/ 53 w 117"/>
                <a:gd name="T93" fmla="*/ 105 h 153"/>
                <a:gd name="T94" fmla="*/ 39 w 117"/>
                <a:gd name="T95" fmla="*/ 62 h 153"/>
                <a:gd name="T96" fmla="*/ 55 w 117"/>
                <a:gd name="T97" fmla="*/ 72 h 153"/>
                <a:gd name="T98" fmla="*/ 51 w 117"/>
                <a:gd name="T99" fmla="*/ 75 h 153"/>
                <a:gd name="T100" fmla="*/ 51 w 117"/>
                <a:gd name="T101" fmla="*/ 77 h 153"/>
                <a:gd name="T102" fmla="*/ 55 w 117"/>
                <a:gd name="T103" fmla="*/ 80 h 153"/>
                <a:gd name="T104" fmla="*/ 53 w 117"/>
                <a:gd name="T105" fmla="*/ 89 h 153"/>
                <a:gd name="T106" fmla="*/ 53 w 117"/>
                <a:gd name="T107" fmla="*/ 91 h 153"/>
                <a:gd name="T108" fmla="*/ 58 w 117"/>
                <a:gd name="T109" fmla="*/ 107 h 153"/>
                <a:gd name="T110" fmla="*/ 60 w 117"/>
                <a:gd name="T111" fmla="*/ 107 h 153"/>
                <a:gd name="T112" fmla="*/ 65 w 117"/>
                <a:gd name="T113" fmla="*/ 91 h 153"/>
                <a:gd name="T114" fmla="*/ 65 w 117"/>
                <a:gd name="T115" fmla="*/ 89 h 153"/>
                <a:gd name="T116" fmla="*/ 62 w 117"/>
                <a:gd name="T117" fmla="*/ 80 h 153"/>
                <a:gd name="T118" fmla="*/ 65 w 117"/>
                <a:gd name="T119" fmla="*/ 77 h 153"/>
                <a:gd name="T120" fmla="*/ 65 w 117"/>
                <a:gd name="T121" fmla="*/ 75 h 153"/>
                <a:gd name="T122" fmla="*/ 62 w 117"/>
                <a:gd name="T123" fmla="*/ 72 h 153"/>
                <a:gd name="T124" fmla="*/ 55 w 117"/>
                <a:gd name="T125" fmla="*/ 7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53">
                  <a:moveTo>
                    <a:pt x="59" y="0"/>
                  </a:moveTo>
                  <a:cubicBezTo>
                    <a:pt x="43" y="0"/>
                    <a:pt x="32" y="12"/>
                    <a:pt x="32" y="29"/>
                  </a:cubicBezTo>
                  <a:cubicBezTo>
                    <a:pt x="32" y="37"/>
                    <a:pt x="33" y="41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0" y="58"/>
                    <a:pt x="47" y="64"/>
                    <a:pt x="57" y="68"/>
                  </a:cubicBezTo>
                  <a:cubicBezTo>
                    <a:pt x="57" y="68"/>
                    <a:pt x="58" y="68"/>
                    <a:pt x="59" y="68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72" y="65"/>
                    <a:pt x="77" y="55"/>
                    <a:pt x="81" y="44"/>
                  </a:cubicBezTo>
                  <a:cubicBezTo>
                    <a:pt x="85" y="40"/>
                    <a:pt x="84" y="37"/>
                    <a:pt x="84" y="30"/>
                  </a:cubicBezTo>
                  <a:cubicBezTo>
                    <a:pt x="84" y="13"/>
                    <a:pt x="74" y="0"/>
                    <a:pt x="59" y="0"/>
                  </a:cubicBezTo>
                  <a:close/>
                  <a:moveTo>
                    <a:pt x="39" y="62"/>
                  </a:moveTo>
                  <a:cubicBezTo>
                    <a:pt x="33" y="62"/>
                    <a:pt x="29" y="69"/>
                    <a:pt x="30" y="75"/>
                  </a:cubicBezTo>
                  <a:cubicBezTo>
                    <a:pt x="31" y="83"/>
                    <a:pt x="37" y="90"/>
                    <a:pt x="37" y="99"/>
                  </a:cubicBezTo>
                  <a:cubicBezTo>
                    <a:pt x="39" y="105"/>
                    <a:pt x="48" y="105"/>
                    <a:pt x="51" y="112"/>
                  </a:cubicBezTo>
                  <a:cubicBezTo>
                    <a:pt x="55" y="120"/>
                    <a:pt x="57" y="130"/>
                    <a:pt x="52" y="138"/>
                  </a:cubicBezTo>
                  <a:cubicBezTo>
                    <a:pt x="48" y="141"/>
                    <a:pt x="44" y="146"/>
                    <a:pt x="40" y="143"/>
                  </a:cubicBezTo>
                  <a:cubicBezTo>
                    <a:pt x="35" y="138"/>
                    <a:pt x="43" y="134"/>
                    <a:pt x="47" y="136"/>
                  </a:cubicBezTo>
                  <a:cubicBezTo>
                    <a:pt x="52" y="132"/>
                    <a:pt x="51" y="125"/>
                    <a:pt x="49" y="119"/>
                  </a:cubicBezTo>
                  <a:cubicBezTo>
                    <a:pt x="47" y="114"/>
                    <a:pt x="44" y="109"/>
                    <a:pt x="39" y="107"/>
                  </a:cubicBezTo>
                  <a:cubicBezTo>
                    <a:pt x="35" y="112"/>
                    <a:pt x="30" y="105"/>
                    <a:pt x="26" y="110"/>
                  </a:cubicBezTo>
                  <a:cubicBezTo>
                    <a:pt x="22" y="115"/>
                    <a:pt x="20" y="122"/>
                    <a:pt x="20" y="129"/>
                  </a:cubicBezTo>
                  <a:cubicBezTo>
                    <a:pt x="20" y="133"/>
                    <a:pt x="23" y="138"/>
                    <a:pt x="27" y="136"/>
                  </a:cubicBezTo>
                  <a:cubicBezTo>
                    <a:pt x="34" y="137"/>
                    <a:pt x="29" y="148"/>
                    <a:pt x="23" y="143"/>
                  </a:cubicBezTo>
                  <a:cubicBezTo>
                    <a:pt x="21" y="139"/>
                    <a:pt x="16" y="137"/>
                    <a:pt x="16" y="131"/>
                  </a:cubicBezTo>
                  <a:cubicBezTo>
                    <a:pt x="15" y="120"/>
                    <a:pt x="19" y="109"/>
                    <a:pt x="29" y="103"/>
                  </a:cubicBezTo>
                  <a:cubicBezTo>
                    <a:pt x="35" y="100"/>
                    <a:pt x="32" y="92"/>
                    <a:pt x="29" y="87"/>
                  </a:cubicBezTo>
                  <a:cubicBezTo>
                    <a:pt x="26" y="80"/>
                    <a:pt x="24" y="71"/>
                    <a:pt x="28" y="64"/>
                  </a:cubicBezTo>
                  <a:cubicBezTo>
                    <a:pt x="19" y="67"/>
                    <a:pt x="8" y="70"/>
                    <a:pt x="4" y="80"/>
                  </a:cubicBezTo>
                  <a:cubicBezTo>
                    <a:pt x="0" y="88"/>
                    <a:pt x="2" y="97"/>
                    <a:pt x="2" y="106"/>
                  </a:cubicBezTo>
                  <a:cubicBezTo>
                    <a:pt x="2" y="116"/>
                    <a:pt x="1" y="125"/>
                    <a:pt x="2" y="134"/>
                  </a:cubicBezTo>
                  <a:cubicBezTo>
                    <a:pt x="2" y="144"/>
                    <a:pt x="12" y="153"/>
                    <a:pt x="22" y="152"/>
                  </a:cubicBezTo>
                  <a:cubicBezTo>
                    <a:pt x="48" y="152"/>
                    <a:pt x="74" y="152"/>
                    <a:pt x="100" y="152"/>
                  </a:cubicBezTo>
                  <a:cubicBezTo>
                    <a:pt x="108" y="152"/>
                    <a:pt x="115" y="146"/>
                    <a:pt x="116" y="138"/>
                  </a:cubicBezTo>
                  <a:cubicBezTo>
                    <a:pt x="117" y="130"/>
                    <a:pt x="116" y="122"/>
                    <a:pt x="117" y="115"/>
                  </a:cubicBezTo>
                  <a:cubicBezTo>
                    <a:pt x="116" y="106"/>
                    <a:pt x="117" y="97"/>
                    <a:pt x="116" y="88"/>
                  </a:cubicBezTo>
                  <a:cubicBezTo>
                    <a:pt x="116" y="80"/>
                    <a:pt x="110" y="72"/>
                    <a:pt x="102" y="69"/>
                  </a:cubicBezTo>
                  <a:cubicBezTo>
                    <a:pt x="96" y="66"/>
                    <a:pt x="90" y="65"/>
                    <a:pt x="84" y="63"/>
                  </a:cubicBezTo>
                  <a:cubicBezTo>
                    <a:pt x="89" y="68"/>
                    <a:pt x="89" y="76"/>
                    <a:pt x="86" y="82"/>
                  </a:cubicBezTo>
                  <a:cubicBezTo>
                    <a:pt x="81" y="92"/>
                    <a:pt x="79" y="104"/>
                    <a:pt x="82" y="115"/>
                  </a:cubicBezTo>
                  <a:cubicBezTo>
                    <a:pt x="89" y="115"/>
                    <a:pt x="95" y="125"/>
                    <a:pt x="91" y="131"/>
                  </a:cubicBezTo>
                  <a:cubicBezTo>
                    <a:pt x="88" y="138"/>
                    <a:pt x="79" y="139"/>
                    <a:pt x="74" y="134"/>
                  </a:cubicBezTo>
                  <a:cubicBezTo>
                    <a:pt x="69" y="129"/>
                    <a:pt x="70" y="119"/>
                    <a:pt x="77" y="116"/>
                  </a:cubicBezTo>
                  <a:cubicBezTo>
                    <a:pt x="75" y="104"/>
                    <a:pt x="77" y="91"/>
                    <a:pt x="83" y="80"/>
                  </a:cubicBezTo>
                  <a:cubicBezTo>
                    <a:pt x="85" y="74"/>
                    <a:pt x="84" y="67"/>
                    <a:pt x="79" y="64"/>
                  </a:cubicBezTo>
                  <a:cubicBezTo>
                    <a:pt x="75" y="62"/>
                    <a:pt x="76" y="70"/>
                    <a:pt x="75" y="73"/>
                  </a:cubicBezTo>
                  <a:cubicBezTo>
                    <a:pt x="71" y="85"/>
                    <a:pt x="68" y="98"/>
                    <a:pt x="62" y="109"/>
                  </a:cubicBezTo>
                  <a:cubicBezTo>
                    <a:pt x="59" y="116"/>
                    <a:pt x="54" y="110"/>
                    <a:pt x="53" y="105"/>
                  </a:cubicBezTo>
                  <a:cubicBezTo>
                    <a:pt x="47" y="91"/>
                    <a:pt x="43" y="76"/>
                    <a:pt x="39" y="62"/>
                  </a:cubicBezTo>
                  <a:close/>
                  <a:moveTo>
                    <a:pt x="55" y="72"/>
                  </a:moveTo>
                  <a:cubicBezTo>
                    <a:pt x="52" y="72"/>
                    <a:pt x="51" y="74"/>
                    <a:pt x="51" y="7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9"/>
                    <a:pt x="53" y="80"/>
                    <a:pt x="55" y="8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2" y="90"/>
                    <a:pt x="52" y="91"/>
                    <a:pt x="53" y="91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8"/>
                    <a:pt x="59" y="108"/>
                    <a:pt x="60" y="107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0"/>
                    <a:pt x="65" y="89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80"/>
                    <a:pt x="65" y="79"/>
                    <a:pt x="65" y="7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4"/>
                    <a:pt x="64" y="72"/>
                    <a:pt x="62" y="72"/>
                  </a:cubicBezTo>
                  <a:lnTo>
                    <a:pt x="55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Oval 53"/>
            <p:cNvSpPr>
              <a:spLocks noChangeArrowheads="1"/>
            </p:cNvSpPr>
            <p:nvPr/>
          </p:nvSpPr>
          <p:spPr bwMode="auto">
            <a:xfrm>
              <a:off x="3314647" y="2088207"/>
              <a:ext cx="29125" cy="3189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4530366" y="1985432"/>
            <a:ext cx="42423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CLICK ADD DIRECTORY TITLE</a:t>
            </a:r>
            <a:endParaRPr lang="zh-CN" altLang="en-US" sz="24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96296E-6 L 4.16667E-7 0.0203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2.96296E-6 L 0 0.02037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 animBg="1"/>
      <p:bldP spid="19" grpId="0" animBg="1"/>
      <p:bldP spid="19" grpId="1" animBg="1"/>
      <p:bldP spid="20" grpId="0" animBg="1"/>
      <p:bldP spid="20" grpId="1" animBg="1"/>
      <p:bldP spid="32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45414" y="2342497"/>
            <a:ext cx="3729557" cy="951081"/>
            <a:chOff x="6938442" y="2342498"/>
            <a:chExt cx="3453787" cy="951081"/>
          </a:xfrm>
        </p:grpSpPr>
        <p:sp>
          <p:nvSpPr>
            <p:cNvPr id="18" name="文本框 17"/>
            <p:cNvSpPr txBox="1"/>
            <p:nvPr/>
          </p:nvSpPr>
          <p:spPr>
            <a:xfrm>
              <a:off x="6938443" y="2342498"/>
              <a:ext cx="205184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单击添加</a:t>
              </a:r>
              <a:r>
                <a:rPr lang="zh-CN" altLang="en-US" sz="2000" dirty="0"/>
                <a:t>段落</a:t>
              </a:r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标题</a:t>
              </a:r>
              <a:endPara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938442" y="2733426"/>
              <a:ext cx="3453787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845414" y="3590725"/>
            <a:ext cx="3729557" cy="951081"/>
            <a:chOff x="6938442" y="2342498"/>
            <a:chExt cx="3453787" cy="951081"/>
          </a:xfrm>
        </p:grpSpPr>
        <p:sp>
          <p:nvSpPr>
            <p:cNvPr id="22" name="文本框 21"/>
            <p:cNvSpPr txBox="1"/>
            <p:nvPr/>
          </p:nvSpPr>
          <p:spPr>
            <a:xfrm>
              <a:off x="6938443" y="2342498"/>
              <a:ext cx="205184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单击添加</a:t>
              </a:r>
              <a:r>
                <a:rPr lang="zh-CN" altLang="en-US" sz="2000" dirty="0"/>
                <a:t>段落</a:t>
              </a:r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标题</a:t>
              </a:r>
              <a:endPara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938442" y="2733426"/>
              <a:ext cx="3453787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845414" y="4838953"/>
            <a:ext cx="3729557" cy="951081"/>
            <a:chOff x="6938442" y="2342498"/>
            <a:chExt cx="3453787" cy="951081"/>
          </a:xfrm>
        </p:grpSpPr>
        <p:sp>
          <p:nvSpPr>
            <p:cNvPr id="26" name="文本框 25"/>
            <p:cNvSpPr txBox="1"/>
            <p:nvPr/>
          </p:nvSpPr>
          <p:spPr>
            <a:xfrm>
              <a:off x="6938443" y="2342498"/>
              <a:ext cx="205184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单击添加</a:t>
              </a:r>
              <a:r>
                <a:rPr lang="zh-CN" altLang="en-US" sz="2000" dirty="0"/>
                <a:t>段落</a:t>
              </a:r>
              <a:r>
                <a:rPr lang="zh-CN" altLang="en-US" sz="2000" dirty="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</a:rPr>
                <a:t>标题</a:t>
              </a:r>
              <a:endPara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938442" y="2733426"/>
              <a:ext cx="3453787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7" name="Freeform 5"/>
          <p:cNvSpPr/>
          <p:nvPr/>
        </p:nvSpPr>
        <p:spPr bwMode="auto">
          <a:xfrm>
            <a:off x="1471613" y="2225676"/>
            <a:ext cx="1089024" cy="1085850"/>
          </a:xfrm>
          <a:custGeom>
            <a:avLst/>
            <a:gdLst>
              <a:gd name="T0" fmla="*/ 615 w 983"/>
              <a:gd name="T1" fmla="*/ 68 h 983"/>
              <a:gd name="T2" fmla="*/ 915 w 983"/>
              <a:gd name="T3" fmla="*/ 368 h 983"/>
              <a:gd name="T4" fmla="*/ 915 w 983"/>
              <a:gd name="T5" fmla="*/ 615 h 983"/>
              <a:gd name="T6" fmla="*/ 615 w 983"/>
              <a:gd name="T7" fmla="*/ 915 h 983"/>
              <a:gd name="T8" fmla="*/ 368 w 983"/>
              <a:gd name="T9" fmla="*/ 915 h 983"/>
              <a:gd name="T10" fmla="*/ 68 w 983"/>
              <a:gd name="T11" fmla="*/ 615 h 983"/>
              <a:gd name="T12" fmla="*/ 68 w 983"/>
              <a:gd name="T13" fmla="*/ 368 h 983"/>
              <a:gd name="T14" fmla="*/ 368 w 983"/>
              <a:gd name="T15" fmla="*/ 68 h 983"/>
              <a:gd name="T16" fmla="*/ 615 w 983"/>
              <a:gd name="T17" fmla="*/ 68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3" h="983">
                <a:moveTo>
                  <a:pt x="615" y="68"/>
                </a:moveTo>
                <a:cubicBezTo>
                  <a:pt x="915" y="368"/>
                  <a:pt x="915" y="368"/>
                  <a:pt x="915" y="368"/>
                </a:cubicBezTo>
                <a:cubicBezTo>
                  <a:pt x="983" y="436"/>
                  <a:pt x="983" y="547"/>
                  <a:pt x="915" y="615"/>
                </a:cubicBezTo>
                <a:cubicBezTo>
                  <a:pt x="615" y="915"/>
                  <a:pt x="615" y="915"/>
                  <a:pt x="615" y="915"/>
                </a:cubicBezTo>
                <a:cubicBezTo>
                  <a:pt x="546" y="983"/>
                  <a:pt x="436" y="983"/>
                  <a:pt x="368" y="915"/>
                </a:cubicBezTo>
                <a:cubicBezTo>
                  <a:pt x="68" y="615"/>
                  <a:pt x="68" y="615"/>
                  <a:pt x="68" y="615"/>
                </a:cubicBezTo>
                <a:cubicBezTo>
                  <a:pt x="0" y="547"/>
                  <a:pt x="0" y="436"/>
                  <a:pt x="68" y="368"/>
                </a:cubicBezTo>
                <a:cubicBezTo>
                  <a:pt x="368" y="68"/>
                  <a:pt x="368" y="68"/>
                  <a:pt x="368" y="68"/>
                </a:cubicBezTo>
                <a:cubicBezTo>
                  <a:pt x="436" y="0"/>
                  <a:pt x="546" y="0"/>
                  <a:pt x="615" y="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Freeform 5"/>
          <p:cNvSpPr/>
          <p:nvPr/>
        </p:nvSpPr>
        <p:spPr bwMode="auto">
          <a:xfrm>
            <a:off x="1471613" y="3522892"/>
            <a:ext cx="1089024" cy="1085850"/>
          </a:xfrm>
          <a:custGeom>
            <a:avLst/>
            <a:gdLst>
              <a:gd name="T0" fmla="*/ 615 w 983"/>
              <a:gd name="T1" fmla="*/ 68 h 983"/>
              <a:gd name="T2" fmla="*/ 915 w 983"/>
              <a:gd name="T3" fmla="*/ 368 h 983"/>
              <a:gd name="T4" fmla="*/ 915 w 983"/>
              <a:gd name="T5" fmla="*/ 615 h 983"/>
              <a:gd name="T6" fmla="*/ 615 w 983"/>
              <a:gd name="T7" fmla="*/ 915 h 983"/>
              <a:gd name="T8" fmla="*/ 368 w 983"/>
              <a:gd name="T9" fmla="*/ 915 h 983"/>
              <a:gd name="T10" fmla="*/ 68 w 983"/>
              <a:gd name="T11" fmla="*/ 615 h 983"/>
              <a:gd name="T12" fmla="*/ 68 w 983"/>
              <a:gd name="T13" fmla="*/ 368 h 983"/>
              <a:gd name="T14" fmla="*/ 368 w 983"/>
              <a:gd name="T15" fmla="*/ 68 h 983"/>
              <a:gd name="T16" fmla="*/ 615 w 983"/>
              <a:gd name="T17" fmla="*/ 68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3" h="983">
                <a:moveTo>
                  <a:pt x="615" y="68"/>
                </a:moveTo>
                <a:cubicBezTo>
                  <a:pt x="915" y="368"/>
                  <a:pt x="915" y="368"/>
                  <a:pt x="915" y="368"/>
                </a:cubicBezTo>
                <a:cubicBezTo>
                  <a:pt x="983" y="436"/>
                  <a:pt x="983" y="547"/>
                  <a:pt x="915" y="615"/>
                </a:cubicBezTo>
                <a:cubicBezTo>
                  <a:pt x="615" y="915"/>
                  <a:pt x="615" y="915"/>
                  <a:pt x="615" y="915"/>
                </a:cubicBezTo>
                <a:cubicBezTo>
                  <a:pt x="546" y="983"/>
                  <a:pt x="436" y="983"/>
                  <a:pt x="368" y="915"/>
                </a:cubicBezTo>
                <a:cubicBezTo>
                  <a:pt x="68" y="615"/>
                  <a:pt x="68" y="615"/>
                  <a:pt x="68" y="615"/>
                </a:cubicBezTo>
                <a:cubicBezTo>
                  <a:pt x="0" y="547"/>
                  <a:pt x="0" y="436"/>
                  <a:pt x="68" y="368"/>
                </a:cubicBezTo>
                <a:cubicBezTo>
                  <a:pt x="368" y="68"/>
                  <a:pt x="368" y="68"/>
                  <a:pt x="368" y="68"/>
                </a:cubicBezTo>
                <a:cubicBezTo>
                  <a:pt x="436" y="0"/>
                  <a:pt x="546" y="0"/>
                  <a:pt x="615" y="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Freeform 5"/>
          <p:cNvSpPr/>
          <p:nvPr/>
        </p:nvSpPr>
        <p:spPr bwMode="auto">
          <a:xfrm>
            <a:off x="1471613" y="4820108"/>
            <a:ext cx="1089024" cy="1085850"/>
          </a:xfrm>
          <a:custGeom>
            <a:avLst/>
            <a:gdLst>
              <a:gd name="T0" fmla="*/ 615 w 983"/>
              <a:gd name="T1" fmla="*/ 68 h 983"/>
              <a:gd name="T2" fmla="*/ 915 w 983"/>
              <a:gd name="T3" fmla="*/ 368 h 983"/>
              <a:gd name="T4" fmla="*/ 915 w 983"/>
              <a:gd name="T5" fmla="*/ 615 h 983"/>
              <a:gd name="T6" fmla="*/ 615 w 983"/>
              <a:gd name="T7" fmla="*/ 915 h 983"/>
              <a:gd name="T8" fmla="*/ 368 w 983"/>
              <a:gd name="T9" fmla="*/ 915 h 983"/>
              <a:gd name="T10" fmla="*/ 68 w 983"/>
              <a:gd name="T11" fmla="*/ 615 h 983"/>
              <a:gd name="T12" fmla="*/ 68 w 983"/>
              <a:gd name="T13" fmla="*/ 368 h 983"/>
              <a:gd name="T14" fmla="*/ 368 w 983"/>
              <a:gd name="T15" fmla="*/ 68 h 983"/>
              <a:gd name="T16" fmla="*/ 615 w 983"/>
              <a:gd name="T17" fmla="*/ 68 h 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3" h="983">
                <a:moveTo>
                  <a:pt x="615" y="68"/>
                </a:moveTo>
                <a:cubicBezTo>
                  <a:pt x="915" y="368"/>
                  <a:pt x="915" y="368"/>
                  <a:pt x="915" y="368"/>
                </a:cubicBezTo>
                <a:cubicBezTo>
                  <a:pt x="983" y="436"/>
                  <a:pt x="983" y="547"/>
                  <a:pt x="915" y="615"/>
                </a:cubicBezTo>
                <a:cubicBezTo>
                  <a:pt x="615" y="915"/>
                  <a:pt x="615" y="915"/>
                  <a:pt x="615" y="915"/>
                </a:cubicBezTo>
                <a:cubicBezTo>
                  <a:pt x="546" y="983"/>
                  <a:pt x="436" y="983"/>
                  <a:pt x="368" y="915"/>
                </a:cubicBezTo>
                <a:cubicBezTo>
                  <a:pt x="68" y="615"/>
                  <a:pt x="68" y="615"/>
                  <a:pt x="68" y="615"/>
                </a:cubicBezTo>
                <a:cubicBezTo>
                  <a:pt x="0" y="547"/>
                  <a:pt x="0" y="436"/>
                  <a:pt x="68" y="368"/>
                </a:cubicBezTo>
                <a:cubicBezTo>
                  <a:pt x="368" y="68"/>
                  <a:pt x="368" y="68"/>
                  <a:pt x="368" y="68"/>
                </a:cubicBezTo>
                <a:cubicBezTo>
                  <a:pt x="436" y="0"/>
                  <a:pt x="546" y="0"/>
                  <a:pt x="615" y="6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48" y="2545622"/>
            <a:ext cx="4038693" cy="4312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" name="Rectangle 2"/>
          <p:cNvSpPr/>
          <p:nvPr/>
        </p:nvSpPr>
        <p:spPr>
          <a:xfrm>
            <a:off x="1407694" y="2075543"/>
            <a:ext cx="4688306" cy="18179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3"/>
          <p:cNvSpPr/>
          <p:nvPr/>
        </p:nvSpPr>
        <p:spPr>
          <a:xfrm>
            <a:off x="1407694" y="3893457"/>
            <a:ext cx="4688306" cy="1817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4"/>
          <p:cNvSpPr/>
          <p:nvPr/>
        </p:nvSpPr>
        <p:spPr>
          <a:xfrm>
            <a:off x="6096000" y="2075543"/>
            <a:ext cx="4688306" cy="18179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5"/>
          <p:cNvSpPr/>
          <p:nvPr/>
        </p:nvSpPr>
        <p:spPr>
          <a:xfrm>
            <a:off x="6096000" y="3893457"/>
            <a:ext cx="4688306" cy="1817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6"/>
          <p:cNvSpPr/>
          <p:nvPr/>
        </p:nvSpPr>
        <p:spPr>
          <a:xfrm>
            <a:off x="5528967" y="3344296"/>
            <a:ext cx="1092058" cy="10983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bg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808036" y="2624703"/>
            <a:ext cx="640431" cy="640429"/>
            <a:chOff x="4220114" y="9520364"/>
            <a:chExt cx="519895" cy="519893"/>
          </a:xfrm>
        </p:grpSpPr>
        <p:sp>
          <p:nvSpPr>
            <p:cNvPr id="38" name="Freeform 72"/>
            <p:cNvSpPr/>
            <p:nvPr/>
          </p:nvSpPr>
          <p:spPr bwMode="auto">
            <a:xfrm>
              <a:off x="4220114" y="9520364"/>
              <a:ext cx="519895" cy="274469"/>
            </a:xfrm>
            <a:custGeom>
              <a:avLst/>
              <a:gdLst>
                <a:gd name="T0" fmla="*/ 4 w 108"/>
                <a:gd name="T1" fmla="*/ 52 h 57"/>
                <a:gd name="T2" fmla="*/ 19 w 108"/>
                <a:gd name="T3" fmla="*/ 52 h 57"/>
                <a:gd name="T4" fmla="*/ 30 w 108"/>
                <a:gd name="T5" fmla="*/ 26 h 57"/>
                <a:gd name="T6" fmla="*/ 38 w 108"/>
                <a:gd name="T7" fmla="*/ 20 h 57"/>
                <a:gd name="T8" fmla="*/ 46 w 108"/>
                <a:gd name="T9" fmla="*/ 26 h 57"/>
                <a:gd name="T10" fmla="*/ 58 w 108"/>
                <a:gd name="T11" fmla="*/ 57 h 57"/>
                <a:gd name="T12" fmla="*/ 66 w 108"/>
                <a:gd name="T13" fmla="*/ 43 h 57"/>
                <a:gd name="T14" fmla="*/ 74 w 108"/>
                <a:gd name="T15" fmla="*/ 38 h 57"/>
                <a:gd name="T16" fmla="*/ 81 w 108"/>
                <a:gd name="T17" fmla="*/ 42 h 57"/>
                <a:gd name="T18" fmla="*/ 88 w 108"/>
                <a:gd name="T19" fmla="*/ 52 h 57"/>
                <a:gd name="T20" fmla="*/ 103 w 108"/>
                <a:gd name="T21" fmla="*/ 52 h 57"/>
                <a:gd name="T22" fmla="*/ 105 w 108"/>
                <a:gd name="T23" fmla="*/ 52 h 57"/>
                <a:gd name="T24" fmla="*/ 108 w 108"/>
                <a:gd name="T25" fmla="*/ 34 h 57"/>
                <a:gd name="T26" fmla="*/ 74 w 108"/>
                <a:gd name="T27" fmla="*/ 0 h 57"/>
                <a:gd name="T28" fmla="*/ 54 w 108"/>
                <a:gd name="T29" fmla="*/ 9 h 57"/>
                <a:gd name="T30" fmla="*/ 33 w 108"/>
                <a:gd name="T31" fmla="*/ 0 h 57"/>
                <a:gd name="T32" fmla="*/ 0 w 108"/>
                <a:gd name="T33" fmla="*/ 34 h 57"/>
                <a:gd name="T34" fmla="*/ 3 w 108"/>
                <a:gd name="T35" fmla="*/ 52 h 57"/>
                <a:gd name="T36" fmla="*/ 4 w 108"/>
                <a:gd name="T37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57">
                  <a:moveTo>
                    <a:pt x="4" y="52"/>
                  </a:moveTo>
                  <a:cubicBezTo>
                    <a:pt x="19" y="52"/>
                    <a:pt x="19" y="52"/>
                    <a:pt x="19" y="52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2"/>
                    <a:pt x="35" y="20"/>
                    <a:pt x="38" y="20"/>
                  </a:cubicBezTo>
                  <a:cubicBezTo>
                    <a:pt x="42" y="20"/>
                    <a:pt x="45" y="23"/>
                    <a:pt x="46" y="26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8" y="40"/>
                    <a:pt x="70" y="38"/>
                    <a:pt x="74" y="38"/>
                  </a:cubicBezTo>
                  <a:cubicBezTo>
                    <a:pt x="77" y="38"/>
                    <a:pt x="80" y="40"/>
                    <a:pt x="81" y="4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103" y="52"/>
                    <a:pt x="103" y="52"/>
                    <a:pt x="103" y="52"/>
                  </a:cubicBezTo>
                  <a:cubicBezTo>
                    <a:pt x="104" y="52"/>
                    <a:pt x="104" y="52"/>
                    <a:pt x="105" y="52"/>
                  </a:cubicBezTo>
                  <a:cubicBezTo>
                    <a:pt x="107" y="46"/>
                    <a:pt x="108" y="40"/>
                    <a:pt x="108" y="34"/>
                  </a:cubicBezTo>
                  <a:cubicBezTo>
                    <a:pt x="108" y="15"/>
                    <a:pt x="92" y="0"/>
                    <a:pt x="74" y="0"/>
                  </a:cubicBezTo>
                  <a:cubicBezTo>
                    <a:pt x="67" y="0"/>
                    <a:pt x="59" y="5"/>
                    <a:pt x="54" y="9"/>
                  </a:cubicBezTo>
                  <a:cubicBezTo>
                    <a:pt x="48" y="5"/>
                    <a:pt x="41" y="0"/>
                    <a:pt x="33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40"/>
                    <a:pt x="1" y="46"/>
                    <a:pt x="3" y="52"/>
                  </a:cubicBezTo>
                  <a:cubicBezTo>
                    <a:pt x="3" y="52"/>
                    <a:pt x="4" y="52"/>
                    <a:pt x="4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3"/>
            <p:cNvSpPr/>
            <p:nvPr/>
          </p:nvSpPr>
          <p:spPr bwMode="auto">
            <a:xfrm>
              <a:off x="4272393" y="9780310"/>
              <a:ext cx="409526" cy="259947"/>
            </a:xfrm>
            <a:custGeom>
              <a:avLst/>
              <a:gdLst>
                <a:gd name="T0" fmla="*/ 72 w 85"/>
                <a:gd name="T1" fmla="*/ 16 h 54"/>
                <a:gd name="T2" fmla="*/ 64 w 85"/>
                <a:gd name="T3" fmla="*/ 12 h 54"/>
                <a:gd name="T4" fmla="*/ 64 w 85"/>
                <a:gd name="T5" fmla="*/ 10 h 54"/>
                <a:gd name="T6" fmla="*/ 53 w 85"/>
                <a:gd name="T7" fmla="*/ 29 h 54"/>
                <a:gd name="T8" fmla="*/ 45 w 85"/>
                <a:gd name="T9" fmla="*/ 34 h 54"/>
                <a:gd name="T10" fmla="*/ 44 w 85"/>
                <a:gd name="T11" fmla="*/ 34 h 54"/>
                <a:gd name="T12" fmla="*/ 36 w 85"/>
                <a:gd name="T13" fmla="*/ 28 h 54"/>
                <a:gd name="T14" fmla="*/ 26 w 85"/>
                <a:gd name="T15" fmla="*/ 0 h 54"/>
                <a:gd name="T16" fmla="*/ 22 w 85"/>
                <a:gd name="T17" fmla="*/ 10 h 54"/>
                <a:gd name="T18" fmla="*/ 13 w 85"/>
                <a:gd name="T19" fmla="*/ 16 h 54"/>
                <a:gd name="T20" fmla="*/ 0 w 85"/>
                <a:gd name="T21" fmla="*/ 16 h 54"/>
                <a:gd name="T22" fmla="*/ 38 w 85"/>
                <a:gd name="T23" fmla="*/ 53 h 54"/>
                <a:gd name="T24" fmla="*/ 43 w 85"/>
                <a:gd name="T25" fmla="*/ 54 h 54"/>
                <a:gd name="T26" fmla="*/ 47 w 85"/>
                <a:gd name="T27" fmla="*/ 53 h 54"/>
                <a:gd name="T28" fmla="*/ 85 w 85"/>
                <a:gd name="T29" fmla="*/ 16 h 54"/>
                <a:gd name="T30" fmla="*/ 72 w 85"/>
                <a:gd name="T3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54">
                  <a:moveTo>
                    <a:pt x="72" y="16"/>
                  </a:moveTo>
                  <a:cubicBezTo>
                    <a:pt x="69" y="16"/>
                    <a:pt x="66" y="14"/>
                    <a:pt x="64" y="12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1" y="32"/>
                    <a:pt x="48" y="34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1" y="33"/>
                    <a:pt x="38" y="31"/>
                    <a:pt x="36" y="2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0" y="14"/>
                    <a:pt x="17" y="16"/>
                    <a:pt x="13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4" y="38"/>
                    <a:pt x="37" y="52"/>
                    <a:pt x="38" y="53"/>
                  </a:cubicBezTo>
                  <a:cubicBezTo>
                    <a:pt x="39" y="53"/>
                    <a:pt x="41" y="54"/>
                    <a:pt x="43" y="54"/>
                  </a:cubicBezTo>
                  <a:cubicBezTo>
                    <a:pt x="44" y="54"/>
                    <a:pt x="46" y="53"/>
                    <a:pt x="47" y="53"/>
                  </a:cubicBezTo>
                  <a:cubicBezTo>
                    <a:pt x="49" y="52"/>
                    <a:pt x="71" y="38"/>
                    <a:pt x="85" y="16"/>
                  </a:cubicBezTo>
                  <a:lnTo>
                    <a:pt x="72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4"/>
            <p:cNvSpPr/>
            <p:nvPr/>
          </p:nvSpPr>
          <p:spPr bwMode="auto">
            <a:xfrm>
              <a:off x="4220114" y="9640897"/>
              <a:ext cx="519895" cy="278826"/>
            </a:xfrm>
            <a:custGeom>
              <a:avLst/>
              <a:gdLst>
                <a:gd name="T0" fmla="*/ 56 w 108"/>
                <a:gd name="T1" fmla="*/ 58 h 58"/>
                <a:gd name="T2" fmla="*/ 56 w 108"/>
                <a:gd name="T3" fmla="*/ 58 h 58"/>
                <a:gd name="T4" fmla="*/ 52 w 108"/>
                <a:gd name="T5" fmla="*/ 55 h 58"/>
                <a:gd name="T6" fmla="*/ 38 w 108"/>
                <a:gd name="T7" fmla="*/ 16 h 58"/>
                <a:gd name="T8" fmla="*/ 29 w 108"/>
                <a:gd name="T9" fmla="*/ 37 h 58"/>
                <a:gd name="T10" fmla="*/ 24 w 108"/>
                <a:gd name="T11" fmla="*/ 40 h 58"/>
                <a:gd name="T12" fmla="*/ 4 w 108"/>
                <a:gd name="T13" fmla="*/ 40 h 58"/>
                <a:gd name="T14" fmla="*/ 0 w 108"/>
                <a:gd name="T15" fmla="*/ 36 h 58"/>
                <a:gd name="T16" fmla="*/ 4 w 108"/>
                <a:gd name="T17" fmla="*/ 31 h 58"/>
                <a:gd name="T18" fmla="*/ 22 w 108"/>
                <a:gd name="T19" fmla="*/ 31 h 58"/>
                <a:gd name="T20" fmla="*/ 34 w 108"/>
                <a:gd name="T21" fmla="*/ 2 h 58"/>
                <a:gd name="T22" fmla="*/ 38 w 108"/>
                <a:gd name="T23" fmla="*/ 0 h 58"/>
                <a:gd name="T24" fmla="*/ 42 w 108"/>
                <a:gd name="T25" fmla="*/ 3 h 58"/>
                <a:gd name="T26" fmla="*/ 57 w 108"/>
                <a:gd name="T27" fmla="*/ 43 h 58"/>
                <a:gd name="T28" fmla="*/ 70 w 108"/>
                <a:gd name="T29" fmla="*/ 20 h 58"/>
                <a:gd name="T30" fmla="*/ 74 w 108"/>
                <a:gd name="T31" fmla="*/ 18 h 58"/>
                <a:gd name="T32" fmla="*/ 78 w 108"/>
                <a:gd name="T33" fmla="*/ 20 h 58"/>
                <a:gd name="T34" fmla="*/ 85 w 108"/>
                <a:gd name="T35" fmla="*/ 31 h 58"/>
                <a:gd name="T36" fmla="*/ 103 w 108"/>
                <a:gd name="T37" fmla="*/ 31 h 58"/>
                <a:gd name="T38" fmla="*/ 103 w 108"/>
                <a:gd name="T39" fmla="*/ 31 h 58"/>
                <a:gd name="T40" fmla="*/ 108 w 108"/>
                <a:gd name="T41" fmla="*/ 35 h 58"/>
                <a:gd name="T42" fmla="*/ 103 w 108"/>
                <a:gd name="T43" fmla="*/ 40 h 58"/>
                <a:gd name="T44" fmla="*/ 83 w 108"/>
                <a:gd name="T45" fmla="*/ 40 h 58"/>
                <a:gd name="T46" fmla="*/ 79 w 108"/>
                <a:gd name="T47" fmla="*/ 38 h 58"/>
                <a:gd name="T48" fmla="*/ 74 w 108"/>
                <a:gd name="T49" fmla="*/ 31 h 58"/>
                <a:gd name="T50" fmla="*/ 60 w 108"/>
                <a:gd name="T51" fmla="*/ 56 h 58"/>
                <a:gd name="T52" fmla="*/ 56 w 108"/>
                <a:gd name="T5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8" h="58">
                  <a:moveTo>
                    <a:pt x="56" y="58"/>
                  </a:moveTo>
                  <a:cubicBezTo>
                    <a:pt x="56" y="58"/>
                    <a:pt x="56" y="58"/>
                    <a:pt x="56" y="58"/>
                  </a:cubicBezTo>
                  <a:cubicBezTo>
                    <a:pt x="54" y="58"/>
                    <a:pt x="52" y="57"/>
                    <a:pt x="52" y="55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8" y="39"/>
                    <a:pt x="26" y="40"/>
                    <a:pt x="2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" y="40"/>
                    <a:pt x="0" y="38"/>
                    <a:pt x="0" y="36"/>
                  </a:cubicBezTo>
                  <a:cubicBezTo>
                    <a:pt x="0" y="33"/>
                    <a:pt x="2" y="31"/>
                    <a:pt x="4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1"/>
                    <a:pt x="36" y="0"/>
                    <a:pt x="38" y="0"/>
                  </a:cubicBezTo>
                  <a:cubicBezTo>
                    <a:pt x="40" y="0"/>
                    <a:pt x="42" y="1"/>
                    <a:pt x="42" y="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1" y="19"/>
                    <a:pt x="72" y="18"/>
                    <a:pt x="74" y="18"/>
                  </a:cubicBezTo>
                  <a:cubicBezTo>
                    <a:pt x="75" y="18"/>
                    <a:pt x="77" y="18"/>
                    <a:pt x="78" y="20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06" y="31"/>
                    <a:pt x="108" y="33"/>
                    <a:pt x="108" y="35"/>
                  </a:cubicBezTo>
                  <a:cubicBezTo>
                    <a:pt x="108" y="38"/>
                    <a:pt x="106" y="40"/>
                    <a:pt x="10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1" y="40"/>
                    <a:pt x="80" y="39"/>
                    <a:pt x="79" y="38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59" y="57"/>
                    <a:pt x="58" y="58"/>
                    <a:pt x="56" y="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872436" y="4442618"/>
            <a:ext cx="662287" cy="658598"/>
            <a:chOff x="5361558" y="8381823"/>
            <a:chExt cx="521347" cy="518443"/>
          </a:xfrm>
        </p:grpSpPr>
        <p:sp>
          <p:nvSpPr>
            <p:cNvPr id="41" name="Freeform 80"/>
            <p:cNvSpPr/>
            <p:nvPr/>
          </p:nvSpPr>
          <p:spPr bwMode="auto">
            <a:xfrm>
              <a:off x="5434168" y="8448626"/>
              <a:ext cx="255590" cy="288991"/>
            </a:xfrm>
            <a:custGeom>
              <a:avLst/>
              <a:gdLst>
                <a:gd name="T0" fmla="*/ 10 w 53"/>
                <a:gd name="T1" fmla="*/ 60 h 60"/>
                <a:gd name="T2" fmla="*/ 1 w 53"/>
                <a:gd name="T3" fmla="*/ 51 h 60"/>
                <a:gd name="T4" fmla="*/ 3 w 53"/>
                <a:gd name="T5" fmla="*/ 49 h 60"/>
                <a:gd name="T6" fmla="*/ 5 w 53"/>
                <a:gd name="T7" fmla="*/ 51 h 60"/>
                <a:gd name="T8" fmla="*/ 10 w 53"/>
                <a:gd name="T9" fmla="*/ 55 h 60"/>
                <a:gd name="T10" fmla="*/ 14 w 53"/>
                <a:gd name="T11" fmla="*/ 51 h 60"/>
                <a:gd name="T12" fmla="*/ 14 w 53"/>
                <a:gd name="T13" fmla="*/ 40 h 60"/>
                <a:gd name="T14" fmla="*/ 12 w 53"/>
                <a:gd name="T15" fmla="*/ 37 h 60"/>
                <a:gd name="T16" fmla="*/ 4 w 53"/>
                <a:gd name="T17" fmla="*/ 33 h 60"/>
                <a:gd name="T18" fmla="*/ 2 w 53"/>
                <a:gd name="T19" fmla="*/ 18 h 60"/>
                <a:gd name="T20" fmla="*/ 13 w 53"/>
                <a:gd name="T21" fmla="*/ 4 h 60"/>
                <a:gd name="T22" fmla="*/ 34 w 53"/>
                <a:gd name="T23" fmla="*/ 3 h 60"/>
                <a:gd name="T24" fmla="*/ 49 w 53"/>
                <a:gd name="T25" fmla="*/ 35 h 60"/>
                <a:gd name="T26" fmla="*/ 46 w 53"/>
                <a:gd name="T27" fmla="*/ 36 h 60"/>
                <a:gd name="T28" fmla="*/ 45 w 53"/>
                <a:gd name="T29" fmla="*/ 33 h 60"/>
                <a:gd name="T30" fmla="*/ 32 w 53"/>
                <a:gd name="T31" fmla="*/ 7 h 60"/>
                <a:gd name="T32" fmla="*/ 16 w 53"/>
                <a:gd name="T33" fmla="*/ 8 h 60"/>
                <a:gd name="T34" fmla="*/ 7 w 53"/>
                <a:gd name="T35" fmla="*/ 19 h 60"/>
                <a:gd name="T36" fmla="*/ 8 w 53"/>
                <a:gd name="T37" fmla="*/ 31 h 60"/>
                <a:gd name="T38" fmla="*/ 12 w 53"/>
                <a:gd name="T39" fmla="*/ 33 h 60"/>
                <a:gd name="T40" fmla="*/ 19 w 53"/>
                <a:gd name="T41" fmla="*/ 40 h 60"/>
                <a:gd name="T42" fmla="*/ 19 w 53"/>
                <a:gd name="T43" fmla="*/ 51 h 60"/>
                <a:gd name="T44" fmla="*/ 10 w 53"/>
                <a:gd name="T4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60">
                  <a:moveTo>
                    <a:pt x="10" y="60"/>
                  </a:moveTo>
                  <a:cubicBezTo>
                    <a:pt x="5" y="60"/>
                    <a:pt x="1" y="56"/>
                    <a:pt x="1" y="51"/>
                  </a:cubicBezTo>
                  <a:cubicBezTo>
                    <a:pt x="1" y="50"/>
                    <a:pt x="2" y="49"/>
                    <a:pt x="3" y="49"/>
                  </a:cubicBezTo>
                  <a:cubicBezTo>
                    <a:pt x="4" y="49"/>
                    <a:pt x="5" y="50"/>
                    <a:pt x="5" y="51"/>
                  </a:cubicBezTo>
                  <a:cubicBezTo>
                    <a:pt x="5" y="53"/>
                    <a:pt x="7" y="55"/>
                    <a:pt x="10" y="55"/>
                  </a:cubicBezTo>
                  <a:cubicBezTo>
                    <a:pt x="12" y="55"/>
                    <a:pt x="14" y="53"/>
                    <a:pt x="14" y="51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39"/>
                    <a:pt x="14" y="37"/>
                    <a:pt x="12" y="37"/>
                  </a:cubicBezTo>
                  <a:cubicBezTo>
                    <a:pt x="9" y="37"/>
                    <a:pt x="6" y="36"/>
                    <a:pt x="4" y="33"/>
                  </a:cubicBezTo>
                  <a:cubicBezTo>
                    <a:pt x="2" y="31"/>
                    <a:pt x="0" y="26"/>
                    <a:pt x="2" y="18"/>
                  </a:cubicBezTo>
                  <a:cubicBezTo>
                    <a:pt x="4" y="12"/>
                    <a:pt x="8" y="7"/>
                    <a:pt x="13" y="4"/>
                  </a:cubicBezTo>
                  <a:cubicBezTo>
                    <a:pt x="20" y="1"/>
                    <a:pt x="27" y="0"/>
                    <a:pt x="34" y="3"/>
                  </a:cubicBezTo>
                  <a:cubicBezTo>
                    <a:pt x="47" y="8"/>
                    <a:pt x="53" y="22"/>
                    <a:pt x="49" y="35"/>
                  </a:cubicBezTo>
                  <a:cubicBezTo>
                    <a:pt x="48" y="36"/>
                    <a:pt x="47" y="36"/>
                    <a:pt x="46" y="36"/>
                  </a:cubicBezTo>
                  <a:cubicBezTo>
                    <a:pt x="45" y="35"/>
                    <a:pt x="44" y="34"/>
                    <a:pt x="45" y="33"/>
                  </a:cubicBezTo>
                  <a:cubicBezTo>
                    <a:pt x="48" y="23"/>
                    <a:pt x="43" y="11"/>
                    <a:pt x="32" y="7"/>
                  </a:cubicBezTo>
                  <a:cubicBezTo>
                    <a:pt x="27" y="5"/>
                    <a:pt x="21" y="5"/>
                    <a:pt x="16" y="8"/>
                  </a:cubicBezTo>
                  <a:cubicBezTo>
                    <a:pt x="11" y="10"/>
                    <a:pt x="8" y="14"/>
                    <a:pt x="7" y="19"/>
                  </a:cubicBezTo>
                  <a:cubicBezTo>
                    <a:pt x="5" y="25"/>
                    <a:pt x="6" y="29"/>
                    <a:pt x="8" y="31"/>
                  </a:cubicBezTo>
                  <a:cubicBezTo>
                    <a:pt x="9" y="32"/>
                    <a:pt x="10" y="33"/>
                    <a:pt x="12" y="33"/>
                  </a:cubicBezTo>
                  <a:cubicBezTo>
                    <a:pt x="17" y="33"/>
                    <a:pt x="19" y="37"/>
                    <a:pt x="19" y="40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6"/>
                    <a:pt x="15" y="60"/>
                    <a:pt x="10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81"/>
            <p:cNvSpPr/>
            <p:nvPr/>
          </p:nvSpPr>
          <p:spPr bwMode="auto">
            <a:xfrm>
              <a:off x="5361558" y="8381823"/>
              <a:ext cx="390647" cy="239616"/>
            </a:xfrm>
            <a:custGeom>
              <a:avLst/>
              <a:gdLst>
                <a:gd name="T0" fmla="*/ 5 w 81"/>
                <a:gd name="T1" fmla="*/ 45 h 50"/>
                <a:gd name="T2" fmla="*/ 9 w 81"/>
                <a:gd name="T3" fmla="*/ 40 h 50"/>
                <a:gd name="T4" fmla="*/ 41 w 81"/>
                <a:gd name="T5" fmla="*/ 9 h 50"/>
                <a:gd name="T6" fmla="*/ 72 w 81"/>
                <a:gd name="T7" fmla="*/ 40 h 50"/>
                <a:gd name="T8" fmla="*/ 70 w 81"/>
                <a:gd name="T9" fmla="*/ 50 h 50"/>
                <a:gd name="T10" fmla="*/ 80 w 81"/>
                <a:gd name="T11" fmla="*/ 49 h 50"/>
                <a:gd name="T12" fmla="*/ 81 w 81"/>
                <a:gd name="T13" fmla="*/ 40 h 50"/>
                <a:gd name="T14" fmla="*/ 41 w 81"/>
                <a:gd name="T15" fmla="*/ 0 h 50"/>
                <a:gd name="T16" fmla="*/ 0 w 81"/>
                <a:gd name="T17" fmla="*/ 40 h 50"/>
                <a:gd name="T18" fmla="*/ 5 w 81"/>
                <a:gd name="T19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50">
                  <a:moveTo>
                    <a:pt x="5" y="45"/>
                  </a:moveTo>
                  <a:cubicBezTo>
                    <a:pt x="7" y="45"/>
                    <a:pt x="9" y="43"/>
                    <a:pt x="9" y="40"/>
                  </a:cubicBezTo>
                  <a:cubicBezTo>
                    <a:pt x="9" y="23"/>
                    <a:pt x="23" y="9"/>
                    <a:pt x="41" y="9"/>
                  </a:cubicBezTo>
                  <a:cubicBezTo>
                    <a:pt x="58" y="9"/>
                    <a:pt x="72" y="23"/>
                    <a:pt x="72" y="40"/>
                  </a:cubicBezTo>
                  <a:cubicBezTo>
                    <a:pt x="72" y="44"/>
                    <a:pt x="71" y="47"/>
                    <a:pt x="70" y="50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1" y="46"/>
                    <a:pt x="81" y="43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43"/>
                    <a:pt x="2" y="45"/>
                    <a:pt x="5" y="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82"/>
            <p:cNvSpPr/>
            <p:nvPr/>
          </p:nvSpPr>
          <p:spPr bwMode="auto">
            <a:xfrm>
              <a:off x="5367366" y="8727452"/>
              <a:ext cx="270113" cy="172813"/>
            </a:xfrm>
            <a:custGeom>
              <a:avLst/>
              <a:gdLst>
                <a:gd name="T0" fmla="*/ 48 w 56"/>
                <a:gd name="T1" fmla="*/ 9 h 36"/>
                <a:gd name="T2" fmla="*/ 46 w 56"/>
                <a:gd name="T3" fmla="*/ 8 h 36"/>
                <a:gd name="T4" fmla="*/ 44 w 56"/>
                <a:gd name="T5" fmla="*/ 12 h 36"/>
                <a:gd name="T6" fmla="*/ 27 w 56"/>
                <a:gd name="T7" fmla="*/ 27 h 36"/>
                <a:gd name="T8" fmla="*/ 9 w 56"/>
                <a:gd name="T9" fmla="*/ 4 h 36"/>
                <a:gd name="T10" fmla="*/ 5 w 56"/>
                <a:gd name="T11" fmla="*/ 0 h 36"/>
                <a:gd name="T12" fmla="*/ 0 w 56"/>
                <a:gd name="T13" fmla="*/ 4 h 36"/>
                <a:gd name="T14" fmla="*/ 27 w 56"/>
                <a:gd name="T15" fmla="*/ 36 h 36"/>
                <a:gd name="T16" fmla="*/ 53 w 56"/>
                <a:gd name="T17" fmla="*/ 15 h 36"/>
                <a:gd name="T18" fmla="*/ 56 w 56"/>
                <a:gd name="T19" fmla="*/ 9 h 36"/>
                <a:gd name="T20" fmla="*/ 48 w 56"/>
                <a:gd name="T21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36">
                  <a:moveTo>
                    <a:pt x="48" y="9"/>
                  </a:moveTo>
                  <a:cubicBezTo>
                    <a:pt x="47" y="8"/>
                    <a:pt x="46" y="8"/>
                    <a:pt x="46" y="8"/>
                  </a:cubicBezTo>
                  <a:cubicBezTo>
                    <a:pt x="45" y="9"/>
                    <a:pt x="45" y="10"/>
                    <a:pt x="44" y="12"/>
                  </a:cubicBezTo>
                  <a:cubicBezTo>
                    <a:pt x="42" y="19"/>
                    <a:pt x="36" y="27"/>
                    <a:pt x="27" y="27"/>
                  </a:cubicBezTo>
                  <a:cubicBezTo>
                    <a:pt x="17" y="27"/>
                    <a:pt x="9" y="16"/>
                    <a:pt x="9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1"/>
                    <a:pt x="12" y="36"/>
                    <a:pt x="27" y="36"/>
                  </a:cubicBezTo>
                  <a:cubicBezTo>
                    <a:pt x="38" y="36"/>
                    <a:pt x="48" y="27"/>
                    <a:pt x="53" y="15"/>
                  </a:cubicBezTo>
                  <a:cubicBezTo>
                    <a:pt x="53" y="13"/>
                    <a:pt x="54" y="11"/>
                    <a:pt x="56" y="9"/>
                  </a:cubicBezTo>
                  <a:lnTo>
                    <a:pt x="48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83"/>
            <p:cNvSpPr>
              <a:spLocks noEditPoints="1"/>
            </p:cNvSpPr>
            <p:nvPr/>
          </p:nvSpPr>
          <p:spPr bwMode="auto">
            <a:xfrm>
              <a:off x="5579390" y="8640319"/>
              <a:ext cx="303515" cy="259947"/>
            </a:xfrm>
            <a:custGeom>
              <a:avLst/>
              <a:gdLst>
                <a:gd name="T0" fmla="*/ 59 w 63"/>
                <a:gd name="T1" fmla="*/ 0 h 54"/>
                <a:gd name="T2" fmla="*/ 36 w 63"/>
                <a:gd name="T3" fmla="*/ 0 h 54"/>
                <a:gd name="T4" fmla="*/ 36 w 63"/>
                <a:gd name="T5" fmla="*/ 0 h 54"/>
                <a:gd name="T6" fmla="*/ 36 w 63"/>
                <a:gd name="T7" fmla="*/ 0 h 54"/>
                <a:gd name="T8" fmla="*/ 4 w 63"/>
                <a:gd name="T9" fmla="*/ 3 h 54"/>
                <a:gd name="T10" fmla="*/ 0 w 63"/>
                <a:gd name="T11" fmla="*/ 8 h 54"/>
                <a:gd name="T12" fmla="*/ 0 w 63"/>
                <a:gd name="T13" fmla="*/ 18 h 54"/>
                <a:gd name="T14" fmla="*/ 4 w 63"/>
                <a:gd name="T15" fmla="*/ 22 h 54"/>
                <a:gd name="T16" fmla="*/ 36 w 63"/>
                <a:gd name="T17" fmla="*/ 26 h 54"/>
                <a:gd name="T18" fmla="*/ 36 w 63"/>
                <a:gd name="T19" fmla="*/ 26 h 54"/>
                <a:gd name="T20" fmla="*/ 43 w 63"/>
                <a:gd name="T21" fmla="*/ 26 h 54"/>
                <a:gd name="T22" fmla="*/ 43 w 63"/>
                <a:gd name="T23" fmla="*/ 51 h 54"/>
                <a:gd name="T24" fmla="*/ 45 w 63"/>
                <a:gd name="T25" fmla="*/ 54 h 54"/>
                <a:gd name="T26" fmla="*/ 50 w 63"/>
                <a:gd name="T27" fmla="*/ 54 h 54"/>
                <a:gd name="T28" fmla="*/ 52 w 63"/>
                <a:gd name="T29" fmla="*/ 51 h 54"/>
                <a:gd name="T30" fmla="*/ 52 w 63"/>
                <a:gd name="T31" fmla="*/ 26 h 54"/>
                <a:gd name="T32" fmla="*/ 59 w 63"/>
                <a:gd name="T33" fmla="*/ 26 h 54"/>
                <a:gd name="T34" fmla="*/ 63 w 63"/>
                <a:gd name="T35" fmla="*/ 21 h 54"/>
                <a:gd name="T36" fmla="*/ 63 w 63"/>
                <a:gd name="T37" fmla="*/ 4 h 54"/>
                <a:gd name="T38" fmla="*/ 59 w 63"/>
                <a:gd name="T39" fmla="*/ 0 h 54"/>
                <a:gd name="T40" fmla="*/ 9 w 63"/>
                <a:gd name="T41" fmla="*/ 12 h 54"/>
                <a:gd name="T42" fmla="*/ 32 w 63"/>
                <a:gd name="T43" fmla="*/ 9 h 54"/>
                <a:gd name="T44" fmla="*/ 32 w 63"/>
                <a:gd name="T45" fmla="*/ 16 h 54"/>
                <a:gd name="T46" fmla="*/ 9 w 63"/>
                <a:gd name="T47" fmla="*/ 14 h 54"/>
                <a:gd name="T48" fmla="*/ 9 w 63"/>
                <a:gd name="T49" fmla="*/ 1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54">
                  <a:moveTo>
                    <a:pt x="59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3"/>
                    <a:pt x="0" y="5"/>
                    <a:pt x="0" y="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3" y="53"/>
                    <a:pt x="44" y="54"/>
                    <a:pt x="45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1" y="54"/>
                    <a:pt x="52" y="53"/>
                    <a:pt x="52" y="51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61" y="26"/>
                    <a:pt x="63" y="24"/>
                    <a:pt x="63" y="21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2"/>
                    <a:pt x="61" y="0"/>
                    <a:pt x="59" y="0"/>
                  </a:cubicBezTo>
                  <a:close/>
                  <a:moveTo>
                    <a:pt x="9" y="12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847679" y="4557108"/>
            <a:ext cx="577753" cy="569774"/>
            <a:chOff x="4214305" y="7237475"/>
            <a:chExt cx="525702" cy="518442"/>
          </a:xfrm>
        </p:grpSpPr>
        <p:sp>
          <p:nvSpPr>
            <p:cNvPr id="45" name="Freeform 111"/>
            <p:cNvSpPr/>
            <p:nvPr/>
          </p:nvSpPr>
          <p:spPr bwMode="auto">
            <a:xfrm>
              <a:off x="4214305" y="7237475"/>
              <a:ext cx="241068" cy="518442"/>
            </a:xfrm>
            <a:custGeom>
              <a:avLst/>
              <a:gdLst>
                <a:gd name="T0" fmla="*/ 30 w 50"/>
                <a:gd name="T1" fmla="*/ 64 h 108"/>
                <a:gd name="T2" fmla="*/ 15 w 50"/>
                <a:gd name="T3" fmla="*/ 88 h 108"/>
                <a:gd name="T4" fmla="*/ 14 w 50"/>
                <a:gd name="T5" fmla="*/ 88 h 108"/>
                <a:gd name="T6" fmla="*/ 12 w 50"/>
                <a:gd name="T7" fmla="*/ 86 h 108"/>
                <a:gd name="T8" fmla="*/ 14 w 50"/>
                <a:gd name="T9" fmla="*/ 83 h 108"/>
                <a:gd name="T10" fmla="*/ 22 w 50"/>
                <a:gd name="T11" fmla="*/ 72 h 108"/>
                <a:gd name="T12" fmla="*/ 14 w 50"/>
                <a:gd name="T13" fmla="*/ 75 h 108"/>
                <a:gd name="T14" fmla="*/ 8 w 50"/>
                <a:gd name="T15" fmla="*/ 72 h 108"/>
                <a:gd name="T16" fmla="*/ 8 w 50"/>
                <a:gd name="T17" fmla="*/ 69 h 108"/>
                <a:gd name="T18" fmla="*/ 11 w 50"/>
                <a:gd name="T19" fmla="*/ 69 h 108"/>
                <a:gd name="T20" fmla="*/ 25 w 50"/>
                <a:gd name="T21" fmla="*/ 65 h 108"/>
                <a:gd name="T22" fmla="*/ 26 w 50"/>
                <a:gd name="T23" fmla="*/ 62 h 108"/>
                <a:gd name="T24" fmla="*/ 29 w 50"/>
                <a:gd name="T25" fmla="*/ 55 h 108"/>
                <a:gd name="T26" fmla="*/ 16 w 50"/>
                <a:gd name="T27" fmla="*/ 60 h 108"/>
                <a:gd name="T28" fmla="*/ 14 w 50"/>
                <a:gd name="T29" fmla="*/ 61 h 108"/>
                <a:gd name="T30" fmla="*/ 13 w 50"/>
                <a:gd name="T31" fmla="*/ 60 h 108"/>
                <a:gd name="T32" fmla="*/ 13 w 50"/>
                <a:gd name="T33" fmla="*/ 57 h 108"/>
                <a:gd name="T34" fmla="*/ 31 w 50"/>
                <a:gd name="T35" fmla="*/ 51 h 108"/>
                <a:gd name="T36" fmla="*/ 36 w 50"/>
                <a:gd name="T37" fmla="*/ 47 h 108"/>
                <a:gd name="T38" fmla="*/ 23 w 50"/>
                <a:gd name="T39" fmla="*/ 38 h 108"/>
                <a:gd name="T40" fmla="*/ 21 w 50"/>
                <a:gd name="T41" fmla="*/ 36 h 108"/>
                <a:gd name="T42" fmla="*/ 23 w 50"/>
                <a:gd name="T43" fmla="*/ 34 h 108"/>
                <a:gd name="T44" fmla="*/ 40 w 50"/>
                <a:gd name="T45" fmla="*/ 44 h 108"/>
                <a:gd name="T46" fmla="*/ 47 w 50"/>
                <a:gd name="T47" fmla="*/ 41 h 108"/>
                <a:gd name="T48" fmla="*/ 48 w 50"/>
                <a:gd name="T49" fmla="*/ 40 h 108"/>
                <a:gd name="T50" fmla="*/ 50 w 50"/>
                <a:gd name="T51" fmla="*/ 36 h 108"/>
                <a:gd name="T52" fmla="*/ 50 w 50"/>
                <a:gd name="T53" fmla="*/ 5 h 108"/>
                <a:gd name="T54" fmla="*/ 46 w 50"/>
                <a:gd name="T55" fmla="*/ 0 h 108"/>
                <a:gd name="T56" fmla="*/ 41 w 50"/>
                <a:gd name="T57" fmla="*/ 5 h 108"/>
                <a:gd name="T58" fmla="*/ 41 w 50"/>
                <a:gd name="T59" fmla="*/ 34 h 108"/>
                <a:gd name="T60" fmla="*/ 38 w 50"/>
                <a:gd name="T61" fmla="*/ 36 h 108"/>
                <a:gd name="T62" fmla="*/ 37 w 50"/>
                <a:gd name="T63" fmla="*/ 23 h 108"/>
                <a:gd name="T64" fmla="*/ 35 w 50"/>
                <a:gd name="T65" fmla="*/ 20 h 108"/>
                <a:gd name="T66" fmla="*/ 31 w 50"/>
                <a:gd name="T67" fmla="*/ 19 h 108"/>
                <a:gd name="T68" fmla="*/ 1 w 50"/>
                <a:gd name="T69" fmla="*/ 89 h 108"/>
                <a:gd name="T70" fmla="*/ 1 w 50"/>
                <a:gd name="T71" fmla="*/ 100 h 108"/>
                <a:gd name="T72" fmla="*/ 7 w 50"/>
                <a:gd name="T73" fmla="*/ 108 h 108"/>
                <a:gd name="T74" fmla="*/ 15 w 50"/>
                <a:gd name="T75" fmla="*/ 102 h 108"/>
                <a:gd name="T76" fmla="*/ 20 w 50"/>
                <a:gd name="T77" fmla="*/ 98 h 108"/>
                <a:gd name="T78" fmla="*/ 26 w 50"/>
                <a:gd name="T79" fmla="*/ 96 h 108"/>
                <a:gd name="T80" fmla="*/ 40 w 50"/>
                <a:gd name="T81" fmla="*/ 83 h 108"/>
                <a:gd name="T82" fmla="*/ 40 w 50"/>
                <a:gd name="T83" fmla="*/ 50 h 108"/>
                <a:gd name="T84" fmla="*/ 30 w 50"/>
                <a:gd name="T85" fmla="*/ 6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" h="108">
                  <a:moveTo>
                    <a:pt x="30" y="64"/>
                  </a:moveTo>
                  <a:cubicBezTo>
                    <a:pt x="25" y="85"/>
                    <a:pt x="16" y="87"/>
                    <a:pt x="15" y="88"/>
                  </a:cubicBezTo>
                  <a:cubicBezTo>
                    <a:pt x="15" y="88"/>
                    <a:pt x="14" y="88"/>
                    <a:pt x="14" y="88"/>
                  </a:cubicBezTo>
                  <a:cubicBezTo>
                    <a:pt x="13" y="88"/>
                    <a:pt x="12" y="87"/>
                    <a:pt x="12" y="86"/>
                  </a:cubicBezTo>
                  <a:cubicBezTo>
                    <a:pt x="12" y="85"/>
                    <a:pt x="13" y="83"/>
                    <a:pt x="14" y="83"/>
                  </a:cubicBezTo>
                  <a:cubicBezTo>
                    <a:pt x="14" y="83"/>
                    <a:pt x="18" y="82"/>
                    <a:pt x="22" y="72"/>
                  </a:cubicBezTo>
                  <a:cubicBezTo>
                    <a:pt x="20" y="73"/>
                    <a:pt x="17" y="75"/>
                    <a:pt x="14" y="75"/>
                  </a:cubicBezTo>
                  <a:cubicBezTo>
                    <a:pt x="12" y="75"/>
                    <a:pt x="10" y="74"/>
                    <a:pt x="8" y="72"/>
                  </a:cubicBezTo>
                  <a:cubicBezTo>
                    <a:pt x="7" y="71"/>
                    <a:pt x="7" y="70"/>
                    <a:pt x="8" y="69"/>
                  </a:cubicBezTo>
                  <a:cubicBezTo>
                    <a:pt x="9" y="68"/>
                    <a:pt x="10" y="68"/>
                    <a:pt x="11" y="69"/>
                  </a:cubicBezTo>
                  <a:cubicBezTo>
                    <a:pt x="16" y="73"/>
                    <a:pt x="23" y="66"/>
                    <a:pt x="25" y="65"/>
                  </a:cubicBezTo>
                  <a:cubicBezTo>
                    <a:pt x="25" y="64"/>
                    <a:pt x="25" y="63"/>
                    <a:pt x="26" y="62"/>
                  </a:cubicBezTo>
                  <a:cubicBezTo>
                    <a:pt x="26" y="60"/>
                    <a:pt x="27" y="58"/>
                    <a:pt x="29" y="55"/>
                  </a:cubicBezTo>
                  <a:cubicBezTo>
                    <a:pt x="25" y="55"/>
                    <a:pt x="20" y="55"/>
                    <a:pt x="16" y="60"/>
                  </a:cubicBezTo>
                  <a:cubicBezTo>
                    <a:pt x="16" y="60"/>
                    <a:pt x="15" y="61"/>
                    <a:pt x="14" y="61"/>
                  </a:cubicBezTo>
                  <a:cubicBezTo>
                    <a:pt x="14" y="61"/>
                    <a:pt x="13" y="61"/>
                    <a:pt x="13" y="60"/>
                  </a:cubicBezTo>
                  <a:cubicBezTo>
                    <a:pt x="12" y="59"/>
                    <a:pt x="12" y="58"/>
                    <a:pt x="13" y="57"/>
                  </a:cubicBezTo>
                  <a:cubicBezTo>
                    <a:pt x="19" y="49"/>
                    <a:pt x="28" y="51"/>
                    <a:pt x="31" y="51"/>
                  </a:cubicBezTo>
                  <a:cubicBezTo>
                    <a:pt x="33" y="50"/>
                    <a:pt x="35" y="48"/>
                    <a:pt x="36" y="47"/>
                  </a:cubicBezTo>
                  <a:cubicBezTo>
                    <a:pt x="34" y="44"/>
                    <a:pt x="29" y="38"/>
                    <a:pt x="23" y="38"/>
                  </a:cubicBezTo>
                  <a:cubicBezTo>
                    <a:pt x="22" y="38"/>
                    <a:pt x="21" y="37"/>
                    <a:pt x="21" y="36"/>
                  </a:cubicBezTo>
                  <a:cubicBezTo>
                    <a:pt x="21" y="35"/>
                    <a:pt x="22" y="34"/>
                    <a:pt x="23" y="34"/>
                  </a:cubicBezTo>
                  <a:cubicBezTo>
                    <a:pt x="31" y="34"/>
                    <a:pt x="38" y="41"/>
                    <a:pt x="40" y="44"/>
                  </a:cubicBezTo>
                  <a:cubicBezTo>
                    <a:pt x="42" y="43"/>
                    <a:pt x="45" y="42"/>
                    <a:pt x="47" y="41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9" y="39"/>
                    <a:pt x="50" y="38"/>
                    <a:pt x="50" y="36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2"/>
                    <a:pt x="48" y="0"/>
                    <a:pt x="46" y="0"/>
                  </a:cubicBezTo>
                  <a:cubicBezTo>
                    <a:pt x="43" y="0"/>
                    <a:pt x="41" y="2"/>
                    <a:pt x="41" y="5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29"/>
                    <a:pt x="37" y="25"/>
                    <a:pt x="37" y="23"/>
                  </a:cubicBezTo>
                  <a:cubicBezTo>
                    <a:pt x="36" y="22"/>
                    <a:pt x="36" y="21"/>
                    <a:pt x="35" y="20"/>
                  </a:cubicBezTo>
                  <a:cubicBezTo>
                    <a:pt x="34" y="19"/>
                    <a:pt x="32" y="19"/>
                    <a:pt x="31" y="19"/>
                  </a:cubicBezTo>
                  <a:cubicBezTo>
                    <a:pt x="0" y="29"/>
                    <a:pt x="0" y="54"/>
                    <a:pt x="1" y="89"/>
                  </a:cubicBezTo>
                  <a:cubicBezTo>
                    <a:pt x="1" y="93"/>
                    <a:pt x="1" y="96"/>
                    <a:pt x="1" y="100"/>
                  </a:cubicBezTo>
                  <a:cubicBezTo>
                    <a:pt x="1" y="108"/>
                    <a:pt x="5" y="108"/>
                    <a:pt x="7" y="108"/>
                  </a:cubicBezTo>
                  <a:cubicBezTo>
                    <a:pt x="10" y="108"/>
                    <a:pt x="12" y="106"/>
                    <a:pt x="15" y="102"/>
                  </a:cubicBezTo>
                  <a:cubicBezTo>
                    <a:pt x="17" y="101"/>
                    <a:pt x="19" y="99"/>
                    <a:pt x="20" y="98"/>
                  </a:cubicBezTo>
                  <a:cubicBezTo>
                    <a:pt x="22" y="97"/>
                    <a:pt x="24" y="96"/>
                    <a:pt x="26" y="96"/>
                  </a:cubicBezTo>
                  <a:cubicBezTo>
                    <a:pt x="32" y="94"/>
                    <a:pt x="37" y="92"/>
                    <a:pt x="40" y="83"/>
                  </a:cubicBezTo>
                  <a:cubicBezTo>
                    <a:pt x="42" y="77"/>
                    <a:pt x="41" y="63"/>
                    <a:pt x="40" y="50"/>
                  </a:cubicBezTo>
                  <a:cubicBezTo>
                    <a:pt x="35" y="53"/>
                    <a:pt x="31" y="57"/>
                    <a:pt x="30" y="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12"/>
            <p:cNvSpPr/>
            <p:nvPr/>
          </p:nvSpPr>
          <p:spPr bwMode="auto">
            <a:xfrm>
              <a:off x="4498939" y="7237475"/>
              <a:ext cx="241068" cy="518442"/>
            </a:xfrm>
            <a:custGeom>
              <a:avLst/>
              <a:gdLst>
                <a:gd name="T0" fmla="*/ 20 w 50"/>
                <a:gd name="T1" fmla="*/ 64 h 108"/>
                <a:gd name="T2" fmla="*/ 36 w 50"/>
                <a:gd name="T3" fmla="*/ 88 h 108"/>
                <a:gd name="T4" fmla="*/ 36 w 50"/>
                <a:gd name="T5" fmla="*/ 88 h 108"/>
                <a:gd name="T6" fmla="*/ 38 w 50"/>
                <a:gd name="T7" fmla="*/ 86 h 108"/>
                <a:gd name="T8" fmla="*/ 36 w 50"/>
                <a:gd name="T9" fmla="*/ 83 h 108"/>
                <a:gd name="T10" fmla="*/ 28 w 50"/>
                <a:gd name="T11" fmla="*/ 72 h 108"/>
                <a:gd name="T12" fmla="*/ 36 w 50"/>
                <a:gd name="T13" fmla="*/ 75 h 108"/>
                <a:gd name="T14" fmla="*/ 42 w 50"/>
                <a:gd name="T15" fmla="*/ 72 h 108"/>
                <a:gd name="T16" fmla="*/ 42 w 50"/>
                <a:gd name="T17" fmla="*/ 69 h 108"/>
                <a:gd name="T18" fmla="*/ 39 w 50"/>
                <a:gd name="T19" fmla="*/ 69 h 108"/>
                <a:gd name="T20" fmla="*/ 25 w 50"/>
                <a:gd name="T21" fmla="*/ 65 h 108"/>
                <a:gd name="T22" fmla="*/ 25 w 50"/>
                <a:gd name="T23" fmla="*/ 62 h 108"/>
                <a:gd name="T24" fmla="*/ 22 w 50"/>
                <a:gd name="T25" fmla="*/ 55 h 108"/>
                <a:gd name="T26" fmla="*/ 34 w 50"/>
                <a:gd name="T27" fmla="*/ 60 h 108"/>
                <a:gd name="T28" fmla="*/ 36 w 50"/>
                <a:gd name="T29" fmla="*/ 61 h 108"/>
                <a:gd name="T30" fmla="*/ 37 w 50"/>
                <a:gd name="T31" fmla="*/ 60 h 108"/>
                <a:gd name="T32" fmla="*/ 38 w 50"/>
                <a:gd name="T33" fmla="*/ 57 h 108"/>
                <a:gd name="T34" fmla="*/ 19 w 50"/>
                <a:gd name="T35" fmla="*/ 51 h 108"/>
                <a:gd name="T36" fmla="*/ 14 w 50"/>
                <a:gd name="T37" fmla="*/ 47 h 108"/>
                <a:gd name="T38" fmla="*/ 27 w 50"/>
                <a:gd name="T39" fmla="*/ 38 h 108"/>
                <a:gd name="T40" fmla="*/ 29 w 50"/>
                <a:gd name="T41" fmla="*/ 36 h 108"/>
                <a:gd name="T42" fmla="*/ 27 w 50"/>
                <a:gd name="T43" fmla="*/ 34 h 108"/>
                <a:gd name="T44" fmla="*/ 10 w 50"/>
                <a:gd name="T45" fmla="*/ 44 h 108"/>
                <a:gd name="T46" fmla="*/ 3 w 50"/>
                <a:gd name="T47" fmla="*/ 41 h 108"/>
                <a:gd name="T48" fmla="*/ 2 w 50"/>
                <a:gd name="T49" fmla="*/ 40 h 108"/>
                <a:gd name="T50" fmla="*/ 0 w 50"/>
                <a:gd name="T51" fmla="*/ 36 h 108"/>
                <a:gd name="T52" fmla="*/ 0 w 50"/>
                <a:gd name="T53" fmla="*/ 5 h 108"/>
                <a:gd name="T54" fmla="*/ 5 w 50"/>
                <a:gd name="T55" fmla="*/ 0 h 108"/>
                <a:gd name="T56" fmla="*/ 9 w 50"/>
                <a:gd name="T57" fmla="*/ 5 h 108"/>
                <a:gd name="T58" fmla="*/ 9 w 50"/>
                <a:gd name="T59" fmla="*/ 34 h 108"/>
                <a:gd name="T60" fmla="*/ 12 w 50"/>
                <a:gd name="T61" fmla="*/ 36 h 108"/>
                <a:gd name="T62" fmla="*/ 14 w 50"/>
                <a:gd name="T63" fmla="*/ 23 h 108"/>
                <a:gd name="T64" fmla="*/ 16 w 50"/>
                <a:gd name="T65" fmla="*/ 20 h 108"/>
                <a:gd name="T66" fmla="*/ 19 w 50"/>
                <a:gd name="T67" fmla="*/ 19 h 108"/>
                <a:gd name="T68" fmla="*/ 50 w 50"/>
                <a:gd name="T69" fmla="*/ 89 h 108"/>
                <a:gd name="T70" fmla="*/ 50 w 50"/>
                <a:gd name="T71" fmla="*/ 100 h 108"/>
                <a:gd name="T72" fmla="*/ 44 w 50"/>
                <a:gd name="T73" fmla="*/ 108 h 108"/>
                <a:gd name="T74" fmla="*/ 35 w 50"/>
                <a:gd name="T75" fmla="*/ 102 h 108"/>
                <a:gd name="T76" fmla="*/ 30 w 50"/>
                <a:gd name="T77" fmla="*/ 98 h 108"/>
                <a:gd name="T78" fmla="*/ 24 w 50"/>
                <a:gd name="T79" fmla="*/ 96 h 108"/>
                <a:gd name="T80" fmla="*/ 11 w 50"/>
                <a:gd name="T81" fmla="*/ 83 h 108"/>
                <a:gd name="T82" fmla="*/ 11 w 50"/>
                <a:gd name="T83" fmla="*/ 50 h 108"/>
                <a:gd name="T84" fmla="*/ 20 w 50"/>
                <a:gd name="T85" fmla="*/ 6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" h="108">
                  <a:moveTo>
                    <a:pt x="20" y="64"/>
                  </a:moveTo>
                  <a:cubicBezTo>
                    <a:pt x="26" y="85"/>
                    <a:pt x="35" y="87"/>
                    <a:pt x="36" y="88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7" y="88"/>
                    <a:pt x="38" y="87"/>
                    <a:pt x="38" y="86"/>
                  </a:cubicBezTo>
                  <a:cubicBezTo>
                    <a:pt x="38" y="85"/>
                    <a:pt x="38" y="83"/>
                    <a:pt x="36" y="83"/>
                  </a:cubicBezTo>
                  <a:cubicBezTo>
                    <a:pt x="36" y="83"/>
                    <a:pt x="32" y="82"/>
                    <a:pt x="28" y="72"/>
                  </a:cubicBezTo>
                  <a:cubicBezTo>
                    <a:pt x="30" y="73"/>
                    <a:pt x="33" y="75"/>
                    <a:pt x="36" y="75"/>
                  </a:cubicBezTo>
                  <a:cubicBezTo>
                    <a:pt x="38" y="75"/>
                    <a:pt x="40" y="74"/>
                    <a:pt x="42" y="72"/>
                  </a:cubicBezTo>
                  <a:cubicBezTo>
                    <a:pt x="43" y="71"/>
                    <a:pt x="43" y="70"/>
                    <a:pt x="42" y="69"/>
                  </a:cubicBezTo>
                  <a:cubicBezTo>
                    <a:pt x="41" y="68"/>
                    <a:pt x="40" y="68"/>
                    <a:pt x="39" y="69"/>
                  </a:cubicBezTo>
                  <a:cubicBezTo>
                    <a:pt x="35" y="73"/>
                    <a:pt x="27" y="66"/>
                    <a:pt x="25" y="65"/>
                  </a:cubicBezTo>
                  <a:cubicBezTo>
                    <a:pt x="25" y="64"/>
                    <a:pt x="25" y="63"/>
                    <a:pt x="25" y="62"/>
                  </a:cubicBezTo>
                  <a:cubicBezTo>
                    <a:pt x="24" y="60"/>
                    <a:pt x="23" y="58"/>
                    <a:pt x="22" y="55"/>
                  </a:cubicBezTo>
                  <a:cubicBezTo>
                    <a:pt x="25" y="55"/>
                    <a:pt x="30" y="55"/>
                    <a:pt x="34" y="60"/>
                  </a:cubicBezTo>
                  <a:cubicBezTo>
                    <a:pt x="35" y="60"/>
                    <a:pt x="35" y="61"/>
                    <a:pt x="36" y="61"/>
                  </a:cubicBezTo>
                  <a:cubicBezTo>
                    <a:pt x="37" y="61"/>
                    <a:pt x="37" y="61"/>
                    <a:pt x="37" y="60"/>
                  </a:cubicBezTo>
                  <a:cubicBezTo>
                    <a:pt x="38" y="59"/>
                    <a:pt x="39" y="58"/>
                    <a:pt x="38" y="57"/>
                  </a:cubicBezTo>
                  <a:cubicBezTo>
                    <a:pt x="31" y="49"/>
                    <a:pt x="22" y="51"/>
                    <a:pt x="19" y="51"/>
                  </a:cubicBezTo>
                  <a:cubicBezTo>
                    <a:pt x="17" y="50"/>
                    <a:pt x="16" y="48"/>
                    <a:pt x="14" y="47"/>
                  </a:cubicBezTo>
                  <a:cubicBezTo>
                    <a:pt x="16" y="44"/>
                    <a:pt x="21" y="38"/>
                    <a:pt x="27" y="38"/>
                  </a:cubicBezTo>
                  <a:cubicBezTo>
                    <a:pt x="28" y="38"/>
                    <a:pt x="29" y="37"/>
                    <a:pt x="29" y="36"/>
                  </a:cubicBezTo>
                  <a:cubicBezTo>
                    <a:pt x="29" y="35"/>
                    <a:pt x="28" y="34"/>
                    <a:pt x="27" y="34"/>
                  </a:cubicBezTo>
                  <a:cubicBezTo>
                    <a:pt x="19" y="34"/>
                    <a:pt x="13" y="41"/>
                    <a:pt x="10" y="44"/>
                  </a:cubicBezTo>
                  <a:cubicBezTo>
                    <a:pt x="8" y="43"/>
                    <a:pt x="6" y="42"/>
                    <a:pt x="3" y="41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39"/>
                    <a:pt x="0" y="38"/>
                    <a:pt x="0" y="3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29"/>
                    <a:pt x="13" y="25"/>
                    <a:pt x="14" y="23"/>
                  </a:cubicBezTo>
                  <a:cubicBezTo>
                    <a:pt x="14" y="22"/>
                    <a:pt x="15" y="21"/>
                    <a:pt x="16" y="20"/>
                  </a:cubicBezTo>
                  <a:cubicBezTo>
                    <a:pt x="17" y="19"/>
                    <a:pt x="18" y="19"/>
                    <a:pt x="19" y="19"/>
                  </a:cubicBezTo>
                  <a:cubicBezTo>
                    <a:pt x="50" y="29"/>
                    <a:pt x="50" y="54"/>
                    <a:pt x="50" y="89"/>
                  </a:cubicBezTo>
                  <a:cubicBezTo>
                    <a:pt x="50" y="93"/>
                    <a:pt x="50" y="96"/>
                    <a:pt x="50" y="100"/>
                  </a:cubicBezTo>
                  <a:cubicBezTo>
                    <a:pt x="50" y="108"/>
                    <a:pt x="45" y="108"/>
                    <a:pt x="44" y="108"/>
                  </a:cubicBezTo>
                  <a:cubicBezTo>
                    <a:pt x="40" y="108"/>
                    <a:pt x="38" y="106"/>
                    <a:pt x="35" y="102"/>
                  </a:cubicBezTo>
                  <a:cubicBezTo>
                    <a:pt x="33" y="101"/>
                    <a:pt x="31" y="99"/>
                    <a:pt x="30" y="98"/>
                  </a:cubicBezTo>
                  <a:cubicBezTo>
                    <a:pt x="28" y="97"/>
                    <a:pt x="26" y="96"/>
                    <a:pt x="24" y="96"/>
                  </a:cubicBezTo>
                  <a:cubicBezTo>
                    <a:pt x="19" y="94"/>
                    <a:pt x="13" y="92"/>
                    <a:pt x="11" y="83"/>
                  </a:cubicBezTo>
                  <a:cubicBezTo>
                    <a:pt x="9" y="77"/>
                    <a:pt x="9" y="63"/>
                    <a:pt x="11" y="50"/>
                  </a:cubicBezTo>
                  <a:cubicBezTo>
                    <a:pt x="15" y="53"/>
                    <a:pt x="19" y="57"/>
                    <a:pt x="20" y="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715702" y="2579234"/>
            <a:ext cx="709731" cy="705778"/>
            <a:chOff x="3071409" y="7237475"/>
            <a:chExt cx="521347" cy="518443"/>
          </a:xfrm>
        </p:grpSpPr>
        <p:sp>
          <p:nvSpPr>
            <p:cNvPr id="47" name="Freeform 113"/>
            <p:cNvSpPr>
              <a:spLocks noEditPoints="1"/>
            </p:cNvSpPr>
            <p:nvPr/>
          </p:nvSpPr>
          <p:spPr bwMode="auto">
            <a:xfrm>
              <a:off x="3071409" y="7237475"/>
              <a:ext cx="521347" cy="389195"/>
            </a:xfrm>
            <a:custGeom>
              <a:avLst/>
              <a:gdLst>
                <a:gd name="T0" fmla="*/ 45 w 108"/>
                <a:gd name="T1" fmla="*/ 81 h 81"/>
                <a:gd name="T2" fmla="*/ 28 w 108"/>
                <a:gd name="T3" fmla="*/ 68 h 81"/>
                <a:gd name="T4" fmla="*/ 0 w 108"/>
                <a:gd name="T5" fmla="*/ 36 h 81"/>
                <a:gd name="T6" fmla="*/ 50 w 108"/>
                <a:gd name="T7" fmla="*/ 0 h 81"/>
                <a:gd name="T8" fmla="*/ 108 w 108"/>
                <a:gd name="T9" fmla="*/ 45 h 81"/>
                <a:gd name="T10" fmla="*/ 64 w 108"/>
                <a:gd name="T11" fmla="*/ 81 h 81"/>
                <a:gd name="T12" fmla="*/ 45 w 108"/>
                <a:gd name="T13" fmla="*/ 81 h 81"/>
                <a:gd name="T14" fmla="*/ 45 w 108"/>
                <a:gd name="T15" fmla="*/ 54 h 81"/>
                <a:gd name="T16" fmla="*/ 36 w 108"/>
                <a:gd name="T17" fmla="*/ 63 h 81"/>
                <a:gd name="T18" fmla="*/ 45 w 108"/>
                <a:gd name="T19" fmla="*/ 72 h 81"/>
                <a:gd name="T20" fmla="*/ 63 w 108"/>
                <a:gd name="T21" fmla="*/ 72 h 81"/>
                <a:gd name="T22" fmla="*/ 99 w 108"/>
                <a:gd name="T23" fmla="*/ 45 h 81"/>
                <a:gd name="T24" fmla="*/ 50 w 108"/>
                <a:gd name="T25" fmla="*/ 9 h 81"/>
                <a:gd name="T26" fmla="*/ 9 w 108"/>
                <a:gd name="T27" fmla="*/ 36 h 81"/>
                <a:gd name="T28" fmla="*/ 28 w 108"/>
                <a:gd name="T29" fmla="*/ 58 h 81"/>
                <a:gd name="T30" fmla="*/ 45 w 108"/>
                <a:gd name="T31" fmla="*/ 45 h 81"/>
                <a:gd name="T32" fmla="*/ 63 w 108"/>
                <a:gd name="T33" fmla="*/ 45 h 81"/>
                <a:gd name="T34" fmla="*/ 72 w 108"/>
                <a:gd name="T35" fmla="*/ 41 h 81"/>
                <a:gd name="T36" fmla="*/ 77 w 108"/>
                <a:gd name="T37" fmla="*/ 36 h 81"/>
                <a:gd name="T38" fmla="*/ 81 w 108"/>
                <a:gd name="T39" fmla="*/ 41 h 81"/>
                <a:gd name="T40" fmla="*/ 63 w 108"/>
                <a:gd name="T41" fmla="*/ 54 h 81"/>
                <a:gd name="T42" fmla="*/ 45 w 108"/>
                <a:gd name="T43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1">
                  <a:moveTo>
                    <a:pt x="45" y="81"/>
                  </a:moveTo>
                  <a:cubicBezTo>
                    <a:pt x="37" y="81"/>
                    <a:pt x="30" y="75"/>
                    <a:pt x="28" y="68"/>
                  </a:cubicBezTo>
                  <a:cubicBezTo>
                    <a:pt x="14" y="66"/>
                    <a:pt x="0" y="57"/>
                    <a:pt x="0" y="36"/>
                  </a:cubicBezTo>
                  <a:cubicBezTo>
                    <a:pt x="0" y="15"/>
                    <a:pt x="26" y="0"/>
                    <a:pt x="50" y="0"/>
                  </a:cubicBezTo>
                  <a:cubicBezTo>
                    <a:pt x="86" y="0"/>
                    <a:pt x="108" y="23"/>
                    <a:pt x="108" y="45"/>
                  </a:cubicBezTo>
                  <a:cubicBezTo>
                    <a:pt x="108" y="66"/>
                    <a:pt x="92" y="79"/>
                    <a:pt x="64" y="81"/>
                  </a:cubicBezTo>
                  <a:lnTo>
                    <a:pt x="45" y="81"/>
                  </a:lnTo>
                  <a:close/>
                  <a:moveTo>
                    <a:pt x="45" y="54"/>
                  </a:moveTo>
                  <a:cubicBezTo>
                    <a:pt x="40" y="54"/>
                    <a:pt x="36" y="58"/>
                    <a:pt x="36" y="63"/>
                  </a:cubicBezTo>
                  <a:cubicBezTo>
                    <a:pt x="36" y="68"/>
                    <a:pt x="40" y="72"/>
                    <a:pt x="4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77" y="71"/>
                    <a:pt x="99" y="66"/>
                    <a:pt x="99" y="45"/>
                  </a:cubicBezTo>
                  <a:cubicBezTo>
                    <a:pt x="99" y="30"/>
                    <a:pt x="84" y="9"/>
                    <a:pt x="50" y="9"/>
                  </a:cubicBezTo>
                  <a:cubicBezTo>
                    <a:pt x="28" y="9"/>
                    <a:pt x="9" y="22"/>
                    <a:pt x="9" y="36"/>
                  </a:cubicBezTo>
                  <a:cubicBezTo>
                    <a:pt x="9" y="53"/>
                    <a:pt x="20" y="58"/>
                    <a:pt x="28" y="58"/>
                  </a:cubicBezTo>
                  <a:cubicBezTo>
                    <a:pt x="30" y="51"/>
                    <a:pt x="37" y="45"/>
                    <a:pt x="45" y="45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3" y="45"/>
                    <a:pt x="72" y="45"/>
                    <a:pt x="72" y="41"/>
                  </a:cubicBezTo>
                  <a:cubicBezTo>
                    <a:pt x="72" y="38"/>
                    <a:pt x="74" y="36"/>
                    <a:pt x="77" y="36"/>
                  </a:cubicBezTo>
                  <a:cubicBezTo>
                    <a:pt x="79" y="36"/>
                    <a:pt x="81" y="38"/>
                    <a:pt x="81" y="41"/>
                  </a:cubicBezTo>
                  <a:cubicBezTo>
                    <a:pt x="81" y="51"/>
                    <a:pt x="70" y="54"/>
                    <a:pt x="63" y="54"/>
                  </a:cubicBezTo>
                  <a:lnTo>
                    <a:pt x="45" y="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14"/>
            <p:cNvSpPr/>
            <p:nvPr/>
          </p:nvSpPr>
          <p:spPr bwMode="auto">
            <a:xfrm>
              <a:off x="3299407" y="7597626"/>
              <a:ext cx="153935" cy="158292"/>
            </a:xfrm>
            <a:custGeom>
              <a:avLst/>
              <a:gdLst>
                <a:gd name="T0" fmla="*/ 19 w 32"/>
                <a:gd name="T1" fmla="*/ 33 h 33"/>
                <a:gd name="T2" fmla="*/ 9 w 32"/>
                <a:gd name="T3" fmla="*/ 26 h 33"/>
                <a:gd name="T4" fmla="*/ 0 w 32"/>
                <a:gd name="T5" fmla="*/ 3 h 33"/>
                <a:gd name="T6" fmla="*/ 8 w 32"/>
                <a:gd name="T7" fmla="*/ 0 h 33"/>
                <a:gd name="T8" fmla="*/ 17 w 32"/>
                <a:gd name="T9" fmla="*/ 23 h 33"/>
                <a:gd name="T10" fmla="*/ 20 w 32"/>
                <a:gd name="T11" fmla="*/ 24 h 33"/>
                <a:gd name="T12" fmla="*/ 22 w 32"/>
                <a:gd name="T13" fmla="*/ 21 h 33"/>
                <a:gd name="T14" fmla="*/ 15 w 32"/>
                <a:gd name="T15" fmla="*/ 3 h 33"/>
                <a:gd name="T16" fmla="*/ 23 w 32"/>
                <a:gd name="T17" fmla="*/ 0 h 33"/>
                <a:gd name="T18" fmla="*/ 30 w 32"/>
                <a:gd name="T19" fmla="*/ 18 h 33"/>
                <a:gd name="T20" fmla="*/ 24 w 32"/>
                <a:gd name="T21" fmla="*/ 32 h 33"/>
                <a:gd name="T22" fmla="*/ 19 w 32"/>
                <a:gd name="T2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3">
                  <a:moveTo>
                    <a:pt x="19" y="33"/>
                  </a:moveTo>
                  <a:cubicBezTo>
                    <a:pt x="15" y="33"/>
                    <a:pt x="11" y="30"/>
                    <a:pt x="9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4"/>
                    <a:pt x="19" y="24"/>
                    <a:pt x="20" y="24"/>
                  </a:cubicBezTo>
                  <a:cubicBezTo>
                    <a:pt x="21" y="24"/>
                    <a:pt x="22" y="22"/>
                    <a:pt x="22" y="21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2" y="24"/>
                    <a:pt x="29" y="30"/>
                    <a:pt x="24" y="32"/>
                  </a:cubicBezTo>
                  <a:cubicBezTo>
                    <a:pt x="22" y="33"/>
                    <a:pt x="21" y="33"/>
                    <a:pt x="19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15"/>
            <p:cNvSpPr/>
            <p:nvPr/>
          </p:nvSpPr>
          <p:spPr bwMode="auto">
            <a:xfrm>
              <a:off x="3409776" y="7564224"/>
              <a:ext cx="139413" cy="124891"/>
            </a:xfrm>
            <a:custGeom>
              <a:avLst/>
              <a:gdLst>
                <a:gd name="T0" fmla="*/ 1 w 29"/>
                <a:gd name="T1" fmla="*/ 26 h 26"/>
                <a:gd name="T2" fmla="*/ 0 w 29"/>
                <a:gd name="T3" fmla="*/ 17 h 26"/>
                <a:gd name="T4" fmla="*/ 16 w 29"/>
                <a:gd name="T5" fmla="*/ 11 h 26"/>
                <a:gd name="T6" fmla="*/ 20 w 29"/>
                <a:gd name="T7" fmla="*/ 0 h 26"/>
                <a:gd name="T8" fmla="*/ 29 w 29"/>
                <a:gd name="T9" fmla="*/ 0 h 26"/>
                <a:gd name="T10" fmla="*/ 22 w 29"/>
                <a:gd name="T11" fmla="*/ 18 h 26"/>
                <a:gd name="T12" fmla="*/ 1 w 29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6">
                  <a:moveTo>
                    <a:pt x="1" y="2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7" y="16"/>
                    <a:pt x="13" y="15"/>
                    <a:pt x="16" y="11"/>
                  </a:cubicBezTo>
                  <a:cubicBezTo>
                    <a:pt x="20" y="8"/>
                    <a:pt x="20" y="3"/>
                    <a:pt x="2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7"/>
                    <a:pt x="27" y="13"/>
                    <a:pt x="22" y="18"/>
                  </a:cubicBezTo>
                  <a:cubicBezTo>
                    <a:pt x="17" y="23"/>
                    <a:pt x="10" y="25"/>
                    <a:pt x="1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16"/>
            <p:cNvSpPr/>
            <p:nvPr/>
          </p:nvSpPr>
          <p:spPr bwMode="auto">
            <a:xfrm>
              <a:off x="3149829" y="7400124"/>
              <a:ext cx="143770" cy="82777"/>
            </a:xfrm>
            <a:custGeom>
              <a:avLst/>
              <a:gdLst>
                <a:gd name="T0" fmla="*/ 22 w 30"/>
                <a:gd name="T1" fmla="*/ 17 h 17"/>
                <a:gd name="T2" fmla="*/ 5 w 30"/>
                <a:gd name="T3" fmla="*/ 12 h 17"/>
                <a:gd name="T4" fmla="*/ 0 w 30"/>
                <a:gd name="T5" fmla="*/ 2 h 17"/>
                <a:gd name="T6" fmla="*/ 2 w 30"/>
                <a:gd name="T7" fmla="*/ 0 h 17"/>
                <a:gd name="T8" fmla="*/ 5 w 30"/>
                <a:gd name="T9" fmla="*/ 2 h 17"/>
                <a:gd name="T10" fmla="*/ 8 w 30"/>
                <a:gd name="T11" fmla="*/ 9 h 17"/>
                <a:gd name="T12" fmla="*/ 27 w 30"/>
                <a:gd name="T13" fmla="*/ 12 h 17"/>
                <a:gd name="T14" fmla="*/ 30 w 30"/>
                <a:gd name="T15" fmla="*/ 14 h 17"/>
                <a:gd name="T16" fmla="*/ 28 w 30"/>
                <a:gd name="T17" fmla="*/ 16 h 17"/>
                <a:gd name="T18" fmla="*/ 22 w 30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17">
                  <a:moveTo>
                    <a:pt x="22" y="17"/>
                  </a:moveTo>
                  <a:cubicBezTo>
                    <a:pt x="15" y="17"/>
                    <a:pt x="9" y="15"/>
                    <a:pt x="5" y="12"/>
                  </a:cubicBezTo>
                  <a:cubicBezTo>
                    <a:pt x="0" y="8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1"/>
                    <a:pt x="5" y="2"/>
                  </a:cubicBezTo>
                  <a:cubicBezTo>
                    <a:pt x="5" y="2"/>
                    <a:pt x="5" y="6"/>
                    <a:pt x="8" y="9"/>
                  </a:cubicBezTo>
                  <a:cubicBezTo>
                    <a:pt x="12" y="12"/>
                    <a:pt x="19" y="13"/>
                    <a:pt x="27" y="12"/>
                  </a:cubicBezTo>
                  <a:cubicBezTo>
                    <a:pt x="28" y="12"/>
                    <a:pt x="30" y="13"/>
                    <a:pt x="30" y="14"/>
                  </a:cubicBezTo>
                  <a:cubicBezTo>
                    <a:pt x="30" y="15"/>
                    <a:pt x="29" y="16"/>
                    <a:pt x="28" y="16"/>
                  </a:cubicBezTo>
                  <a:cubicBezTo>
                    <a:pt x="26" y="17"/>
                    <a:pt x="24" y="17"/>
                    <a:pt x="22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17"/>
            <p:cNvSpPr/>
            <p:nvPr/>
          </p:nvSpPr>
          <p:spPr bwMode="auto">
            <a:xfrm>
              <a:off x="3191942" y="7270875"/>
              <a:ext cx="261399" cy="129247"/>
            </a:xfrm>
            <a:custGeom>
              <a:avLst/>
              <a:gdLst>
                <a:gd name="T0" fmla="*/ 2 w 54"/>
                <a:gd name="T1" fmla="*/ 27 h 27"/>
                <a:gd name="T2" fmla="*/ 0 w 54"/>
                <a:gd name="T3" fmla="*/ 25 h 27"/>
                <a:gd name="T4" fmla="*/ 2 w 54"/>
                <a:gd name="T5" fmla="*/ 22 h 27"/>
                <a:gd name="T6" fmla="*/ 14 w 54"/>
                <a:gd name="T7" fmla="*/ 19 h 27"/>
                <a:gd name="T8" fmla="*/ 31 w 54"/>
                <a:gd name="T9" fmla="*/ 19 h 27"/>
                <a:gd name="T10" fmla="*/ 38 w 54"/>
                <a:gd name="T11" fmla="*/ 21 h 27"/>
                <a:gd name="T12" fmla="*/ 41 w 54"/>
                <a:gd name="T13" fmla="*/ 16 h 27"/>
                <a:gd name="T14" fmla="*/ 52 w 54"/>
                <a:gd name="T15" fmla="*/ 0 h 27"/>
                <a:gd name="T16" fmla="*/ 54 w 54"/>
                <a:gd name="T17" fmla="*/ 2 h 27"/>
                <a:gd name="T18" fmla="*/ 52 w 54"/>
                <a:gd name="T19" fmla="*/ 5 h 27"/>
                <a:gd name="T20" fmla="*/ 45 w 54"/>
                <a:gd name="T21" fmla="*/ 16 h 27"/>
                <a:gd name="T22" fmla="*/ 40 w 54"/>
                <a:gd name="T23" fmla="*/ 25 h 27"/>
                <a:gd name="T24" fmla="*/ 28 w 54"/>
                <a:gd name="T25" fmla="*/ 22 h 27"/>
                <a:gd name="T26" fmla="*/ 17 w 54"/>
                <a:gd name="T27" fmla="*/ 22 h 27"/>
                <a:gd name="T28" fmla="*/ 2 w 54"/>
                <a:gd name="T2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27">
                  <a:moveTo>
                    <a:pt x="2" y="27"/>
                  </a:moveTo>
                  <a:cubicBezTo>
                    <a:pt x="1" y="27"/>
                    <a:pt x="0" y="26"/>
                    <a:pt x="0" y="25"/>
                  </a:cubicBezTo>
                  <a:cubicBezTo>
                    <a:pt x="0" y="23"/>
                    <a:pt x="1" y="22"/>
                    <a:pt x="2" y="22"/>
                  </a:cubicBezTo>
                  <a:cubicBezTo>
                    <a:pt x="2" y="22"/>
                    <a:pt x="10" y="22"/>
                    <a:pt x="14" y="19"/>
                  </a:cubicBezTo>
                  <a:cubicBezTo>
                    <a:pt x="20" y="13"/>
                    <a:pt x="26" y="13"/>
                    <a:pt x="31" y="19"/>
                  </a:cubicBezTo>
                  <a:cubicBezTo>
                    <a:pt x="33" y="21"/>
                    <a:pt x="36" y="21"/>
                    <a:pt x="38" y="21"/>
                  </a:cubicBezTo>
                  <a:cubicBezTo>
                    <a:pt x="40" y="20"/>
                    <a:pt x="41" y="18"/>
                    <a:pt x="41" y="16"/>
                  </a:cubicBezTo>
                  <a:cubicBezTo>
                    <a:pt x="41" y="5"/>
                    <a:pt x="46" y="0"/>
                    <a:pt x="52" y="0"/>
                  </a:cubicBezTo>
                  <a:cubicBezTo>
                    <a:pt x="53" y="0"/>
                    <a:pt x="54" y="1"/>
                    <a:pt x="54" y="2"/>
                  </a:cubicBezTo>
                  <a:cubicBezTo>
                    <a:pt x="54" y="3"/>
                    <a:pt x="53" y="5"/>
                    <a:pt x="52" y="5"/>
                  </a:cubicBezTo>
                  <a:cubicBezTo>
                    <a:pt x="48" y="5"/>
                    <a:pt x="45" y="8"/>
                    <a:pt x="45" y="16"/>
                  </a:cubicBezTo>
                  <a:cubicBezTo>
                    <a:pt x="45" y="20"/>
                    <a:pt x="43" y="23"/>
                    <a:pt x="40" y="25"/>
                  </a:cubicBezTo>
                  <a:cubicBezTo>
                    <a:pt x="36" y="26"/>
                    <a:pt x="31" y="25"/>
                    <a:pt x="28" y="22"/>
                  </a:cubicBezTo>
                  <a:cubicBezTo>
                    <a:pt x="24" y="18"/>
                    <a:pt x="21" y="18"/>
                    <a:pt x="17" y="22"/>
                  </a:cubicBezTo>
                  <a:cubicBezTo>
                    <a:pt x="12" y="27"/>
                    <a:pt x="3" y="27"/>
                    <a:pt x="2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18"/>
            <p:cNvSpPr/>
            <p:nvPr/>
          </p:nvSpPr>
          <p:spPr bwMode="auto">
            <a:xfrm>
              <a:off x="3235509" y="7314442"/>
              <a:ext cx="43567" cy="62445"/>
            </a:xfrm>
            <a:custGeom>
              <a:avLst/>
              <a:gdLst>
                <a:gd name="T0" fmla="*/ 7 w 9"/>
                <a:gd name="T1" fmla="*/ 13 h 13"/>
                <a:gd name="T2" fmla="*/ 5 w 9"/>
                <a:gd name="T3" fmla="*/ 13 h 13"/>
                <a:gd name="T4" fmla="*/ 0 w 9"/>
                <a:gd name="T5" fmla="*/ 2 h 13"/>
                <a:gd name="T6" fmla="*/ 2 w 9"/>
                <a:gd name="T7" fmla="*/ 0 h 13"/>
                <a:gd name="T8" fmla="*/ 5 w 9"/>
                <a:gd name="T9" fmla="*/ 2 h 13"/>
                <a:gd name="T10" fmla="*/ 8 w 9"/>
                <a:gd name="T11" fmla="*/ 10 h 13"/>
                <a:gd name="T12" fmla="*/ 8 w 9"/>
                <a:gd name="T13" fmla="*/ 13 h 13"/>
                <a:gd name="T14" fmla="*/ 7 w 9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3">
                  <a:moveTo>
                    <a:pt x="7" y="13"/>
                  </a:moveTo>
                  <a:cubicBezTo>
                    <a:pt x="6" y="13"/>
                    <a:pt x="6" y="13"/>
                    <a:pt x="5" y="13"/>
                  </a:cubicBezTo>
                  <a:cubicBezTo>
                    <a:pt x="5" y="12"/>
                    <a:pt x="0" y="8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5"/>
                    <a:pt x="7" y="9"/>
                    <a:pt x="8" y="10"/>
                  </a:cubicBezTo>
                  <a:cubicBezTo>
                    <a:pt x="9" y="11"/>
                    <a:pt x="9" y="12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19"/>
            <p:cNvSpPr/>
            <p:nvPr/>
          </p:nvSpPr>
          <p:spPr bwMode="auto">
            <a:xfrm>
              <a:off x="3279076" y="7420455"/>
              <a:ext cx="53733" cy="66802"/>
            </a:xfrm>
            <a:custGeom>
              <a:avLst/>
              <a:gdLst>
                <a:gd name="T0" fmla="*/ 2 w 11"/>
                <a:gd name="T1" fmla="*/ 14 h 14"/>
                <a:gd name="T2" fmla="*/ 0 w 11"/>
                <a:gd name="T3" fmla="*/ 12 h 14"/>
                <a:gd name="T4" fmla="*/ 2 w 11"/>
                <a:gd name="T5" fmla="*/ 9 h 14"/>
                <a:gd name="T6" fmla="*/ 6 w 11"/>
                <a:gd name="T7" fmla="*/ 8 h 14"/>
                <a:gd name="T8" fmla="*/ 5 w 11"/>
                <a:gd name="T9" fmla="*/ 4 h 14"/>
                <a:gd name="T10" fmla="*/ 6 w 11"/>
                <a:gd name="T11" fmla="*/ 1 h 14"/>
                <a:gd name="T12" fmla="*/ 9 w 11"/>
                <a:gd name="T13" fmla="*/ 2 h 14"/>
                <a:gd name="T14" fmla="*/ 9 w 11"/>
                <a:gd name="T15" fmla="*/ 11 h 14"/>
                <a:gd name="T16" fmla="*/ 2 w 11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4">
                  <a:moveTo>
                    <a:pt x="2" y="14"/>
                  </a:moveTo>
                  <a:cubicBezTo>
                    <a:pt x="1" y="14"/>
                    <a:pt x="0" y="13"/>
                    <a:pt x="0" y="12"/>
                  </a:cubicBezTo>
                  <a:cubicBezTo>
                    <a:pt x="0" y="10"/>
                    <a:pt x="1" y="9"/>
                    <a:pt x="2" y="9"/>
                  </a:cubicBezTo>
                  <a:cubicBezTo>
                    <a:pt x="3" y="9"/>
                    <a:pt x="5" y="9"/>
                    <a:pt x="6" y="8"/>
                  </a:cubicBezTo>
                  <a:cubicBezTo>
                    <a:pt x="6" y="7"/>
                    <a:pt x="6" y="6"/>
                    <a:pt x="5" y="4"/>
                  </a:cubicBezTo>
                  <a:cubicBezTo>
                    <a:pt x="4" y="3"/>
                    <a:pt x="5" y="1"/>
                    <a:pt x="6" y="1"/>
                  </a:cubicBezTo>
                  <a:cubicBezTo>
                    <a:pt x="7" y="0"/>
                    <a:pt x="8" y="1"/>
                    <a:pt x="9" y="2"/>
                  </a:cubicBezTo>
                  <a:cubicBezTo>
                    <a:pt x="11" y="5"/>
                    <a:pt x="11" y="8"/>
                    <a:pt x="9" y="11"/>
                  </a:cubicBezTo>
                  <a:cubicBezTo>
                    <a:pt x="7" y="14"/>
                    <a:pt x="3" y="14"/>
                    <a:pt x="2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20"/>
            <p:cNvSpPr/>
            <p:nvPr/>
          </p:nvSpPr>
          <p:spPr bwMode="auto">
            <a:xfrm>
              <a:off x="3279076" y="7420455"/>
              <a:ext cx="251234" cy="143770"/>
            </a:xfrm>
            <a:custGeom>
              <a:avLst/>
              <a:gdLst>
                <a:gd name="T0" fmla="*/ 30 w 52"/>
                <a:gd name="T1" fmla="*/ 30 h 30"/>
                <a:gd name="T2" fmla="*/ 19 w 52"/>
                <a:gd name="T3" fmla="*/ 27 h 30"/>
                <a:gd name="T4" fmla="*/ 3 w 52"/>
                <a:gd name="T5" fmla="*/ 27 h 30"/>
                <a:gd name="T6" fmla="*/ 0 w 52"/>
                <a:gd name="T7" fmla="*/ 26 h 30"/>
                <a:gd name="T8" fmla="*/ 1 w 52"/>
                <a:gd name="T9" fmla="*/ 23 h 30"/>
                <a:gd name="T10" fmla="*/ 21 w 52"/>
                <a:gd name="T11" fmla="*/ 23 h 30"/>
                <a:gd name="T12" fmla="*/ 40 w 52"/>
                <a:gd name="T13" fmla="*/ 22 h 30"/>
                <a:gd name="T14" fmla="*/ 45 w 52"/>
                <a:gd name="T15" fmla="*/ 3 h 30"/>
                <a:gd name="T16" fmla="*/ 47 w 52"/>
                <a:gd name="T17" fmla="*/ 1 h 30"/>
                <a:gd name="T18" fmla="*/ 49 w 52"/>
                <a:gd name="T19" fmla="*/ 2 h 30"/>
                <a:gd name="T20" fmla="*/ 43 w 52"/>
                <a:gd name="T21" fmla="*/ 25 h 30"/>
                <a:gd name="T22" fmla="*/ 30 w 52"/>
                <a:gd name="T2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30">
                  <a:moveTo>
                    <a:pt x="30" y="30"/>
                  </a:moveTo>
                  <a:cubicBezTo>
                    <a:pt x="26" y="30"/>
                    <a:pt x="23" y="29"/>
                    <a:pt x="19" y="27"/>
                  </a:cubicBezTo>
                  <a:cubicBezTo>
                    <a:pt x="11" y="23"/>
                    <a:pt x="3" y="27"/>
                    <a:pt x="3" y="27"/>
                  </a:cubicBezTo>
                  <a:cubicBezTo>
                    <a:pt x="2" y="28"/>
                    <a:pt x="1" y="27"/>
                    <a:pt x="0" y="26"/>
                  </a:cubicBezTo>
                  <a:cubicBezTo>
                    <a:pt x="0" y="25"/>
                    <a:pt x="0" y="24"/>
                    <a:pt x="1" y="23"/>
                  </a:cubicBezTo>
                  <a:cubicBezTo>
                    <a:pt x="2" y="23"/>
                    <a:pt x="11" y="18"/>
                    <a:pt x="21" y="23"/>
                  </a:cubicBezTo>
                  <a:cubicBezTo>
                    <a:pt x="31" y="28"/>
                    <a:pt x="37" y="24"/>
                    <a:pt x="40" y="22"/>
                  </a:cubicBezTo>
                  <a:cubicBezTo>
                    <a:pt x="45" y="17"/>
                    <a:pt x="47" y="10"/>
                    <a:pt x="45" y="3"/>
                  </a:cubicBezTo>
                  <a:cubicBezTo>
                    <a:pt x="45" y="2"/>
                    <a:pt x="45" y="1"/>
                    <a:pt x="47" y="1"/>
                  </a:cubicBezTo>
                  <a:cubicBezTo>
                    <a:pt x="48" y="0"/>
                    <a:pt x="49" y="1"/>
                    <a:pt x="49" y="2"/>
                  </a:cubicBezTo>
                  <a:cubicBezTo>
                    <a:pt x="52" y="10"/>
                    <a:pt x="49" y="19"/>
                    <a:pt x="43" y="25"/>
                  </a:cubicBezTo>
                  <a:cubicBezTo>
                    <a:pt x="39" y="28"/>
                    <a:pt x="35" y="30"/>
                    <a:pt x="30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21"/>
            <p:cNvSpPr/>
            <p:nvPr/>
          </p:nvSpPr>
          <p:spPr bwMode="auto">
            <a:xfrm>
              <a:off x="3390897" y="7314442"/>
              <a:ext cx="106012" cy="85680"/>
            </a:xfrm>
            <a:custGeom>
              <a:avLst/>
              <a:gdLst>
                <a:gd name="T0" fmla="*/ 15 w 22"/>
                <a:gd name="T1" fmla="*/ 18 h 18"/>
                <a:gd name="T2" fmla="*/ 15 w 22"/>
                <a:gd name="T3" fmla="*/ 18 h 18"/>
                <a:gd name="T4" fmla="*/ 13 w 22"/>
                <a:gd name="T5" fmla="*/ 16 h 18"/>
                <a:gd name="T6" fmla="*/ 3 w 22"/>
                <a:gd name="T7" fmla="*/ 7 h 18"/>
                <a:gd name="T8" fmla="*/ 0 w 22"/>
                <a:gd name="T9" fmla="*/ 6 h 18"/>
                <a:gd name="T10" fmla="*/ 1 w 22"/>
                <a:gd name="T11" fmla="*/ 3 h 18"/>
                <a:gd name="T12" fmla="*/ 16 w 22"/>
                <a:gd name="T13" fmla="*/ 12 h 18"/>
                <a:gd name="T14" fmla="*/ 18 w 22"/>
                <a:gd name="T15" fmla="*/ 10 h 18"/>
                <a:gd name="T16" fmla="*/ 21 w 22"/>
                <a:gd name="T17" fmla="*/ 10 h 18"/>
                <a:gd name="T18" fmla="*/ 21 w 22"/>
                <a:gd name="T19" fmla="*/ 13 h 18"/>
                <a:gd name="T20" fmla="*/ 17 w 22"/>
                <a:gd name="T21" fmla="*/ 17 h 18"/>
                <a:gd name="T22" fmla="*/ 15 w 22"/>
                <a:gd name="T2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8">
                  <a:moveTo>
                    <a:pt x="15" y="18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3" y="17"/>
                    <a:pt x="13" y="16"/>
                  </a:cubicBezTo>
                  <a:cubicBezTo>
                    <a:pt x="10" y="6"/>
                    <a:pt x="3" y="7"/>
                    <a:pt x="3" y="7"/>
                  </a:cubicBezTo>
                  <a:cubicBezTo>
                    <a:pt x="2" y="8"/>
                    <a:pt x="0" y="7"/>
                    <a:pt x="0" y="6"/>
                  </a:cubicBezTo>
                  <a:cubicBezTo>
                    <a:pt x="0" y="5"/>
                    <a:pt x="0" y="3"/>
                    <a:pt x="1" y="3"/>
                  </a:cubicBezTo>
                  <a:cubicBezTo>
                    <a:pt x="1" y="3"/>
                    <a:pt x="11" y="0"/>
                    <a:pt x="16" y="1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9"/>
                    <a:pt x="20" y="9"/>
                    <a:pt x="21" y="10"/>
                  </a:cubicBezTo>
                  <a:cubicBezTo>
                    <a:pt x="22" y="11"/>
                    <a:pt x="22" y="12"/>
                    <a:pt x="21" y="13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8"/>
                    <a:pt x="16" y="18"/>
                    <a:pt x="15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22"/>
            <p:cNvSpPr/>
            <p:nvPr/>
          </p:nvSpPr>
          <p:spPr bwMode="auto">
            <a:xfrm>
              <a:off x="3433010" y="7506135"/>
              <a:ext cx="43567" cy="43567"/>
            </a:xfrm>
            <a:custGeom>
              <a:avLst/>
              <a:gdLst>
                <a:gd name="T0" fmla="*/ 6 w 9"/>
                <a:gd name="T1" fmla="*/ 9 h 9"/>
                <a:gd name="T2" fmla="*/ 4 w 9"/>
                <a:gd name="T3" fmla="*/ 7 h 9"/>
                <a:gd name="T4" fmla="*/ 2 w 9"/>
                <a:gd name="T5" fmla="*/ 5 h 9"/>
                <a:gd name="T6" fmla="*/ 0 w 9"/>
                <a:gd name="T7" fmla="*/ 3 h 9"/>
                <a:gd name="T8" fmla="*/ 2 w 9"/>
                <a:gd name="T9" fmla="*/ 0 h 9"/>
                <a:gd name="T10" fmla="*/ 9 w 9"/>
                <a:gd name="T11" fmla="*/ 7 h 9"/>
                <a:gd name="T12" fmla="*/ 6 w 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5" y="9"/>
                    <a:pt x="4" y="8"/>
                    <a:pt x="4" y="7"/>
                  </a:cubicBezTo>
                  <a:cubicBezTo>
                    <a:pt x="4" y="6"/>
                    <a:pt x="4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9" y="4"/>
                    <a:pt x="9" y="7"/>
                  </a:cubicBezTo>
                  <a:cubicBezTo>
                    <a:pt x="9" y="8"/>
                    <a:pt x="8" y="9"/>
                    <a:pt x="6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23"/>
            <p:cNvSpPr/>
            <p:nvPr/>
          </p:nvSpPr>
          <p:spPr bwMode="auto">
            <a:xfrm>
              <a:off x="3322642" y="7520657"/>
              <a:ext cx="43567" cy="53732"/>
            </a:xfrm>
            <a:custGeom>
              <a:avLst/>
              <a:gdLst>
                <a:gd name="T0" fmla="*/ 2 w 9"/>
                <a:gd name="T1" fmla="*/ 11 h 11"/>
                <a:gd name="T2" fmla="*/ 0 w 9"/>
                <a:gd name="T3" fmla="*/ 9 h 11"/>
                <a:gd name="T4" fmla="*/ 6 w 9"/>
                <a:gd name="T5" fmla="*/ 1 h 11"/>
                <a:gd name="T6" fmla="*/ 9 w 9"/>
                <a:gd name="T7" fmla="*/ 2 h 11"/>
                <a:gd name="T8" fmla="*/ 8 w 9"/>
                <a:gd name="T9" fmla="*/ 5 h 11"/>
                <a:gd name="T10" fmla="*/ 5 w 9"/>
                <a:gd name="T11" fmla="*/ 9 h 11"/>
                <a:gd name="T12" fmla="*/ 2 w 9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2" y="11"/>
                  </a:moveTo>
                  <a:cubicBezTo>
                    <a:pt x="1" y="11"/>
                    <a:pt x="0" y="10"/>
                    <a:pt x="0" y="9"/>
                  </a:cubicBezTo>
                  <a:cubicBezTo>
                    <a:pt x="0" y="4"/>
                    <a:pt x="4" y="1"/>
                    <a:pt x="6" y="1"/>
                  </a:cubicBezTo>
                  <a:cubicBezTo>
                    <a:pt x="7" y="0"/>
                    <a:pt x="9" y="1"/>
                    <a:pt x="9" y="2"/>
                  </a:cubicBezTo>
                  <a:cubicBezTo>
                    <a:pt x="9" y="3"/>
                    <a:pt x="9" y="4"/>
                    <a:pt x="8" y="5"/>
                  </a:cubicBezTo>
                  <a:cubicBezTo>
                    <a:pt x="7" y="5"/>
                    <a:pt x="5" y="6"/>
                    <a:pt x="5" y="9"/>
                  </a:cubicBezTo>
                  <a:cubicBezTo>
                    <a:pt x="5" y="10"/>
                    <a:pt x="4" y="11"/>
                    <a:pt x="2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2755585" y="2408472"/>
            <a:ext cx="2670015" cy="1231158"/>
            <a:chOff x="6938442" y="2342498"/>
            <a:chExt cx="2472589" cy="1231158"/>
          </a:xfrm>
        </p:grpSpPr>
        <p:sp>
          <p:nvSpPr>
            <p:cNvPr id="59" name="文本框 58"/>
            <p:cNvSpPr txBox="1"/>
            <p:nvPr/>
          </p:nvSpPr>
          <p:spPr>
            <a:xfrm>
              <a:off x="6938443" y="2342498"/>
              <a:ext cx="190012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solidFill>
                    <a:schemeClr val="bg1"/>
                  </a:solidFill>
                </a:rPr>
                <a:t>单击添加段落标题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6938442" y="2733426"/>
              <a:ext cx="2472589" cy="8402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750579" y="2408472"/>
            <a:ext cx="2670015" cy="1231158"/>
            <a:chOff x="6938442" y="2342498"/>
            <a:chExt cx="2472589" cy="1231158"/>
          </a:xfrm>
        </p:grpSpPr>
        <p:sp>
          <p:nvSpPr>
            <p:cNvPr id="62" name="文本框 61"/>
            <p:cNvSpPr txBox="1"/>
            <p:nvPr/>
          </p:nvSpPr>
          <p:spPr>
            <a:xfrm>
              <a:off x="6938443" y="2342498"/>
              <a:ext cx="190012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solidFill>
                    <a:schemeClr val="bg1"/>
                  </a:solidFill>
                </a:rPr>
                <a:t>单击添加段落标题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6938442" y="2733426"/>
              <a:ext cx="2472589" cy="8402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2755585" y="4186836"/>
            <a:ext cx="2670015" cy="1231158"/>
            <a:chOff x="6938442" y="2342498"/>
            <a:chExt cx="2472589" cy="1231158"/>
          </a:xfrm>
        </p:grpSpPr>
        <p:sp>
          <p:nvSpPr>
            <p:cNvPr id="72" name="文本框 71"/>
            <p:cNvSpPr txBox="1"/>
            <p:nvPr/>
          </p:nvSpPr>
          <p:spPr>
            <a:xfrm>
              <a:off x="6938443" y="2342498"/>
              <a:ext cx="190012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solidFill>
                    <a:schemeClr val="bg1"/>
                  </a:solidFill>
                </a:rPr>
                <a:t>单击添加段落标题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6938442" y="2733426"/>
              <a:ext cx="2472589" cy="8402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750579" y="4186836"/>
            <a:ext cx="2670015" cy="1231158"/>
            <a:chOff x="6938442" y="2342498"/>
            <a:chExt cx="2472589" cy="1231158"/>
          </a:xfrm>
        </p:grpSpPr>
        <p:sp>
          <p:nvSpPr>
            <p:cNvPr id="75" name="文本框 74"/>
            <p:cNvSpPr txBox="1"/>
            <p:nvPr/>
          </p:nvSpPr>
          <p:spPr>
            <a:xfrm>
              <a:off x="6938443" y="2342498"/>
              <a:ext cx="190012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solidFill>
                    <a:schemeClr val="bg1"/>
                  </a:solidFill>
                </a:rPr>
                <a:t>单击添加段落标题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6938442" y="2733426"/>
              <a:ext cx="2472589" cy="8402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23841" y="3543280"/>
            <a:ext cx="702312" cy="700354"/>
            <a:chOff x="7512780" y="2106055"/>
            <a:chExt cx="521347" cy="519894"/>
          </a:xfrm>
          <a:solidFill>
            <a:schemeClr val="accent2"/>
          </a:solidFill>
        </p:grpSpPr>
        <p:sp>
          <p:nvSpPr>
            <p:cNvPr id="77" name="Freeform 142"/>
            <p:cNvSpPr/>
            <p:nvPr/>
          </p:nvSpPr>
          <p:spPr bwMode="auto">
            <a:xfrm>
              <a:off x="7797415" y="2278869"/>
              <a:ext cx="236712" cy="347080"/>
            </a:xfrm>
            <a:custGeom>
              <a:avLst/>
              <a:gdLst>
                <a:gd name="T0" fmla="*/ 23 w 49"/>
                <a:gd name="T1" fmla="*/ 57 h 72"/>
                <a:gd name="T2" fmla="*/ 48 w 49"/>
                <a:gd name="T3" fmla="*/ 32 h 72"/>
                <a:gd name="T4" fmla="*/ 49 w 49"/>
                <a:gd name="T5" fmla="*/ 28 h 72"/>
                <a:gd name="T6" fmla="*/ 46 w 49"/>
                <a:gd name="T7" fmla="*/ 5 h 72"/>
                <a:gd name="T8" fmla="*/ 44 w 49"/>
                <a:gd name="T9" fmla="*/ 1 h 72"/>
                <a:gd name="T10" fmla="*/ 40 w 49"/>
                <a:gd name="T11" fmla="*/ 0 h 72"/>
                <a:gd name="T12" fmla="*/ 36 w 49"/>
                <a:gd name="T13" fmla="*/ 5 h 72"/>
                <a:gd name="T14" fmla="*/ 39 w 49"/>
                <a:gd name="T15" fmla="*/ 27 h 72"/>
                <a:gd name="T16" fmla="*/ 29 w 49"/>
                <a:gd name="T17" fmla="*/ 37 h 72"/>
                <a:gd name="T18" fmla="*/ 25 w 49"/>
                <a:gd name="T19" fmla="*/ 38 h 72"/>
                <a:gd name="T20" fmla="*/ 25 w 49"/>
                <a:gd name="T21" fmla="*/ 34 h 72"/>
                <a:gd name="T22" fmla="*/ 31 w 49"/>
                <a:gd name="T23" fmla="*/ 27 h 72"/>
                <a:gd name="T24" fmla="*/ 32 w 49"/>
                <a:gd name="T25" fmla="*/ 20 h 72"/>
                <a:gd name="T26" fmla="*/ 24 w 49"/>
                <a:gd name="T27" fmla="*/ 20 h 72"/>
                <a:gd name="T28" fmla="*/ 17 w 49"/>
                <a:gd name="T29" fmla="*/ 27 h 72"/>
                <a:gd name="T30" fmla="*/ 16 w 49"/>
                <a:gd name="T31" fmla="*/ 29 h 72"/>
                <a:gd name="T32" fmla="*/ 11 w 49"/>
                <a:gd name="T33" fmla="*/ 33 h 72"/>
                <a:gd name="T34" fmla="*/ 4 w 49"/>
                <a:gd name="T35" fmla="*/ 50 h 72"/>
                <a:gd name="T36" fmla="*/ 0 w 49"/>
                <a:gd name="T37" fmla="*/ 70 h 72"/>
                <a:gd name="T38" fmla="*/ 1 w 49"/>
                <a:gd name="T39" fmla="*/ 72 h 72"/>
                <a:gd name="T40" fmla="*/ 17 w 49"/>
                <a:gd name="T41" fmla="*/ 72 h 72"/>
                <a:gd name="T42" fmla="*/ 20 w 49"/>
                <a:gd name="T43" fmla="*/ 71 h 72"/>
                <a:gd name="T44" fmla="*/ 23 w 49"/>
                <a:gd name="T45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72">
                  <a:moveTo>
                    <a:pt x="23" y="57"/>
                  </a:moveTo>
                  <a:cubicBezTo>
                    <a:pt x="48" y="32"/>
                    <a:pt x="48" y="32"/>
                    <a:pt x="48" y="32"/>
                  </a:cubicBezTo>
                  <a:cubicBezTo>
                    <a:pt x="49" y="31"/>
                    <a:pt x="49" y="30"/>
                    <a:pt x="49" y="2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3"/>
                    <a:pt x="45" y="2"/>
                    <a:pt x="44" y="1"/>
                  </a:cubicBezTo>
                  <a:cubicBezTo>
                    <a:pt x="43" y="0"/>
                    <a:pt x="42" y="0"/>
                    <a:pt x="40" y="0"/>
                  </a:cubicBezTo>
                  <a:cubicBezTo>
                    <a:pt x="38" y="0"/>
                    <a:pt x="35" y="3"/>
                    <a:pt x="36" y="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7" y="38"/>
                    <a:pt x="26" y="39"/>
                    <a:pt x="25" y="38"/>
                  </a:cubicBezTo>
                  <a:cubicBezTo>
                    <a:pt x="24" y="37"/>
                    <a:pt x="24" y="35"/>
                    <a:pt x="25" y="34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3" y="25"/>
                    <a:pt x="34" y="22"/>
                    <a:pt x="32" y="20"/>
                  </a:cubicBezTo>
                  <a:cubicBezTo>
                    <a:pt x="30" y="18"/>
                    <a:pt x="26" y="18"/>
                    <a:pt x="24" y="20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4" y="30"/>
                    <a:pt x="13" y="32"/>
                    <a:pt x="11" y="33"/>
                  </a:cubicBezTo>
                  <a:cubicBezTo>
                    <a:pt x="8" y="37"/>
                    <a:pt x="5" y="44"/>
                    <a:pt x="4" y="5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1"/>
                    <a:pt x="0" y="72"/>
                    <a:pt x="1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8" y="72"/>
                    <a:pt x="19" y="71"/>
                    <a:pt x="20" y="71"/>
                  </a:cubicBezTo>
                  <a:cubicBezTo>
                    <a:pt x="20" y="70"/>
                    <a:pt x="23" y="57"/>
                    <a:pt x="2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43"/>
            <p:cNvSpPr/>
            <p:nvPr/>
          </p:nvSpPr>
          <p:spPr bwMode="auto">
            <a:xfrm>
              <a:off x="7512780" y="2278869"/>
              <a:ext cx="241068" cy="347080"/>
            </a:xfrm>
            <a:custGeom>
              <a:avLst/>
              <a:gdLst>
                <a:gd name="T0" fmla="*/ 27 w 50"/>
                <a:gd name="T1" fmla="*/ 57 h 72"/>
                <a:gd name="T2" fmla="*/ 2 w 50"/>
                <a:gd name="T3" fmla="*/ 32 h 72"/>
                <a:gd name="T4" fmla="*/ 0 w 50"/>
                <a:gd name="T5" fmla="*/ 28 h 72"/>
                <a:gd name="T6" fmla="*/ 4 w 50"/>
                <a:gd name="T7" fmla="*/ 5 h 72"/>
                <a:gd name="T8" fmla="*/ 6 w 50"/>
                <a:gd name="T9" fmla="*/ 1 h 72"/>
                <a:gd name="T10" fmla="*/ 9 w 50"/>
                <a:gd name="T11" fmla="*/ 0 h 72"/>
                <a:gd name="T12" fmla="*/ 14 w 50"/>
                <a:gd name="T13" fmla="*/ 5 h 72"/>
                <a:gd name="T14" fmla="*/ 11 w 50"/>
                <a:gd name="T15" fmla="*/ 27 h 72"/>
                <a:gd name="T16" fmla="*/ 21 w 50"/>
                <a:gd name="T17" fmla="*/ 37 h 72"/>
                <a:gd name="T18" fmla="*/ 25 w 50"/>
                <a:gd name="T19" fmla="*/ 38 h 72"/>
                <a:gd name="T20" fmla="*/ 25 w 50"/>
                <a:gd name="T21" fmla="*/ 34 h 72"/>
                <a:gd name="T22" fmla="*/ 18 w 50"/>
                <a:gd name="T23" fmla="*/ 27 h 72"/>
                <a:gd name="T24" fmla="*/ 18 w 50"/>
                <a:gd name="T25" fmla="*/ 20 h 72"/>
                <a:gd name="T26" fmla="*/ 25 w 50"/>
                <a:gd name="T27" fmla="*/ 20 h 72"/>
                <a:gd name="T28" fmla="*/ 32 w 50"/>
                <a:gd name="T29" fmla="*/ 27 h 72"/>
                <a:gd name="T30" fmla="*/ 34 w 50"/>
                <a:gd name="T31" fmla="*/ 29 h 72"/>
                <a:gd name="T32" fmla="*/ 39 w 50"/>
                <a:gd name="T33" fmla="*/ 33 h 72"/>
                <a:gd name="T34" fmla="*/ 46 w 50"/>
                <a:gd name="T35" fmla="*/ 50 h 72"/>
                <a:gd name="T36" fmla="*/ 50 w 50"/>
                <a:gd name="T37" fmla="*/ 70 h 72"/>
                <a:gd name="T38" fmla="*/ 49 w 50"/>
                <a:gd name="T39" fmla="*/ 72 h 72"/>
                <a:gd name="T40" fmla="*/ 32 w 50"/>
                <a:gd name="T41" fmla="*/ 72 h 72"/>
                <a:gd name="T42" fmla="*/ 30 w 50"/>
                <a:gd name="T43" fmla="*/ 71 h 72"/>
                <a:gd name="T44" fmla="*/ 27 w 50"/>
                <a:gd name="T45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72">
                  <a:moveTo>
                    <a:pt x="27" y="57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1"/>
                    <a:pt x="0" y="30"/>
                    <a:pt x="0" y="28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5" y="2"/>
                    <a:pt x="6" y="1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12" y="0"/>
                    <a:pt x="14" y="3"/>
                    <a:pt x="14" y="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4" y="39"/>
                    <a:pt x="25" y="38"/>
                  </a:cubicBezTo>
                  <a:cubicBezTo>
                    <a:pt x="26" y="37"/>
                    <a:pt x="26" y="35"/>
                    <a:pt x="25" y="34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6" y="25"/>
                    <a:pt x="16" y="22"/>
                    <a:pt x="18" y="20"/>
                  </a:cubicBezTo>
                  <a:cubicBezTo>
                    <a:pt x="20" y="18"/>
                    <a:pt x="23" y="18"/>
                    <a:pt x="25" y="2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30"/>
                    <a:pt x="37" y="32"/>
                    <a:pt x="39" y="33"/>
                  </a:cubicBezTo>
                  <a:cubicBezTo>
                    <a:pt x="42" y="37"/>
                    <a:pt x="45" y="44"/>
                    <a:pt x="46" y="5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0" y="71"/>
                    <a:pt x="50" y="72"/>
                    <a:pt x="49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1" y="72"/>
                    <a:pt x="30" y="71"/>
                    <a:pt x="30" y="71"/>
                  </a:cubicBezTo>
                  <a:cubicBezTo>
                    <a:pt x="30" y="70"/>
                    <a:pt x="27" y="57"/>
                    <a:pt x="2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44"/>
            <p:cNvSpPr/>
            <p:nvPr/>
          </p:nvSpPr>
          <p:spPr bwMode="auto">
            <a:xfrm>
              <a:off x="7614436" y="2106055"/>
              <a:ext cx="323846" cy="322392"/>
            </a:xfrm>
            <a:custGeom>
              <a:avLst/>
              <a:gdLst>
                <a:gd name="T0" fmla="*/ 67 w 67"/>
                <a:gd name="T1" fmla="*/ 21 h 67"/>
                <a:gd name="T2" fmla="*/ 46 w 67"/>
                <a:gd name="T3" fmla="*/ 0 h 67"/>
                <a:gd name="T4" fmla="*/ 33 w 67"/>
                <a:gd name="T5" fmla="*/ 4 h 67"/>
                <a:gd name="T6" fmla="*/ 21 w 67"/>
                <a:gd name="T7" fmla="*/ 0 h 67"/>
                <a:gd name="T8" fmla="*/ 0 w 67"/>
                <a:gd name="T9" fmla="*/ 21 h 67"/>
                <a:gd name="T10" fmla="*/ 30 w 67"/>
                <a:gd name="T11" fmla="*/ 67 h 67"/>
                <a:gd name="T12" fmla="*/ 33 w 67"/>
                <a:gd name="T13" fmla="*/ 67 h 67"/>
                <a:gd name="T14" fmla="*/ 36 w 67"/>
                <a:gd name="T15" fmla="*/ 67 h 67"/>
                <a:gd name="T16" fmla="*/ 67 w 67"/>
                <a:gd name="T17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7">
                  <a:moveTo>
                    <a:pt x="67" y="21"/>
                  </a:moveTo>
                  <a:cubicBezTo>
                    <a:pt x="67" y="9"/>
                    <a:pt x="58" y="0"/>
                    <a:pt x="46" y="0"/>
                  </a:cubicBezTo>
                  <a:cubicBezTo>
                    <a:pt x="41" y="0"/>
                    <a:pt x="37" y="1"/>
                    <a:pt x="33" y="4"/>
                  </a:cubicBezTo>
                  <a:cubicBezTo>
                    <a:pt x="30" y="1"/>
                    <a:pt x="25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48"/>
                    <a:pt x="29" y="66"/>
                    <a:pt x="30" y="67"/>
                  </a:cubicBezTo>
                  <a:cubicBezTo>
                    <a:pt x="31" y="67"/>
                    <a:pt x="32" y="67"/>
                    <a:pt x="33" y="67"/>
                  </a:cubicBezTo>
                  <a:cubicBezTo>
                    <a:pt x="34" y="67"/>
                    <a:pt x="35" y="67"/>
                    <a:pt x="36" y="67"/>
                  </a:cubicBezTo>
                  <a:cubicBezTo>
                    <a:pt x="37" y="66"/>
                    <a:pt x="67" y="48"/>
                    <a:pt x="6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959448" y="775342"/>
              <a:ext cx="305969" cy="305970"/>
              <a:chOff x="6345495" y="4910939"/>
              <a:chExt cx="471103" cy="471102"/>
            </a:xfrm>
            <a:solidFill>
              <a:schemeClr val="bg1"/>
            </a:solidFill>
          </p:grpSpPr>
          <p:sp>
            <p:nvSpPr>
              <p:cNvPr id="81" name="Freeform 78"/>
              <p:cNvSpPr>
                <a:spLocks noEditPoints="1"/>
              </p:cNvSpPr>
              <p:nvPr/>
            </p:nvSpPr>
            <p:spPr bwMode="auto">
              <a:xfrm>
                <a:off x="6616578" y="5189915"/>
                <a:ext cx="200020" cy="192126"/>
              </a:xfrm>
              <a:custGeom>
                <a:avLst/>
                <a:gdLst>
                  <a:gd name="T0" fmla="*/ 45 w 46"/>
                  <a:gd name="T1" fmla="*/ 31 h 44"/>
                  <a:gd name="T2" fmla="*/ 37 w 46"/>
                  <a:gd name="T3" fmla="*/ 23 h 44"/>
                  <a:gd name="T4" fmla="*/ 38 w 46"/>
                  <a:gd name="T5" fmla="*/ 18 h 44"/>
                  <a:gd name="T6" fmla="*/ 33 w 46"/>
                  <a:gd name="T7" fmla="*/ 5 h 44"/>
                  <a:gd name="T8" fmla="*/ 20 w 46"/>
                  <a:gd name="T9" fmla="*/ 0 h 44"/>
                  <a:gd name="T10" fmla="*/ 7 w 46"/>
                  <a:gd name="T11" fmla="*/ 5 h 44"/>
                  <a:gd name="T12" fmla="*/ 7 w 46"/>
                  <a:gd name="T13" fmla="*/ 31 h 44"/>
                  <a:gd name="T14" fmla="*/ 20 w 46"/>
                  <a:gd name="T15" fmla="*/ 36 h 44"/>
                  <a:gd name="T16" fmla="*/ 26 w 46"/>
                  <a:gd name="T17" fmla="*/ 35 h 44"/>
                  <a:gd name="T18" fmla="*/ 34 w 46"/>
                  <a:gd name="T19" fmla="*/ 43 h 44"/>
                  <a:gd name="T20" fmla="*/ 37 w 46"/>
                  <a:gd name="T21" fmla="*/ 43 h 44"/>
                  <a:gd name="T22" fmla="*/ 45 w 46"/>
                  <a:gd name="T23" fmla="*/ 35 h 44"/>
                  <a:gd name="T24" fmla="*/ 45 w 46"/>
                  <a:gd name="T25" fmla="*/ 31 h 44"/>
                  <a:gd name="T26" fmla="*/ 23 w 46"/>
                  <a:gd name="T27" fmla="*/ 26 h 44"/>
                  <a:gd name="T28" fmla="*/ 14 w 46"/>
                  <a:gd name="T29" fmla="*/ 24 h 44"/>
                  <a:gd name="T30" fmla="*/ 14 w 46"/>
                  <a:gd name="T31" fmla="*/ 11 h 44"/>
                  <a:gd name="T32" fmla="*/ 20 w 46"/>
                  <a:gd name="T33" fmla="*/ 9 h 44"/>
                  <a:gd name="T34" fmla="*/ 26 w 46"/>
                  <a:gd name="T35" fmla="*/ 11 h 44"/>
                  <a:gd name="T36" fmla="*/ 29 w 46"/>
                  <a:gd name="T37" fmla="*/ 18 h 44"/>
                  <a:gd name="T38" fmla="*/ 29 w 46"/>
                  <a:gd name="T39" fmla="*/ 21 h 44"/>
                  <a:gd name="T40" fmla="*/ 26 w 46"/>
                  <a:gd name="T41" fmla="*/ 24 h 44"/>
                  <a:gd name="T42" fmla="*/ 23 w 46"/>
                  <a:gd name="T43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44">
                    <a:moveTo>
                      <a:pt x="45" y="31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0"/>
                      <a:pt x="38" y="18"/>
                    </a:cubicBezTo>
                    <a:cubicBezTo>
                      <a:pt x="38" y="13"/>
                      <a:pt x="36" y="8"/>
                      <a:pt x="33" y="5"/>
                    </a:cubicBezTo>
                    <a:cubicBezTo>
                      <a:pt x="29" y="2"/>
                      <a:pt x="25" y="0"/>
                      <a:pt x="20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0" y="12"/>
                      <a:pt x="0" y="24"/>
                      <a:pt x="7" y="31"/>
                    </a:cubicBezTo>
                    <a:cubicBezTo>
                      <a:pt x="11" y="34"/>
                      <a:pt x="15" y="36"/>
                      <a:pt x="20" y="36"/>
                    </a:cubicBezTo>
                    <a:cubicBezTo>
                      <a:pt x="22" y="36"/>
                      <a:pt x="24" y="36"/>
                      <a:pt x="26" y="3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6" y="44"/>
                      <a:pt x="37" y="4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6" y="34"/>
                      <a:pt x="46" y="32"/>
                      <a:pt x="45" y="31"/>
                    </a:cubicBezTo>
                    <a:close/>
                    <a:moveTo>
                      <a:pt x="23" y="26"/>
                    </a:moveTo>
                    <a:cubicBezTo>
                      <a:pt x="20" y="28"/>
                      <a:pt x="16" y="27"/>
                      <a:pt x="14" y="24"/>
                    </a:cubicBezTo>
                    <a:cubicBezTo>
                      <a:pt x="10" y="21"/>
                      <a:pt x="10" y="15"/>
                      <a:pt x="14" y="11"/>
                    </a:cubicBezTo>
                    <a:cubicBezTo>
                      <a:pt x="15" y="10"/>
                      <a:pt x="18" y="9"/>
                      <a:pt x="20" y="9"/>
                    </a:cubicBezTo>
                    <a:cubicBezTo>
                      <a:pt x="22" y="9"/>
                      <a:pt x="25" y="10"/>
                      <a:pt x="26" y="11"/>
                    </a:cubicBezTo>
                    <a:cubicBezTo>
                      <a:pt x="28" y="13"/>
                      <a:pt x="29" y="15"/>
                      <a:pt x="29" y="18"/>
                    </a:cubicBezTo>
                    <a:cubicBezTo>
                      <a:pt x="29" y="19"/>
                      <a:pt x="29" y="20"/>
                      <a:pt x="29" y="21"/>
                    </a:cubicBezTo>
                    <a:cubicBezTo>
                      <a:pt x="28" y="22"/>
                      <a:pt x="27" y="23"/>
                      <a:pt x="26" y="24"/>
                    </a:cubicBezTo>
                    <a:cubicBezTo>
                      <a:pt x="26" y="25"/>
                      <a:pt x="24" y="26"/>
                      <a:pt x="2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79"/>
              <p:cNvSpPr>
                <a:spLocks noEditPoints="1"/>
              </p:cNvSpPr>
              <p:nvPr/>
            </p:nvSpPr>
            <p:spPr bwMode="auto">
              <a:xfrm>
                <a:off x="6345495" y="4910939"/>
                <a:ext cx="371091" cy="471101"/>
              </a:xfrm>
              <a:custGeom>
                <a:avLst/>
                <a:gdLst>
                  <a:gd name="T0" fmla="*/ 66 w 85"/>
                  <a:gd name="T1" fmla="*/ 98 h 108"/>
                  <a:gd name="T2" fmla="*/ 66 w 85"/>
                  <a:gd name="T3" fmla="*/ 66 h 108"/>
                  <a:gd name="T4" fmla="*/ 82 w 85"/>
                  <a:gd name="T5" fmla="*/ 59 h 108"/>
                  <a:gd name="T6" fmla="*/ 85 w 85"/>
                  <a:gd name="T7" fmla="*/ 60 h 108"/>
                  <a:gd name="T8" fmla="*/ 44 w 85"/>
                  <a:gd name="T9" fmla="*/ 1 h 108"/>
                  <a:gd name="T10" fmla="*/ 41 w 85"/>
                  <a:gd name="T11" fmla="*/ 1 h 108"/>
                  <a:gd name="T12" fmla="*/ 0 w 85"/>
                  <a:gd name="T13" fmla="*/ 63 h 108"/>
                  <a:gd name="T14" fmla="*/ 43 w 85"/>
                  <a:gd name="T15" fmla="*/ 108 h 108"/>
                  <a:gd name="T16" fmla="*/ 68 w 85"/>
                  <a:gd name="T17" fmla="*/ 99 h 108"/>
                  <a:gd name="T18" fmla="*/ 66 w 85"/>
                  <a:gd name="T19" fmla="*/ 98 h 108"/>
                  <a:gd name="T20" fmla="*/ 50 w 85"/>
                  <a:gd name="T21" fmla="*/ 96 h 108"/>
                  <a:gd name="T22" fmla="*/ 43 w 85"/>
                  <a:gd name="T23" fmla="*/ 96 h 108"/>
                  <a:gd name="T24" fmla="*/ 9 w 85"/>
                  <a:gd name="T25" fmla="*/ 61 h 108"/>
                  <a:gd name="T26" fmla="*/ 25 w 85"/>
                  <a:gd name="T27" fmla="*/ 29 h 108"/>
                  <a:gd name="T28" fmla="*/ 28 w 85"/>
                  <a:gd name="T29" fmla="*/ 28 h 108"/>
                  <a:gd name="T30" fmla="*/ 29 w 85"/>
                  <a:gd name="T31" fmla="*/ 30 h 108"/>
                  <a:gd name="T32" fmla="*/ 29 w 85"/>
                  <a:gd name="T33" fmla="*/ 37 h 108"/>
                  <a:gd name="T34" fmla="*/ 50 w 85"/>
                  <a:gd name="T35" fmla="*/ 91 h 108"/>
                  <a:gd name="T36" fmla="*/ 51 w 85"/>
                  <a:gd name="T37" fmla="*/ 94 h 108"/>
                  <a:gd name="T38" fmla="*/ 50 w 85"/>
                  <a:gd name="T3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8">
                    <a:moveTo>
                      <a:pt x="66" y="98"/>
                    </a:moveTo>
                    <a:cubicBezTo>
                      <a:pt x="57" y="89"/>
                      <a:pt x="57" y="75"/>
                      <a:pt x="66" y="66"/>
                    </a:cubicBezTo>
                    <a:cubicBezTo>
                      <a:pt x="70" y="62"/>
                      <a:pt x="76" y="59"/>
                      <a:pt x="82" y="59"/>
                    </a:cubicBezTo>
                    <a:cubicBezTo>
                      <a:pt x="83" y="59"/>
                      <a:pt x="84" y="59"/>
                      <a:pt x="85" y="60"/>
                    </a:cubicBezTo>
                    <a:cubicBezTo>
                      <a:pt x="81" y="32"/>
                      <a:pt x="46" y="2"/>
                      <a:pt x="44" y="1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39" y="2"/>
                      <a:pt x="0" y="39"/>
                      <a:pt x="0" y="63"/>
                    </a:cubicBezTo>
                    <a:cubicBezTo>
                      <a:pt x="0" y="87"/>
                      <a:pt x="20" y="108"/>
                      <a:pt x="43" y="108"/>
                    </a:cubicBezTo>
                    <a:cubicBezTo>
                      <a:pt x="52" y="108"/>
                      <a:pt x="61" y="105"/>
                      <a:pt x="68" y="99"/>
                    </a:cubicBezTo>
                    <a:cubicBezTo>
                      <a:pt x="67" y="99"/>
                      <a:pt x="67" y="98"/>
                      <a:pt x="66" y="98"/>
                    </a:cubicBezTo>
                    <a:close/>
                    <a:moveTo>
                      <a:pt x="50" y="96"/>
                    </a:moveTo>
                    <a:cubicBezTo>
                      <a:pt x="47" y="96"/>
                      <a:pt x="45" y="96"/>
                      <a:pt x="43" y="96"/>
                    </a:cubicBezTo>
                    <a:cubicBezTo>
                      <a:pt x="25" y="96"/>
                      <a:pt x="9" y="80"/>
                      <a:pt x="9" y="61"/>
                    </a:cubicBezTo>
                    <a:cubicBezTo>
                      <a:pt x="9" y="53"/>
                      <a:pt x="15" y="42"/>
                      <a:pt x="25" y="29"/>
                    </a:cubicBezTo>
                    <a:cubicBezTo>
                      <a:pt x="26" y="28"/>
                      <a:pt x="27" y="28"/>
                      <a:pt x="28" y="28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9" y="33"/>
                      <a:pt x="29" y="35"/>
                      <a:pt x="29" y="37"/>
                    </a:cubicBezTo>
                    <a:cubicBezTo>
                      <a:pt x="29" y="64"/>
                      <a:pt x="38" y="87"/>
                      <a:pt x="50" y="91"/>
                    </a:cubicBezTo>
                    <a:cubicBezTo>
                      <a:pt x="51" y="92"/>
                      <a:pt x="51" y="93"/>
                      <a:pt x="51" y="94"/>
                    </a:cubicBezTo>
                    <a:cubicBezTo>
                      <a:pt x="51" y="95"/>
                      <a:pt x="51" y="95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-9521" y="4078516"/>
            <a:ext cx="1219676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973290" y="2300406"/>
            <a:ext cx="1539820" cy="1539820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38100">
            <a:solidFill>
              <a:schemeClr val="accent3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208490" y="2300406"/>
            <a:ext cx="1539820" cy="153982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accent4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18" name="椭圆 17"/>
          <p:cNvSpPr/>
          <p:nvPr/>
        </p:nvSpPr>
        <p:spPr>
          <a:xfrm>
            <a:off x="6443690" y="2300406"/>
            <a:ext cx="1539820" cy="153982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accent3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19" name="椭圆 18"/>
          <p:cNvSpPr/>
          <p:nvPr/>
        </p:nvSpPr>
        <p:spPr>
          <a:xfrm>
            <a:off x="8678890" y="2300406"/>
            <a:ext cx="1539820" cy="15398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accent4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7" name="椭圆 6"/>
          <p:cNvSpPr/>
          <p:nvPr/>
        </p:nvSpPr>
        <p:spPr>
          <a:xfrm>
            <a:off x="2656114" y="3991430"/>
            <a:ext cx="174171" cy="174171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891314" y="3991430"/>
            <a:ext cx="174171" cy="174171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126514" y="3991430"/>
            <a:ext cx="174171" cy="174171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9361714" y="3991430"/>
            <a:ext cx="174171" cy="174171"/>
          </a:xfrm>
          <a:prstGeom prst="ellipse">
            <a:avLst/>
          </a:pr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22774" y="4565848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830770" y="5001626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175125" y="4565848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083121" y="5001626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27476" y="4565848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335472" y="5001626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679827" y="4565848"/>
            <a:ext cx="153888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587823" y="5001626"/>
            <a:ext cx="1722891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1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59448" y="775342"/>
              <a:ext cx="305969" cy="305970"/>
              <a:chOff x="6345495" y="4910939"/>
              <a:chExt cx="471103" cy="471102"/>
            </a:xfrm>
            <a:solidFill>
              <a:schemeClr val="bg1"/>
            </a:solidFill>
          </p:grpSpPr>
          <p:sp>
            <p:nvSpPr>
              <p:cNvPr id="19" name="Freeform 78"/>
              <p:cNvSpPr>
                <a:spLocks noEditPoints="1"/>
              </p:cNvSpPr>
              <p:nvPr/>
            </p:nvSpPr>
            <p:spPr bwMode="auto">
              <a:xfrm>
                <a:off x="6616578" y="5189915"/>
                <a:ext cx="200020" cy="192126"/>
              </a:xfrm>
              <a:custGeom>
                <a:avLst/>
                <a:gdLst>
                  <a:gd name="T0" fmla="*/ 45 w 46"/>
                  <a:gd name="T1" fmla="*/ 31 h 44"/>
                  <a:gd name="T2" fmla="*/ 37 w 46"/>
                  <a:gd name="T3" fmla="*/ 23 h 44"/>
                  <a:gd name="T4" fmla="*/ 38 w 46"/>
                  <a:gd name="T5" fmla="*/ 18 h 44"/>
                  <a:gd name="T6" fmla="*/ 33 w 46"/>
                  <a:gd name="T7" fmla="*/ 5 h 44"/>
                  <a:gd name="T8" fmla="*/ 20 w 46"/>
                  <a:gd name="T9" fmla="*/ 0 h 44"/>
                  <a:gd name="T10" fmla="*/ 7 w 46"/>
                  <a:gd name="T11" fmla="*/ 5 h 44"/>
                  <a:gd name="T12" fmla="*/ 7 w 46"/>
                  <a:gd name="T13" fmla="*/ 31 h 44"/>
                  <a:gd name="T14" fmla="*/ 20 w 46"/>
                  <a:gd name="T15" fmla="*/ 36 h 44"/>
                  <a:gd name="T16" fmla="*/ 26 w 46"/>
                  <a:gd name="T17" fmla="*/ 35 h 44"/>
                  <a:gd name="T18" fmla="*/ 34 w 46"/>
                  <a:gd name="T19" fmla="*/ 43 h 44"/>
                  <a:gd name="T20" fmla="*/ 37 w 46"/>
                  <a:gd name="T21" fmla="*/ 43 h 44"/>
                  <a:gd name="T22" fmla="*/ 45 w 46"/>
                  <a:gd name="T23" fmla="*/ 35 h 44"/>
                  <a:gd name="T24" fmla="*/ 45 w 46"/>
                  <a:gd name="T25" fmla="*/ 31 h 44"/>
                  <a:gd name="T26" fmla="*/ 23 w 46"/>
                  <a:gd name="T27" fmla="*/ 26 h 44"/>
                  <a:gd name="T28" fmla="*/ 14 w 46"/>
                  <a:gd name="T29" fmla="*/ 24 h 44"/>
                  <a:gd name="T30" fmla="*/ 14 w 46"/>
                  <a:gd name="T31" fmla="*/ 11 h 44"/>
                  <a:gd name="T32" fmla="*/ 20 w 46"/>
                  <a:gd name="T33" fmla="*/ 9 h 44"/>
                  <a:gd name="T34" fmla="*/ 26 w 46"/>
                  <a:gd name="T35" fmla="*/ 11 h 44"/>
                  <a:gd name="T36" fmla="*/ 29 w 46"/>
                  <a:gd name="T37" fmla="*/ 18 h 44"/>
                  <a:gd name="T38" fmla="*/ 29 w 46"/>
                  <a:gd name="T39" fmla="*/ 21 h 44"/>
                  <a:gd name="T40" fmla="*/ 26 w 46"/>
                  <a:gd name="T41" fmla="*/ 24 h 44"/>
                  <a:gd name="T42" fmla="*/ 23 w 46"/>
                  <a:gd name="T43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44">
                    <a:moveTo>
                      <a:pt x="45" y="31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0"/>
                      <a:pt x="38" y="18"/>
                    </a:cubicBezTo>
                    <a:cubicBezTo>
                      <a:pt x="38" y="13"/>
                      <a:pt x="36" y="8"/>
                      <a:pt x="33" y="5"/>
                    </a:cubicBezTo>
                    <a:cubicBezTo>
                      <a:pt x="29" y="2"/>
                      <a:pt x="25" y="0"/>
                      <a:pt x="20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0" y="12"/>
                      <a:pt x="0" y="24"/>
                      <a:pt x="7" y="31"/>
                    </a:cubicBezTo>
                    <a:cubicBezTo>
                      <a:pt x="11" y="34"/>
                      <a:pt x="15" y="36"/>
                      <a:pt x="20" y="36"/>
                    </a:cubicBezTo>
                    <a:cubicBezTo>
                      <a:pt x="22" y="36"/>
                      <a:pt x="24" y="36"/>
                      <a:pt x="26" y="3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6" y="44"/>
                      <a:pt x="37" y="4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6" y="34"/>
                      <a:pt x="46" y="32"/>
                      <a:pt x="45" y="31"/>
                    </a:cubicBezTo>
                    <a:close/>
                    <a:moveTo>
                      <a:pt x="23" y="26"/>
                    </a:moveTo>
                    <a:cubicBezTo>
                      <a:pt x="20" y="28"/>
                      <a:pt x="16" y="27"/>
                      <a:pt x="14" y="24"/>
                    </a:cubicBezTo>
                    <a:cubicBezTo>
                      <a:pt x="10" y="21"/>
                      <a:pt x="10" y="15"/>
                      <a:pt x="14" y="11"/>
                    </a:cubicBezTo>
                    <a:cubicBezTo>
                      <a:pt x="15" y="10"/>
                      <a:pt x="18" y="9"/>
                      <a:pt x="20" y="9"/>
                    </a:cubicBezTo>
                    <a:cubicBezTo>
                      <a:pt x="22" y="9"/>
                      <a:pt x="25" y="10"/>
                      <a:pt x="26" y="11"/>
                    </a:cubicBezTo>
                    <a:cubicBezTo>
                      <a:pt x="28" y="13"/>
                      <a:pt x="29" y="15"/>
                      <a:pt x="29" y="18"/>
                    </a:cubicBezTo>
                    <a:cubicBezTo>
                      <a:pt x="29" y="19"/>
                      <a:pt x="29" y="20"/>
                      <a:pt x="29" y="21"/>
                    </a:cubicBezTo>
                    <a:cubicBezTo>
                      <a:pt x="28" y="22"/>
                      <a:pt x="27" y="23"/>
                      <a:pt x="26" y="24"/>
                    </a:cubicBezTo>
                    <a:cubicBezTo>
                      <a:pt x="26" y="25"/>
                      <a:pt x="24" y="26"/>
                      <a:pt x="2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9"/>
              <p:cNvSpPr>
                <a:spLocks noEditPoints="1"/>
              </p:cNvSpPr>
              <p:nvPr/>
            </p:nvSpPr>
            <p:spPr bwMode="auto">
              <a:xfrm>
                <a:off x="6345495" y="4910939"/>
                <a:ext cx="371091" cy="471101"/>
              </a:xfrm>
              <a:custGeom>
                <a:avLst/>
                <a:gdLst>
                  <a:gd name="T0" fmla="*/ 66 w 85"/>
                  <a:gd name="T1" fmla="*/ 98 h 108"/>
                  <a:gd name="T2" fmla="*/ 66 w 85"/>
                  <a:gd name="T3" fmla="*/ 66 h 108"/>
                  <a:gd name="T4" fmla="*/ 82 w 85"/>
                  <a:gd name="T5" fmla="*/ 59 h 108"/>
                  <a:gd name="T6" fmla="*/ 85 w 85"/>
                  <a:gd name="T7" fmla="*/ 60 h 108"/>
                  <a:gd name="T8" fmla="*/ 44 w 85"/>
                  <a:gd name="T9" fmla="*/ 1 h 108"/>
                  <a:gd name="T10" fmla="*/ 41 w 85"/>
                  <a:gd name="T11" fmla="*/ 1 h 108"/>
                  <a:gd name="T12" fmla="*/ 0 w 85"/>
                  <a:gd name="T13" fmla="*/ 63 h 108"/>
                  <a:gd name="T14" fmla="*/ 43 w 85"/>
                  <a:gd name="T15" fmla="*/ 108 h 108"/>
                  <a:gd name="T16" fmla="*/ 68 w 85"/>
                  <a:gd name="T17" fmla="*/ 99 h 108"/>
                  <a:gd name="T18" fmla="*/ 66 w 85"/>
                  <a:gd name="T19" fmla="*/ 98 h 108"/>
                  <a:gd name="T20" fmla="*/ 50 w 85"/>
                  <a:gd name="T21" fmla="*/ 96 h 108"/>
                  <a:gd name="T22" fmla="*/ 43 w 85"/>
                  <a:gd name="T23" fmla="*/ 96 h 108"/>
                  <a:gd name="T24" fmla="*/ 9 w 85"/>
                  <a:gd name="T25" fmla="*/ 61 h 108"/>
                  <a:gd name="T26" fmla="*/ 25 w 85"/>
                  <a:gd name="T27" fmla="*/ 29 h 108"/>
                  <a:gd name="T28" fmla="*/ 28 w 85"/>
                  <a:gd name="T29" fmla="*/ 28 h 108"/>
                  <a:gd name="T30" fmla="*/ 29 w 85"/>
                  <a:gd name="T31" fmla="*/ 30 h 108"/>
                  <a:gd name="T32" fmla="*/ 29 w 85"/>
                  <a:gd name="T33" fmla="*/ 37 h 108"/>
                  <a:gd name="T34" fmla="*/ 50 w 85"/>
                  <a:gd name="T35" fmla="*/ 91 h 108"/>
                  <a:gd name="T36" fmla="*/ 51 w 85"/>
                  <a:gd name="T37" fmla="*/ 94 h 108"/>
                  <a:gd name="T38" fmla="*/ 50 w 85"/>
                  <a:gd name="T3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8">
                    <a:moveTo>
                      <a:pt x="66" y="98"/>
                    </a:moveTo>
                    <a:cubicBezTo>
                      <a:pt x="57" y="89"/>
                      <a:pt x="57" y="75"/>
                      <a:pt x="66" y="66"/>
                    </a:cubicBezTo>
                    <a:cubicBezTo>
                      <a:pt x="70" y="62"/>
                      <a:pt x="76" y="59"/>
                      <a:pt x="82" y="59"/>
                    </a:cubicBezTo>
                    <a:cubicBezTo>
                      <a:pt x="83" y="59"/>
                      <a:pt x="84" y="59"/>
                      <a:pt x="85" y="60"/>
                    </a:cubicBezTo>
                    <a:cubicBezTo>
                      <a:pt x="81" y="32"/>
                      <a:pt x="46" y="2"/>
                      <a:pt x="44" y="1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39" y="2"/>
                      <a:pt x="0" y="39"/>
                      <a:pt x="0" y="63"/>
                    </a:cubicBezTo>
                    <a:cubicBezTo>
                      <a:pt x="0" y="87"/>
                      <a:pt x="20" y="108"/>
                      <a:pt x="43" y="108"/>
                    </a:cubicBezTo>
                    <a:cubicBezTo>
                      <a:pt x="52" y="108"/>
                      <a:pt x="61" y="105"/>
                      <a:pt x="68" y="99"/>
                    </a:cubicBezTo>
                    <a:cubicBezTo>
                      <a:pt x="67" y="99"/>
                      <a:pt x="67" y="98"/>
                      <a:pt x="66" y="98"/>
                    </a:cubicBezTo>
                    <a:close/>
                    <a:moveTo>
                      <a:pt x="50" y="96"/>
                    </a:moveTo>
                    <a:cubicBezTo>
                      <a:pt x="47" y="96"/>
                      <a:pt x="45" y="96"/>
                      <a:pt x="43" y="96"/>
                    </a:cubicBezTo>
                    <a:cubicBezTo>
                      <a:pt x="25" y="96"/>
                      <a:pt x="9" y="80"/>
                      <a:pt x="9" y="61"/>
                    </a:cubicBezTo>
                    <a:cubicBezTo>
                      <a:pt x="9" y="53"/>
                      <a:pt x="15" y="42"/>
                      <a:pt x="25" y="29"/>
                    </a:cubicBezTo>
                    <a:cubicBezTo>
                      <a:pt x="26" y="28"/>
                      <a:pt x="27" y="28"/>
                      <a:pt x="28" y="28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9" y="33"/>
                      <a:pt x="29" y="35"/>
                      <a:pt x="29" y="37"/>
                    </a:cubicBezTo>
                    <a:cubicBezTo>
                      <a:pt x="29" y="64"/>
                      <a:pt x="38" y="87"/>
                      <a:pt x="50" y="91"/>
                    </a:cubicBezTo>
                    <a:cubicBezTo>
                      <a:pt x="51" y="92"/>
                      <a:pt x="51" y="93"/>
                      <a:pt x="51" y="94"/>
                    </a:cubicBezTo>
                    <a:cubicBezTo>
                      <a:pt x="51" y="95"/>
                      <a:pt x="51" y="95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1" name="矩形 20"/>
          <p:cNvSpPr/>
          <p:nvPr/>
        </p:nvSpPr>
        <p:spPr>
          <a:xfrm>
            <a:off x="153263" y="2221977"/>
            <a:ext cx="2675275" cy="2088766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828538" y="2221977"/>
            <a:ext cx="6688187" cy="208876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516725" y="2221977"/>
            <a:ext cx="2675275" cy="2088766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763630" y="4978676"/>
            <a:ext cx="8664741" cy="9602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899054" y="2797973"/>
            <a:ext cx="4143347" cy="951081"/>
            <a:chOff x="6938442" y="2342498"/>
            <a:chExt cx="1998722" cy="951081"/>
          </a:xfrm>
        </p:grpSpPr>
        <p:sp>
          <p:nvSpPr>
            <p:cNvPr id="34" name="文本框 33"/>
            <p:cNvSpPr txBox="1"/>
            <p:nvPr/>
          </p:nvSpPr>
          <p:spPr>
            <a:xfrm>
              <a:off x="6938443" y="2342498"/>
              <a:ext cx="190012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60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4"/>
                      </a:gs>
                      <a:gs pos="53000">
                        <a:schemeClr val="accent3"/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sz="2000" dirty="0">
                  <a:solidFill>
                    <a:schemeClr val="bg1"/>
                  </a:solidFill>
                </a:rPr>
                <a:t>单击添加段落标题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938442" y="2733426"/>
              <a:ext cx="1998722" cy="5601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此处添加详细文本描述，建议与标题相关并符合整体语言风格，语言描述尽量简洁生动。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328335" y="2706645"/>
            <a:ext cx="1003400" cy="1222816"/>
            <a:chOff x="8755001" y="2484033"/>
            <a:chExt cx="580604" cy="707566"/>
          </a:xfrm>
          <a:solidFill>
            <a:schemeClr val="bg1"/>
          </a:solidFill>
        </p:grpSpPr>
        <p:sp>
          <p:nvSpPr>
            <p:cNvPr id="41" name="Oval 15"/>
            <p:cNvSpPr>
              <a:spLocks noChangeArrowheads="1"/>
            </p:cNvSpPr>
            <p:nvPr/>
          </p:nvSpPr>
          <p:spPr bwMode="auto">
            <a:xfrm>
              <a:off x="8967933" y="2534289"/>
              <a:ext cx="158707" cy="16003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9139865" y="2484033"/>
              <a:ext cx="148126" cy="163997"/>
            </a:xfrm>
            <a:custGeom>
              <a:avLst/>
              <a:gdLst>
                <a:gd name="T0" fmla="*/ 21 w 60"/>
                <a:gd name="T1" fmla="*/ 51 h 66"/>
                <a:gd name="T2" fmla="*/ 20 w 60"/>
                <a:gd name="T3" fmla="*/ 65 h 66"/>
                <a:gd name="T4" fmla="*/ 29 w 60"/>
                <a:gd name="T5" fmla="*/ 66 h 66"/>
                <a:gd name="T6" fmla="*/ 59 w 60"/>
                <a:gd name="T7" fmla="*/ 32 h 66"/>
                <a:gd name="T8" fmla="*/ 25 w 60"/>
                <a:gd name="T9" fmla="*/ 1 h 66"/>
                <a:gd name="T10" fmla="*/ 0 w 60"/>
                <a:gd name="T11" fmla="*/ 16 h 66"/>
                <a:gd name="T12" fmla="*/ 21 w 60"/>
                <a:gd name="T13" fmla="*/ 5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6">
                  <a:moveTo>
                    <a:pt x="21" y="51"/>
                  </a:moveTo>
                  <a:cubicBezTo>
                    <a:pt x="21" y="56"/>
                    <a:pt x="21" y="61"/>
                    <a:pt x="20" y="65"/>
                  </a:cubicBezTo>
                  <a:cubicBezTo>
                    <a:pt x="22" y="66"/>
                    <a:pt x="26" y="66"/>
                    <a:pt x="29" y="66"/>
                  </a:cubicBezTo>
                  <a:cubicBezTo>
                    <a:pt x="46" y="65"/>
                    <a:pt x="60" y="50"/>
                    <a:pt x="59" y="32"/>
                  </a:cubicBezTo>
                  <a:cubicBezTo>
                    <a:pt x="58" y="14"/>
                    <a:pt x="43" y="0"/>
                    <a:pt x="25" y="1"/>
                  </a:cubicBezTo>
                  <a:cubicBezTo>
                    <a:pt x="15" y="2"/>
                    <a:pt x="6" y="7"/>
                    <a:pt x="0" y="16"/>
                  </a:cubicBezTo>
                  <a:cubicBezTo>
                    <a:pt x="12" y="23"/>
                    <a:pt x="20" y="36"/>
                    <a:pt x="2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9174252" y="2696964"/>
              <a:ext cx="161353" cy="452315"/>
            </a:xfrm>
            <a:custGeom>
              <a:avLst/>
              <a:gdLst>
                <a:gd name="T0" fmla="*/ 38 w 65"/>
                <a:gd name="T1" fmla="*/ 0 h 183"/>
                <a:gd name="T2" fmla="*/ 4 w 65"/>
                <a:gd name="T3" fmla="*/ 0 h 183"/>
                <a:gd name="T4" fmla="*/ 0 w 65"/>
                <a:gd name="T5" fmla="*/ 7 h 183"/>
                <a:gd name="T6" fmla="*/ 26 w 65"/>
                <a:gd name="T7" fmla="*/ 44 h 183"/>
                <a:gd name="T8" fmla="*/ 26 w 65"/>
                <a:gd name="T9" fmla="*/ 91 h 183"/>
                <a:gd name="T10" fmla="*/ 5 w 65"/>
                <a:gd name="T11" fmla="*/ 125 h 183"/>
                <a:gd name="T12" fmla="*/ 5 w 65"/>
                <a:gd name="T13" fmla="*/ 174 h 183"/>
                <a:gd name="T14" fmla="*/ 4 w 65"/>
                <a:gd name="T15" fmla="*/ 182 h 183"/>
                <a:gd name="T16" fmla="*/ 13 w 65"/>
                <a:gd name="T17" fmla="*/ 183 h 183"/>
                <a:gd name="T18" fmla="*/ 18 w 65"/>
                <a:gd name="T19" fmla="*/ 183 h 183"/>
                <a:gd name="T20" fmla="*/ 44 w 65"/>
                <a:gd name="T21" fmla="*/ 157 h 183"/>
                <a:gd name="T22" fmla="*/ 44 w 65"/>
                <a:gd name="T23" fmla="*/ 99 h 183"/>
                <a:gd name="T24" fmla="*/ 65 w 65"/>
                <a:gd name="T25" fmla="*/ 73 h 183"/>
                <a:gd name="T26" fmla="*/ 65 w 65"/>
                <a:gd name="T27" fmla="*/ 27 h 183"/>
                <a:gd name="T28" fmla="*/ 38 w 65"/>
                <a:gd name="T29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83">
                  <a:moveTo>
                    <a:pt x="3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3"/>
                    <a:pt x="1" y="5"/>
                    <a:pt x="0" y="7"/>
                  </a:cubicBezTo>
                  <a:cubicBezTo>
                    <a:pt x="15" y="13"/>
                    <a:pt x="26" y="27"/>
                    <a:pt x="26" y="44"/>
                  </a:cubicBezTo>
                  <a:cubicBezTo>
                    <a:pt x="26" y="91"/>
                    <a:pt x="26" y="91"/>
                    <a:pt x="26" y="91"/>
                  </a:cubicBezTo>
                  <a:cubicBezTo>
                    <a:pt x="26" y="106"/>
                    <a:pt x="18" y="119"/>
                    <a:pt x="5" y="125"/>
                  </a:cubicBezTo>
                  <a:cubicBezTo>
                    <a:pt x="5" y="174"/>
                    <a:pt x="5" y="174"/>
                    <a:pt x="5" y="174"/>
                  </a:cubicBezTo>
                  <a:cubicBezTo>
                    <a:pt x="5" y="176"/>
                    <a:pt x="5" y="179"/>
                    <a:pt x="4" y="182"/>
                  </a:cubicBezTo>
                  <a:cubicBezTo>
                    <a:pt x="7" y="183"/>
                    <a:pt x="10" y="183"/>
                    <a:pt x="13" y="183"/>
                  </a:cubicBezTo>
                  <a:cubicBezTo>
                    <a:pt x="18" y="183"/>
                    <a:pt x="18" y="183"/>
                    <a:pt x="18" y="183"/>
                  </a:cubicBezTo>
                  <a:cubicBezTo>
                    <a:pt x="32" y="183"/>
                    <a:pt x="44" y="171"/>
                    <a:pt x="44" y="157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56" y="97"/>
                    <a:pt x="65" y="86"/>
                    <a:pt x="65" y="73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12"/>
                    <a:pt x="53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8794677" y="2489323"/>
              <a:ext cx="146804" cy="165320"/>
            </a:xfrm>
            <a:custGeom>
              <a:avLst/>
              <a:gdLst>
                <a:gd name="T0" fmla="*/ 30 w 59"/>
                <a:gd name="T1" fmla="*/ 67 h 67"/>
                <a:gd name="T2" fmla="*/ 41 w 59"/>
                <a:gd name="T3" fmla="*/ 66 h 67"/>
                <a:gd name="T4" fmla="*/ 39 w 59"/>
                <a:gd name="T5" fmla="*/ 48 h 67"/>
                <a:gd name="T6" fmla="*/ 59 w 59"/>
                <a:gd name="T7" fmla="*/ 15 h 67"/>
                <a:gd name="T8" fmla="*/ 37 w 59"/>
                <a:gd name="T9" fmla="*/ 2 h 67"/>
                <a:gd name="T10" fmla="*/ 2 w 59"/>
                <a:gd name="T11" fmla="*/ 31 h 67"/>
                <a:gd name="T12" fmla="*/ 30 w 59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67">
                  <a:moveTo>
                    <a:pt x="30" y="67"/>
                  </a:moveTo>
                  <a:cubicBezTo>
                    <a:pt x="34" y="67"/>
                    <a:pt x="37" y="67"/>
                    <a:pt x="41" y="66"/>
                  </a:cubicBezTo>
                  <a:cubicBezTo>
                    <a:pt x="39" y="60"/>
                    <a:pt x="38" y="54"/>
                    <a:pt x="39" y="48"/>
                  </a:cubicBezTo>
                  <a:cubicBezTo>
                    <a:pt x="41" y="34"/>
                    <a:pt x="48" y="22"/>
                    <a:pt x="59" y="15"/>
                  </a:cubicBezTo>
                  <a:cubicBezTo>
                    <a:pt x="54" y="8"/>
                    <a:pt x="46" y="3"/>
                    <a:pt x="37" y="2"/>
                  </a:cubicBezTo>
                  <a:cubicBezTo>
                    <a:pt x="20" y="0"/>
                    <a:pt x="4" y="13"/>
                    <a:pt x="2" y="31"/>
                  </a:cubicBezTo>
                  <a:cubicBezTo>
                    <a:pt x="0" y="49"/>
                    <a:pt x="12" y="65"/>
                    <a:pt x="30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8755001" y="2708867"/>
              <a:ext cx="161353" cy="453637"/>
            </a:xfrm>
            <a:custGeom>
              <a:avLst/>
              <a:gdLst>
                <a:gd name="T0" fmla="*/ 60 w 65"/>
                <a:gd name="T1" fmla="*/ 120 h 183"/>
                <a:gd name="T2" fmla="*/ 39 w 65"/>
                <a:gd name="T3" fmla="*/ 86 h 183"/>
                <a:gd name="T4" fmla="*/ 39 w 65"/>
                <a:gd name="T5" fmla="*/ 39 h 183"/>
                <a:gd name="T6" fmla="*/ 65 w 65"/>
                <a:gd name="T7" fmla="*/ 2 h 183"/>
                <a:gd name="T8" fmla="*/ 64 w 65"/>
                <a:gd name="T9" fmla="*/ 0 h 183"/>
                <a:gd name="T10" fmla="*/ 27 w 65"/>
                <a:gd name="T11" fmla="*/ 0 h 183"/>
                <a:gd name="T12" fmla="*/ 0 w 65"/>
                <a:gd name="T13" fmla="*/ 27 h 183"/>
                <a:gd name="T14" fmla="*/ 0 w 65"/>
                <a:gd name="T15" fmla="*/ 73 h 183"/>
                <a:gd name="T16" fmla="*/ 21 w 65"/>
                <a:gd name="T17" fmla="*/ 99 h 183"/>
                <a:gd name="T18" fmla="*/ 21 w 65"/>
                <a:gd name="T19" fmla="*/ 156 h 183"/>
                <a:gd name="T20" fmla="*/ 47 w 65"/>
                <a:gd name="T21" fmla="*/ 183 h 183"/>
                <a:gd name="T22" fmla="*/ 52 w 65"/>
                <a:gd name="T23" fmla="*/ 183 h 183"/>
                <a:gd name="T24" fmla="*/ 62 w 65"/>
                <a:gd name="T25" fmla="*/ 181 h 183"/>
                <a:gd name="T26" fmla="*/ 60 w 65"/>
                <a:gd name="T27" fmla="*/ 169 h 183"/>
                <a:gd name="T28" fmla="*/ 60 w 65"/>
                <a:gd name="T29" fmla="*/ 12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83">
                  <a:moveTo>
                    <a:pt x="60" y="120"/>
                  </a:moveTo>
                  <a:cubicBezTo>
                    <a:pt x="47" y="114"/>
                    <a:pt x="39" y="101"/>
                    <a:pt x="39" y="86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22"/>
                    <a:pt x="50" y="8"/>
                    <a:pt x="65" y="2"/>
                  </a:cubicBezTo>
                  <a:cubicBezTo>
                    <a:pt x="65" y="2"/>
                    <a:pt x="64" y="1"/>
                    <a:pt x="6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9" y="97"/>
                    <a:pt x="21" y="99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71"/>
                    <a:pt x="33" y="183"/>
                    <a:pt x="47" y="18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6" y="183"/>
                    <a:pt x="59" y="182"/>
                    <a:pt x="62" y="181"/>
                  </a:cubicBezTo>
                  <a:cubicBezTo>
                    <a:pt x="61" y="177"/>
                    <a:pt x="60" y="173"/>
                    <a:pt x="60" y="169"/>
                  </a:cubicBezTo>
                  <a:lnTo>
                    <a:pt x="60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0"/>
            <p:cNvSpPr>
              <a:spLocks noEditPoints="1"/>
            </p:cNvSpPr>
            <p:nvPr/>
          </p:nvSpPr>
          <p:spPr bwMode="auto">
            <a:xfrm>
              <a:off x="8924289" y="2741930"/>
              <a:ext cx="247318" cy="449669"/>
            </a:xfrm>
            <a:custGeom>
              <a:avLst/>
              <a:gdLst>
                <a:gd name="T0" fmla="*/ 100 w 100"/>
                <a:gd name="T1" fmla="*/ 73 h 182"/>
                <a:gd name="T2" fmla="*/ 100 w 100"/>
                <a:gd name="T3" fmla="*/ 26 h 182"/>
                <a:gd name="T4" fmla="*/ 73 w 100"/>
                <a:gd name="T5" fmla="*/ 0 h 182"/>
                <a:gd name="T6" fmla="*/ 49 w 100"/>
                <a:gd name="T7" fmla="*/ 44 h 182"/>
                <a:gd name="T8" fmla="*/ 27 w 100"/>
                <a:gd name="T9" fmla="*/ 0 h 182"/>
                <a:gd name="T10" fmla="*/ 0 w 100"/>
                <a:gd name="T11" fmla="*/ 26 h 182"/>
                <a:gd name="T12" fmla="*/ 0 w 100"/>
                <a:gd name="T13" fmla="*/ 73 h 182"/>
                <a:gd name="T14" fmla="*/ 21 w 100"/>
                <a:gd name="T15" fmla="*/ 99 h 182"/>
                <a:gd name="T16" fmla="*/ 21 w 100"/>
                <a:gd name="T17" fmla="*/ 156 h 182"/>
                <a:gd name="T18" fmla="*/ 48 w 100"/>
                <a:gd name="T19" fmla="*/ 182 h 182"/>
                <a:gd name="T20" fmla="*/ 53 w 100"/>
                <a:gd name="T21" fmla="*/ 182 h 182"/>
                <a:gd name="T22" fmla="*/ 79 w 100"/>
                <a:gd name="T23" fmla="*/ 156 h 182"/>
                <a:gd name="T24" fmla="*/ 79 w 100"/>
                <a:gd name="T25" fmla="*/ 99 h 182"/>
                <a:gd name="T26" fmla="*/ 100 w 100"/>
                <a:gd name="T27" fmla="*/ 73 h 182"/>
                <a:gd name="T28" fmla="*/ 91 w 100"/>
                <a:gd name="T29" fmla="*/ 48 h 182"/>
                <a:gd name="T30" fmla="*/ 81 w 100"/>
                <a:gd name="T31" fmla="*/ 48 h 182"/>
                <a:gd name="T32" fmla="*/ 81 w 100"/>
                <a:gd name="T33" fmla="*/ 57 h 182"/>
                <a:gd name="T34" fmla="*/ 73 w 100"/>
                <a:gd name="T35" fmla="*/ 57 h 182"/>
                <a:gd name="T36" fmla="*/ 73 w 100"/>
                <a:gd name="T37" fmla="*/ 48 h 182"/>
                <a:gd name="T38" fmla="*/ 63 w 100"/>
                <a:gd name="T39" fmla="*/ 48 h 182"/>
                <a:gd name="T40" fmla="*/ 63 w 100"/>
                <a:gd name="T41" fmla="*/ 40 h 182"/>
                <a:gd name="T42" fmla="*/ 73 w 100"/>
                <a:gd name="T43" fmla="*/ 40 h 182"/>
                <a:gd name="T44" fmla="*/ 73 w 100"/>
                <a:gd name="T45" fmla="*/ 30 h 182"/>
                <a:gd name="T46" fmla="*/ 81 w 100"/>
                <a:gd name="T47" fmla="*/ 30 h 182"/>
                <a:gd name="T48" fmla="*/ 81 w 100"/>
                <a:gd name="T49" fmla="*/ 40 h 182"/>
                <a:gd name="T50" fmla="*/ 91 w 100"/>
                <a:gd name="T51" fmla="*/ 40 h 182"/>
                <a:gd name="T52" fmla="*/ 91 w 100"/>
                <a:gd name="T53" fmla="*/ 4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0" h="182">
                  <a:moveTo>
                    <a:pt x="100" y="73"/>
                  </a:moveTo>
                  <a:cubicBezTo>
                    <a:pt x="100" y="26"/>
                    <a:pt x="100" y="26"/>
                    <a:pt x="100" y="26"/>
                  </a:cubicBezTo>
                  <a:cubicBezTo>
                    <a:pt x="100" y="12"/>
                    <a:pt x="88" y="0"/>
                    <a:pt x="73" y="0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5"/>
                    <a:pt x="9" y="96"/>
                    <a:pt x="21" y="99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70"/>
                    <a:pt x="33" y="182"/>
                    <a:pt x="48" y="182"/>
                  </a:cubicBezTo>
                  <a:cubicBezTo>
                    <a:pt x="53" y="182"/>
                    <a:pt x="53" y="182"/>
                    <a:pt x="53" y="182"/>
                  </a:cubicBezTo>
                  <a:cubicBezTo>
                    <a:pt x="67" y="182"/>
                    <a:pt x="79" y="170"/>
                    <a:pt x="79" y="156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91" y="96"/>
                    <a:pt x="100" y="85"/>
                    <a:pt x="100" y="73"/>
                  </a:cubicBezTo>
                  <a:close/>
                  <a:moveTo>
                    <a:pt x="91" y="48"/>
                  </a:moveTo>
                  <a:cubicBezTo>
                    <a:pt x="81" y="48"/>
                    <a:pt x="81" y="48"/>
                    <a:pt x="81" y="48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91" y="40"/>
                    <a:pt x="91" y="40"/>
                    <a:pt x="91" y="40"/>
                  </a:cubicBezTo>
                  <a:lnTo>
                    <a:pt x="9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08304" y="371331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赠送精美矢量医疗图标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" name="Freeform 36"/>
          <p:cNvSpPr>
            <a:spLocks noEditPoints="1"/>
          </p:cNvSpPr>
          <p:nvPr/>
        </p:nvSpPr>
        <p:spPr bwMode="auto">
          <a:xfrm>
            <a:off x="3632679" y="2104674"/>
            <a:ext cx="414778" cy="407124"/>
          </a:xfrm>
          <a:custGeom>
            <a:avLst/>
            <a:gdLst>
              <a:gd name="T0" fmla="*/ 94 w 144"/>
              <a:gd name="T1" fmla="*/ 5 h 142"/>
              <a:gd name="T2" fmla="*/ 81 w 144"/>
              <a:gd name="T3" fmla="*/ 31 h 142"/>
              <a:gd name="T4" fmla="*/ 107 w 144"/>
              <a:gd name="T5" fmla="*/ 9 h 142"/>
              <a:gd name="T6" fmla="*/ 131 w 144"/>
              <a:gd name="T7" fmla="*/ 29 h 142"/>
              <a:gd name="T8" fmla="*/ 131 w 144"/>
              <a:gd name="T9" fmla="*/ 42 h 142"/>
              <a:gd name="T10" fmla="*/ 118 w 144"/>
              <a:gd name="T11" fmla="*/ 68 h 142"/>
              <a:gd name="T12" fmla="*/ 143 w 144"/>
              <a:gd name="T13" fmla="*/ 36 h 142"/>
              <a:gd name="T14" fmla="*/ 120 w 144"/>
              <a:gd name="T15" fmla="*/ 5 h 142"/>
              <a:gd name="T16" fmla="*/ 36 w 144"/>
              <a:gd name="T17" fmla="*/ 1 h 142"/>
              <a:gd name="T18" fmla="*/ 7 w 144"/>
              <a:gd name="T19" fmla="*/ 24 h 142"/>
              <a:gd name="T20" fmla="*/ 99 w 144"/>
              <a:gd name="T21" fmla="*/ 136 h 142"/>
              <a:gd name="T22" fmla="*/ 138 w 144"/>
              <a:gd name="T23" fmla="*/ 118 h 142"/>
              <a:gd name="T24" fmla="*/ 46 w 144"/>
              <a:gd name="T25" fmla="*/ 5 h 142"/>
              <a:gd name="T26" fmla="*/ 67 w 144"/>
              <a:gd name="T27" fmla="*/ 33 h 142"/>
              <a:gd name="T28" fmla="*/ 40 w 144"/>
              <a:gd name="T29" fmla="*/ 69 h 142"/>
              <a:gd name="T30" fmla="*/ 67 w 144"/>
              <a:gd name="T31" fmla="*/ 33 h 142"/>
              <a:gd name="T32" fmla="*/ 78 w 144"/>
              <a:gd name="T33" fmla="*/ 55 h 142"/>
              <a:gd name="T34" fmla="*/ 67 w 144"/>
              <a:gd name="T35" fmla="*/ 55 h 142"/>
              <a:gd name="T36" fmla="*/ 86 w 144"/>
              <a:gd name="T37" fmla="*/ 65 h 142"/>
              <a:gd name="T38" fmla="*/ 93 w 144"/>
              <a:gd name="T39" fmla="*/ 70 h 142"/>
              <a:gd name="T40" fmla="*/ 82 w 144"/>
              <a:gd name="T41" fmla="*/ 70 h 142"/>
              <a:gd name="T42" fmla="*/ 57 w 144"/>
              <a:gd name="T43" fmla="*/ 65 h 142"/>
              <a:gd name="T44" fmla="*/ 57 w 144"/>
              <a:gd name="T45" fmla="*/ 76 h 142"/>
              <a:gd name="T46" fmla="*/ 57 w 144"/>
              <a:gd name="T47" fmla="*/ 65 h 142"/>
              <a:gd name="T48" fmla="*/ 110 w 144"/>
              <a:gd name="T49" fmla="*/ 76 h 142"/>
              <a:gd name="T50" fmla="*/ 73 w 144"/>
              <a:gd name="T51" fmla="*/ 104 h 142"/>
              <a:gd name="T52" fmla="*/ 27 w 144"/>
              <a:gd name="T53" fmla="*/ 73 h 142"/>
              <a:gd name="T54" fmla="*/ 7 w 144"/>
              <a:gd name="T55" fmla="*/ 118 h 142"/>
              <a:gd name="T56" fmla="*/ 50 w 144"/>
              <a:gd name="T57" fmla="*/ 135 h 142"/>
              <a:gd name="T58" fmla="*/ 64 w 144"/>
              <a:gd name="T59" fmla="*/ 110 h 142"/>
              <a:gd name="T60" fmla="*/ 31 w 144"/>
              <a:gd name="T61" fmla="*/ 129 h 142"/>
              <a:gd name="T62" fmla="*/ 14 w 144"/>
              <a:gd name="T63" fmla="*/ 112 h 142"/>
              <a:gd name="T64" fmla="*/ 33 w 144"/>
              <a:gd name="T65" fmla="*/ 79 h 142"/>
              <a:gd name="T66" fmla="*/ 72 w 144"/>
              <a:gd name="T67" fmla="*/ 80 h 142"/>
              <a:gd name="T68" fmla="*/ 72 w 144"/>
              <a:gd name="T69" fmla="*/ 91 h 142"/>
              <a:gd name="T70" fmla="*/ 72 w 144"/>
              <a:gd name="T71" fmla="*/ 8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4" h="142">
                <a:moveTo>
                  <a:pt x="107" y="0"/>
                </a:moveTo>
                <a:cubicBezTo>
                  <a:pt x="102" y="0"/>
                  <a:pt x="98" y="2"/>
                  <a:pt x="94" y="5"/>
                </a:cubicBezTo>
                <a:cubicBezTo>
                  <a:pt x="74" y="25"/>
                  <a:pt x="74" y="25"/>
                  <a:pt x="74" y="25"/>
                </a:cubicBezTo>
                <a:cubicBezTo>
                  <a:pt x="81" y="31"/>
                  <a:pt x="81" y="31"/>
                  <a:pt x="81" y="31"/>
                </a:cubicBezTo>
                <a:cubicBezTo>
                  <a:pt x="100" y="11"/>
                  <a:pt x="100" y="11"/>
                  <a:pt x="100" y="11"/>
                </a:cubicBezTo>
                <a:cubicBezTo>
                  <a:pt x="102" y="9"/>
                  <a:pt x="104" y="9"/>
                  <a:pt x="107" y="9"/>
                </a:cubicBezTo>
                <a:cubicBezTo>
                  <a:pt x="109" y="9"/>
                  <a:pt x="112" y="10"/>
                  <a:pt x="114" y="11"/>
                </a:cubicBezTo>
                <a:cubicBezTo>
                  <a:pt x="131" y="29"/>
                  <a:pt x="131" y="29"/>
                  <a:pt x="131" y="29"/>
                </a:cubicBezTo>
                <a:cubicBezTo>
                  <a:pt x="133" y="31"/>
                  <a:pt x="134" y="33"/>
                  <a:pt x="134" y="36"/>
                </a:cubicBezTo>
                <a:cubicBezTo>
                  <a:pt x="134" y="38"/>
                  <a:pt x="133" y="40"/>
                  <a:pt x="131" y="42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18" y="68"/>
                  <a:pt x="118" y="68"/>
                  <a:pt x="118" y="68"/>
                </a:cubicBezTo>
                <a:cubicBezTo>
                  <a:pt x="137" y="48"/>
                  <a:pt x="137" y="48"/>
                  <a:pt x="137" y="48"/>
                </a:cubicBezTo>
                <a:cubicBezTo>
                  <a:pt x="141" y="45"/>
                  <a:pt x="143" y="40"/>
                  <a:pt x="143" y="36"/>
                </a:cubicBezTo>
                <a:cubicBezTo>
                  <a:pt x="143" y="31"/>
                  <a:pt x="141" y="26"/>
                  <a:pt x="137" y="23"/>
                </a:cubicBezTo>
                <a:cubicBezTo>
                  <a:pt x="120" y="5"/>
                  <a:pt x="120" y="5"/>
                  <a:pt x="120" y="5"/>
                </a:cubicBezTo>
                <a:cubicBezTo>
                  <a:pt x="116" y="2"/>
                  <a:pt x="112" y="0"/>
                  <a:pt x="107" y="0"/>
                </a:cubicBezTo>
                <a:close/>
                <a:moveTo>
                  <a:pt x="36" y="1"/>
                </a:moveTo>
                <a:cubicBezTo>
                  <a:pt x="32" y="1"/>
                  <a:pt x="28" y="2"/>
                  <a:pt x="25" y="5"/>
                </a:cubicBezTo>
                <a:cubicBezTo>
                  <a:pt x="7" y="24"/>
                  <a:pt x="7" y="24"/>
                  <a:pt x="7" y="24"/>
                </a:cubicBezTo>
                <a:cubicBezTo>
                  <a:pt x="1" y="29"/>
                  <a:pt x="1" y="39"/>
                  <a:pt x="7" y="44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4" y="142"/>
                  <a:pt x="113" y="142"/>
                  <a:pt x="119" y="136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44" y="112"/>
                  <a:pt x="144" y="103"/>
                  <a:pt x="138" y="97"/>
                </a:cubicBezTo>
                <a:cubicBezTo>
                  <a:pt x="46" y="5"/>
                  <a:pt x="46" y="5"/>
                  <a:pt x="46" y="5"/>
                </a:cubicBezTo>
                <a:cubicBezTo>
                  <a:pt x="43" y="2"/>
                  <a:pt x="39" y="1"/>
                  <a:pt x="36" y="1"/>
                </a:cubicBezTo>
                <a:close/>
                <a:moveTo>
                  <a:pt x="67" y="33"/>
                </a:moveTo>
                <a:cubicBezTo>
                  <a:pt x="72" y="37"/>
                  <a:pt x="72" y="37"/>
                  <a:pt x="72" y="37"/>
                </a:cubicBezTo>
                <a:cubicBezTo>
                  <a:pt x="40" y="69"/>
                  <a:pt x="40" y="69"/>
                  <a:pt x="40" y="69"/>
                </a:cubicBezTo>
                <a:cubicBezTo>
                  <a:pt x="35" y="65"/>
                  <a:pt x="35" y="65"/>
                  <a:pt x="35" y="65"/>
                </a:cubicBezTo>
                <a:lnTo>
                  <a:pt x="67" y="33"/>
                </a:lnTo>
                <a:close/>
                <a:moveTo>
                  <a:pt x="72" y="50"/>
                </a:moveTo>
                <a:cubicBezTo>
                  <a:pt x="75" y="50"/>
                  <a:pt x="78" y="52"/>
                  <a:pt x="78" y="55"/>
                </a:cubicBezTo>
                <a:cubicBezTo>
                  <a:pt x="78" y="59"/>
                  <a:pt x="75" y="61"/>
                  <a:pt x="72" y="61"/>
                </a:cubicBezTo>
                <a:cubicBezTo>
                  <a:pt x="69" y="61"/>
                  <a:pt x="67" y="59"/>
                  <a:pt x="67" y="55"/>
                </a:cubicBezTo>
                <a:cubicBezTo>
                  <a:pt x="67" y="52"/>
                  <a:pt x="69" y="50"/>
                  <a:pt x="72" y="50"/>
                </a:cubicBezTo>
                <a:close/>
                <a:moveTo>
                  <a:pt x="86" y="65"/>
                </a:moveTo>
                <a:cubicBezTo>
                  <a:pt x="87" y="65"/>
                  <a:pt x="87" y="65"/>
                  <a:pt x="88" y="65"/>
                </a:cubicBezTo>
                <a:cubicBezTo>
                  <a:pt x="91" y="65"/>
                  <a:pt x="93" y="67"/>
                  <a:pt x="93" y="70"/>
                </a:cubicBezTo>
                <a:cubicBezTo>
                  <a:pt x="93" y="74"/>
                  <a:pt x="91" y="76"/>
                  <a:pt x="88" y="76"/>
                </a:cubicBezTo>
                <a:cubicBezTo>
                  <a:pt x="84" y="76"/>
                  <a:pt x="82" y="74"/>
                  <a:pt x="82" y="70"/>
                </a:cubicBezTo>
                <a:cubicBezTo>
                  <a:pt x="82" y="68"/>
                  <a:pt x="84" y="66"/>
                  <a:pt x="86" y="65"/>
                </a:cubicBezTo>
                <a:close/>
                <a:moveTo>
                  <a:pt x="57" y="65"/>
                </a:moveTo>
                <a:cubicBezTo>
                  <a:pt x="60" y="65"/>
                  <a:pt x="63" y="68"/>
                  <a:pt x="63" y="71"/>
                </a:cubicBezTo>
                <a:cubicBezTo>
                  <a:pt x="63" y="74"/>
                  <a:pt x="60" y="76"/>
                  <a:pt x="57" y="76"/>
                </a:cubicBezTo>
                <a:cubicBezTo>
                  <a:pt x="54" y="76"/>
                  <a:pt x="52" y="74"/>
                  <a:pt x="52" y="71"/>
                </a:cubicBezTo>
                <a:cubicBezTo>
                  <a:pt x="52" y="68"/>
                  <a:pt x="54" y="65"/>
                  <a:pt x="57" y="65"/>
                </a:cubicBezTo>
                <a:close/>
                <a:moveTo>
                  <a:pt x="105" y="72"/>
                </a:moveTo>
                <a:cubicBezTo>
                  <a:pt x="110" y="76"/>
                  <a:pt x="110" y="76"/>
                  <a:pt x="110" y="76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73" y="104"/>
                  <a:pt x="73" y="104"/>
                  <a:pt x="73" y="104"/>
                </a:cubicBezTo>
                <a:lnTo>
                  <a:pt x="105" y="72"/>
                </a:lnTo>
                <a:close/>
                <a:moveTo>
                  <a:pt x="27" y="73"/>
                </a:moveTo>
                <a:cubicBezTo>
                  <a:pt x="7" y="92"/>
                  <a:pt x="7" y="92"/>
                  <a:pt x="7" y="92"/>
                </a:cubicBezTo>
                <a:cubicBezTo>
                  <a:pt x="0" y="99"/>
                  <a:pt x="0" y="111"/>
                  <a:pt x="7" y="118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32" y="142"/>
                  <a:pt x="43" y="142"/>
                  <a:pt x="50" y="135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44" y="129"/>
                  <a:pt x="44" y="129"/>
                  <a:pt x="44" y="129"/>
                </a:cubicBezTo>
                <a:cubicBezTo>
                  <a:pt x="40" y="133"/>
                  <a:pt x="35" y="133"/>
                  <a:pt x="31" y="129"/>
                </a:cubicBezTo>
                <a:cubicBezTo>
                  <a:pt x="31" y="129"/>
                  <a:pt x="31" y="129"/>
                  <a:pt x="31" y="129"/>
                </a:cubicBezTo>
                <a:cubicBezTo>
                  <a:pt x="14" y="112"/>
                  <a:pt x="14" y="112"/>
                  <a:pt x="14" y="112"/>
                </a:cubicBezTo>
                <a:cubicBezTo>
                  <a:pt x="10" y="108"/>
                  <a:pt x="10" y="102"/>
                  <a:pt x="13" y="98"/>
                </a:cubicBezTo>
                <a:cubicBezTo>
                  <a:pt x="33" y="79"/>
                  <a:pt x="33" y="79"/>
                  <a:pt x="33" y="79"/>
                </a:cubicBezTo>
                <a:lnTo>
                  <a:pt x="27" y="73"/>
                </a:lnTo>
                <a:close/>
                <a:moveTo>
                  <a:pt x="72" y="80"/>
                </a:moveTo>
                <a:cubicBezTo>
                  <a:pt x="75" y="80"/>
                  <a:pt x="78" y="83"/>
                  <a:pt x="78" y="86"/>
                </a:cubicBezTo>
                <a:cubicBezTo>
                  <a:pt x="78" y="89"/>
                  <a:pt x="75" y="91"/>
                  <a:pt x="72" y="91"/>
                </a:cubicBezTo>
                <a:cubicBezTo>
                  <a:pt x="69" y="91"/>
                  <a:pt x="67" y="89"/>
                  <a:pt x="67" y="86"/>
                </a:cubicBezTo>
                <a:cubicBezTo>
                  <a:pt x="67" y="83"/>
                  <a:pt x="69" y="80"/>
                  <a:pt x="72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37"/>
          <p:cNvSpPr>
            <a:spLocks noEditPoints="1"/>
          </p:cNvSpPr>
          <p:nvPr/>
        </p:nvSpPr>
        <p:spPr bwMode="auto">
          <a:xfrm>
            <a:off x="4526516" y="2046514"/>
            <a:ext cx="362739" cy="459163"/>
          </a:xfrm>
          <a:custGeom>
            <a:avLst/>
            <a:gdLst>
              <a:gd name="T0" fmla="*/ 36 w 126"/>
              <a:gd name="T1" fmla="*/ 13 h 160"/>
              <a:gd name="T2" fmla="*/ 65 w 126"/>
              <a:gd name="T3" fmla="*/ 18 h 160"/>
              <a:gd name="T4" fmla="*/ 49 w 126"/>
              <a:gd name="T5" fmla="*/ 0 h 160"/>
              <a:gd name="T6" fmla="*/ 38 w 126"/>
              <a:gd name="T7" fmla="*/ 40 h 160"/>
              <a:gd name="T8" fmla="*/ 21 w 126"/>
              <a:gd name="T9" fmla="*/ 80 h 160"/>
              <a:gd name="T10" fmla="*/ 49 w 126"/>
              <a:gd name="T11" fmla="*/ 102 h 160"/>
              <a:gd name="T12" fmla="*/ 37 w 126"/>
              <a:gd name="T13" fmla="*/ 74 h 160"/>
              <a:gd name="T14" fmla="*/ 103 w 126"/>
              <a:gd name="T15" fmla="*/ 119 h 160"/>
              <a:gd name="T16" fmla="*/ 121 w 126"/>
              <a:gd name="T17" fmla="*/ 125 h 160"/>
              <a:gd name="T18" fmla="*/ 121 w 126"/>
              <a:gd name="T19" fmla="*/ 115 h 160"/>
              <a:gd name="T20" fmla="*/ 105 w 126"/>
              <a:gd name="T21" fmla="*/ 82 h 160"/>
              <a:gd name="T22" fmla="*/ 72 w 126"/>
              <a:gd name="T23" fmla="*/ 69 h 160"/>
              <a:gd name="T24" fmla="*/ 48 w 126"/>
              <a:gd name="T25" fmla="*/ 35 h 160"/>
              <a:gd name="T26" fmla="*/ 4 w 126"/>
              <a:gd name="T27" fmla="*/ 41 h 160"/>
              <a:gd name="T28" fmla="*/ 7 w 126"/>
              <a:gd name="T29" fmla="*/ 49 h 160"/>
              <a:gd name="T30" fmla="*/ 20 w 126"/>
              <a:gd name="T31" fmla="*/ 54 h 160"/>
              <a:gd name="T32" fmla="*/ 27 w 126"/>
              <a:gd name="T33" fmla="*/ 49 h 160"/>
              <a:gd name="T34" fmla="*/ 11 w 126"/>
              <a:gd name="T35" fmla="*/ 40 h 160"/>
              <a:gd name="T36" fmla="*/ 49 w 126"/>
              <a:gd name="T37" fmla="*/ 79 h 160"/>
              <a:gd name="T38" fmla="*/ 56 w 126"/>
              <a:gd name="T39" fmla="*/ 88 h 160"/>
              <a:gd name="T40" fmla="*/ 54 w 126"/>
              <a:gd name="T41" fmla="*/ 151 h 160"/>
              <a:gd name="T42" fmla="*/ 29 w 126"/>
              <a:gd name="T43" fmla="*/ 100 h 160"/>
              <a:gd name="T44" fmla="*/ 14 w 126"/>
              <a:gd name="T45" fmla="*/ 119 h 160"/>
              <a:gd name="T46" fmla="*/ 95 w 126"/>
              <a:gd name="T47" fmla="*/ 119 h 160"/>
              <a:gd name="T48" fmla="*/ 54 w 126"/>
              <a:gd name="T49" fmla="*/ 110 h 160"/>
              <a:gd name="T50" fmla="*/ 54 w 126"/>
              <a:gd name="T51" fmla="*/ 128 h 160"/>
              <a:gd name="T52" fmla="*/ 54 w 126"/>
              <a:gd name="T53" fmla="*/ 110 h 160"/>
              <a:gd name="T54" fmla="*/ 94 w 126"/>
              <a:gd name="T55" fmla="*/ 144 h 160"/>
              <a:gd name="T56" fmla="*/ 125 w 126"/>
              <a:gd name="T57" fmla="*/ 144 h 160"/>
              <a:gd name="T58" fmla="*/ 109 w 126"/>
              <a:gd name="T59" fmla="*/ 138 h 160"/>
              <a:gd name="T60" fmla="*/ 109 w 126"/>
              <a:gd name="T61" fmla="*/ 151 h 160"/>
              <a:gd name="T62" fmla="*/ 109 w 126"/>
              <a:gd name="T63" fmla="*/ 13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6" h="160">
                <a:moveTo>
                  <a:pt x="49" y="0"/>
                </a:moveTo>
                <a:cubicBezTo>
                  <a:pt x="42" y="0"/>
                  <a:pt x="37" y="6"/>
                  <a:pt x="36" y="13"/>
                </a:cubicBezTo>
                <a:cubicBezTo>
                  <a:pt x="35" y="22"/>
                  <a:pt x="41" y="30"/>
                  <a:pt x="49" y="31"/>
                </a:cubicBezTo>
                <a:cubicBezTo>
                  <a:pt x="57" y="32"/>
                  <a:pt x="64" y="26"/>
                  <a:pt x="65" y="18"/>
                </a:cubicBezTo>
                <a:cubicBezTo>
                  <a:pt x="66" y="9"/>
                  <a:pt x="60" y="1"/>
                  <a:pt x="52" y="0"/>
                </a:cubicBezTo>
                <a:cubicBezTo>
                  <a:pt x="51" y="0"/>
                  <a:pt x="50" y="0"/>
                  <a:pt x="49" y="0"/>
                </a:cubicBezTo>
                <a:close/>
                <a:moveTo>
                  <a:pt x="48" y="35"/>
                </a:moveTo>
                <a:cubicBezTo>
                  <a:pt x="43" y="35"/>
                  <a:pt x="40" y="36"/>
                  <a:pt x="38" y="40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4"/>
                  <a:pt x="19" y="78"/>
                  <a:pt x="21" y="80"/>
                </a:cubicBezTo>
                <a:cubicBezTo>
                  <a:pt x="37" y="101"/>
                  <a:pt x="37" y="101"/>
                  <a:pt x="37" y="101"/>
                </a:cubicBezTo>
                <a:cubicBezTo>
                  <a:pt x="40" y="104"/>
                  <a:pt x="45" y="105"/>
                  <a:pt x="49" y="102"/>
                </a:cubicBezTo>
                <a:cubicBezTo>
                  <a:pt x="52" y="100"/>
                  <a:pt x="52" y="95"/>
                  <a:pt x="50" y="91"/>
                </a:cubicBezTo>
                <a:cubicBezTo>
                  <a:pt x="37" y="74"/>
                  <a:pt x="37" y="74"/>
                  <a:pt x="37" y="74"/>
                </a:cubicBezTo>
                <a:cubicBezTo>
                  <a:pt x="43" y="72"/>
                  <a:pt x="49" y="72"/>
                  <a:pt x="55" y="72"/>
                </a:cubicBezTo>
                <a:cubicBezTo>
                  <a:pt x="81" y="72"/>
                  <a:pt x="103" y="93"/>
                  <a:pt x="103" y="119"/>
                </a:cubicBezTo>
                <a:cubicBezTo>
                  <a:pt x="103" y="121"/>
                  <a:pt x="103" y="123"/>
                  <a:pt x="103" y="125"/>
                </a:cubicBezTo>
                <a:cubicBezTo>
                  <a:pt x="108" y="122"/>
                  <a:pt x="114" y="122"/>
                  <a:pt x="121" y="125"/>
                </a:cubicBezTo>
                <a:cubicBezTo>
                  <a:pt x="126" y="125"/>
                  <a:pt x="125" y="122"/>
                  <a:pt x="125" y="119"/>
                </a:cubicBezTo>
                <a:cubicBezTo>
                  <a:pt x="125" y="117"/>
                  <a:pt x="123" y="115"/>
                  <a:pt x="121" y="115"/>
                </a:cubicBezTo>
                <a:cubicBezTo>
                  <a:pt x="114" y="115"/>
                  <a:pt x="114" y="115"/>
                  <a:pt x="114" y="115"/>
                </a:cubicBezTo>
                <a:cubicBezTo>
                  <a:pt x="114" y="115"/>
                  <a:pt x="108" y="92"/>
                  <a:pt x="105" y="82"/>
                </a:cubicBezTo>
                <a:cubicBezTo>
                  <a:pt x="104" y="79"/>
                  <a:pt x="102" y="74"/>
                  <a:pt x="97" y="74"/>
                </a:cubicBezTo>
                <a:cubicBezTo>
                  <a:pt x="92" y="73"/>
                  <a:pt x="79" y="70"/>
                  <a:pt x="72" y="69"/>
                </a:cubicBezTo>
                <a:cubicBezTo>
                  <a:pt x="72" y="69"/>
                  <a:pt x="70" y="58"/>
                  <a:pt x="68" y="49"/>
                </a:cubicBezTo>
                <a:cubicBezTo>
                  <a:pt x="66" y="38"/>
                  <a:pt x="57" y="36"/>
                  <a:pt x="48" y="35"/>
                </a:cubicBezTo>
                <a:close/>
                <a:moveTo>
                  <a:pt x="11" y="40"/>
                </a:moveTo>
                <a:cubicBezTo>
                  <a:pt x="9" y="40"/>
                  <a:pt x="6" y="40"/>
                  <a:pt x="4" y="41"/>
                </a:cubicBezTo>
                <a:cubicBezTo>
                  <a:pt x="2" y="41"/>
                  <a:pt x="0" y="44"/>
                  <a:pt x="1" y="47"/>
                </a:cubicBezTo>
                <a:cubicBezTo>
                  <a:pt x="1" y="49"/>
                  <a:pt x="5" y="50"/>
                  <a:pt x="7" y="49"/>
                </a:cubicBezTo>
                <a:cubicBezTo>
                  <a:pt x="9" y="48"/>
                  <a:pt x="12" y="49"/>
                  <a:pt x="15" y="50"/>
                </a:cubicBezTo>
                <a:cubicBezTo>
                  <a:pt x="17" y="50"/>
                  <a:pt x="18" y="52"/>
                  <a:pt x="20" y="54"/>
                </a:cubicBezTo>
                <a:cubicBezTo>
                  <a:pt x="21" y="56"/>
                  <a:pt x="24" y="56"/>
                  <a:pt x="26" y="55"/>
                </a:cubicBezTo>
                <a:cubicBezTo>
                  <a:pt x="28" y="54"/>
                  <a:pt x="28" y="51"/>
                  <a:pt x="27" y="49"/>
                </a:cubicBezTo>
                <a:cubicBezTo>
                  <a:pt x="25" y="46"/>
                  <a:pt x="22" y="43"/>
                  <a:pt x="19" y="42"/>
                </a:cubicBezTo>
                <a:cubicBezTo>
                  <a:pt x="16" y="41"/>
                  <a:pt x="14" y="40"/>
                  <a:pt x="11" y="40"/>
                </a:cubicBezTo>
                <a:close/>
                <a:moveTo>
                  <a:pt x="54" y="79"/>
                </a:moveTo>
                <a:cubicBezTo>
                  <a:pt x="52" y="79"/>
                  <a:pt x="51" y="79"/>
                  <a:pt x="49" y="79"/>
                </a:cubicBezTo>
                <a:cubicBezTo>
                  <a:pt x="55" y="87"/>
                  <a:pt x="55" y="87"/>
                  <a:pt x="55" y="87"/>
                </a:cubicBezTo>
                <a:cubicBezTo>
                  <a:pt x="55" y="87"/>
                  <a:pt x="55" y="88"/>
                  <a:pt x="56" y="88"/>
                </a:cubicBezTo>
                <a:cubicBezTo>
                  <a:pt x="72" y="89"/>
                  <a:pt x="86" y="103"/>
                  <a:pt x="86" y="119"/>
                </a:cubicBezTo>
                <a:cubicBezTo>
                  <a:pt x="86" y="137"/>
                  <a:pt x="71" y="151"/>
                  <a:pt x="54" y="151"/>
                </a:cubicBezTo>
                <a:cubicBezTo>
                  <a:pt x="37" y="151"/>
                  <a:pt x="23" y="137"/>
                  <a:pt x="23" y="119"/>
                </a:cubicBezTo>
                <a:cubicBezTo>
                  <a:pt x="23" y="112"/>
                  <a:pt x="25" y="105"/>
                  <a:pt x="29" y="100"/>
                </a:cubicBezTo>
                <a:cubicBezTo>
                  <a:pt x="24" y="93"/>
                  <a:pt x="24" y="93"/>
                  <a:pt x="24" y="93"/>
                </a:cubicBezTo>
                <a:cubicBezTo>
                  <a:pt x="17" y="100"/>
                  <a:pt x="14" y="109"/>
                  <a:pt x="14" y="119"/>
                </a:cubicBezTo>
                <a:cubicBezTo>
                  <a:pt x="14" y="142"/>
                  <a:pt x="32" y="160"/>
                  <a:pt x="54" y="160"/>
                </a:cubicBezTo>
                <a:cubicBezTo>
                  <a:pt x="76" y="160"/>
                  <a:pt x="95" y="142"/>
                  <a:pt x="95" y="119"/>
                </a:cubicBezTo>
                <a:cubicBezTo>
                  <a:pt x="95" y="97"/>
                  <a:pt x="76" y="79"/>
                  <a:pt x="54" y="79"/>
                </a:cubicBezTo>
                <a:close/>
                <a:moveTo>
                  <a:pt x="54" y="110"/>
                </a:moveTo>
                <a:cubicBezTo>
                  <a:pt x="49" y="110"/>
                  <a:pt x="45" y="115"/>
                  <a:pt x="45" y="119"/>
                </a:cubicBezTo>
                <a:cubicBezTo>
                  <a:pt x="45" y="124"/>
                  <a:pt x="49" y="128"/>
                  <a:pt x="54" y="128"/>
                </a:cubicBezTo>
                <a:cubicBezTo>
                  <a:pt x="59" y="128"/>
                  <a:pt x="63" y="124"/>
                  <a:pt x="63" y="119"/>
                </a:cubicBezTo>
                <a:cubicBezTo>
                  <a:pt x="63" y="115"/>
                  <a:pt x="59" y="110"/>
                  <a:pt x="54" y="110"/>
                </a:cubicBezTo>
                <a:close/>
                <a:moveTo>
                  <a:pt x="109" y="129"/>
                </a:moveTo>
                <a:cubicBezTo>
                  <a:pt x="101" y="129"/>
                  <a:pt x="94" y="136"/>
                  <a:pt x="94" y="144"/>
                </a:cubicBezTo>
                <a:cubicBezTo>
                  <a:pt x="94" y="153"/>
                  <a:pt x="101" y="160"/>
                  <a:pt x="109" y="160"/>
                </a:cubicBezTo>
                <a:cubicBezTo>
                  <a:pt x="118" y="160"/>
                  <a:pt x="125" y="153"/>
                  <a:pt x="125" y="144"/>
                </a:cubicBezTo>
                <a:cubicBezTo>
                  <a:pt x="125" y="136"/>
                  <a:pt x="118" y="129"/>
                  <a:pt x="109" y="129"/>
                </a:cubicBezTo>
                <a:close/>
                <a:moveTo>
                  <a:pt x="109" y="138"/>
                </a:moveTo>
                <a:cubicBezTo>
                  <a:pt x="113" y="138"/>
                  <a:pt x="116" y="141"/>
                  <a:pt x="116" y="144"/>
                </a:cubicBezTo>
                <a:cubicBezTo>
                  <a:pt x="116" y="148"/>
                  <a:pt x="113" y="151"/>
                  <a:pt x="109" y="151"/>
                </a:cubicBezTo>
                <a:cubicBezTo>
                  <a:pt x="106" y="151"/>
                  <a:pt x="103" y="148"/>
                  <a:pt x="103" y="144"/>
                </a:cubicBezTo>
                <a:cubicBezTo>
                  <a:pt x="103" y="141"/>
                  <a:pt x="106" y="138"/>
                  <a:pt x="109" y="13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38"/>
          <p:cNvSpPr>
            <a:spLocks noEditPoints="1"/>
          </p:cNvSpPr>
          <p:nvPr/>
        </p:nvSpPr>
        <p:spPr bwMode="auto">
          <a:xfrm>
            <a:off x="3693901" y="2952595"/>
            <a:ext cx="269376" cy="423962"/>
          </a:xfrm>
          <a:custGeom>
            <a:avLst/>
            <a:gdLst>
              <a:gd name="T0" fmla="*/ 46 w 94"/>
              <a:gd name="T1" fmla="*/ 0 h 148"/>
              <a:gd name="T2" fmla="*/ 26 w 94"/>
              <a:gd name="T3" fmla="*/ 48 h 148"/>
              <a:gd name="T4" fmla="*/ 9 w 94"/>
              <a:gd name="T5" fmla="*/ 76 h 148"/>
              <a:gd name="T6" fmla="*/ 1 w 94"/>
              <a:gd name="T7" fmla="*/ 107 h 148"/>
              <a:gd name="T8" fmla="*/ 15 w 94"/>
              <a:gd name="T9" fmla="*/ 136 h 148"/>
              <a:gd name="T10" fmla="*/ 46 w 94"/>
              <a:gd name="T11" fmla="*/ 148 h 148"/>
              <a:gd name="T12" fmla="*/ 78 w 94"/>
              <a:gd name="T13" fmla="*/ 137 h 148"/>
              <a:gd name="T14" fmla="*/ 93 w 94"/>
              <a:gd name="T15" fmla="*/ 107 h 148"/>
              <a:gd name="T16" fmla="*/ 85 w 94"/>
              <a:gd name="T17" fmla="*/ 76 h 148"/>
              <a:gd name="T18" fmla="*/ 67 w 94"/>
              <a:gd name="T19" fmla="*/ 48 h 148"/>
              <a:gd name="T20" fmla="*/ 46 w 94"/>
              <a:gd name="T21" fmla="*/ 0 h 148"/>
              <a:gd name="T22" fmla="*/ 12 w 94"/>
              <a:gd name="T23" fmla="*/ 100 h 148"/>
              <a:gd name="T24" fmla="*/ 69 w 94"/>
              <a:gd name="T25" fmla="*/ 129 h 148"/>
              <a:gd name="T26" fmla="*/ 28 w 94"/>
              <a:gd name="T27" fmla="*/ 133 h 148"/>
              <a:gd name="T28" fmla="*/ 13 w 94"/>
              <a:gd name="T29" fmla="*/ 112 h 148"/>
              <a:gd name="T30" fmla="*/ 12 w 94"/>
              <a:gd name="T31" fmla="*/ 10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4" h="148">
                <a:moveTo>
                  <a:pt x="46" y="0"/>
                </a:moveTo>
                <a:cubicBezTo>
                  <a:pt x="42" y="17"/>
                  <a:pt x="35" y="33"/>
                  <a:pt x="26" y="48"/>
                </a:cubicBezTo>
                <a:cubicBezTo>
                  <a:pt x="21" y="57"/>
                  <a:pt x="14" y="66"/>
                  <a:pt x="9" y="76"/>
                </a:cubicBezTo>
                <a:cubicBezTo>
                  <a:pt x="4" y="85"/>
                  <a:pt x="0" y="96"/>
                  <a:pt x="1" y="107"/>
                </a:cubicBezTo>
                <a:cubicBezTo>
                  <a:pt x="2" y="118"/>
                  <a:pt x="7" y="129"/>
                  <a:pt x="15" y="136"/>
                </a:cubicBezTo>
                <a:cubicBezTo>
                  <a:pt x="24" y="144"/>
                  <a:pt x="35" y="148"/>
                  <a:pt x="46" y="148"/>
                </a:cubicBezTo>
                <a:cubicBezTo>
                  <a:pt x="58" y="148"/>
                  <a:pt x="69" y="144"/>
                  <a:pt x="78" y="137"/>
                </a:cubicBezTo>
                <a:cubicBezTo>
                  <a:pt x="87" y="130"/>
                  <a:pt x="93" y="119"/>
                  <a:pt x="93" y="107"/>
                </a:cubicBezTo>
                <a:cubicBezTo>
                  <a:pt x="94" y="96"/>
                  <a:pt x="90" y="85"/>
                  <a:pt x="85" y="76"/>
                </a:cubicBezTo>
                <a:cubicBezTo>
                  <a:pt x="79" y="66"/>
                  <a:pt x="72" y="57"/>
                  <a:pt x="67" y="48"/>
                </a:cubicBezTo>
                <a:cubicBezTo>
                  <a:pt x="57" y="33"/>
                  <a:pt x="50" y="17"/>
                  <a:pt x="46" y="0"/>
                </a:cubicBezTo>
                <a:close/>
                <a:moveTo>
                  <a:pt x="12" y="100"/>
                </a:moveTo>
                <a:cubicBezTo>
                  <a:pt x="22" y="122"/>
                  <a:pt x="42" y="136"/>
                  <a:pt x="69" y="129"/>
                </a:cubicBezTo>
                <a:cubicBezTo>
                  <a:pt x="58" y="139"/>
                  <a:pt x="41" y="141"/>
                  <a:pt x="28" y="133"/>
                </a:cubicBezTo>
                <a:cubicBezTo>
                  <a:pt x="20" y="128"/>
                  <a:pt x="15" y="120"/>
                  <a:pt x="13" y="112"/>
                </a:cubicBezTo>
                <a:cubicBezTo>
                  <a:pt x="12" y="108"/>
                  <a:pt x="11" y="104"/>
                  <a:pt x="12" y="1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39"/>
          <p:cNvSpPr>
            <a:spLocks noEditPoints="1"/>
          </p:cNvSpPr>
          <p:nvPr/>
        </p:nvSpPr>
        <p:spPr bwMode="auto">
          <a:xfrm>
            <a:off x="1874085" y="4662214"/>
            <a:ext cx="434674" cy="460694"/>
          </a:xfrm>
          <a:custGeom>
            <a:avLst/>
            <a:gdLst>
              <a:gd name="T0" fmla="*/ 13 w 151"/>
              <a:gd name="T1" fmla="*/ 5 h 161"/>
              <a:gd name="T2" fmla="*/ 1 w 151"/>
              <a:gd name="T3" fmla="*/ 53 h 161"/>
              <a:gd name="T4" fmla="*/ 18 w 151"/>
              <a:gd name="T5" fmla="*/ 64 h 161"/>
              <a:gd name="T6" fmla="*/ 10 w 151"/>
              <a:gd name="T7" fmla="*/ 46 h 161"/>
              <a:gd name="T8" fmla="*/ 23 w 151"/>
              <a:gd name="T9" fmla="*/ 17 h 161"/>
              <a:gd name="T10" fmla="*/ 34 w 151"/>
              <a:gd name="T11" fmla="*/ 1 h 161"/>
              <a:gd name="T12" fmla="*/ 70 w 151"/>
              <a:gd name="T13" fmla="*/ 0 h 161"/>
              <a:gd name="T14" fmla="*/ 72 w 151"/>
              <a:gd name="T15" fmla="*/ 18 h 161"/>
              <a:gd name="T16" fmla="*/ 91 w 151"/>
              <a:gd name="T17" fmla="*/ 32 h 161"/>
              <a:gd name="T18" fmla="*/ 82 w 151"/>
              <a:gd name="T19" fmla="*/ 62 h 161"/>
              <a:gd name="T20" fmla="*/ 100 w 151"/>
              <a:gd name="T21" fmla="*/ 55 h 161"/>
              <a:gd name="T22" fmla="*/ 96 w 151"/>
              <a:gd name="T23" fmla="*/ 11 h 161"/>
              <a:gd name="T24" fmla="*/ 72 w 151"/>
              <a:gd name="T25" fmla="*/ 0 h 161"/>
              <a:gd name="T26" fmla="*/ 135 w 151"/>
              <a:gd name="T27" fmla="*/ 52 h 161"/>
              <a:gd name="T28" fmla="*/ 135 w 151"/>
              <a:gd name="T29" fmla="*/ 84 h 161"/>
              <a:gd name="T30" fmla="*/ 135 w 151"/>
              <a:gd name="T31" fmla="*/ 52 h 161"/>
              <a:gd name="T32" fmla="*/ 142 w 151"/>
              <a:gd name="T33" fmla="*/ 68 h 161"/>
              <a:gd name="T34" fmla="*/ 128 w 151"/>
              <a:gd name="T35" fmla="*/ 68 h 161"/>
              <a:gd name="T36" fmla="*/ 114 w 151"/>
              <a:gd name="T37" fmla="*/ 63 h 161"/>
              <a:gd name="T38" fmla="*/ 97 w 151"/>
              <a:gd name="T39" fmla="*/ 131 h 161"/>
              <a:gd name="T40" fmla="*/ 51 w 151"/>
              <a:gd name="T41" fmla="*/ 122 h 161"/>
              <a:gd name="T42" fmla="*/ 46 w 151"/>
              <a:gd name="T43" fmla="*/ 104 h 161"/>
              <a:gd name="T44" fmla="*/ 70 w 151"/>
              <a:gd name="T45" fmla="*/ 160 h 161"/>
              <a:gd name="T46" fmla="*/ 105 w 151"/>
              <a:gd name="T47" fmla="*/ 90 h 161"/>
              <a:gd name="T48" fmla="*/ 114 w 151"/>
              <a:gd name="T49" fmla="*/ 63 h 161"/>
              <a:gd name="T50" fmla="*/ 18 w 151"/>
              <a:gd name="T51" fmla="*/ 72 h 161"/>
              <a:gd name="T52" fmla="*/ 34 w 151"/>
              <a:gd name="T53" fmla="*/ 82 h 161"/>
              <a:gd name="T54" fmla="*/ 35 w 151"/>
              <a:gd name="T55" fmla="*/ 83 h 161"/>
              <a:gd name="T56" fmla="*/ 55 w 151"/>
              <a:gd name="T57" fmla="*/ 100 h 161"/>
              <a:gd name="T58" fmla="*/ 72 w 151"/>
              <a:gd name="T59" fmla="*/ 79 h 161"/>
              <a:gd name="T60" fmla="*/ 76 w 151"/>
              <a:gd name="T61" fmla="*/ 64 h 161"/>
              <a:gd name="T62" fmla="*/ 51 w 151"/>
              <a:gd name="T63" fmla="*/ 77 h 161"/>
              <a:gd name="T64" fmla="*/ 24 w 151"/>
              <a:gd name="T65" fmla="*/ 6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1" h="161">
                <a:moveTo>
                  <a:pt x="29" y="0"/>
                </a:moveTo>
                <a:cubicBezTo>
                  <a:pt x="23" y="0"/>
                  <a:pt x="20" y="5"/>
                  <a:pt x="13" y="5"/>
                </a:cubicBezTo>
                <a:cubicBezTo>
                  <a:pt x="5" y="8"/>
                  <a:pt x="0" y="17"/>
                  <a:pt x="1" y="25"/>
                </a:cubicBezTo>
                <a:cubicBezTo>
                  <a:pt x="1" y="34"/>
                  <a:pt x="0" y="44"/>
                  <a:pt x="1" y="53"/>
                </a:cubicBezTo>
                <a:cubicBezTo>
                  <a:pt x="2" y="60"/>
                  <a:pt x="8" y="65"/>
                  <a:pt x="14" y="69"/>
                </a:cubicBezTo>
                <a:cubicBezTo>
                  <a:pt x="16" y="69"/>
                  <a:pt x="17" y="65"/>
                  <a:pt x="18" y="64"/>
                </a:cubicBezTo>
                <a:cubicBezTo>
                  <a:pt x="22" y="61"/>
                  <a:pt x="18" y="60"/>
                  <a:pt x="16" y="59"/>
                </a:cubicBezTo>
                <a:cubicBezTo>
                  <a:pt x="11" y="56"/>
                  <a:pt x="9" y="51"/>
                  <a:pt x="10" y="46"/>
                </a:cubicBezTo>
                <a:cubicBezTo>
                  <a:pt x="10" y="38"/>
                  <a:pt x="10" y="29"/>
                  <a:pt x="10" y="21"/>
                </a:cubicBezTo>
                <a:cubicBezTo>
                  <a:pt x="12" y="15"/>
                  <a:pt x="20" y="11"/>
                  <a:pt x="23" y="17"/>
                </a:cubicBezTo>
                <a:cubicBezTo>
                  <a:pt x="29" y="19"/>
                  <a:pt x="38" y="18"/>
                  <a:pt x="39" y="11"/>
                </a:cubicBezTo>
                <a:cubicBezTo>
                  <a:pt x="40" y="7"/>
                  <a:pt x="39" y="2"/>
                  <a:pt x="34" y="1"/>
                </a:cubicBezTo>
                <a:cubicBezTo>
                  <a:pt x="33" y="0"/>
                  <a:pt x="31" y="0"/>
                  <a:pt x="29" y="0"/>
                </a:cubicBezTo>
                <a:close/>
                <a:moveTo>
                  <a:pt x="70" y="0"/>
                </a:moveTo>
                <a:cubicBezTo>
                  <a:pt x="66" y="0"/>
                  <a:pt x="61" y="4"/>
                  <a:pt x="62" y="9"/>
                </a:cubicBezTo>
                <a:cubicBezTo>
                  <a:pt x="61" y="14"/>
                  <a:pt x="66" y="18"/>
                  <a:pt x="72" y="18"/>
                </a:cubicBezTo>
                <a:cubicBezTo>
                  <a:pt x="78" y="20"/>
                  <a:pt x="83" y="9"/>
                  <a:pt x="88" y="16"/>
                </a:cubicBezTo>
                <a:cubicBezTo>
                  <a:pt x="93" y="20"/>
                  <a:pt x="91" y="27"/>
                  <a:pt x="91" y="32"/>
                </a:cubicBezTo>
                <a:cubicBezTo>
                  <a:pt x="91" y="39"/>
                  <a:pt x="92" y="45"/>
                  <a:pt x="91" y="52"/>
                </a:cubicBezTo>
                <a:cubicBezTo>
                  <a:pt x="90" y="57"/>
                  <a:pt x="85" y="59"/>
                  <a:pt x="82" y="62"/>
                </a:cubicBezTo>
                <a:cubicBezTo>
                  <a:pt x="87" y="69"/>
                  <a:pt x="87" y="69"/>
                  <a:pt x="87" y="69"/>
                </a:cubicBezTo>
                <a:cubicBezTo>
                  <a:pt x="92" y="66"/>
                  <a:pt x="98" y="62"/>
                  <a:pt x="100" y="55"/>
                </a:cubicBezTo>
                <a:cubicBezTo>
                  <a:pt x="101" y="47"/>
                  <a:pt x="100" y="39"/>
                  <a:pt x="101" y="32"/>
                </a:cubicBezTo>
                <a:cubicBezTo>
                  <a:pt x="101" y="25"/>
                  <a:pt x="102" y="16"/>
                  <a:pt x="96" y="11"/>
                </a:cubicBezTo>
                <a:cubicBezTo>
                  <a:pt x="93" y="6"/>
                  <a:pt x="87" y="4"/>
                  <a:pt x="82" y="4"/>
                </a:cubicBezTo>
                <a:cubicBezTo>
                  <a:pt x="80" y="1"/>
                  <a:pt x="76" y="0"/>
                  <a:pt x="72" y="0"/>
                </a:cubicBezTo>
                <a:cubicBezTo>
                  <a:pt x="72" y="0"/>
                  <a:pt x="71" y="0"/>
                  <a:pt x="70" y="0"/>
                </a:cubicBezTo>
                <a:close/>
                <a:moveTo>
                  <a:pt x="135" y="52"/>
                </a:moveTo>
                <a:cubicBezTo>
                  <a:pt x="126" y="52"/>
                  <a:pt x="118" y="59"/>
                  <a:pt x="118" y="68"/>
                </a:cubicBezTo>
                <a:cubicBezTo>
                  <a:pt x="118" y="77"/>
                  <a:pt x="126" y="84"/>
                  <a:pt x="135" y="84"/>
                </a:cubicBezTo>
                <a:cubicBezTo>
                  <a:pt x="144" y="84"/>
                  <a:pt x="151" y="77"/>
                  <a:pt x="151" y="68"/>
                </a:cubicBezTo>
                <a:cubicBezTo>
                  <a:pt x="151" y="59"/>
                  <a:pt x="144" y="52"/>
                  <a:pt x="135" y="52"/>
                </a:cubicBezTo>
                <a:close/>
                <a:moveTo>
                  <a:pt x="135" y="61"/>
                </a:moveTo>
                <a:cubicBezTo>
                  <a:pt x="139" y="61"/>
                  <a:pt x="142" y="64"/>
                  <a:pt x="142" y="68"/>
                </a:cubicBezTo>
                <a:cubicBezTo>
                  <a:pt x="142" y="72"/>
                  <a:pt x="139" y="75"/>
                  <a:pt x="135" y="75"/>
                </a:cubicBezTo>
                <a:cubicBezTo>
                  <a:pt x="131" y="75"/>
                  <a:pt x="128" y="72"/>
                  <a:pt x="128" y="68"/>
                </a:cubicBezTo>
                <a:cubicBezTo>
                  <a:pt x="128" y="64"/>
                  <a:pt x="131" y="61"/>
                  <a:pt x="135" y="61"/>
                </a:cubicBezTo>
                <a:close/>
                <a:moveTo>
                  <a:pt x="114" y="63"/>
                </a:moveTo>
                <a:cubicBezTo>
                  <a:pt x="101" y="66"/>
                  <a:pt x="93" y="80"/>
                  <a:pt x="95" y="93"/>
                </a:cubicBezTo>
                <a:cubicBezTo>
                  <a:pt x="97" y="106"/>
                  <a:pt x="102" y="119"/>
                  <a:pt x="97" y="131"/>
                </a:cubicBezTo>
                <a:cubicBezTo>
                  <a:pt x="92" y="145"/>
                  <a:pt x="77" y="154"/>
                  <a:pt x="63" y="149"/>
                </a:cubicBezTo>
                <a:cubicBezTo>
                  <a:pt x="52" y="146"/>
                  <a:pt x="46" y="132"/>
                  <a:pt x="51" y="122"/>
                </a:cubicBezTo>
                <a:cubicBezTo>
                  <a:pt x="53" y="116"/>
                  <a:pt x="56" y="109"/>
                  <a:pt x="55" y="104"/>
                </a:cubicBezTo>
                <a:cubicBezTo>
                  <a:pt x="52" y="104"/>
                  <a:pt x="49" y="104"/>
                  <a:pt x="46" y="104"/>
                </a:cubicBezTo>
                <a:cubicBezTo>
                  <a:pt x="46" y="114"/>
                  <a:pt x="39" y="122"/>
                  <a:pt x="40" y="131"/>
                </a:cubicBezTo>
                <a:cubicBezTo>
                  <a:pt x="40" y="147"/>
                  <a:pt x="54" y="160"/>
                  <a:pt x="70" y="160"/>
                </a:cubicBezTo>
                <a:cubicBezTo>
                  <a:pt x="88" y="161"/>
                  <a:pt x="105" y="145"/>
                  <a:pt x="108" y="127"/>
                </a:cubicBezTo>
                <a:cubicBezTo>
                  <a:pt x="111" y="114"/>
                  <a:pt x="106" y="102"/>
                  <a:pt x="105" y="90"/>
                </a:cubicBezTo>
                <a:cubicBezTo>
                  <a:pt x="104" y="83"/>
                  <a:pt x="108" y="76"/>
                  <a:pt x="114" y="73"/>
                </a:cubicBezTo>
                <a:cubicBezTo>
                  <a:pt x="113" y="70"/>
                  <a:pt x="113" y="66"/>
                  <a:pt x="114" y="63"/>
                </a:cubicBezTo>
                <a:close/>
                <a:moveTo>
                  <a:pt x="24" y="64"/>
                </a:moveTo>
                <a:cubicBezTo>
                  <a:pt x="18" y="72"/>
                  <a:pt x="18" y="72"/>
                  <a:pt x="18" y="72"/>
                </a:cubicBezTo>
                <a:cubicBezTo>
                  <a:pt x="18" y="72"/>
                  <a:pt x="23" y="76"/>
                  <a:pt x="29" y="79"/>
                </a:cubicBezTo>
                <a:cubicBezTo>
                  <a:pt x="31" y="80"/>
                  <a:pt x="32" y="81"/>
                  <a:pt x="34" y="82"/>
                </a:cubicBezTo>
                <a:cubicBezTo>
                  <a:pt x="34" y="82"/>
                  <a:pt x="34" y="82"/>
                  <a:pt x="34" y="82"/>
                </a:cubicBezTo>
                <a:cubicBezTo>
                  <a:pt x="35" y="83"/>
                  <a:pt x="35" y="82"/>
                  <a:pt x="35" y="83"/>
                </a:cubicBezTo>
                <a:cubicBezTo>
                  <a:pt x="40" y="87"/>
                  <a:pt x="45" y="94"/>
                  <a:pt x="46" y="100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7" y="95"/>
                  <a:pt x="61" y="87"/>
                  <a:pt x="66" y="83"/>
                </a:cubicBezTo>
                <a:cubicBezTo>
                  <a:pt x="68" y="82"/>
                  <a:pt x="70" y="81"/>
                  <a:pt x="72" y="79"/>
                </a:cubicBezTo>
                <a:cubicBezTo>
                  <a:pt x="78" y="76"/>
                  <a:pt x="82" y="72"/>
                  <a:pt x="82" y="72"/>
                </a:cubicBezTo>
                <a:cubicBezTo>
                  <a:pt x="76" y="64"/>
                  <a:pt x="76" y="64"/>
                  <a:pt x="76" y="64"/>
                </a:cubicBezTo>
                <a:cubicBezTo>
                  <a:pt x="76" y="64"/>
                  <a:pt x="72" y="68"/>
                  <a:pt x="67" y="71"/>
                </a:cubicBezTo>
                <a:cubicBezTo>
                  <a:pt x="61" y="74"/>
                  <a:pt x="54" y="77"/>
                  <a:pt x="51" y="77"/>
                </a:cubicBezTo>
                <a:cubicBezTo>
                  <a:pt x="47" y="77"/>
                  <a:pt x="40" y="74"/>
                  <a:pt x="34" y="71"/>
                </a:cubicBezTo>
                <a:cubicBezTo>
                  <a:pt x="29" y="68"/>
                  <a:pt x="24" y="64"/>
                  <a:pt x="24" y="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40"/>
          <p:cNvSpPr>
            <a:spLocks noEditPoints="1"/>
          </p:cNvSpPr>
          <p:nvPr/>
        </p:nvSpPr>
        <p:spPr bwMode="auto">
          <a:xfrm>
            <a:off x="4472948" y="3847965"/>
            <a:ext cx="482122" cy="378044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41"/>
          <p:cNvSpPr>
            <a:spLocks noEditPoints="1"/>
          </p:cNvSpPr>
          <p:nvPr/>
        </p:nvSpPr>
        <p:spPr bwMode="auto">
          <a:xfrm>
            <a:off x="5414232" y="3825006"/>
            <a:ext cx="345903" cy="414778"/>
          </a:xfrm>
          <a:custGeom>
            <a:avLst/>
            <a:gdLst>
              <a:gd name="T0" fmla="*/ 60 w 120"/>
              <a:gd name="T1" fmla="*/ 0 h 145"/>
              <a:gd name="T2" fmla="*/ 57 w 120"/>
              <a:gd name="T3" fmla="*/ 1 h 145"/>
              <a:gd name="T4" fmla="*/ 12 w 120"/>
              <a:gd name="T5" fmla="*/ 23 h 145"/>
              <a:gd name="T6" fmla="*/ 12 w 120"/>
              <a:gd name="T7" fmla="*/ 26 h 145"/>
              <a:gd name="T8" fmla="*/ 19 w 120"/>
              <a:gd name="T9" fmla="*/ 50 h 145"/>
              <a:gd name="T10" fmla="*/ 98 w 120"/>
              <a:gd name="T11" fmla="*/ 50 h 145"/>
              <a:gd name="T12" fmla="*/ 106 w 120"/>
              <a:gd name="T13" fmla="*/ 23 h 145"/>
              <a:gd name="T14" fmla="*/ 63 w 120"/>
              <a:gd name="T15" fmla="*/ 1 h 145"/>
              <a:gd name="T16" fmla="*/ 60 w 120"/>
              <a:gd name="T17" fmla="*/ 0 h 145"/>
              <a:gd name="T18" fmla="*/ 10 w 120"/>
              <a:gd name="T19" fmla="*/ 46 h 145"/>
              <a:gd name="T20" fmla="*/ 8 w 120"/>
              <a:gd name="T21" fmla="*/ 49 h 145"/>
              <a:gd name="T22" fmla="*/ 2 w 120"/>
              <a:gd name="T23" fmla="*/ 70 h 145"/>
              <a:gd name="T24" fmla="*/ 0 w 120"/>
              <a:gd name="T25" fmla="*/ 98 h 145"/>
              <a:gd name="T26" fmla="*/ 0 w 120"/>
              <a:gd name="T27" fmla="*/ 112 h 145"/>
              <a:gd name="T28" fmla="*/ 5 w 120"/>
              <a:gd name="T29" fmla="*/ 125 h 145"/>
              <a:gd name="T30" fmla="*/ 25 w 120"/>
              <a:gd name="T31" fmla="*/ 138 h 145"/>
              <a:gd name="T32" fmla="*/ 39 w 120"/>
              <a:gd name="T33" fmla="*/ 138 h 145"/>
              <a:gd name="T34" fmla="*/ 60 w 120"/>
              <a:gd name="T35" fmla="*/ 145 h 145"/>
              <a:gd name="T36" fmla="*/ 81 w 120"/>
              <a:gd name="T37" fmla="*/ 137 h 145"/>
              <a:gd name="T38" fmla="*/ 84 w 120"/>
              <a:gd name="T39" fmla="*/ 138 h 145"/>
              <a:gd name="T40" fmla="*/ 99 w 120"/>
              <a:gd name="T41" fmla="*/ 138 h 145"/>
              <a:gd name="T42" fmla="*/ 111 w 120"/>
              <a:gd name="T43" fmla="*/ 130 h 145"/>
              <a:gd name="T44" fmla="*/ 118 w 120"/>
              <a:gd name="T45" fmla="*/ 119 h 145"/>
              <a:gd name="T46" fmla="*/ 120 w 120"/>
              <a:gd name="T47" fmla="*/ 101 h 145"/>
              <a:gd name="T48" fmla="*/ 118 w 120"/>
              <a:gd name="T49" fmla="*/ 84 h 145"/>
              <a:gd name="T50" fmla="*/ 114 w 120"/>
              <a:gd name="T51" fmla="*/ 58 h 145"/>
              <a:gd name="T52" fmla="*/ 107 w 120"/>
              <a:gd name="T53" fmla="*/ 46 h 145"/>
              <a:gd name="T54" fmla="*/ 106 w 120"/>
              <a:gd name="T55" fmla="*/ 51 h 145"/>
              <a:gd name="T56" fmla="*/ 97 w 120"/>
              <a:gd name="T57" fmla="*/ 57 h 145"/>
              <a:gd name="T58" fmla="*/ 95 w 120"/>
              <a:gd name="T59" fmla="*/ 56 h 145"/>
              <a:gd name="T60" fmla="*/ 22 w 120"/>
              <a:gd name="T61" fmla="*/ 56 h 145"/>
              <a:gd name="T62" fmla="*/ 12 w 120"/>
              <a:gd name="T63" fmla="*/ 52 h 145"/>
              <a:gd name="T64" fmla="*/ 11 w 120"/>
              <a:gd name="T65" fmla="*/ 51 h 145"/>
              <a:gd name="T66" fmla="*/ 10 w 120"/>
              <a:gd name="T67" fmla="*/ 46 h 145"/>
              <a:gd name="T68" fmla="*/ 46 w 120"/>
              <a:gd name="T69" fmla="*/ 70 h 145"/>
              <a:gd name="T70" fmla="*/ 103 w 120"/>
              <a:gd name="T71" fmla="*/ 87 h 145"/>
              <a:gd name="T72" fmla="*/ 97 w 120"/>
              <a:gd name="T73" fmla="*/ 94 h 145"/>
              <a:gd name="T74" fmla="*/ 92 w 120"/>
              <a:gd name="T75" fmla="*/ 97 h 145"/>
              <a:gd name="T76" fmla="*/ 60 w 120"/>
              <a:gd name="T77" fmla="*/ 136 h 145"/>
              <a:gd name="T78" fmla="*/ 27 w 120"/>
              <a:gd name="T79" fmla="*/ 95 h 145"/>
              <a:gd name="T80" fmla="*/ 15 w 120"/>
              <a:gd name="T81" fmla="*/ 89 h 145"/>
              <a:gd name="T82" fmla="*/ 46 w 120"/>
              <a:gd name="T83" fmla="*/ 7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0" h="145">
                <a:moveTo>
                  <a:pt x="60" y="0"/>
                </a:moveTo>
                <a:cubicBezTo>
                  <a:pt x="59" y="0"/>
                  <a:pt x="58" y="0"/>
                  <a:pt x="57" y="1"/>
                </a:cubicBezTo>
                <a:cubicBezTo>
                  <a:pt x="12" y="23"/>
                  <a:pt x="12" y="23"/>
                  <a:pt x="12" y="23"/>
                </a:cubicBezTo>
                <a:cubicBezTo>
                  <a:pt x="12" y="26"/>
                  <a:pt x="12" y="26"/>
                  <a:pt x="12" y="26"/>
                </a:cubicBezTo>
                <a:cubicBezTo>
                  <a:pt x="19" y="50"/>
                  <a:pt x="19" y="50"/>
                  <a:pt x="19" y="50"/>
                </a:cubicBezTo>
                <a:cubicBezTo>
                  <a:pt x="42" y="38"/>
                  <a:pt x="74" y="38"/>
                  <a:pt x="98" y="50"/>
                </a:cubicBezTo>
                <a:cubicBezTo>
                  <a:pt x="101" y="41"/>
                  <a:pt x="103" y="32"/>
                  <a:pt x="106" y="23"/>
                </a:cubicBezTo>
                <a:cubicBezTo>
                  <a:pt x="91" y="16"/>
                  <a:pt x="79" y="9"/>
                  <a:pt x="63" y="1"/>
                </a:cubicBezTo>
                <a:cubicBezTo>
                  <a:pt x="62" y="0"/>
                  <a:pt x="61" y="0"/>
                  <a:pt x="60" y="0"/>
                </a:cubicBezTo>
                <a:close/>
                <a:moveTo>
                  <a:pt x="10" y="46"/>
                </a:moveTo>
                <a:cubicBezTo>
                  <a:pt x="9" y="47"/>
                  <a:pt x="8" y="48"/>
                  <a:pt x="8" y="49"/>
                </a:cubicBezTo>
                <a:cubicBezTo>
                  <a:pt x="4" y="56"/>
                  <a:pt x="2" y="63"/>
                  <a:pt x="2" y="70"/>
                </a:cubicBezTo>
                <a:cubicBezTo>
                  <a:pt x="0" y="80"/>
                  <a:pt x="0" y="89"/>
                  <a:pt x="0" y="98"/>
                </a:cubicBezTo>
                <a:cubicBezTo>
                  <a:pt x="0" y="103"/>
                  <a:pt x="0" y="107"/>
                  <a:pt x="0" y="112"/>
                </a:cubicBezTo>
                <a:cubicBezTo>
                  <a:pt x="1" y="116"/>
                  <a:pt x="2" y="121"/>
                  <a:pt x="5" y="125"/>
                </a:cubicBezTo>
                <a:cubicBezTo>
                  <a:pt x="10" y="132"/>
                  <a:pt x="17" y="136"/>
                  <a:pt x="25" y="138"/>
                </a:cubicBezTo>
                <a:cubicBezTo>
                  <a:pt x="30" y="139"/>
                  <a:pt x="34" y="139"/>
                  <a:pt x="39" y="138"/>
                </a:cubicBezTo>
                <a:cubicBezTo>
                  <a:pt x="45" y="142"/>
                  <a:pt x="51" y="145"/>
                  <a:pt x="60" y="145"/>
                </a:cubicBezTo>
                <a:cubicBezTo>
                  <a:pt x="68" y="145"/>
                  <a:pt x="75" y="142"/>
                  <a:pt x="81" y="137"/>
                </a:cubicBezTo>
                <a:cubicBezTo>
                  <a:pt x="82" y="138"/>
                  <a:pt x="83" y="138"/>
                  <a:pt x="84" y="138"/>
                </a:cubicBezTo>
                <a:cubicBezTo>
                  <a:pt x="89" y="140"/>
                  <a:pt x="94" y="139"/>
                  <a:pt x="99" y="138"/>
                </a:cubicBezTo>
                <a:cubicBezTo>
                  <a:pt x="103" y="136"/>
                  <a:pt x="107" y="134"/>
                  <a:pt x="111" y="130"/>
                </a:cubicBezTo>
                <a:cubicBezTo>
                  <a:pt x="114" y="127"/>
                  <a:pt x="116" y="123"/>
                  <a:pt x="118" y="119"/>
                </a:cubicBezTo>
                <a:cubicBezTo>
                  <a:pt x="120" y="113"/>
                  <a:pt x="120" y="107"/>
                  <a:pt x="120" y="101"/>
                </a:cubicBezTo>
                <a:cubicBezTo>
                  <a:pt x="119" y="95"/>
                  <a:pt x="118" y="90"/>
                  <a:pt x="118" y="84"/>
                </a:cubicBezTo>
                <a:cubicBezTo>
                  <a:pt x="117" y="77"/>
                  <a:pt x="118" y="67"/>
                  <a:pt x="114" y="58"/>
                </a:cubicBezTo>
                <a:cubicBezTo>
                  <a:pt x="113" y="54"/>
                  <a:pt x="110" y="50"/>
                  <a:pt x="107" y="46"/>
                </a:cubicBezTo>
                <a:cubicBezTo>
                  <a:pt x="106" y="51"/>
                  <a:pt x="106" y="51"/>
                  <a:pt x="106" y="51"/>
                </a:cubicBezTo>
                <a:cubicBezTo>
                  <a:pt x="105" y="55"/>
                  <a:pt x="101" y="58"/>
                  <a:pt x="97" y="57"/>
                </a:cubicBezTo>
                <a:cubicBezTo>
                  <a:pt x="96" y="56"/>
                  <a:pt x="95" y="56"/>
                  <a:pt x="95" y="56"/>
                </a:cubicBezTo>
                <a:cubicBezTo>
                  <a:pt x="73" y="45"/>
                  <a:pt x="43" y="46"/>
                  <a:pt x="22" y="56"/>
                </a:cubicBezTo>
                <a:cubicBezTo>
                  <a:pt x="18" y="58"/>
                  <a:pt x="14" y="56"/>
                  <a:pt x="12" y="52"/>
                </a:cubicBezTo>
                <a:cubicBezTo>
                  <a:pt x="12" y="52"/>
                  <a:pt x="11" y="52"/>
                  <a:pt x="11" y="51"/>
                </a:cubicBezTo>
                <a:lnTo>
                  <a:pt x="10" y="46"/>
                </a:lnTo>
                <a:close/>
                <a:moveTo>
                  <a:pt x="46" y="70"/>
                </a:moveTo>
                <a:cubicBezTo>
                  <a:pt x="62" y="82"/>
                  <a:pt x="83" y="95"/>
                  <a:pt x="103" y="87"/>
                </a:cubicBezTo>
                <a:cubicBezTo>
                  <a:pt x="101" y="90"/>
                  <a:pt x="99" y="92"/>
                  <a:pt x="97" y="94"/>
                </a:cubicBezTo>
                <a:cubicBezTo>
                  <a:pt x="96" y="95"/>
                  <a:pt x="94" y="96"/>
                  <a:pt x="92" y="97"/>
                </a:cubicBezTo>
                <a:cubicBezTo>
                  <a:pt x="89" y="116"/>
                  <a:pt x="78" y="136"/>
                  <a:pt x="60" y="136"/>
                </a:cubicBezTo>
                <a:cubicBezTo>
                  <a:pt x="41" y="136"/>
                  <a:pt x="28" y="115"/>
                  <a:pt x="27" y="95"/>
                </a:cubicBezTo>
                <a:cubicBezTo>
                  <a:pt x="23" y="94"/>
                  <a:pt x="18" y="92"/>
                  <a:pt x="15" y="89"/>
                </a:cubicBezTo>
                <a:cubicBezTo>
                  <a:pt x="29" y="89"/>
                  <a:pt x="40" y="82"/>
                  <a:pt x="46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42"/>
          <p:cNvSpPr>
            <a:spLocks noEditPoints="1"/>
          </p:cNvSpPr>
          <p:nvPr/>
        </p:nvSpPr>
        <p:spPr bwMode="auto">
          <a:xfrm>
            <a:off x="5331583" y="4718843"/>
            <a:ext cx="480591" cy="407124"/>
          </a:xfrm>
          <a:custGeom>
            <a:avLst/>
            <a:gdLst>
              <a:gd name="T0" fmla="*/ 46 w 167"/>
              <a:gd name="T1" fmla="*/ 4 h 142"/>
              <a:gd name="T2" fmla="*/ 16 w 167"/>
              <a:gd name="T3" fmla="*/ 16 h 142"/>
              <a:gd name="T4" fmla="*/ 16 w 167"/>
              <a:gd name="T5" fmla="*/ 74 h 142"/>
              <a:gd name="T6" fmla="*/ 77 w 167"/>
              <a:gd name="T7" fmla="*/ 134 h 142"/>
              <a:gd name="T8" fmla="*/ 97 w 167"/>
              <a:gd name="T9" fmla="*/ 115 h 142"/>
              <a:gd name="T10" fmla="*/ 71 w 167"/>
              <a:gd name="T11" fmla="*/ 89 h 142"/>
              <a:gd name="T12" fmla="*/ 71 w 167"/>
              <a:gd name="T13" fmla="*/ 45 h 142"/>
              <a:gd name="T14" fmla="*/ 92 w 167"/>
              <a:gd name="T15" fmla="*/ 36 h 142"/>
              <a:gd name="T16" fmla="*/ 114 w 167"/>
              <a:gd name="T17" fmla="*/ 45 h 142"/>
              <a:gd name="T18" fmla="*/ 140 w 167"/>
              <a:gd name="T19" fmla="*/ 71 h 142"/>
              <a:gd name="T20" fmla="*/ 143 w 167"/>
              <a:gd name="T21" fmla="*/ 68 h 142"/>
              <a:gd name="T22" fmla="*/ 138 w 167"/>
              <a:gd name="T23" fmla="*/ 16 h 142"/>
              <a:gd name="T24" fmla="*/ 80 w 167"/>
              <a:gd name="T25" fmla="*/ 16 h 142"/>
              <a:gd name="T26" fmla="*/ 77 w 167"/>
              <a:gd name="T27" fmla="*/ 18 h 142"/>
              <a:gd name="T28" fmla="*/ 77 w 167"/>
              <a:gd name="T29" fmla="*/ 18 h 142"/>
              <a:gd name="T30" fmla="*/ 75 w 167"/>
              <a:gd name="T31" fmla="*/ 16 h 142"/>
              <a:gd name="T32" fmla="*/ 46 w 167"/>
              <a:gd name="T33" fmla="*/ 4 h 142"/>
              <a:gd name="T34" fmla="*/ 93 w 167"/>
              <a:gd name="T35" fmla="*/ 46 h 142"/>
              <a:gd name="T36" fmla="*/ 78 w 167"/>
              <a:gd name="T37" fmla="*/ 52 h 142"/>
              <a:gd name="T38" fmla="*/ 78 w 167"/>
              <a:gd name="T39" fmla="*/ 82 h 142"/>
              <a:gd name="T40" fmla="*/ 129 w 167"/>
              <a:gd name="T41" fmla="*/ 134 h 142"/>
              <a:gd name="T42" fmla="*/ 159 w 167"/>
              <a:gd name="T43" fmla="*/ 134 h 142"/>
              <a:gd name="T44" fmla="*/ 159 w 167"/>
              <a:gd name="T45" fmla="*/ 104 h 142"/>
              <a:gd name="T46" fmla="*/ 108 w 167"/>
              <a:gd name="T47" fmla="*/ 52 h 142"/>
              <a:gd name="T48" fmla="*/ 93 w 167"/>
              <a:gd name="T49" fmla="*/ 46 h 142"/>
              <a:gd name="T50" fmla="*/ 115 w 167"/>
              <a:gd name="T51" fmla="*/ 64 h 142"/>
              <a:gd name="T52" fmla="*/ 118 w 167"/>
              <a:gd name="T53" fmla="*/ 67 h 142"/>
              <a:gd name="T54" fmla="*/ 93 w 167"/>
              <a:gd name="T55" fmla="*/ 93 h 142"/>
              <a:gd name="T56" fmla="*/ 89 w 167"/>
              <a:gd name="T57" fmla="*/ 89 h 142"/>
              <a:gd name="T58" fmla="*/ 115 w 167"/>
              <a:gd name="T59" fmla="*/ 64 h 142"/>
              <a:gd name="T60" fmla="*/ 119 w 167"/>
              <a:gd name="T61" fmla="*/ 79 h 142"/>
              <a:gd name="T62" fmla="*/ 124 w 167"/>
              <a:gd name="T63" fmla="*/ 84 h 142"/>
              <a:gd name="T64" fmla="*/ 119 w 167"/>
              <a:gd name="T65" fmla="*/ 89 h 142"/>
              <a:gd name="T66" fmla="*/ 114 w 167"/>
              <a:gd name="T67" fmla="*/ 84 h 142"/>
              <a:gd name="T68" fmla="*/ 119 w 167"/>
              <a:gd name="T69" fmla="*/ 79 h 142"/>
              <a:gd name="T70" fmla="*/ 109 w 167"/>
              <a:gd name="T71" fmla="*/ 89 h 142"/>
              <a:gd name="T72" fmla="*/ 114 w 167"/>
              <a:gd name="T73" fmla="*/ 94 h 142"/>
              <a:gd name="T74" fmla="*/ 109 w 167"/>
              <a:gd name="T75" fmla="*/ 99 h 142"/>
              <a:gd name="T76" fmla="*/ 104 w 167"/>
              <a:gd name="T77" fmla="*/ 94 h 142"/>
              <a:gd name="T78" fmla="*/ 109 w 167"/>
              <a:gd name="T79" fmla="*/ 89 h 142"/>
              <a:gd name="T80" fmla="*/ 129 w 167"/>
              <a:gd name="T81" fmla="*/ 89 h 142"/>
              <a:gd name="T82" fmla="*/ 134 w 167"/>
              <a:gd name="T83" fmla="*/ 94 h 142"/>
              <a:gd name="T84" fmla="*/ 129 w 167"/>
              <a:gd name="T85" fmla="*/ 99 h 142"/>
              <a:gd name="T86" fmla="*/ 124 w 167"/>
              <a:gd name="T87" fmla="*/ 94 h 142"/>
              <a:gd name="T88" fmla="*/ 129 w 167"/>
              <a:gd name="T89" fmla="*/ 89 h 142"/>
              <a:gd name="T90" fmla="*/ 146 w 167"/>
              <a:gd name="T91" fmla="*/ 95 h 142"/>
              <a:gd name="T92" fmla="*/ 149 w 167"/>
              <a:gd name="T93" fmla="*/ 98 h 142"/>
              <a:gd name="T94" fmla="*/ 124 w 167"/>
              <a:gd name="T95" fmla="*/ 124 h 142"/>
              <a:gd name="T96" fmla="*/ 120 w 167"/>
              <a:gd name="T97" fmla="*/ 121 h 142"/>
              <a:gd name="T98" fmla="*/ 146 w 167"/>
              <a:gd name="T99" fmla="*/ 95 h 142"/>
              <a:gd name="T100" fmla="*/ 119 w 167"/>
              <a:gd name="T101" fmla="*/ 99 h 142"/>
              <a:gd name="T102" fmla="*/ 124 w 167"/>
              <a:gd name="T103" fmla="*/ 104 h 142"/>
              <a:gd name="T104" fmla="*/ 119 w 167"/>
              <a:gd name="T105" fmla="*/ 109 h 142"/>
              <a:gd name="T106" fmla="*/ 114 w 167"/>
              <a:gd name="T107" fmla="*/ 104 h 142"/>
              <a:gd name="T108" fmla="*/ 119 w 167"/>
              <a:gd name="T109" fmla="*/ 99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7" h="142">
                <a:moveTo>
                  <a:pt x="46" y="4"/>
                </a:moveTo>
                <a:cubicBezTo>
                  <a:pt x="35" y="4"/>
                  <a:pt x="24" y="8"/>
                  <a:pt x="16" y="16"/>
                </a:cubicBezTo>
                <a:cubicBezTo>
                  <a:pt x="0" y="32"/>
                  <a:pt x="0" y="58"/>
                  <a:pt x="16" y="74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71" y="89"/>
                  <a:pt x="71" y="89"/>
                  <a:pt x="71" y="89"/>
                </a:cubicBezTo>
                <a:cubicBezTo>
                  <a:pt x="59" y="77"/>
                  <a:pt x="59" y="57"/>
                  <a:pt x="71" y="45"/>
                </a:cubicBezTo>
                <a:cubicBezTo>
                  <a:pt x="76" y="39"/>
                  <a:pt x="84" y="36"/>
                  <a:pt x="92" y="36"/>
                </a:cubicBezTo>
                <a:cubicBezTo>
                  <a:pt x="100" y="36"/>
                  <a:pt x="108" y="39"/>
                  <a:pt x="114" y="45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154" y="52"/>
                  <a:pt x="152" y="30"/>
                  <a:pt x="138" y="16"/>
                </a:cubicBezTo>
                <a:cubicBezTo>
                  <a:pt x="122" y="0"/>
                  <a:pt x="96" y="0"/>
                  <a:pt x="80" y="16"/>
                </a:cubicBezTo>
                <a:cubicBezTo>
                  <a:pt x="79" y="17"/>
                  <a:pt x="78" y="18"/>
                  <a:pt x="77" y="18"/>
                </a:cubicBezTo>
                <a:cubicBezTo>
                  <a:pt x="77" y="18"/>
                  <a:pt x="77" y="19"/>
                  <a:pt x="77" y="18"/>
                </a:cubicBezTo>
                <a:cubicBezTo>
                  <a:pt x="76" y="18"/>
                  <a:pt x="76" y="17"/>
                  <a:pt x="75" y="16"/>
                </a:cubicBezTo>
                <a:cubicBezTo>
                  <a:pt x="67" y="8"/>
                  <a:pt x="56" y="4"/>
                  <a:pt x="46" y="4"/>
                </a:cubicBezTo>
                <a:close/>
                <a:moveTo>
                  <a:pt x="93" y="46"/>
                </a:moveTo>
                <a:cubicBezTo>
                  <a:pt x="87" y="46"/>
                  <a:pt x="82" y="48"/>
                  <a:pt x="78" y="52"/>
                </a:cubicBezTo>
                <a:cubicBezTo>
                  <a:pt x="69" y="61"/>
                  <a:pt x="69" y="74"/>
                  <a:pt x="78" y="82"/>
                </a:cubicBezTo>
                <a:cubicBezTo>
                  <a:pt x="129" y="134"/>
                  <a:pt x="129" y="134"/>
                  <a:pt x="129" y="134"/>
                </a:cubicBezTo>
                <a:cubicBezTo>
                  <a:pt x="137" y="142"/>
                  <a:pt x="151" y="142"/>
                  <a:pt x="159" y="134"/>
                </a:cubicBezTo>
                <a:cubicBezTo>
                  <a:pt x="167" y="126"/>
                  <a:pt x="167" y="112"/>
                  <a:pt x="159" y="104"/>
                </a:cubicBezTo>
                <a:cubicBezTo>
                  <a:pt x="108" y="52"/>
                  <a:pt x="108" y="52"/>
                  <a:pt x="108" y="52"/>
                </a:cubicBezTo>
                <a:cubicBezTo>
                  <a:pt x="103" y="48"/>
                  <a:pt x="98" y="46"/>
                  <a:pt x="93" y="46"/>
                </a:cubicBezTo>
                <a:close/>
                <a:moveTo>
                  <a:pt x="115" y="64"/>
                </a:moveTo>
                <a:cubicBezTo>
                  <a:pt x="118" y="67"/>
                  <a:pt x="118" y="67"/>
                  <a:pt x="118" y="67"/>
                </a:cubicBezTo>
                <a:cubicBezTo>
                  <a:pt x="93" y="93"/>
                  <a:pt x="93" y="93"/>
                  <a:pt x="93" y="93"/>
                </a:cubicBezTo>
                <a:cubicBezTo>
                  <a:pt x="89" y="89"/>
                  <a:pt x="89" y="89"/>
                  <a:pt x="89" y="89"/>
                </a:cubicBezTo>
                <a:lnTo>
                  <a:pt x="115" y="64"/>
                </a:lnTo>
                <a:close/>
                <a:moveTo>
                  <a:pt x="119" y="79"/>
                </a:moveTo>
                <a:cubicBezTo>
                  <a:pt x="122" y="79"/>
                  <a:pt x="124" y="81"/>
                  <a:pt x="124" y="84"/>
                </a:cubicBezTo>
                <a:cubicBezTo>
                  <a:pt x="124" y="87"/>
                  <a:pt x="122" y="89"/>
                  <a:pt x="119" y="89"/>
                </a:cubicBezTo>
                <a:cubicBezTo>
                  <a:pt x="116" y="89"/>
                  <a:pt x="114" y="87"/>
                  <a:pt x="114" y="84"/>
                </a:cubicBezTo>
                <a:cubicBezTo>
                  <a:pt x="114" y="81"/>
                  <a:pt x="116" y="79"/>
                  <a:pt x="119" y="79"/>
                </a:cubicBezTo>
                <a:close/>
                <a:moveTo>
                  <a:pt x="109" y="89"/>
                </a:moveTo>
                <a:cubicBezTo>
                  <a:pt x="112" y="89"/>
                  <a:pt x="114" y="91"/>
                  <a:pt x="114" y="94"/>
                </a:cubicBezTo>
                <a:cubicBezTo>
                  <a:pt x="114" y="97"/>
                  <a:pt x="112" y="99"/>
                  <a:pt x="109" y="99"/>
                </a:cubicBezTo>
                <a:cubicBezTo>
                  <a:pt x="106" y="99"/>
                  <a:pt x="104" y="97"/>
                  <a:pt x="104" y="94"/>
                </a:cubicBezTo>
                <a:cubicBezTo>
                  <a:pt x="104" y="91"/>
                  <a:pt x="106" y="89"/>
                  <a:pt x="109" y="89"/>
                </a:cubicBezTo>
                <a:close/>
                <a:moveTo>
                  <a:pt x="129" y="89"/>
                </a:moveTo>
                <a:cubicBezTo>
                  <a:pt x="132" y="89"/>
                  <a:pt x="134" y="91"/>
                  <a:pt x="134" y="94"/>
                </a:cubicBezTo>
                <a:cubicBezTo>
                  <a:pt x="134" y="97"/>
                  <a:pt x="132" y="99"/>
                  <a:pt x="129" y="99"/>
                </a:cubicBezTo>
                <a:cubicBezTo>
                  <a:pt x="126" y="99"/>
                  <a:pt x="124" y="97"/>
                  <a:pt x="124" y="94"/>
                </a:cubicBezTo>
                <a:cubicBezTo>
                  <a:pt x="124" y="91"/>
                  <a:pt x="126" y="89"/>
                  <a:pt x="129" y="89"/>
                </a:cubicBezTo>
                <a:close/>
                <a:moveTo>
                  <a:pt x="146" y="95"/>
                </a:moveTo>
                <a:cubicBezTo>
                  <a:pt x="149" y="98"/>
                  <a:pt x="149" y="98"/>
                  <a:pt x="149" y="98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0" y="121"/>
                  <a:pt x="120" y="121"/>
                  <a:pt x="120" y="121"/>
                </a:cubicBezTo>
                <a:lnTo>
                  <a:pt x="146" y="95"/>
                </a:lnTo>
                <a:close/>
                <a:moveTo>
                  <a:pt x="119" y="99"/>
                </a:moveTo>
                <a:cubicBezTo>
                  <a:pt x="122" y="99"/>
                  <a:pt x="124" y="101"/>
                  <a:pt x="124" y="104"/>
                </a:cubicBezTo>
                <a:cubicBezTo>
                  <a:pt x="124" y="107"/>
                  <a:pt x="122" y="109"/>
                  <a:pt x="119" y="109"/>
                </a:cubicBezTo>
                <a:cubicBezTo>
                  <a:pt x="116" y="109"/>
                  <a:pt x="114" y="107"/>
                  <a:pt x="114" y="104"/>
                </a:cubicBezTo>
                <a:cubicBezTo>
                  <a:pt x="114" y="101"/>
                  <a:pt x="116" y="99"/>
                  <a:pt x="119" y="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43"/>
          <p:cNvSpPr>
            <a:spLocks noEditPoints="1"/>
          </p:cNvSpPr>
          <p:nvPr/>
        </p:nvSpPr>
        <p:spPr bwMode="auto">
          <a:xfrm>
            <a:off x="2731188" y="4662214"/>
            <a:ext cx="419369" cy="457633"/>
          </a:xfrm>
          <a:custGeom>
            <a:avLst/>
            <a:gdLst>
              <a:gd name="T0" fmla="*/ 79 w 146"/>
              <a:gd name="T1" fmla="*/ 12 h 160"/>
              <a:gd name="T2" fmla="*/ 46 w 146"/>
              <a:gd name="T3" fmla="*/ 31 h 160"/>
              <a:gd name="T4" fmla="*/ 65 w 146"/>
              <a:gd name="T5" fmla="*/ 112 h 160"/>
              <a:gd name="T6" fmla="*/ 146 w 146"/>
              <a:gd name="T7" fmla="*/ 93 h 160"/>
              <a:gd name="T8" fmla="*/ 127 w 146"/>
              <a:gd name="T9" fmla="*/ 12 h 160"/>
              <a:gd name="T10" fmla="*/ 96 w 146"/>
              <a:gd name="T11" fmla="*/ 0 h 160"/>
              <a:gd name="T12" fmla="*/ 103 w 146"/>
              <a:gd name="T13" fmla="*/ 12 h 160"/>
              <a:gd name="T14" fmla="*/ 96 w 146"/>
              <a:gd name="T15" fmla="*/ 8 h 160"/>
              <a:gd name="T16" fmla="*/ 129 w 146"/>
              <a:gd name="T17" fmla="*/ 20 h 160"/>
              <a:gd name="T18" fmla="*/ 138 w 146"/>
              <a:gd name="T19" fmla="*/ 32 h 160"/>
              <a:gd name="T20" fmla="*/ 126 w 146"/>
              <a:gd name="T21" fmla="*/ 36 h 160"/>
              <a:gd name="T22" fmla="*/ 138 w 146"/>
              <a:gd name="T23" fmla="*/ 40 h 160"/>
              <a:gd name="T24" fmla="*/ 130 w 146"/>
              <a:gd name="T25" fmla="*/ 44 h 160"/>
              <a:gd name="T26" fmla="*/ 138 w 146"/>
              <a:gd name="T27" fmla="*/ 48 h 160"/>
              <a:gd name="T28" fmla="*/ 126 w 146"/>
              <a:gd name="T29" fmla="*/ 52 h 160"/>
              <a:gd name="T30" fmla="*/ 138 w 146"/>
              <a:gd name="T31" fmla="*/ 56 h 160"/>
              <a:gd name="T32" fmla="*/ 61 w 146"/>
              <a:gd name="T33" fmla="*/ 61 h 160"/>
              <a:gd name="T34" fmla="*/ 66 w 146"/>
              <a:gd name="T35" fmla="*/ 103 h 160"/>
              <a:gd name="T36" fmla="*/ 54 w 146"/>
              <a:gd name="T37" fmla="*/ 56 h 160"/>
              <a:gd name="T38" fmla="*/ 64 w 146"/>
              <a:gd name="T39" fmla="*/ 20 h 160"/>
              <a:gd name="T40" fmla="*/ 0 w 146"/>
              <a:gd name="T41" fmla="*/ 80 h 160"/>
              <a:gd name="T42" fmla="*/ 17 w 146"/>
              <a:gd name="T43" fmla="*/ 85 h 160"/>
              <a:gd name="T44" fmla="*/ 28 w 146"/>
              <a:gd name="T45" fmla="*/ 95 h 160"/>
              <a:gd name="T46" fmla="*/ 28 w 146"/>
              <a:gd name="T47" fmla="*/ 122 h 160"/>
              <a:gd name="T48" fmla="*/ 64 w 146"/>
              <a:gd name="T49" fmla="*/ 160 h 160"/>
              <a:gd name="T50" fmla="*/ 100 w 146"/>
              <a:gd name="T51" fmla="*/ 136 h 160"/>
              <a:gd name="T52" fmla="*/ 113 w 146"/>
              <a:gd name="T53" fmla="*/ 117 h 160"/>
              <a:gd name="T54" fmla="*/ 97 w 146"/>
              <a:gd name="T55" fmla="*/ 117 h 160"/>
              <a:gd name="T56" fmla="*/ 85 w 146"/>
              <a:gd name="T57" fmla="*/ 128 h 160"/>
              <a:gd name="T58" fmla="*/ 85 w 146"/>
              <a:gd name="T59" fmla="*/ 143 h 160"/>
              <a:gd name="T60" fmla="*/ 45 w 146"/>
              <a:gd name="T61" fmla="*/ 142 h 160"/>
              <a:gd name="T62" fmla="*/ 38 w 146"/>
              <a:gd name="T63" fmla="*/ 108 h 160"/>
              <a:gd name="T64" fmla="*/ 37 w 146"/>
              <a:gd name="T65" fmla="*/ 92 h 160"/>
              <a:gd name="T66" fmla="*/ 18 w 146"/>
              <a:gd name="T67" fmla="*/ 7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6" h="160">
                <a:moveTo>
                  <a:pt x="96" y="0"/>
                </a:moveTo>
                <a:cubicBezTo>
                  <a:pt x="88" y="0"/>
                  <a:pt x="79" y="4"/>
                  <a:pt x="79" y="12"/>
                </a:cubicBezTo>
                <a:cubicBezTo>
                  <a:pt x="65" y="12"/>
                  <a:pt x="65" y="12"/>
                  <a:pt x="65" y="12"/>
                </a:cubicBezTo>
                <a:cubicBezTo>
                  <a:pt x="54" y="12"/>
                  <a:pt x="46" y="20"/>
                  <a:pt x="46" y="31"/>
                </a:cubicBezTo>
                <a:cubicBezTo>
                  <a:pt x="46" y="93"/>
                  <a:pt x="46" y="93"/>
                  <a:pt x="46" y="93"/>
                </a:cubicBezTo>
                <a:cubicBezTo>
                  <a:pt x="46" y="104"/>
                  <a:pt x="54" y="112"/>
                  <a:pt x="65" y="112"/>
                </a:cubicBezTo>
                <a:cubicBezTo>
                  <a:pt x="127" y="112"/>
                  <a:pt x="127" y="112"/>
                  <a:pt x="127" y="112"/>
                </a:cubicBezTo>
                <a:cubicBezTo>
                  <a:pt x="138" y="112"/>
                  <a:pt x="146" y="104"/>
                  <a:pt x="146" y="93"/>
                </a:cubicBezTo>
                <a:cubicBezTo>
                  <a:pt x="146" y="31"/>
                  <a:pt x="146" y="31"/>
                  <a:pt x="146" y="31"/>
                </a:cubicBezTo>
                <a:cubicBezTo>
                  <a:pt x="146" y="20"/>
                  <a:pt x="138" y="12"/>
                  <a:pt x="127" y="12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3" y="4"/>
                  <a:pt x="104" y="0"/>
                  <a:pt x="96" y="0"/>
                </a:cubicBezTo>
                <a:close/>
                <a:moveTo>
                  <a:pt x="96" y="8"/>
                </a:moveTo>
                <a:cubicBezTo>
                  <a:pt x="99" y="8"/>
                  <a:pt x="102" y="9"/>
                  <a:pt x="103" y="12"/>
                </a:cubicBezTo>
                <a:cubicBezTo>
                  <a:pt x="89" y="12"/>
                  <a:pt x="89" y="12"/>
                  <a:pt x="89" y="12"/>
                </a:cubicBezTo>
                <a:cubicBezTo>
                  <a:pt x="90" y="9"/>
                  <a:pt x="93" y="8"/>
                  <a:pt x="96" y="8"/>
                </a:cubicBezTo>
                <a:close/>
                <a:moveTo>
                  <a:pt x="64" y="20"/>
                </a:moveTo>
                <a:cubicBezTo>
                  <a:pt x="129" y="20"/>
                  <a:pt x="129" y="20"/>
                  <a:pt x="129" y="20"/>
                </a:cubicBezTo>
                <a:cubicBezTo>
                  <a:pt x="134" y="20"/>
                  <a:pt x="138" y="24"/>
                  <a:pt x="138" y="29"/>
                </a:cubicBezTo>
                <a:cubicBezTo>
                  <a:pt x="138" y="32"/>
                  <a:pt x="138" y="32"/>
                  <a:pt x="138" y="32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38" y="36"/>
                  <a:pt x="138" y="36"/>
                  <a:pt x="138" y="36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30" y="44"/>
                  <a:pt x="130" y="44"/>
                  <a:pt x="130" y="4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8" y="48"/>
                  <a:pt x="138" y="48"/>
                  <a:pt x="138" y="48"/>
                </a:cubicBezTo>
                <a:cubicBezTo>
                  <a:pt x="126" y="48"/>
                  <a:pt x="126" y="48"/>
                  <a:pt x="126" y="48"/>
                </a:cubicBezTo>
                <a:cubicBezTo>
                  <a:pt x="126" y="52"/>
                  <a:pt x="126" y="52"/>
                  <a:pt x="126" y="52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6"/>
                  <a:pt x="138" y="56"/>
                  <a:pt x="138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8" y="56"/>
                  <a:pt x="61" y="56"/>
                  <a:pt x="61" y="61"/>
                </a:cubicBezTo>
                <a:cubicBezTo>
                  <a:pt x="61" y="93"/>
                  <a:pt x="61" y="93"/>
                  <a:pt x="61" y="93"/>
                </a:cubicBezTo>
                <a:cubicBezTo>
                  <a:pt x="61" y="100"/>
                  <a:pt x="66" y="103"/>
                  <a:pt x="66" y="103"/>
                </a:cubicBezTo>
                <a:cubicBezTo>
                  <a:pt x="56" y="103"/>
                  <a:pt x="54" y="94"/>
                  <a:pt x="54" y="94"/>
                </a:cubicBezTo>
                <a:cubicBezTo>
                  <a:pt x="54" y="56"/>
                  <a:pt x="54" y="56"/>
                  <a:pt x="54" y="56"/>
                </a:cubicBezTo>
                <a:cubicBezTo>
                  <a:pt x="54" y="29"/>
                  <a:pt x="54" y="29"/>
                  <a:pt x="54" y="29"/>
                </a:cubicBezTo>
                <a:cubicBezTo>
                  <a:pt x="54" y="24"/>
                  <a:pt x="58" y="20"/>
                  <a:pt x="64" y="20"/>
                </a:cubicBezTo>
                <a:close/>
                <a:moveTo>
                  <a:pt x="9" y="70"/>
                </a:moveTo>
                <a:cubicBezTo>
                  <a:pt x="4" y="70"/>
                  <a:pt x="0" y="75"/>
                  <a:pt x="0" y="80"/>
                </a:cubicBezTo>
                <a:cubicBezTo>
                  <a:pt x="0" y="85"/>
                  <a:pt x="4" y="89"/>
                  <a:pt x="9" y="89"/>
                </a:cubicBezTo>
                <a:cubicBezTo>
                  <a:pt x="13" y="89"/>
                  <a:pt x="16" y="88"/>
                  <a:pt x="17" y="85"/>
                </a:cubicBezTo>
                <a:cubicBezTo>
                  <a:pt x="19" y="86"/>
                  <a:pt x="20" y="86"/>
                  <a:pt x="21" y="87"/>
                </a:cubicBezTo>
                <a:cubicBezTo>
                  <a:pt x="24" y="89"/>
                  <a:pt x="26" y="92"/>
                  <a:pt x="28" y="95"/>
                </a:cubicBezTo>
                <a:cubicBezTo>
                  <a:pt x="29" y="99"/>
                  <a:pt x="29" y="103"/>
                  <a:pt x="29" y="108"/>
                </a:cubicBezTo>
                <a:cubicBezTo>
                  <a:pt x="28" y="112"/>
                  <a:pt x="27" y="117"/>
                  <a:pt x="28" y="122"/>
                </a:cubicBezTo>
                <a:cubicBezTo>
                  <a:pt x="28" y="132"/>
                  <a:pt x="32" y="141"/>
                  <a:pt x="38" y="148"/>
                </a:cubicBezTo>
                <a:cubicBezTo>
                  <a:pt x="45" y="155"/>
                  <a:pt x="54" y="159"/>
                  <a:pt x="64" y="160"/>
                </a:cubicBezTo>
                <a:cubicBezTo>
                  <a:pt x="74" y="160"/>
                  <a:pt x="84" y="156"/>
                  <a:pt x="92" y="149"/>
                </a:cubicBezTo>
                <a:cubicBezTo>
                  <a:pt x="96" y="145"/>
                  <a:pt x="99" y="141"/>
                  <a:pt x="100" y="136"/>
                </a:cubicBezTo>
                <a:cubicBezTo>
                  <a:pt x="104" y="135"/>
                  <a:pt x="107" y="131"/>
                  <a:pt x="109" y="128"/>
                </a:cubicBezTo>
                <a:cubicBezTo>
                  <a:pt x="111" y="125"/>
                  <a:pt x="112" y="122"/>
                  <a:pt x="113" y="117"/>
                </a:cubicBezTo>
                <a:cubicBezTo>
                  <a:pt x="99" y="117"/>
                  <a:pt x="99" y="117"/>
                  <a:pt x="99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1" y="122"/>
                  <a:pt x="83" y="126"/>
                  <a:pt x="85" y="128"/>
                </a:cubicBezTo>
                <a:cubicBezTo>
                  <a:pt x="86" y="131"/>
                  <a:pt x="88" y="133"/>
                  <a:pt x="91" y="135"/>
                </a:cubicBezTo>
                <a:cubicBezTo>
                  <a:pt x="89" y="138"/>
                  <a:pt x="87" y="140"/>
                  <a:pt x="85" y="143"/>
                </a:cubicBezTo>
                <a:cubicBezTo>
                  <a:pt x="80" y="148"/>
                  <a:pt x="72" y="151"/>
                  <a:pt x="64" y="150"/>
                </a:cubicBezTo>
                <a:cubicBezTo>
                  <a:pt x="57" y="150"/>
                  <a:pt x="50" y="147"/>
                  <a:pt x="45" y="142"/>
                </a:cubicBezTo>
                <a:cubicBezTo>
                  <a:pt x="40" y="136"/>
                  <a:pt x="37" y="129"/>
                  <a:pt x="37" y="122"/>
                </a:cubicBezTo>
                <a:cubicBezTo>
                  <a:pt x="37" y="118"/>
                  <a:pt x="38" y="113"/>
                  <a:pt x="38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9" y="103"/>
                  <a:pt x="39" y="98"/>
                  <a:pt x="37" y="92"/>
                </a:cubicBezTo>
                <a:cubicBezTo>
                  <a:pt x="35" y="87"/>
                  <a:pt x="31" y="82"/>
                  <a:pt x="26" y="79"/>
                </a:cubicBezTo>
                <a:cubicBezTo>
                  <a:pt x="24" y="77"/>
                  <a:pt x="21" y="76"/>
                  <a:pt x="18" y="75"/>
                </a:cubicBezTo>
                <a:cubicBezTo>
                  <a:pt x="16" y="72"/>
                  <a:pt x="13" y="70"/>
                  <a:pt x="9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44"/>
          <p:cNvSpPr>
            <a:spLocks noEditPoints="1"/>
          </p:cNvSpPr>
          <p:nvPr/>
        </p:nvSpPr>
        <p:spPr bwMode="auto">
          <a:xfrm>
            <a:off x="1872553" y="2092430"/>
            <a:ext cx="439267" cy="423962"/>
          </a:xfrm>
          <a:custGeom>
            <a:avLst/>
            <a:gdLst>
              <a:gd name="T0" fmla="*/ 82 w 153"/>
              <a:gd name="T1" fmla="*/ 0 h 148"/>
              <a:gd name="T2" fmla="*/ 54 w 153"/>
              <a:gd name="T3" fmla="*/ 16 h 148"/>
              <a:gd name="T4" fmla="*/ 33 w 153"/>
              <a:gd name="T5" fmla="*/ 52 h 148"/>
              <a:gd name="T6" fmla="*/ 91 w 153"/>
              <a:gd name="T7" fmla="*/ 85 h 148"/>
              <a:gd name="T8" fmla="*/ 112 w 153"/>
              <a:gd name="T9" fmla="*/ 49 h 148"/>
              <a:gd name="T10" fmla="*/ 100 w 153"/>
              <a:gd name="T11" fmla="*/ 4 h 148"/>
              <a:gd name="T12" fmla="*/ 87 w 153"/>
              <a:gd name="T13" fmla="*/ 0 h 148"/>
              <a:gd name="T14" fmla="*/ 82 w 153"/>
              <a:gd name="T15" fmla="*/ 0 h 148"/>
              <a:gd name="T16" fmla="*/ 83 w 153"/>
              <a:gd name="T17" fmla="*/ 8 h 148"/>
              <a:gd name="T18" fmla="*/ 99 w 153"/>
              <a:gd name="T19" fmla="*/ 15 h 148"/>
              <a:gd name="T20" fmla="*/ 99 w 153"/>
              <a:gd name="T21" fmla="*/ 19 h 148"/>
              <a:gd name="T22" fmla="*/ 95 w 153"/>
              <a:gd name="T23" fmla="*/ 19 h 148"/>
              <a:gd name="T24" fmla="*/ 81 w 153"/>
              <a:gd name="T25" fmla="*/ 14 h 148"/>
              <a:gd name="T26" fmla="*/ 69 w 153"/>
              <a:gd name="T27" fmla="*/ 22 h 148"/>
              <a:gd name="T28" fmla="*/ 65 w 153"/>
              <a:gd name="T29" fmla="*/ 23 h 148"/>
              <a:gd name="T30" fmla="*/ 64 w 153"/>
              <a:gd name="T31" fmla="*/ 19 h 148"/>
              <a:gd name="T32" fmla="*/ 64 w 153"/>
              <a:gd name="T33" fmla="*/ 18 h 148"/>
              <a:gd name="T34" fmla="*/ 81 w 153"/>
              <a:gd name="T35" fmla="*/ 8 h 148"/>
              <a:gd name="T36" fmla="*/ 83 w 153"/>
              <a:gd name="T37" fmla="*/ 8 h 148"/>
              <a:gd name="T38" fmla="*/ 31 w 153"/>
              <a:gd name="T39" fmla="*/ 58 h 148"/>
              <a:gd name="T40" fmla="*/ 29 w 153"/>
              <a:gd name="T41" fmla="*/ 60 h 148"/>
              <a:gd name="T42" fmla="*/ 9 w 153"/>
              <a:gd name="T43" fmla="*/ 94 h 148"/>
              <a:gd name="T44" fmla="*/ 22 w 153"/>
              <a:gd name="T45" fmla="*/ 139 h 148"/>
              <a:gd name="T46" fmla="*/ 67 w 153"/>
              <a:gd name="T47" fmla="*/ 127 h 148"/>
              <a:gd name="T48" fmla="*/ 86 w 153"/>
              <a:gd name="T49" fmla="*/ 92 h 148"/>
              <a:gd name="T50" fmla="*/ 88 w 153"/>
              <a:gd name="T51" fmla="*/ 91 h 148"/>
              <a:gd name="T52" fmla="*/ 86 w 153"/>
              <a:gd name="T53" fmla="*/ 89 h 148"/>
              <a:gd name="T54" fmla="*/ 32 w 153"/>
              <a:gd name="T55" fmla="*/ 59 h 148"/>
              <a:gd name="T56" fmla="*/ 31 w 153"/>
              <a:gd name="T57" fmla="*/ 58 h 148"/>
              <a:gd name="T58" fmla="*/ 114 w 153"/>
              <a:gd name="T59" fmla="*/ 76 h 148"/>
              <a:gd name="T60" fmla="*/ 106 w 153"/>
              <a:gd name="T61" fmla="*/ 77 h 148"/>
              <a:gd name="T62" fmla="*/ 83 w 153"/>
              <a:gd name="T63" fmla="*/ 118 h 148"/>
              <a:gd name="T64" fmla="*/ 83 w 153"/>
              <a:gd name="T65" fmla="*/ 121 h 148"/>
              <a:gd name="T66" fmla="*/ 126 w 153"/>
              <a:gd name="T67" fmla="*/ 142 h 148"/>
              <a:gd name="T68" fmla="*/ 147 w 153"/>
              <a:gd name="T69" fmla="*/ 99 h 148"/>
              <a:gd name="T70" fmla="*/ 114 w 153"/>
              <a:gd name="T71" fmla="*/ 76 h 148"/>
              <a:gd name="T72" fmla="*/ 132 w 153"/>
              <a:gd name="T73" fmla="*/ 89 h 148"/>
              <a:gd name="T74" fmla="*/ 135 w 153"/>
              <a:gd name="T75" fmla="*/ 91 h 148"/>
              <a:gd name="T76" fmla="*/ 135 w 153"/>
              <a:gd name="T77" fmla="*/ 91 h 148"/>
              <a:gd name="T78" fmla="*/ 135 w 153"/>
              <a:gd name="T79" fmla="*/ 96 h 148"/>
              <a:gd name="T80" fmla="*/ 102 w 153"/>
              <a:gd name="T81" fmla="*/ 129 h 148"/>
              <a:gd name="T82" fmla="*/ 97 w 153"/>
              <a:gd name="T83" fmla="*/ 129 h 148"/>
              <a:gd name="T84" fmla="*/ 96 w 153"/>
              <a:gd name="T85" fmla="*/ 129 h 148"/>
              <a:gd name="T86" fmla="*/ 97 w 153"/>
              <a:gd name="T87" fmla="*/ 124 h 148"/>
              <a:gd name="T88" fmla="*/ 130 w 153"/>
              <a:gd name="T89" fmla="*/ 91 h 148"/>
              <a:gd name="T90" fmla="*/ 132 w 153"/>
              <a:gd name="T91" fmla="*/ 89 h 148"/>
              <a:gd name="T92" fmla="*/ 21 w 153"/>
              <a:gd name="T93" fmla="*/ 120 h 148"/>
              <a:gd name="T94" fmla="*/ 21 w 153"/>
              <a:gd name="T95" fmla="*/ 120 h 148"/>
              <a:gd name="T96" fmla="*/ 24 w 153"/>
              <a:gd name="T97" fmla="*/ 122 h 148"/>
              <a:gd name="T98" fmla="*/ 36 w 153"/>
              <a:gd name="T99" fmla="*/ 129 h 148"/>
              <a:gd name="T100" fmla="*/ 49 w 153"/>
              <a:gd name="T101" fmla="*/ 124 h 148"/>
              <a:gd name="T102" fmla="*/ 54 w 153"/>
              <a:gd name="T103" fmla="*/ 124 h 148"/>
              <a:gd name="T104" fmla="*/ 54 w 153"/>
              <a:gd name="T105" fmla="*/ 129 h 148"/>
              <a:gd name="T106" fmla="*/ 35 w 153"/>
              <a:gd name="T107" fmla="*/ 135 h 148"/>
              <a:gd name="T108" fmla="*/ 19 w 153"/>
              <a:gd name="T109" fmla="*/ 125 h 148"/>
              <a:gd name="T110" fmla="*/ 20 w 153"/>
              <a:gd name="T111" fmla="*/ 121 h 148"/>
              <a:gd name="T112" fmla="*/ 21 w 153"/>
              <a:gd name="T113" fmla="*/ 120 h 148"/>
              <a:gd name="T114" fmla="*/ 21 w 153"/>
              <a:gd name="T115" fmla="*/ 12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3" h="148">
                <a:moveTo>
                  <a:pt x="82" y="0"/>
                </a:moveTo>
                <a:cubicBezTo>
                  <a:pt x="71" y="0"/>
                  <a:pt x="60" y="6"/>
                  <a:pt x="54" y="16"/>
                </a:cubicBezTo>
                <a:cubicBezTo>
                  <a:pt x="33" y="52"/>
                  <a:pt x="33" y="52"/>
                  <a:pt x="33" y="52"/>
                </a:cubicBezTo>
                <a:cubicBezTo>
                  <a:pt x="91" y="85"/>
                  <a:pt x="91" y="85"/>
                  <a:pt x="91" y="85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21" y="33"/>
                  <a:pt x="115" y="13"/>
                  <a:pt x="100" y="4"/>
                </a:cubicBezTo>
                <a:cubicBezTo>
                  <a:pt x="96" y="2"/>
                  <a:pt x="91" y="1"/>
                  <a:pt x="87" y="0"/>
                </a:cubicBezTo>
                <a:cubicBezTo>
                  <a:pt x="85" y="0"/>
                  <a:pt x="84" y="0"/>
                  <a:pt x="82" y="0"/>
                </a:cubicBezTo>
                <a:close/>
                <a:moveTo>
                  <a:pt x="83" y="8"/>
                </a:moveTo>
                <a:cubicBezTo>
                  <a:pt x="89" y="8"/>
                  <a:pt x="95" y="10"/>
                  <a:pt x="99" y="15"/>
                </a:cubicBezTo>
                <a:cubicBezTo>
                  <a:pt x="100" y="16"/>
                  <a:pt x="100" y="18"/>
                  <a:pt x="99" y="19"/>
                </a:cubicBezTo>
                <a:cubicBezTo>
                  <a:pt x="98" y="20"/>
                  <a:pt x="96" y="20"/>
                  <a:pt x="95" y="19"/>
                </a:cubicBezTo>
                <a:cubicBezTo>
                  <a:pt x="91" y="16"/>
                  <a:pt x="86" y="14"/>
                  <a:pt x="81" y="14"/>
                </a:cubicBezTo>
                <a:cubicBezTo>
                  <a:pt x="77" y="15"/>
                  <a:pt x="72" y="18"/>
                  <a:pt x="69" y="22"/>
                </a:cubicBezTo>
                <a:cubicBezTo>
                  <a:pt x="69" y="23"/>
                  <a:pt x="67" y="24"/>
                  <a:pt x="65" y="23"/>
                </a:cubicBezTo>
                <a:cubicBezTo>
                  <a:pt x="64" y="23"/>
                  <a:pt x="63" y="21"/>
                  <a:pt x="64" y="19"/>
                </a:cubicBezTo>
                <a:cubicBezTo>
                  <a:pt x="64" y="19"/>
                  <a:pt x="64" y="19"/>
                  <a:pt x="64" y="18"/>
                </a:cubicBezTo>
                <a:cubicBezTo>
                  <a:pt x="68" y="13"/>
                  <a:pt x="74" y="9"/>
                  <a:pt x="81" y="8"/>
                </a:cubicBezTo>
                <a:cubicBezTo>
                  <a:pt x="81" y="8"/>
                  <a:pt x="82" y="8"/>
                  <a:pt x="83" y="8"/>
                </a:cubicBezTo>
                <a:close/>
                <a:moveTo>
                  <a:pt x="31" y="58"/>
                </a:moveTo>
                <a:cubicBezTo>
                  <a:pt x="29" y="60"/>
                  <a:pt x="29" y="60"/>
                  <a:pt x="29" y="60"/>
                </a:cubicBezTo>
                <a:cubicBezTo>
                  <a:pt x="9" y="94"/>
                  <a:pt x="9" y="94"/>
                  <a:pt x="9" y="94"/>
                </a:cubicBezTo>
                <a:cubicBezTo>
                  <a:pt x="0" y="110"/>
                  <a:pt x="6" y="130"/>
                  <a:pt x="22" y="139"/>
                </a:cubicBezTo>
                <a:cubicBezTo>
                  <a:pt x="37" y="148"/>
                  <a:pt x="58" y="143"/>
                  <a:pt x="67" y="127"/>
                </a:cubicBezTo>
                <a:cubicBezTo>
                  <a:pt x="86" y="92"/>
                  <a:pt x="86" y="92"/>
                  <a:pt x="86" y="92"/>
                </a:cubicBezTo>
                <a:cubicBezTo>
                  <a:pt x="88" y="91"/>
                  <a:pt x="88" y="91"/>
                  <a:pt x="88" y="91"/>
                </a:cubicBezTo>
                <a:cubicBezTo>
                  <a:pt x="86" y="89"/>
                  <a:pt x="86" y="89"/>
                  <a:pt x="86" y="89"/>
                </a:cubicBezTo>
                <a:cubicBezTo>
                  <a:pt x="32" y="59"/>
                  <a:pt x="32" y="59"/>
                  <a:pt x="32" y="59"/>
                </a:cubicBezTo>
                <a:lnTo>
                  <a:pt x="31" y="58"/>
                </a:lnTo>
                <a:close/>
                <a:moveTo>
                  <a:pt x="114" y="76"/>
                </a:moveTo>
                <a:cubicBezTo>
                  <a:pt x="112" y="76"/>
                  <a:pt x="109" y="77"/>
                  <a:pt x="106" y="77"/>
                </a:cubicBezTo>
                <a:cubicBezTo>
                  <a:pt x="83" y="118"/>
                  <a:pt x="83" y="118"/>
                  <a:pt x="83" y="118"/>
                </a:cubicBezTo>
                <a:cubicBezTo>
                  <a:pt x="83" y="119"/>
                  <a:pt x="83" y="120"/>
                  <a:pt x="83" y="121"/>
                </a:cubicBezTo>
                <a:cubicBezTo>
                  <a:pt x="89" y="139"/>
                  <a:pt x="109" y="148"/>
                  <a:pt x="126" y="142"/>
                </a:cubicBezTo>
                <a:cubicBezTo>
                  <a:pt x="144" y="136"/>
                  <a:pt x="153" y="117"/>
                  <a:pt x="147" y="99"/>
                </a:cubicBezTo>
                <a:cubicBezTo>
                  <a:pt x="142" y="85"/>
                  <a:pt x="129" y="76"/>
                  <a:pt x="114" y="76"/>
                </a:cubicBezTo>
                <a:close/>
                <a:moveTo>
                  <a:pt x="132" y="89"/>
                </a:moveTo>
                <a:cubicBezTo>
                  <a:pt x="133" y="89"/>
                  <a:pt x="134" y="90"/>
                  <a:pt x="135" y="91"/>
                </a:cubicBezTo>
                <a:cubicBezTo>
                  <a:pt x="135" y="91"/>
                  <a:pt x="135" y="91"/>
                  <a:pt x="135" y="91"/>
                </a:cubicBezTo>
                <a:cubicBezTo>
                  <a:pt x="136" y="92"/>
                  <a:pt x="136" y="95"/>
                  <a:pt x="135" y="96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100" y="131"/>
                  <a:pt x="98" y="131"/>
                  <a:pt x="97" y="129"/>
                </a:cubicBezTo>
                <a:cubicBezTo>
                  <a:pt x="96" y="129"/>
                  <a:pt x="96" y="129"/>
                  <a:pt x="96" y="129"/>
                </a:cubicBezTo>
                <a:cubicBezTo>
                  <a:pt x="95" y="128"/>
                  <a:pt x="95" y="125"/>
                  <a:pt x="97" y="124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30" y="90"/>
                  <a:pt x="131" y="90"/>
                  <a:pt x="132" y="89"/>
                </a:cubicBezTo>
                <a:close/>
                <a:moveTo>
                  <a:pt x="21" y="120"/>
                </a:moveTo>
                <a:cubicBezTo>
                  <a:pt x="21" y="120"/>
                  <a:pt x="21" y="120"/>
                  <a:pt x="21" y="120"/>
                </a:cubicBezTo>
                <a:cubicBezTo>
                  <a:pt x="22" y="120"/>
                  <a:pt x="23" y="121"/>
                  <a:pt x="24" y="122"/>
                </a:cubicBezTo>
                <a:cubicBezTo>
                  <a:pt x="27" y="126"/>
                  <a:pt x="31" y="128"/>
                  <a:pt x="36" y="129"/>
                </a:cubicBezTo>
                <a:cubicBezTo>
                  <a:pt x="41" y="129"/>
                  <a:pt x="46" y="128"/>
                  <a:pt x="49" y="124"/>
                </a:cubicBezTo>
                <a:cubicBezTo>
                  <a:pt x="50" y="123"/>
                  <a:pt x="52" y="123"/>
                  <a:pt x="54" y="124"/>
                </a:cubicBezTo>
                <a:cubicBezTo>
                  <a:pt x="55" y="125"/>
                  <a:pt x="55" y="128"/>
                  <a:pt x="54" y="129"/>
                </a:cubicBezTo>
                <a:cubicBezTo>
                  <a:pt x="49" y="134"/>
                  <a:pt x="42" y="136"/>
                  <a:pt x="35" y="135"/>
                </a:cubicBezTo>
                <a:cubicBezTo>
                  <a:pt x="29" y="135"/>
                  <a:pt x="22" y="131"/>
                  <a:pt x="19" y="125"/>
                </a:cubicBezTo>
                <a:cubicBezTo>
                  <a:pt x="18" y="124"/>
                  <a:pt x="18" y="122"/>
                  <a:pt x="20" y="121"/>
                </a:cubicBezTo>
                <a:cubicBezTo>
                  <a:pt x="20" y="120"/>
                  <a:pt x="20" y="120"/>
                  <a:pt x="21" y="120"/>
                </a:cubicBezTo>
                <a:cubicBezTo>
                  <a:pt x="21" y="120"/>
                  <a:pt x="21" y="120"/>
                  <a:pt x="21" y="1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45"/>
          <p:cNvSpPr>
            <a:spLocks noEditPoints="1"/>
          </p:cNvSpPr>
          <p:nvPr/>
        </p:nvSpPr>
        <p:spPr bwMode="auto">
          <a:xfrm>
            <a:off x="4489784" y="3010757"/>
            <a:ext cx="485183" cy="371923"/>
          </a:xfrm>
          <a:custGeom>
            <a:avLst/>
            <a:gdLst>
              <a:gd name="T0" fmla="*/ 69 w 169"/>
              <a:gd name="T1" fmla="*/ 0 h 130"/>
              <a:gd name="T2" fmla="*/ 55 w 169"/>
              <a:gd name="T3" fmla="*/ 5 h 130"/>
              <a:gd name="T4" fmla="*/ 38 w 169"/>
              <a:gd name="T5" fmla="*/ 1 h 130"/>
              <a:gd name="T6" fmla="*/ 29 w 169"/>
              <a:gd name="T7" fmla="*/ 0 h 130"/>
              <a:gd name="T8" fmla="*/ 3 w 169"/>
              <a:gd name="T9" fmla="*/ 21 h 130"/>
              <a:gd name="T10" fmla="*/ 5 w 169"/>
              <a:gd name="T11" fmla="*/ 51 h 130"/>
              <a:gd name="T12" fmla="*/ 10 w 169"/>
              <a:gd name="T13" fmla="*/ 76 h 130"/>
              <a:gd name="T14" fmla="*/ 16 w 169"/>
              <a:gd name="T15" fmla="*/ 117 h 130"/>
              <a:gd name="T16" fmla="*/ 31 w 169"/>
              <a:gd name="T17" fmla="*/ 127 h 130"/>
              <a:gd name="T18" fmla="*/ 39 w 169"/>
              <a:gd name="T19" fmla="*/ 110 h 130"/>
              <a:gd name="T20" fmla="*/ 46 w 169"/>
              <a:gd name="T21" fmla="*/ 88 h 130"/>
              <a:gd name="T22" fmla="*/ 59 w 169"/>
              <a:gd name="T23" fmla="*/ 100 h 130"/>
              <a:gd name="T24" fmla="*/ 64 w 169"/>
              <a:gd name="T25" fmla="*/ 124 h 130"/>
              <a:gd name="T26" fmla="*/ 81 w 169"/>
              <a:gd name="T27" fmla="*/ 124 h 130"/>
              <a:gd name="T28" fmla="*/ 85 w 169"/>
              <a:gd name="T29" fmla="*/ 111 h 130"/>
              <a:gd name="T30" fmla="*/ 65 w 169"/>
              <a:gd name="T31" fmla="*/ 55 h 130"/>
              <a:gd name="T32" fmla="*/ 103 w 169"/>
              <a:gd name="T33" fmla="*/ 22 h 130"/>
              <a:gd name="T34" fmla="*/ 79 w 169"/>
              <a:gd name="T35" fmla="*/ 1 h 130"/>
              <a:gd name="T36" fmla="*/ 69 w 169"/>
              <a:gd name="T37" fmla="*/ 0 h 130"/>
              <a:gd name="T38" fmla="*/ 111 w 169"/>
              <a:gd name="T39" fmla="*/ 33 h 130"/>
              <a:gd name="T40" fmla="*/ 84 w 169"/>
              <a:gd name="T41" fmla="*/ 44 h 130"/>
              <a:gd name="T42" fmla="*/ 84 w 169"/>
              <a:gd name="T43" fmla="*/ 98 h 130"/>
              <a:gd name="T44" fmla="*/ 129 w 169"/>
              <a:gd name="T45" fmla="*/ 105 h 130"/>
              <a:gd name="T46" fmla="*/ 149 w 169"/>
              <a:gd name="T47" fmla="*/ 125 h 130"/>
              <a:gd name="T48" fmla="*/ 164 w 169"/>
              <a:gd name="T49" fmla="*/ 125 h 130"/>
              <a:gd name="T50" fmla="*/ 164 w 169"/>
              <a:gd name="T51" fmla="*/ 109 h 130"/>
              <a:gd name="T52" fmla="*/ 144 w 169"/>
              <a:gd name="T53" fmla="*/ 89 h 130"/>
              <a:gd name="T54" fmla="*/ 138 w 169"/>
              <a:gd name="T55" fmla="*/ 44 h 130"/>
              <a:gd name="T56" fmla="*/ 111 w 169"/>
              <a:gd name="T57" fmla="*/ 33 h 130"/>
              <a:gd name="T58" fmla="*/ 111 w 169"/>
              <a:gd name="T59" fmla="*/ 47 h 130"/>
              <a:gd name="T60" fmla="*/ 127 w 169"/>
              <a:gd name="T61" fmla="*/ 54 h 130"/>
              <a:gd name="T62" fmla="*/ 127 w 169"/>
              <a:gd name="T63" fmla="*/ 88 h 130"/>
              <a:gd name="T64" fmla="*/ 94 w 169"/>
              <a:gd name="T65" fmla="*/ 88 h 130"/>
              <a:gd name="T66" fmla="*/ 94 w 169"/>
              <a:gd name="T67" fmla="*/ 54 h 130"/>
              <a:gd name="T68" fmla="*/ 111 w 169"/>
              <a:gd name="T69" fmla="*/ 47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9" h="130">
                <a:moveTo>
                  <a:pt x="69" y="0"/>
                </a:moveTo>
                <a:cubicBezTo>
                  <a:pt x="64" y="0"/>
                  <a:pt x="59" y="1"/>
                  <a:pt x="55" y="5"/>
                </a:cubicBezTo>
                <a:cubicBezTo>
                  <a:pt x="49" y="6"/>
                  <a:pt x="45" y="2"/>
                  <a:pt x="38" y="1"/>
                </a:cubicBezTo>
                <a:cubicBezTo>
                  <a:pt x="35" y="1"/>
                  <a:pt x="32" y="0"/>
                  <a:pt x="29" y="0"/>
                </a:cubicBezTo>
                <a:cubicBezTo>
                  <a:pt x="15" y="0"/>
                  <a:pt x="6" y="7"/>
                  <a:pt x="3" y="21"/>
                </a:cubicBezTo>
                <a:cubicBezTo>
                  <a:pt x="0" y="31"/>
                  <a:pt x="1" y="41"/>
                  <a:pt x="5" y="51"/>
                </a:cubicBezTo>
                <a:cubicBezTo>
                  <a:pt x="9" y="59"/>
                  <a:pt x="11" y="67"/>
                  <a:pt x="10" y="76"/>
                </a:cubicBezTo>
                <a:cubicBezTo>
                  <a:pt x="9" y="90"/>
                  <a:pt x="8" y="105"/>
                  <a:pt x="16" y="117"/>
                </a:cubicBezTo>
                <a:cubicBezTo>
                  <a:pt x="21" y="123"/>
                  <a:pt x="24" y="129"/>
                  <a:pt x="31" y="127"/>
                </a:cubicBezTo>
                <a:cubicBezTo>
                  <a:pt x="38" y="124"/>
                  <a:pt x="38" y="116"/>
                  <a:pt x="39" y="110"/>
                </a:cubicBezTo>
                <a:cubicBezTo>
                  <a:pt x="41" y="102"/>
                  <a:pt x="41" y="94"/>
                  <a:pt x="46" y="88"/>
                </a:cubicBezTo>
                <a:cubicBezTo>
                  <a:pt x="53" y="84"/>
                  <a:pt x="57" y="95"/>
                  <a:pt x="59" y="100"/>
                </a:cubicBezTo>
                <a:cubicBezTo>
                  <a:pt x="61" y="108"/>
                  <a:pt x="62" y="116"/>
                  <a:pt x="64" y="124"/>
                </a:cubicBezTo>
                <a:cubicBezTo>
                  <a:pt x="68" y="130"/>
                  <a:pt x="76" y="128"/>
                  <a:pt x="81" y="124"/>
                </a:cubicBezTo>
                <a:cubicBezTo>
                  <a:pt x="85" y="122"/>
                  <a:pt x="93" y="114"/>
                  <a:pt x="85" y="111"/>
                </a:cubicBezTo>
                <a:cubicBezTo>
                  <a:pt x="66" y="100"/>
                  <a:pt x="58" y="75"/>
                  <a:pt x="65" y="55"/>
                </a:cubicBezTo>
                <a:cubicBezTo>
                  <a:pt x="70" y="38"/>
                  <a:pt x="86" y="25"/>
                  <a:pt x="103" y="22"/>
                </a:cubicBezTo>
                <a:cubicBezTo>
                  <a:pt x="102" y="10"/>
                  <a:pt x="91" y="2"/>
                  <a:pt x="79" y="1"/>
                </a:cubicBezTo>
                <a:cubicBezTo>
                  <a:pt x="76" y="0"/>
                  <a:pt x="73" y="0"/>
                  <a:pt x="69" y="0"/>
                </a:cubicBezTo>
                <a:close/>
                <a:moveTo>
                  <a:pt x="111" y="33"/>
                </a:moveTo>
                <a:cubicBezTo>
                  <a:pt x="101" y="33"/>
                  <a:pt x="91" y="37"/>
                  <a:pt x="84" y="44"/>
                </a:cubicBezTo>
                <a:cubicBezTo>
                  <a:pt x="69" y="59"/>
                  <a:pt x="69" y="83"/>
                  <a:pt x="84" y="98"/>
                </a:cubicBezTo>
                <a:cubicBezTo>
                  <a:pt x="96" y="110"/>
                  <a:pt x="114" y="112"/>
                  <a:pt x="129" y="105"/>
                </a:cubicBezTo>
                <a:cubicBezTo>
                  <a:pt x="149" y="125"/>
                  <a:pt x="149" y="125"/>
                  <a:pt x="149" y="125"/>
                </a:cubicBezTo>
                <a:cubicBezTo>
                  <a:pt x="153" y="129"/>
                  <a:pt x="160" y="129"/>
                  <a:pt x="164" y="125"/>
                </a:cubicBezTo>
                <a:cubicBezTo>
                  <a:pt x="169" y="120"/>
                  <a:pt x="169" y="113"/>
                  <a:pt x="164" y="109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152" y="75"/>
                  <a:pt x="150" y="56"/>
                  <a:pt x="138" y="44"/>
                </a:cubicBezTo>
                <a:cubicBezTo>
                  <a:pt x="130" y="37"/>
                  <a:pt x="120" y="33"/>
                  <a:pt x="111" y="33"/>
                </a:cubicBezTo>
                <a:close/>
                <a:moveTo>
                  <a:pt x="111" y="47"/>
                </a:moveTo>
                <a:cubicBezTo>
                  <a:pt x="117" y="47"/>
                  <a:pt x="123" y="50"/>
                  <a:pt x="127" y="54"/>
                </a:cubicBezTo>
                <a:cubicBezTo>
                  <a:pt x="137" y="64"/>
                  <a:pt x="137" y="79"/>
                  <a:pt x="127" y="88"/>
                </a:cubicBezTo>
                <a:cubicBezTo>
                  <a:pt x="118" y="97"/>
                  <a:pt x="103" y="97"/>
                  <a:pt x="94" y="88"/>
                </a:cubicBezTo>
                <a:cubicBezTo>
                  <a:pt x="85" y="79"/>
                  <a:pt x="85" y="64"/>
                  <a:pt x="94" y="54"/>
                </a:cubicBezTo>
                <a:cubicBezTo>
                  <a:pt x="99" y="50"/>
                  <a:pt x="105" y="47"/>
                  <a:pt x="111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46"/>
          <p:cNvSpPr>
            <a:spLocks noEditPoints="1"/>
          </p:cNvSpPr>
          <p:nvPr/>
        </p:nvSpPr>
        <p:spPr bwMode="auto">
          <a:xfrm>
            <a:off x="1863370" y="3789804"/>
            <a:ext cx="459163" cy="462225"/>
          </a:xfrm>
          <a:custGeom>
            <a:avLst/>
            <a:gdLst>
              <a:gd name="T0" fmla="*/ 58 w 160"/>
              <a:gd name="T1" fmla="*/ 0 h 161"/>
              <a:gd name="T2" fmla="*/ 58 w 160"/>
              <a:gd name="T3" fmla="*/ 42 h 161"/>
              <a:gd name="T4" fmla="*/ 22 w 160"/>
              <a:gd name="T5" fmla="*/ 21 h 161"/>
              <a:gd name="T6" fmla="*/ 0 w 160"/>
              <a:gd name="T7" fmla="*/ 59 h 161"/>
              <a:gd name="T8" fmla="*/ 36 w 160"/>
              <a:gd name="T9" fmla="*/ 80 h 161"/>
              <a:gd name="T10" fmla="*/ 0 w 160"/>
              <a:gd name="T11" fmla="*/ 101 h 161"/>
              <a:gd name="T12" fmla="*/ 22 w 160"/>
              <a:gd name="T13" fmla="*/ 139 h 161"/>
              <a:gd name="T14" fmla="*/ 58 w 160"/>
              <a:gd name="T15" fmla="*/ 118 h 161"/>
              <a:gd name="T16" fmla="*/ 58 w 160"/>
              <a:gd name="T17" fmla="*/ 161 h 161"/>
              <a:gd name="T18" fmla="*/ 102 w 160"/>
              <a:gd name="T19" fmla="*/ 161 h 161"/>
              <a:gd name="T20" fmla="*/ 102 w 160"/>
              <a:gd name="T21" fmla="*/ 118 h 161"/>
              <a:gd name="T22" fmla="*/ 138 w 160"/>
              <a:gd name="T23" fmla="*/ 139 h 161"/>
              <a:gd name="T24" fmla="*/ 160 w 160"/>
              <a:gd name="T25" fmla="*/ 101 h 161"/>
              <a:gd name="T26" fmla="*/ 123 w 160"/>
              <a:gd name="T27" fmla="*/ 80 h 161"/>
              <a:gd name="T28" fmla="*/ 160 w 160"/>
              <a:gd name="T29" fmla="*/ 59 h 161"/>
              <a:gd name="T30" fmla="*/ 138 w 160"/>
              <a:gd name="T31" fmla="*/ 21 h 161"/>
              <a:gd name="T32" fmla="*/ 102 w 160"/>
              <a:gd name="T33" fmla="*/ 42 h 161"/>
              <a:gd name="T34" fmla="*/ 102 w 160"/>
              <a:gd name="T35" fmla="*/ 0 h 161"/>
              <a:gd name="T36" fmla="*/ 58 w 160"/>
              <a:gd name="T37" fmla="*/ 0 h 161"/>
              <a:gd name="T38" fmla="*/ 80 w 160"/>
              <a:gd name="T39" fmla="*/ 9 h 161"/>
              <a:gd name="T40" fmla="*/ 82 w 160"/>
              <a:gd name="T41" fmla="*/ 22 h 161"/>
              <a:gd name="T42" fmla="*/ 78 w 160"/>
              <a:gd name="T43" fmla="*/ 22 h 161"/>
              <a:gd name="T44" fmla="*/ 80 w 160"/>
              <a:gd name="T45" fmla="*/ 9 h 161"/>
              <a:gd name="T46" fmla="*/ 86 w 160"/>
              <a:gd name="T47" fmla="*/ 27 h 161"/>
              <a:gd name="T48" fmla="*/ 90 w 160"/>
              <a:gd name="T49" fmla="*/ 38 h 161"/>
              <a:gd name="T50" fmla="*/ 75 w 160"/>
              <a:gd name="T51" fmla="*/ 46 h 161"/>
              <a:gd name="T52" fmla="*/ 75 w 160"/>
              <a:gd name="T53" fmla="*/ 64 h 161"/>
              <a:gd name="T54" fmla="*/ 67 w 160"/>
              <a:gd name="T55" fmla="*/ 37 h 161"/>
              <a:gd name="T56" fmla="*/ 86 w 160"/>
              <a:gd name="T57" fmla="*/ 27 h 161"/>
              <a:gd name="T58" fmla="*/ 82 w 160"/>
              <a:gd name="T59" fmla="*/ 40 h 161"/>
              <a:gd name="T60" fmla="*/ 82 w 160"/>
              <a:gd name="T61" fmla="*/ 77 h 161"/>
              <a:gd name="T62" fmla="*/ 78 w 160"/>
              <a:gd name="T63" fmla="*/ 78 h 161"/>
              <a:gd name="T64" fmla="*/ 78 w 160"/>
              <a:gd name="T65" fmla="*/ 43 h 161"/>
              <a:gd name="T66" fmla="*/ 82 w 160"/>
              <a:gd name="T67" fmla="*/ 40 h 161"/>
              <a:gd name="T68" fmla="*/ 85 w 160"/>
              <a:gd name="T69" fmla="*/ 56 h 161"/>
              <a:gd name="T70" fmla="*/ 98 w 160"/>
              <a:gd name="T71" fmla="*/ 83 h 161"/>
              <a:gd name="T72" fmla="*/ 80 w 160"/>
              <a:gd name="T73" fmla="*/ 102 h 161"/>
              <a:gd name="T74" fmla="*/ 75 w 160"/>
              <a:gd name="T75" fmla="*/ 117 h 161"/>
              <a:gd name="T76" fmla="*/ 75 w 160"/>
              <a:gd name="T77" fmla="*/ 131 h 161"/>
              <a:gd name="T78" fmla="*/ 65 w 160"/>
              <a:gd name="T79" fmla="*/ 99 h 161"/>
              <a:gd name="T80" fmla="*/ 82 w 160"/>
              <a:gd name="T81" fmla="*/ 84 h 161"/>
              <a:gd name="T82" fmla="*/ 85 w 160"/>
              <a:gd name="T83" fmla="*/ 62 h 161"/>
              <a:gd name="T84" fmla="*/ 85 w 160"/>
              <a:gd name="T85" fmla="*/ 56 h 161"/>
              <a:gd name="T86" fmla="*/ 82 w 160"/>
              <a:gd name="T87" fmla="*/ 106 h 161"/>
              <a:gd name="T88" fmla="*/ 82 w 160"/>
              <a:gd name="T89" fmla="*/ 141 h 161"/>
              <a:gd name="T90" fmla="*/ 78 w 160"/>
              <a:gd name="T91" fmla="*/ 141 h 161"/>
              <a:gd name="T92" fmla="*/ 78 w 160"/>
              <a:gd name="T93" fmla="*/ 110 h 161"/>
              <a:gd name="T94" fmla="*/ 82 w 160"/>
              <a:gd name="T95" fmla="*/ 106 h 161"/>
              <a:gd name="T96" fmla="*/ 85 w 160"/>
              <a:gd name="T97" fmla="*/ 125 h 161"/>
              <a:gd name="T98" fmla="*/ 91 w 160"/>
              <a:gd name="T99" fmla="*/ 148 h 161"/>
              <a:gd name="T100" fmla="*/ 78 w 160"/>
              <a:gd name="T101" fmla="*/ 151 h 161"/>
              <a:gd name="T102" fmla="*/ 85 w 160"/>
              <a:gd name="T103" fmla="*/ 136 h 161"/>
              <a:gd name="T104" fmla="*/ 85 w 160"/>
              <a:gd name="T105" fmla="*/ 125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0" h="161">
                <a:moveTo>
                  <a:pt x="58" y="0"/>
                </a:moveTo>
                <a:cubicBezTo>
                  <a:pt x="58" y="14"/>
                  <a:pt x="58" y="28"/>
                  <a:pt x="58" y="42"/>
                </a:cubicBezTo>
                <a:cubicBezTo>
                  <a:pt x="46" y="35"/>
                  <a:pt x="34" y="28"/>
                  <a:pt x="22" y="21"/>
                </a:cubicBezTo>
                <a:cubicBezTo>
                  <a:pt x="14" y="34"/>
                  <a:pt x="7" y="46"/>
                  <a:pt x="0" y="59"/>
                </a:cubicBezTo>
                <a:cubicBezTo>
                  <a:pt x="12" y="66"/>
                  <a:pt x="24" y="73"/>
                  <a:pt x="36" y="80"/>
                </a:cubicBezTo>
                <a:cubicBezTo>
                  <a:pt x="24" y="87"/>
                  <a:pt x="12" y="94"/>
                  <a:pt x="0" y="101"/>
                </a:cubicBezTo>
                <a:cubicBezTo>
                  <a:pt x="7" y="114"/>
                  <a:pt x="14" y="127"/>
                  <a:pt x="22" y="139"/>
                </a:cubicBezTo>
                <a:cubicBezTo>
                  <a:pt x="34" y="132"/>
                  <a:pt x="46" y="125"/>
                  <a:pt x="58" y="118"/>
                </a:cubicBezTo>
                <a:cubicBezTo>
                  <a:pt x="58" y="132"/>
                  <a:pt x="58" y="146"/>
                  <a:pt x="58" y="161"/>
                </a:cubicBezTo>
                <a:cubicBezTo>
                  <a:pt x="73" y="161"/>
                  <a:pt x="87" y="161"/>
                  <a:pt x="102" y="161"/>
                </a:cubicBezTo>
                <a:cubicBezTo>
                  <a:pt x="102" y="146"/>
                  <a:pt x="102" y="132"/>
                  <a:pt x="102" y="118"/>
                </a:cubicBezTo>
                <a:cubicBezTo>
                  <a:pt x="114" y="125"/>
                  <a:pt x="126" y="132"/>
                  <a:pt x="138" y="139"/>
                </a:cubicBezTo>
                <a:cubicBezTo>
                  <a:pt x="146" y="127"/>
                  <a:pt x="153" y="114"/>
                  <a:pt x="160" y="101"/>
                </a:cubicBezTo>
                <a:cubicBezTo>
                  <a:pt x="148" y="94"/>
                  <a:pt x="136" y="87"/>
                  <a:pt x="123" y="80"/>
                </a:cubicBezTo>
                <a:cubicBezTo>
                  <a:pt x="136" y="73"/>
                  <a:pt x="148" y="66"/>
                  <a:pt x="160" y="59"/>
                </a:cubicBezTo>
                <a:cubicBezTo>
                  <a:pt x="153" y="46"/>
                  <a:pt x="146" y="34"/>
                  <a:pt x="138" y="21"/>
                </a:cubicBezTo>
                <a:cubicBezTo>
                  <a:pt x="126" y="28"/>
                  <a:pt x="114" y="35"/>
                  <a:pt x="102" y="42"/>
                </a:cubicBezTo>
                <a:cubicBezTo>
                  <a:pt x="102" y="28"/>
                  <a:pt x="102" y="14"/>
                  <a:pt x="102" y="0"/>
                </a:cubicBezTo>
                <a:cubicBezTo>
                  <a:pt x="87" y="0"/>
                  <a:pt x="73" y="0"/>
                  <a:pt x="58" y="0"/>
                </a:cubicBezTo>
                <a:close/>
                <a:moveTo>
                  <a:pt x="80" y="9"/>
                </a:moveTo>
                <a:cubicBezTo>
                  <a:pt x="88" y="10"/>
                  <a:pt x="84" y="18"/>
                  <a:pt x="82" y="22"/>
                </a:cubicBezTo>
                <a:cubicBezTo>
                  <a:pt x="83" y="27"/>
                  <a:pt x="75" y="27"/>
                  <a:pt x="78" y="22"/>
                </a:cubicBezTo>
                <a:cubicBezTo>
                  <a:pt x="75" y="18"/>
                  <a:pt x="71" y="11"/>
                  <a:pt x="80" y="9"/>
                </a:cubicBezTo>
                <a:close/>
                <a:moveTo>
                  <a:pt x="86" y="27"/>
                </a:moveTo>
                <a:cubicBezTo>
                  <a:pt x="95" y="25"/>
                  <a:pt x="103" y="43"/>
                  <a:pt x="90" y="38"/>
                </a:cubicBezTo>
                <a:cubicBezTo>
                  <a:pt x="84" y="33"/>
                  <a:pt x="73" y="37"/>
                  <a:pt x="75" y="46"/>
                </a:cubicBezTo>
                <a:cubicBezTo>
                  <a:pt x="75" y="52"/>
                  <a:pt x="75" y="58"/>
                  <a:pt x="75" y="64"/>
                </a:cubicBezTo>
                <a:cubicBezTo>
                  <a:pt x="66" y="58"/>
                  <a:pt x="60" y="46"/>
                  <a:pt x="67" y="37"/>
                </a:cubicBezTo>
                <a:cubicBezTo>
                  <a:pt x="71" y="30"/>
                  <a:pt x="79" y="29"/>
                  <a:pt x="86" y="27"/>
                </a:cubicBezTo>
                <a:close/>
                <a:moveTo>
                  <a:pt x="82" y="40"/>
                </a:moveTo>
                <a:cubicBezTo>
                  <a:pt x="82" y="52"/>
                  <a:pt x="82" y="65"/>
                  <a:pt x="82" y="77"/>
                </a:cubicBezTo>
                <a:cubicBezTo>
                  <a:pt x="81" y="82"/>
                  <a:pt x="76" y="84"/>
                  <a:pt x="78" y="78"/>
                </a:cubicBezTo>
                <a:cubicBezTo>
                  <a:pt x="78" y="66"/>
                  <a:pt x="78" y="55"/>
                  <a:pt x="78" y="43"/>
                </a:cubicBezTo>
                <a:cubicBezTo>
                  <a:pt x="79" y="42"/>
                  <a:pt x="80" y="41"/>
                  <a:pt x="82" y="40"/>
                </a:cubicBezTo>
                <a:close/>
                <a:moveTo>
                  <a:pt x="85" y="56"/>
                </a:moveTo>
                <a:cubicBezTo>
                  <a:pt x="95" y="61"/>
                  <a:pt x="101" y="72"/>
                  <a:pt x="98" y="83"/>
                </a:cubicBezTo>
                <a:cubicBezTo>
                  <a:pt x="96" y="92"/>
                  <a:pt x="88" y="97"/>
                  <a:pt x="80" y="102"/>
                </a:cubicBezTo>
                <a:cubicBezTo>
                  <a:pt x="74" y="105"/>
                  <a:pt x="74" y="112"/>
                  <a:pt x="75" y="117"/>
                </a:cubicBezTo>
                <a:cubicBezTo>
                  <a:pt x="75" y="122"/>
                  <a:pt x="75" y="126"/>
                  <a:pt x="75" y="131"/>
                </a:cubicBezTo>
                <a:cubicBezTo>
                  <a:pt x="63" y="125"/>
                  <a:pt x="57" y="109"/>
                  <a:pt x="65" y="99"/>
                </a:cubicBezTo>
                <a:cubicBezTo>
                  <a:pt x="69" y="91"/>
                  <a:pt x="77" y="89"/>
                  <a:pt x="82" y="84"/>
                </a:cubicBezTo>
                <a:cubicBezTo>
                  <a:pt x="88" y="78"/>
                  <a:pt x="84" y="69"/>
                  <a:pt x="85" y="62"/>
                </a:cubicBezTo>
                <a:cubicBezTo>
                  <a:pt x="85" y="60"/>
                  <a:pt x="85" y="58"/>
                  <a:pt x="85" y="56"/>
                </a:cubicBezTo>
                <a:close/>
                <a:moveTo>
                  <a:pt x="82" y="106"/>
                </a:moveTo>
                <a:cubicBezTo>
                  <a:pt x="82" y="118"/>
                  <a:pt x="82" y="129"/>
                  <a:pt x="82" y="141"/>
                </a:cubicBezTo>
                <a:cubicBezTo>
                  <a:pt x="80" y="146"/>
                  <a:pt x="77" y="147"/>
                  <a:pt x="78" y="141"/>
                </a:cubicBezTo>
                <a:cubicBezTo>
                  <a:pt x="78" y="131"/>
                  <a:pt x="78" y="120"/>
                  <a:pt x="78" y="110"/>
                </a:cubicBezTo>
                <a:cubicBezTo>
                  <a:pt x="79" y="108"/>
                  <a:pt x="80" y="107"/>
                  <a:pt x="82" y="106"/>
                </a:cubicBezTo>
                <a:close/>
                <a:moveTo>
                  <a:pt x="85" y="125"/>
                </a:moveTo>
                <a:cubicBezTo>
                  <a:pt x="93" y="129"/>
                  <a:pt x="96" y="140"/>
                  <a:pt x="91" y="148"/>
                </a:cubicBezTo>
                <a:cubicBezTo>
                  <a:pt x="89" y="152"/>
                  <a:pt x="78" y="154"/>
                  <a:pt x="78" y="151"/>
                </a:cubicBezTo>
                <a:cubicBezTo>
                  <a:pt x="85" y="149"/>
                  <a:pt x="87" y="142"/>
                  <a:pt x="85" y="136"/>
                </a:cubicBezTo>
                <a:cubicBezTo>
                  <a:pt x="85" y="132"/>
                  <a:pt x="85" y="129"/>
                  <a:pt x="85" y="1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47"/>
          <p:cNvSpPr>
            <a:spLocks noEditPoints="1"/>
          </p:cNvSpPr>
          <p:nvPr/>
        </p:nvSpPr>
        <p:spPr bwMode="auto">
          <a:xfrm>
            <a:off x="5371377" y="2092430"/>
            <a:ext cx="425491" cy="419369"/>
          </a:xfrm>
          <a:custGeom>
            <a:avLst/>
            <a:gdLst>
              <a:gd name="T0" fmla="*/ 123 w 148"/>
              <a:gd name="T1" fmla="*/ 0 h 146"/>
              <a:gd name="T2" fmla="*/ 106 w 148"/>
              <a:gd name="T3" fmla="*/ 7 h 146"/>
              <a:gd name="T4" fmla="*/ 39 w 148"/>
              <a:gd name="T5" fmla="*/ 74 h 146"/>
              <a:gd name="T6" fmla="*/ 13 w 148"/>
              <a:gd name="T7" fmla="*/ 84 h 146"/>
              <a:gd name="T8" fmla="*/ 13 w 148"/>
              <a:gd name="T9" fmla="*/ 133 h 146"/>
              <a:gd name="T10" fmla="*/ 62 w 148"/>
              <a:gd name="T11" fmla="*/ 133 h 146"/>
              <a:gd name="T12" fmla="*/ 72 w 148"/>
              <a:gd name="T13" fmla="*/ 107 h 146"/>
              <a:gd name="T14" fmla="*/ 139 w 148"/>
              <a:gd name="T15" fmla="*/ 40 h 146"/>
              <a:gd name="T16" fmla="*/ 139 w 148"/>
              <a:gd name="T17" fmla="*/ 7 h 146"/>
              <a:gd name="T18" fmla="*/ 123 w 148"/>
              <a:gd name="T19" fmla="*/ 0 h 146"/>
              <a:gd name="T20" fmla="*/ 123 w 148"/>
              <a:gd name="T21" fmla="*/ 11 h 146"/>
              <a:gd name="T22" fmla="*/ 131 w 148"/>
              <a:gd name="T23" fmla="*/ 15 h 146"/>
              <a:gd name="T24" fmla="*/ 131 w 148"/>
              <a:gd name="T25" fmla="*/ 32 h 146"/>
              <a:gd name="T26" fmla="*/ 62 w 148"/>
              <a:gd name="T27" fmla="*/ 101 h 146"/>
              <a:gd name="T28" fmla="*/ 60 w 148"/>
              <a:gd name="T29" fmla="*/ 103 h 146"/>
              <a:gd name="T30" fmla="*/ 61 w 148"/>
              <a:gd name="T31" fmla="*/ 105 h 146"/>
              <a:gd name="T32" fmla="*/ 54 w 148"/>
              <a:gd name="T33" fmla="*/ 125 h 146"/>
              <a:gd name="T34" fmla="*/ 21 w 148"/>
              <a:gd name="T35" fmla="*/ 125 h 146"/>
              <a:gd name="T36" fmla="*/ 21 w 148"/>
              <a:gd name="T37" fmla="*/ 92 h 146"/>
              <a:gd name="T38" fmla="*/ 40 w 148"/>
              <a:gd name="T39" fmla="*/ 85 h 146"/>
              <a:gd name="T40" fmla="*/ 43 w 148"/>
              <a:gd name="T41" fmla="*/ 86 h 146"/>
              <a:gd name="T42" fmla="*/ 45 w 148"/>
              <a:gd name="T43" fmla="*/ 84 h 146"/>
              <a:gd name="T44" fmla="*/ 80 w 148"/>
              <a:gd name="T45" fmla="*/ 49 h 146"/>
              <a:gd name="T46" fmla="*/ 88 w 148"/>
              <a:gd name="T47" fmla="*/ 57 h 146"/>
              <a:gd name="T48" fmla="*/ 94 w 148"/>
              <a:gd name="T49" fmla="*/ 57 h 146"/>
              <a:gd name="T50" fmla="*/ 94 w 148"/>
              <a:gd name="T51" fmla="*/ 50 h 146"/>
              <a:gd name="T52" fmla="*/ 86 w 148"/>
              <a:gd name="T53" fmla="*/ 42 h 146"/>
              <a:gd name="T54" fmla="*/ 93 w 148"/>
              <a:gd name="T55" fmla="*/ 36 h 146"/>
              <a:gd name="T56" fmla="*/ 98 w 148"/>
              <a:gd name="T57" fmla="*/ 41 h 146"/>
              <a:gd name="T58" fmla="*/ 104 w 148"/>
              <a:gd name="T59" fmla="*/ 42 h 146"/>
              <a:gd name="T60" fmla="*/ 105 w 148"/>
              <a:gd name="T61" fmla="*/ 41 h 146"/>
              <a:gd name="T62" fmla="*/ 105 w 148"/>
              <a:gd name="T63" fmla="*/ 35 h 146"/>
              <a:gd name="T64" fmla="*/ 99 w 148"/>
              <a:gd name="T65" fmla="*/ 29 h 146"/>
              <a:gd name="T66" fmla="*/ 106 w 148"/>
              <a:gd name="T67" fmla="*/ 23 h 146"/>
              <a:gd name="T68" fmla="*/ 114 w 148"/>
              <a:gd name="T69" fmla="*/ 31 h 146"/>
              <a:gd name="T70" fmla="*/ 120 w 148"/>
              <a:gd name="T71" fmla="*/ 31 h 146"/>
              <a:gd name="T72" fmla="*/ 120 w 148"/>
              <a:gd name="T73" fmla="*/ 24 h 146"/>
              <a:gd name="T74" fmla="*/ 112 w 148"/>
              <a:gd name="T75" fmla="*/ 17 h 146"/>
              <a:gd name="T76" fmla="*/ 114 w 148"/>
              <a:gd name="T77" fmla="*/ 15 h 146"/>
              <a:gd name="T78" fmla="*/ 123 w 148"/>
              <a:gd name="T79" fmla="*/ 11 h 146"/>
              <a:gd name="T80" fmla="*/ 80 w 148"/>
              <a:gd name="T81" fmla="*/ 60 h 146"/>
              <a:gd name="T82" fmla="*/ 75 w 148"/>
              <a:gd name="T83" fmla="*/ 61 h 146"/>
              <a:gd name="T84" fmla="*/ 43 w 148"/>
              <a:gd name="T85" fmla="*/ 94 h 146"/>
              <a:gd name="T86" fmla="*/ 26 w 148"/>
              <a:gd name="T87" fmla="*/ 97 h 146"/>
              <a:gd name="T88" fmla="*/ 26 w 148"/>
              <a:gd name="T89" fmla="*/ 119 h 146"/>
              <a:gd name="T90" fmla="*/ 49 w 148"/>
              <a:gd name="T91" fmla="*/ 119 h 146"/>
              <a:gd name="T92" fmla="*/ 52 w 148"/>
              <a:gd name="T93" fmla="*/ 103 h 146"/>
              <a:gd name="T94" fmla="*/ 84 w 148"/>
              <a:gd name="T95" fmla="*/ 71 h 146"/>
              <a:gd name="T96" fmla="*/ 84 w 148"/>
              <a:gd name="T97" fmla="*/ 61 h 146"/>
              <a:gd name="T98" fmla="*/ 80 w 148"/>
              <a:gd name="T99" fmla="*/ 6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8" h="146">
                <a:moveTo>
                  <a:pt x="123" y="0"/>
                </a:moveTo>
                <a:cubicBezTo>
                  <a:pt x="117" y="0"/>
                  <a:pt x="110" y="2"/>
                  <a:pt x="106" y="7"/>
                </a:cubicBezTo>
                <a:cubicBezTo>
                  <a:pt x="39" y="74"/>
                  <a:pt x="39" y="74"/>
                  <a:pt x="39" y="74"/>
                </a:cubicBezTo>
                <a:cubicBezTo>
                  <a:pt x="30" y="74"/>
                  <a:pt x="20" y="77"/>
                  <a:pt x="13" y="84"/>
                </a:cubicBezTo>
                <a:cubicBezTo>
                  <a:pt x="0" y="97"/>
                  <a:pt x="0" y="119"/>
                  <a:pt x="13" y="133"/>
                </a:cubicBezTo>
                <a:cubicBezTo>
                  <a:pt x="27" y="146"/>
                  <a:pt x="48" y="146"/>
                  <a:pt x="62" y="133"/>
                </a:cubicBezTo>
                <a:cubicBezTo>
                  <a:pt x="69" y="126"/>
                  <a:pt x="72" y="116"/>
                  <a:pt x="72" y="107"/>
                </a:cubicBezTo>
                <a:cubicBezTo>
                  <a:pt x="139" y="40"/>
                  <a:pt x="139" y="40"/>
                  <a:pt x="139" y="40"/>
                </a:cubicBezTo>
                <a:cubicBezTo>
                  <a:pt x="148" y="31"/>
                  <a:pt x="148" y="16"/>
                  <a:pt x="139" y="7"/>
                </a:cubicBezTo>
                <a:cubicBezTo>
                  <a:pt x="134" y="2"/>
                  <a:pt x="128" y="0"/>
                  <a:pt x="123" y="0"/>
                </a:cubicBezTo>
                <a:close/>
                <a:moveTo>
                  <a:pt x="123" y="11"/>
                </a:moveTo>
                <a:cubicBezTo>
                  <a:pt x="126" y="11"/>
                  <a:pt x="129" y="12"/>
                  <a:pt x="131" y="15"/>
                </a:cubicBezTo>
                <a:cubicBezTo>
                  <a:pt x="136" y="20"/>
                  <a:pt x="136" y="27"/>
                  <a:pt x="131" y="32"/>
                </a:cubicBezTo>
                <a:cubicBezTo>
                  <a:pt x="62" y="101"/>
                  <a:pt x="62" y="101"/>
                  <a:pt x="62" y="101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61" y="105"/>
                  <a:pt x="61" y="105"/>
                  <a:pt x="61" y="105"/>
                </a:cubicBezTo>
                <a:cubicBezTo>
                  <a:pt x="61" y="112"/>
                  <a:pt x="59" y="120"/>
                  <a:pt x="54" y="125"/>
                </a:cubicBezTo>
                <a:cubicBezTo>
                  <a:pt x="45" y="134"/>
                  <a:pt x="30" y="134"/>
                  <a:pt x="21" y="125"/>
                </a:cubicBezTo>
                <a:cubicBezTo>
                  <a:pt x="12" y="116"/>
                  <a:pt x="12" y="101"/>
                  <a:pt x="21" y="92"/>
                </a:cubicBezTo>
                <a:cubicBezTo>
                  <a:pt x="26" y="87"/>
                  <a:pt x="33" y="84"/>
                  <a:pt x="40" y="85"/>
                </a:cubicBezTo>
                <a:cubicBezTo>
                  <a:pt x="43" y="86"/>
                  <a:pt x="43" y="86"/>
                  <a:pt x="43" y="86"/>
                </a:cubicBezTo>
                <a:cubicBezTo>
                  <a:pt x="45" y="84"/>
                  <a:pt x="45" y="84"/>
                  <a:pt x="45" y="84"/>
                </a:cubicBezTo>
                <a:cubicBezTo>
                  <a:pt x="80" y="49"/>
                  <a:pt x="80" y="49"/>
                  <a:pt x="80" y="49"/>
                </a:cubicBezTo>
                <a:cubicBezTo>
                  <a:pt x="88" y="57"/>
                  <a:pt x="88" y="57"/>
                  <a:pt x="88" y="57"/>
                </a:cubicBezTo>
                <a:cubicBezTo>
                  <a:pt x="90" y="59"/>
                  <a:pt x="92" y="59"/>
                  <a:pt x="94" y="57"/>
                </a:cubicBezTo>
                <a:cubicBezTo>
                  <a:pt x="96" y="55"/>
                  <a:pt x="96" y="52"/>
                  <a:pt x="94" y="50"/>
                </a:cubicBezTo>
                <a:cubicBezTo>
                  <a:pt x="86" y="42"/>
                  <a:pt x="86" y="42"/>
                  <a:pt x="86" y="42"/>
                </a:cubicBezTo>
                <a:cubicBezTo>
                  <a:pt x="93" y="36"/>
                  <a:pt x="93" y="36"/>
                  <a:pt x="93" y="36"/>
                </a:cubicBezTo>
                <a:cubicBezTo>
                  <a:pt x="98" y="41"/>
                  <a:pt x="98" y="41"/>
                  <a:pt x="98" y="41"/>
                </a:cubicBezTo>
                <a:cubicBezTo>
                  <a:pt x="100" y="43"/>
                  <a:pt x="103" y="43"/>
                  <a:pt x="104" y="42"/>
                </a:cubicBezTo>
                <a:cubicBezTo>
                  <a:pt x="105" y="41"/>
                  <a:pt x="105" y="41"/>
                  <a:pt x="105" y="41"/>
                </a:cubicBezTo>
                <a:cubicBezTo>
                  <a:pt x="107" y="39"/>
                  <a:pt x="106" y="37"/>
                  <a:pt x="105" y="35"/>
                </a:cubicBezTo>
                <a:cubicBezTo>
                  <a:pt x="99" y="29"/>
                  <a:pt x="99" y="29"/>
                  <a:pt x="99" y="29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14" y="31"/>
                  <a:pt x="114" y="31"/>
                  <a:pt x="114" y="31"/>
                </a:cubicBezTo>
                <a:cubicBezTo>
                  <a:pt x="115" y="33"/>
                  <a:pt x="118" y="33"/>
                  <a:pt x="120" y="31"/>
                </a:cubicBezTo>
                <a:cubicBezTo>
                  <a:pt x="122" y="29"/>
                  <a:pt x="122" y="26"/>
                  <a:pt x="120" y="24"/>
                </a:cubicBezTo>
                <a:cubicBezTo>
                  <a:pt x="112" y="17"/>
                  <a:pt x="112" y="17"/>
                  <a:pt x="112" y="17"/>
                </a:cubicBezTo>
                <a:cubicBezTo>
                  <a:pt x="114" y="15"/>
                  <a:pt x="114" y="15"/>
                  <a:pt x="114" y="15"/>
                </a:cubicBezTo>
                <a:cubicBezTo>
                  <a:pt x="116" y="12"/>
                  <a:pt x="119" y="11"/>
                  <a:pt x="123" y="11"/>
                </a:cubicBezTo>
                <a:close/>
                <a:moveTo>
                  <a:pt x="80" y="60"/>
                </a:moveTo>
                <a:cubicBezTo>
                  <a:pt x="78" y="60"/>
                  <a:pt x="77" y="60"/>
                  <a:pt x="75" y="61"/>
                </a:cubicBezTo>
                <a:cubicBezTo>
                  <a:pt x="43" y="94"/>
                  <a:pt x="43" y="94"/>
                  <a:pt x="43" y="94"/>
                </a:cubicBezTo>
                <a:cubicBezTo>
                  <a:pt x="37" y="92"/>
                  <a:pt x="31" y="93"/>
                  <a:pt x="26" y="97"/>
                </a:cubicBezTo>
                <a:cubicBezTo>
                  <a:pt x="20" y="103"/>
                  <a:pt x="20" y="113"/>
                  <a:pt x="26" y="119"/>
                </a:cubicBezTo>
                <a:cubicBezTo>
                  <a:pt x="33" y="126"/>
                  <a:pt x="42" y="126"/>
                  <a:pt x="49" y="119"/>
                </a:cubicBezTo>
                <a:cubicBezTo>
                  <a:pt x="53" y="115"/>
                  <a:pt x="54" y="108"/>
                  <a:pt x="52" y="103"/>
                </a:cubicBezTo>
                <a:cubicBezTo>
                  <a:pt x="84" y="71"/>
                  <a:pt x="84" y="71"/>
                  <a:pt x="84" y="71"/>
                </a:cubicBezTo>
                <a:cubicBezTo>
                  <a:pt x="87" y="68"/>
                  <a:pt x="87" y="64"/>
                  <a:pt x="84" y="61"/>
                </a:cubicBezTo>
                <a:cubicBezTo>
                  <a:pt x="83" y="60"/>
                  <a:pt x="81" y="60"/>
                  <a:pt x="80" y="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48"/>
          <p:cNvSpPr>
            <a:spLocks noEditPoints="1"/>
          </p:cNvSpPr>
          <p:nvPr/>
        </p:nvSpPr>
        <p:spPr bwMode="auto">
          <a:xfrm>
            <a:off x="3638802" y="4708130"/>
            <a:ext cx="405595" cy="411716"/>
          </a:xfrm>
          <a:custGeom>
            <a:avLst/>
            <a:gdLst>
              <a:gd name="T0" fmla="*/ 27 w 141"/>
              <a:gd name="T1" fmla="*/ 1 h 144"/>
              <a:gd name="T2" fmla="*/ 1 w 141"/>
              <a:gd name="T3" fmla="*/ 33 h 144"/>
              <a:gd name="T4" fmla="*/ 62 w 141"/>
              <a:gd name="T5" fmla="*/ 139 h 144"/>
              <a:gd name="T6" fmla="*/ 88 w 141"/>
              <a:gd name="T7" fmla="*/ 142 h 144"/>
              <a:gd name="T8" fmla="*/ 107 w 141"/>
              <a:gd name="T9" fmla="*/ 125 h 144"/>
              <a:gd name="T10" fmla="*/ 82 w 141"/>
              <a:gd name="T11" fmla="*/ 94 h 144"/>
              <a:gd name="T12" fmla="*/ 60 w 141"/>
              <a:gd name="T13" fmla="*/ 102 h 144"/>
              <a:gd name="T14" fmla="*/ 36 w 141"/>
              <a:gd name="T15" fmla="*/ 65 h 144"/>
              <a:gd name="T16" fmla="*/ 34 w 141"/>
              <a:gd name="T17" fmla="*/ 51 h 144"/>
              <a:gd name="T18" fmla="*/ 51 w 141"/>
              <a:gd name="T19" fmla="*/ 40 h 144"/>
              <a:gd name="T20" fmla="*/ 53 w 141"/>
              <a:gd name="T21" fmla="*/ 32 h 144"/>
              <a:gd name="T22" fmla="*/ 32 w 141"/>
              <a:gd name="T23" fmla="*/ 0 h 144"/>
              <a:gd name="T24" fmla="*/ 30 w 141"/>
              <a:gd name="T25" fmla="*/ 7 h 144"/>
              <a:gd name="T26" fmla="*/ 34 w 141"/>
              <a:gd name="T27" fmla="*/ 12 h 144"/>
              <a:gd name="T28" fmla="*/ 18 w 141"/>
              <a:gd name="T29" fmla="*/ 23 h 144"/>
              <a:gd name="T30" fmla="*/ 9 w 141"/>
              <a:gd name="T31" fmla="*/ 42 h 144"/>
              <a:gd name="T32" fmla="*/ 15 w 141"/>
              <a:gd name="T33" fmla="*/ 15 h 144"/>
              <a:gd name="T34" fmla="*/ 30 w 141"/>
              <a:gd name="T35" fmla="*/ 7 h 144"/>
              <a:gd name="T36" fmla="*/ 95 w 141"/>
              <a:gd name="T37" fmla="*/ 19 h 144"/>
              <a:gd name="T38" fmla="*/ 76 w 141"/>
              <a:gd name="T39" fmla="*/ 37 h 144"/>
              <a:gd name="T40" fmla="*/ 74 w 141"/>
              <a:gd name="T41" fmla="*/ 60 h 144"/>
              <a:gd name="T42" fmla="*/ 95 w 141"/>
              <a:gd name="T43" fmla="*/ 62 h 144"/>
              <a:gd name="T44" fmla="*/ 97 w 141"/>
              <a:gd name="T45" fmla="*/ 82 h 144"/>
              <a:gd name="T46" fmla="*/ 120 w 141"/>
              <a:gd name="T47" fmla="*/ 80 h 144"/>
              <a:gd name="T48" fmla="*/ 138 w 141"/>
              <a:gd name="T49" fmla="*/ 62 h 144"/>
              <a:gd name="T50" fmla="*/ 141 w 141"/>
              <a:gd name="T51" fmla="*/ 39 h 144"/>
              <a:gd name="T52" fmla="*/ 120 w 141"/>
              <a:gd name="T53" fmla="*/ 37 h 144"/>
              <a:gd name="T54" fmla="*/ 118 w 141"/>
              <a:gd name="T55" fmla="*/ 16 h 144"/>
              <a:gd name="T56" fmla="*/ 97 w 141"/>
              <a:gd name="T57" fmla="*/ 16 h 144"/>
              <a:gd name="T58" fmla="*/ 89 w 141"/>
              <a:gd name="T59" fmla="*/ 107 h 144"/>
              <a:gd name="T60" fmla="*/ 67 w 141"/>
              <a:gd name="T61" fmla="*/ 116 h 144"/>
              <a:gd name="T62" fmla="*/ 52 w 141"/>
              <a:gd name="T63" fmla="*/ 105 h 144"/>
              <a:gd name="T64" fmla="*/ 62 w 141"/>
              <a:gd name="T65" fmla="*/ 110 h 144"/>
              <a:gd name="T66" fmla="*/ 85 w 141"/>
              <a:gd name="T67" fmla="*/ 10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1" h="144">
                <a:moveTo>
                  <a:pt x="30" y="0"/>
                </a:moveTo>
                <a:cubicBezTo>
                  <a:pt x="29" y="0"/>
                  <a:pt x="28" y="0"/>
                  <a:pt x="27" y="1"/>
                </a:cubicBezTo>
                <a:cubicBezTo>
                  <a:pt x="11" y="10"/>
                  <a:pt x="11" y="10"/>
                  <a:pt x="11" y="10"/>
                </a:cubicBezTo>
                <a:cubicBezTo>
                  <a:pt x="7" y="13"/>
                  <a:pt x="2" y="19"/>
                  <a:pt x="1" y="33"/>
                </a:cubicBezTo>
                <a:cubicBezTo>
                  <a:pt x="0" y="46"/>
                  <a:pt x="4" y="66"/>
                  <a:pt x="19" y="92"/>
                </a:cubicBezTo>
                <a:cubicBezTo>
                  <a:pt x="34" y="120"/>
                  <a:pt x="50" y="133"/>
                  <a:pt x="62" y="139"/>
                </a:cubicBezTo>
                <a:cubicBezTo>
                  <a:pt x="69" y="143"/>
                  <a:pt x="74" y="144"/>
                  <a:pt x="79" y="144"/>
                </a:cubicBezTo>
                <a:cubicBezTo>
                  <a:pt x="83" y="144"/>
                  <a:pt x="86" y="144"/>
                  <a:pt x="88" y="142"/>
                </a:cubicBezTo>
                <a:cubicBezTo>
                  <a:pt x="105" y="133"/>
                  <a:pt x="105" y="133"/>
                  <a:pt x="105" y="133"/>
                </a:cubicBezTo>
                <a:cubicBezTo>
                  <a:pt x="107" y="131"/>
                  <a:pt x="108" y="127"/>
                  <a:pt x="107" y="125"/>
                </a:cubicBezTo>
                <a:cubicBezTo>
                  <a:pt x="90" y="96"/>
                  <a:pt x="90" y="96"/>
                  <a:pt x="90" y="96"/>
                </a:cubicBezTo>
                <a:cubicBezTo>
                  <a:pt x="89" y="93"/>
                  <a:pt x="85" y="92"/>
                  <a:pt x="82" y="94"/>
                </a:cubicBezTo>
                <a:cubicBezTo>
                  <a:pt x="67" y="103"/>
                  <a:pt x="67" y="103"/>
                  <a:pt x="67" y="103"/>
                </a:cubicBezTo>
                <a:cubicBezTo>
                  <a:pt x="64" y="104"/>
                  <a:pt x="62" y="103"/>
                  <a:pt x="60" y="102"/>
                </a:cubicBezTo>
                <a:cubicBezTo>
                  <a:pt x="57" y="100"/>
                  <a:pt x="54" y="96"/>
                  <a:pt x="51" y="91"/>
                </a:cubicBezTo>
                <a:cubicBezTo>
                  <a:pt x="45" y="84"/>
                  <a:pt x="40" y="75"/>
                  <a:pt x="36" y="65"/>
                </a:cubicBezTo>
                <a:cubicBezTo>
                  <a:pt x="34" y="62"/>
                  <a:pt x="33" y="59"/>
                  <a:pt x="33" y="56"/>
                </a:cubicBezTo>
                <a:cubicBezTo>
                  <a:pt x="32" y="54"/>
                  <a:pt x="33" y="52"/>
                  <a:pt x="34" y="51"/>
                </a:cubicBezTo>
                <a:cubicBezTo>
                  <a:pt x="35" y="50"/>
                  <a:pt x="35" y="49"/>
                  <a:pt x="36" y="49"/>
                </a:cubicBezTo>
                <a:cubicBezTo>
                  <a:pt x="51" y="40"/>
                  <a:pt x="51" y="40"/>
                  <a:pt x="51" y="40"/>
                </a:cubicBezTo>
                <a:cubicBezTo>
                  <a:pt x="52" y="40"/>
                  <a:pt x="53" y="38"/>
                  <a:pt x="54" y="37"/>
                </a:cubicBezTo>
                <a:cubicBezTo>
                  <a:pt x="54" y="35"/>
                  <a:pt x="53" y="34"/>
                  <a:pt x="53" y="32"/>
                </a:cubicBezTo>
                <a:cubicBezTo>
                  <a:pt x="36" y="3"/>
                  <a:pt x="36" y="3"/>
                  <a:pt x="36" y="3"/>
                </a:cubicBezTo>
                <a:cubicBezTo>
                  <a:pt x="35" y="2"/>
                  <a:pt x="33" y="1"/>
                  <a:pt x="32" y="0"/>
                </a:cubicBezTo>
                <a:cubicBezTo>
                  <a:pt x="31" y="0"/>
                  <a:pt x="30" y="0"/>
                  <a:pt x="30" y="0"/>
                </a:cubicBezTo>
                <a:close/>
                <a:moveTo>
                  <a:pt x="30" y="7"/>
                </a:moveTo>
                <a:cubicBezTo>
                  <a:pt x="30" y="7"/>
                  <a:pt x="30" y="7"/>
                  <a:pt x="31" y="7"/>
                </a:cubicBezTo>
                <a:cubicBezTo>
                  <a:pt x="34" y="12"/>
                  <a:pt x="34" y="12"/>
                  <a:pt x="34" y="12"/>
                </a:cubicBezTo>
                <a:cubicBezTo>
                  <a:pt x="34" y="13"/>
                  <a:pt x="34" y="13"/>
                  <a:pt x="34" y="13"/>
                </a:cubicBezTo>
                <a:cubicBezTo>
                  <a:pt x="18" y="23"/>
                  <a:pt x="18" y="23"/>
                  <a:pt x="18" y="23"/>
                </a:cubicBezTo>
                <a:cubicBezTo>
                  <a:pt x="16" y="24"/>
                  <a:pt x="11" y="28"/>
                  <a:pt x="10" y="42"/>
                </a:cubicBezTo>
                <a:cubicBezTo>
                  <a:pt x="10" y="43"/>
                  <a:pt x="9" y="43"/>
                  <a:pt x="9" y="42"/>
                </a:cubicBezTo>
                <a:cubicBezTo>
                  <a:pt x="8" y="38"/>
                  <a:pt x="8" y="35"/>
                  <a:pt x="8" y="33"/>
                </a:cubicBezTo>
                <a:cubicBezTo>
                  <a:pt x="9" y="21"/>
                  <a:pt x="13" y="17"/>
                  <a:pt x="15" y="15"/>
                </a:cubicBezTo>
                <a:cubicBezTo>
                  <a:pt x="20" y="13"/>
                  <a:pt x="25" y="10"/>
                  <a:pt x="30" y="7"/>
                </a:cubicBezTo>
                <a:cubicBezTo>
                  <a:pt x="30" y="7"/>
                  <a:pt x="30" y="7"/>
                  <a:pt x="30" y="7"/>
                </a:cubicBezTo>
                <a:close/>
                <a:moveTo>
                  <a:pt x="97" y="16"/>
                </a:moveTo>
                <a:cubicBezTo>
                  <a:pt x="96" y="17"/>
                  <a:pt x="95" y="18"/>
                  <a:pt x="95" y="19"/>
                </a:cubicBezTo>
                <a:cubicBezTo>
                  <a:pt x="95" y="37"/>
                  <a:pt x="95" y="37"/>
                  <a:pt x="95" y="37"/>
                </a:cubicBezTo>
                <a:cubicBezTo>
                  <a:pt x="76" y="37"/>
                  <a:pt x="76" y="37"/>
                  <a:pt x="76" y="37"/>
                </a:cubicBezTo>
                <a:cubicBezTo>
                  <a:pt x="75" y="37"/>
                  <a:pt x="74" y="38"/>
                  <a:pt x="74" y="39"/>
                </a:cubicBezTo>
                <a:cubicBezTo>
                  <a:pt x="74" y="60"/>
                  <a:pt x="74" y="60"/>
                  <a:pt x="74" y="60"/>
                </a:cubicBezTo>
                <a:cubicBezTo>
                  <a:pt x="74" y="61"/>
                  <a:pt x="75" y="62"/>
                  <a:pt x="76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95" y="80"/>
                  <a:pt x="95" y="80"/>
                  <a:pt x="95" y="80"/>
                </a:cubicBezTo>
                <a:cubicBezTo>
                  <a:pt x="95" y="81"/>
                  <a:pt x="96" y="82"/>
                  <a:pt x="97" y="82"/>
                </a:cubicBezTo>
                <a:cubicBezTo>
                  <a:pt x="118" y="82"/>
                  <a:pt x="118" y="82"/>
                  <a:pt x="118" y="82"/>
                </a:cubicBezTo>
                <a:cubicBezTo>
                  <a:pt x="119" y="82"/>
                  <a:pt x="120" y="81"/>
                  <a:pt x="120" y="80"/>
                </a:cubicBezTo>
                <a:cubicBezTo>
                  <a:pt x="120" y="62"/>
                  <a:pt x="120" y="62"/>
                  <a:pt x="120" y="62"/>
                </a:cubicBezTo>
                <a:cubicBezTo>
                  <a:pt x="138" y="62"/>
                  <a:pt x="138" y="62"/>
                  <a:pt x="138" y="62"/>
                </a:cubicBezTo>
                <a:cubicBezTo>
                  <a:pt x="140" y="62"/>
                  <a:pt x="141" y="61"/>
                  <a:pt x="141" y="60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1" y="38"/>
                  <a:pt x="140" y="37"/>
                  <a:pt x="138" y="37"/>
                </a:cubicBezTo>
                <a:cubicBezTo>
                  <a:pt x="120" y="37"/>
                  <a:pt x="120" y="37"/>
                  <a:pt x="120" y="37"/>
                </a:cubicBezTo>
                <a:cubicBezTo>
                  <a:pt x="120" y="19"/>
                  <a:pt x="120" y="19"/>
                  <a:pt x="120" y="19"/>
                </a:cubicBezTo>
                <a:cubicBezTo>
                  <a:pt x="120" y="18"/>
                  <a:pt x="119" y="16"/>
                  <a:pt x="118" y="16"/>
                </a:cubicBezTo>
                <a:cubicBezTo>
                  <a:pt x="97" y="16"/>
                  <a:pt x="97" y="16"/>
                  <a:pt x="97" y="16"/>
                </a:cubicBezTo>
                <a:cubicBezTo>
                  <a:pt x="97" y="16"/>
                  <a:pt x="97" y="16"/>
                  <a:pt x="97" y="16"/>
                </a:cubicBezTo>
                <a:close/>
                <a:moveTo>
                  <a:pt x="85" y="101"/>
                </a:moveTo>
                <a:cubicBezTo>
                  <a:pt x="89" y="107"/>
                  <a:pt x="89" y="107"/>
                  <a:pt x="89" y="107"/>
                </a:cubicBezTo>
                <a:cubicBezTo>
                  <a:pt x="76" y="115"/>
                  <a:pt x="76" y="115"/>
                  <a:pt x="76" y="115"/>
                </a:cubicBezTo>
                <a:cubicBezTo>
                  <a:pt x="74" y="116"/>
                  <a:pt x="70" y="117"/>
                  <a:pt x="67" y="116"/>
                </a:cubicBezTo>
                <a:cubicBezTo>
                  <a:pt x="64" y="116"/>
                  <a:pt x="62" y="115"/>
                  <a:pt x="61" y="114"/>
                </a:cubicBezTo>
                <a:cubicBezTo>
                  <a:pt x="57" y="111"/>
                  <a:pt x="55" y="108"/>
                  <a:pt x="52" y="105"/>
                </a:cubicBezTo>
                <a:cubicBezTo>
                  <a:pt x="53" y="106"/>
                  <a:pt x="55" y="107"/>
                  <a:pt x="56" y="108"/>
                </a:cubicBezTo>
                <a:cubicBezTo>
                  <a:pt x="58" y="109"/>
                  <a:pt x="59" y="110"/>
                  <a:pt x="62" y="110"/>
                </a:cubicBezTo>
                <a:cubicBezTo>
                  <a:pt x="65" y="111"/>
                  <a:pt x="69" y="110"/>
                  <a:pt x="72" y="109"/>
                </a:cubicBezTo>
                <a:lnTo>
                  <a:pt x="85" y="10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49"/>
          <p:cNvSpPr>
            <a:spLocks noEditPoints="1"/>
          </p:cNvSpPr>
          <p:nvPr/>
        </p:nvSpPr>
        <p:spPr bwMode="auto">
          <a:xfrm>
            <a:off x="2793941" y="2952595"/>
            <a:ext cx="368862" cy="423962"/>
          </a:xfrm>
          <a:custGeom>
            <a:avLst/>
            <a:gdLst>
              <a:gd name="T0" fmla="*/ 48 w 128"/>
              <a:gd name="T1" fmla="*/ 12 h 148"/>
              <a:gd name="T2" fmla="*/ 36 w 128"/>
              <a:gd name="T3" fmla="*/ 19 h 148"/>
              <a:gd name="T4" fmla="*/ 43 w 128"/>
              <a:gd name="T5" fmla="*/ 40 h 148"/>
              <a:gd name="T6" fmla="*/ 92 w 128"/>
              <a:gd name="T7" fmla="*/ 33 h 148"/>
              <a:gd name="T8" fmla="*/ 85 w 128"/>
              <a:gd name="T9" fmla="*/ 12 h 148"/>
              <a:gd name="T10" fmla="*/ 64 w 128"/>
              <a:gd name="T11" fmla="*/ 0 h 148"/>
              <a:gd name="T12" fmla="*/ 73 w 128"/>
              <a:gd name="T13" fmla="*/ 16 h 148"/>
              <a:gd name="T14" fmla="*/ 56 w 128"/>
              <a:gd name="T15" fmla="*/ 16 h 148"/>
              <a:gd name="T16" fmla="*/ 18 w 128"/>
              <a:gd name="T17" fmla="*/ 16 h 148"/>
              <a:gd name="T18" fmla="*/ 0 w 128"/>
              <a:gd name="T19" fmla="*/ 130 h 148"/>
              <a:gd name="T20" fmla="*/ 110 w 128"/>
              <a:gd name="T21" fmla="*/ 148 h 148"/>
              <a:gd name="T22" fmla="*/ 128 w 128"/>
              <a:gd name="T23" fmla="*/ 34 h 148"/>
              <a:gd name="T24" fmla="*/ 100 w 128"/>
              <a:gd name="T25" fmla="*/ 16 h 148"/>
              <a:gd name="T26" fmla="*/ 108 w 128"/>
              <a:gd name="T27" fmla="*/ 32 h 148"/>
              <a:gd name="T28" fmla="*/ 112 w 128"/>
              <a:gd name="T29" fmla="*/ 128 h 148"/>
              <a:gd name="T30" fmla="*/ 20 w 128"/>
              <a:gd name="T31" fmla="*/ 132 h 148"/>
              <a:gd name="T32" fmla="*/ 16 w 128"/>
              <a:gd name="T33" fmla="*/ 36 h 148"/>
              <a:gd name="T34" fmla="*/ 28 w 128"/>
              <a:gd name="T35" fmla="*/ 32 h 148"/>
              <a:gd name="T36" fmla="*/ 18 w 128"/>
              <a:gd name="T37" fmla="*/ 16 h 148"/>
              <a:gd name="T38" fmla="*/ 57 w 128"/>
              <a:gd name="T39" fmla="*/ 48 h 148"/>
              <a:gd name="T40" fmla="*/ 46 w 128"/>
              <a:gd name="T41" fmla="*/ 91 h 148"/>
              <a:gd name="T42" fmla="*/ 39 w 128"/>
              <a:gd name="T43" fmla="*/ 84 h 148"/>
              <a:gd name="T44" fmla="*/ 26 w 128"/>
              <a:gd name="T45" fmla="*/ 88 h 148"/>
              <a:gd name="T46" fmla="*/ 37 w 128"/>
              <a:gd name="T47" fmla="*/ 91 h 148"/>
              <a:gd name="T48" fmla="*/ 51 w 128"/>
              <a:gd name="T49" fmla="*/ 101 h 148"/>
              <a:gd name="T50" fmla="*/ 65 w 128"/>
              <a:gd name="T51" fmla="*/ 117 h 148"/>
              <a:gd name="T52" fmla="*/ 72 w 128"/>
              <a:gd name="T53" fmla="*/ 117 h 148"/>
              <a:gd name="T54" fmla="*/ 79 w 128"/>
              <a:gd name="T55" fmla="*/ 99 h 148"/>
              <a:gd name="T56" fmla="*/ 90 w 128"/>
              <a:gd name="T57" fmla="*/ 91 h 148"/>
              <a:gd name="T58" fmla="*/ 102 w 128"/>
              <a:gd name="T59" fmla="*/ 88 h 148"/>
              <a:gd name="T60" fmla="*/ 88 w 128"/>
              <a:gd name="T61" fmla="*/ 84 h 148"/>
              <a:gd name="T62" fmla="*/ 83 w 128"/>
              <a:gd name="T63" fmla="*/ 89 h 148"/>
              <a:gd name="T64" fmla="*/ 73 w 128"/>
              <a:gd name="T65" fmla="*/ 78 h 148"/>
              <a:gd name="T66" fmla="*/ 62 w 128"/>
              <a:gd name="T67" fmla="*/ 51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8" h="148">
                <a:moveTo>
                  <a:pt x="64" y="0"/>
                </a:moveTo>
                <a:cubicBezTo>
                  <a:pt x="56" y="0"/>
                  <a:pt x="49" y="4"/>
                  <a:pt x="48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39" y="12"/>
                  <a:pt x="36" y="15"/>
                  <a:pt x="36" y="19"/>
                </a:cubicBezTo>
                <a:cubicBezTo>
                  <a:pt x="36" y="33"/>
                  <a:pt x="36" y="33"/>
                  <a:pt x="36" y="33"/>
                </a:cubicBezTo>
                <a:cubicBezTo>
                  <a:pt x="36" y="37"/>
                  <a:pt x="39" y="40"/>
                  <a:pt x="43" y="40"/>
                </a:cubicBezTo>
                <a:cubicBezTo>
                  <a:pt x="85" y="40"/>
                  <a:pt x="85" y="40"/>
                  <a:pt x="85" y="40"/>
                </a:cubicBezTo>
                <a:cubicBezTo>
                  <a:pt x="89" y="40"/>
                  <a:pt x="92" y="37"/>
                  <a:pt x="92" y="33"/>
                </a:cubicBezTo>
                <a:cubicBezTo>
                  <a:pt x="92" y="19"/>
                  <a:pt x="92" y="19"/>
                  <a:pt x="92" y="19"/>
                </a:cubicBezTo>
                <a:cubicBezTo>
                  <a:pt x="92" y="15"/>
                  <a:pt x="89" y="12"/>
                  <a:pt x="85" y="12"/>
                </a:cubicBezTo>
                <a:cubicBezTo>
                  <a:pt x="81" y="12"/>
                  <a:pt x="81" y="12"/>
                  <a:pt x="81" y="12"/>
                </a:cubicBezTo>
                <a:cubicBezTo>
                  <a:pt x="79" y="4"/>
                  <a:pt x="72" y="0"/>
                  <a:pt x="64" y="0"/>
                </a:cubicBezTo>
                <a:close/>
                <a:moveTo>
                  <a:pt x="64" y="8"/>
                </a:moveTo>
                <a:cubicBezTo>
                  <a:pt x="69" y="8"/>
                  <a:pt x="73" y="12"/>
                  <a:pt x="73" y="16"/>
                </a:cubicBezTo>
                <a:cubicBezTo>
                  <a:pt x="73" y="21"/>
                  <a:pt x="69" y="25"/>
                  <a:pt x="64" y="25"/>
                </a:cubicBezTo>
                <a:cubicBezTo>
                  <a:pt x="59" y="25"/>
                  <a:pt x="56" y="21"/>
                  <a:pt x="56" y="16"/>
                </a:cubicBezTo>
                <a:cubicBezTo>
                  <a:pt x="56" y="12"/>
                  <a:pt x="59" y="8"/>
                  <a:pt x="64" y="8"/>
                </a:cubicBezTo>
                <a:close/>
                <a:moveTo>
                  <a:pt x="18" y="16"/>
                </a:moveTo>
                <a:cubicBezTo>
                  <a:pt x="8" y="16"/>
                  <a:pt x="0" y="24"/>
                  <a:pt x="0" y="34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40"/>
                  <a:pt x="8" y="148"/>
                  <a:pt x="18" y="148"/>
                </a:cubicBezTo>
                <a:cubicBezTo>
                  <a:pt x="110" y="148"/>
                  <a:pt x="110" y="148"/>
                  <a:pt x="110" y="148"/>
                </a:cubicBezTo>
                <a:cubicBezTo>
                  <a:pt x="120" y="148"/>
                  <a:pt x="128" y="140"/>
                  <a:pt x="128" y="130"/>
                </a:cubicBezTo>
                <a:cubicBezTo>
                  <a:pt x="128" y="34"/>
                  <a:pt x="128" y="34"/>
                  <a:pt x="128" y="34"/>
                </a:cubicBezTo>
                <a:cubicBezTo>
                  <a:pt x="128" y="24"/>
                  <a:pt x="120" y="17"/>
                  <a:pt x="110" y="16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100" y="32"/>
                  <a:pt x="100" y="32"/>
                  <a:pt x="100" y="32"/>
                </a:cubicBezTo>
                <a:cubicBezTo>
                  <a:pt x="108" y="32"/>
                  <a:pt x="108" y="32"/>
                  <a:pt x="108" y="32"/>
                </a:cubicBezTo>
                <a:cubicBezTo>
                  <a:pt x="110" y="32"/>
                  <a:pt x="112" y="34"/>
                  <a:pt x="112" y="36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12" y="130"/>
                  <a:pt x="110" y="132"/>
                  <a:pt x="108" y="132"/>
                </a:cubicBezTo>
                <a:cubicBezTo>
                  <a:pt x="20" y="132"/>
                  <a:pt x="20" y="132"/>
                  <a:pt x="20" y="132"/>
                </a:cubicBezTo>
                <a:cubicBezTo>
                  <a:pt x="18" y="132"/>
                  <a:pt x="16" y="130"/>
                  <a:pt x="16" y="128"/>
                </a:cubicBezTo>
                <a:cubicBezTo>
                  <a:pt x="16" y="36"/>
                  <a:pt x="16" y="36"/>
                  <a:pt x="16" y="36"/>
                </a:cubicBezTo>
                <a:cubicBezTo>
                  <a:pt x="16" y="34"/>
                  <a:pt x="18" y="32"/>
                  <a:pt x="20" y="32"/>
                </a:cubicBezTo>
                <a:cubicBezTo>
                  <a:pt x="28" y="32"/>
                  <a:pt x="28" y="32"/>
                  <a:pt x="28" y="32"/>
                </a:cubicBezTo>
                <a:cubicBezTo>
                  <a:pt x="28" y="16"/>
                  <a:pt x="28" y="16"/>
                  <a:pt x="28" y="16"/>
                </a:cubicBezTo>
                <a:lnTo>
                  <a:pt x="18" y="16"/>
                </a:lnTo>
                <a:close/>
                <a:moveTo>
                  <a:pt x="58" y="48"/>
                </a:moveTo>
                <a:cubicBezTo>
                  <a:pt x="57" y="48"/>
                  <a:pt x="57" y="48"/>
                  <a:pt x="57" y="48"/>
                </a:cubicBezTo>
                <a:cubicBezTo>
                  <a:pt x="56" y="48"/>
                  <a:pt x="55" y="50"/>
                  <a:pt x="55" y="51"/>
                </a:cubicBezTo>
                <a:cubicBezTo>
                  <a:pt x="46" y="91"/>
                  <a:pt x="46" y="91"/>
                  <a:pt x="46" y="91"/>
                </a:cubicBezTo>
                <a:cubicBezTo>
                  <a:pt x="42" y="86"/>
                  <a:pt x="42" y="86"/>
                  <a:pt x="42" y="86"/>
                </a:cubicBezTo>
                <a:cubicBezTo>
                  <a:pt x="41" y="85"/>
                  <a:pt x="40" y="84"/>
                  <a:pt x="39" y="84"/>
                </a:cubicBezTo>
                <a:cubicBezTo>
                  <a:pt x="30" y="84"/>
                  <a:pt x="30" y="84"/>
                  <a:pt x="30" y="84"/>
                </a:cubicBezTo>
                <a:cubicBezTo>
                  <a:pt x="28" y="84"/>
                  <a:pt x="26" y="86"/>
                  <a:pt x="26" y="88"/>
                </a:cubicBezTo>
                <a:cubicBezTo>
                  <a:pt x="26" y="90"/>
                  <a:pt x="28" y="92"/>
                  <a:pt x="30" y="91"/>
                </a:cubicBezTo>
                <a:cubicBezTo>
                  <a:pt x="37" y="91"/>
                  <a:pt x="37" y="91"/>
                  <a:pt x="37" y="91"/>
                </a:cubicBezTo>
                <a:cubicBezTo>
                  <a:pt x="44" y="103"/>
                  <a:pt x="44" y="103"/>
                  <a:pt x="44" y="103"/>
                </a:cubicBezTo>
                <a:cubicBezTo>
                  <a:pt x="46" y="105"/>
                  <a:pt x="50" y="104"/>
                  <a:pt x="51" y="101"/>
                </a:cubicBezTo>
                <a:cubicBezTo>
                  <a:pt x="58" y="71"/>
                  <a:pt x="58" y="71"/>
                  <a:pt x="58" y="71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8"/>
                  <a:pt x="67" y="120"/>
                  <a:pt x="69" y="120"/>
                </a:cubicBezTo>
                <a:cubicBezTo>
                  <a:pt x="70" y="120"/>
                  <a:pt x="72" y="119"/>
                  <a:pt x="72" y="117"/>
                </a:cubicBezTo>
                <a:cubicBezTo>
                  <a:pt x="77" y="93"/>
                  <a:pt x="77" y="93"/>
                  <a:pt x="77" y="93"/>
                </a:cubicBezTo>
                <a:cubicBezTo>
                  <a:pt x="79" y="99"/>
                  <a:pt x="79" y="99"/>
                  <a:pt x="79" y="99"/>
                </a:cubicBezTo>
                <a:cubicBezTo>
                  <a:pt x="80" y="102"/>
                  <a:pt x="84" y="102"/>
                  <a:pt x="85" y="99"/>
                </a:cubicBezTo>
                <a:cubicBezTo>
                  <a:pt x="90" y="91"/>
                  <a:pt x="90" y="91"/>
                  <a:pt x="90" y="91"/>
                </a:cubicBezTo>
                <a:cubicBezTo>
                  <a:pt x="98" y="91"/>
                  <a:pt x="98" y="91"/>
                  <a:pt x="98" y="91"/>
                </a:cubicBezTo>
                <a:cubicBezTo>
                  <a:pt x="100" y="92"/>
                  <a:pt x="102" y="90"/>
                  <a:pt x="102" y="88"/>
                </a:cubicBezTo>
                <a:cubicBezTo>
                  <a:pt x="102" y="86"/>
                  <a:pt x="100" y="84"/>
                  <a:pt x="98" y="84"/>
                </a:cubicBezTo>
                <a:cubicBezTo>
                  <a:pt x="88" y="84"/>
                  <a:pt x="88" y="84"/>
                  <a:pt x="88" y="84"/>
                </a:cubicBezTo>
                <a:cubicBezTo>
                  <a:pt x="87" y="84"/>
                  <a:pt x="85" y="85"/>
                  <a:pt x="85" y="86"/>
                </a:cubicBezTo>
                <a:cubicBezTo>
                  <a:pt x="83" y="89"/>
                  <a:pt x="83" y="89"/>
                  <a:pt x="83" y="89"/>
                </a:cubicBezTo>
                <a:cubicBezTo>
                  <a:pt x="79" y="78"/>
                  <a:pt x="79" y="78"/>
                  <a:pt x="79" y="78"/>
                </a:cubicBezTo>
                <a:cubicBezTo>
                  <a:pt x="78" y="75"/>
                  <a:pt x="73" y="75"/>
                  <a:pt x="73" y="78"/>
                </a:cubicBezTo>
                <a:cubicBezTo>
                  <a:pt x="69" y="96"/>
                  <a:pt x="69" y="96"/>
                  <a:pt x="69" y="96"/>
                </a:cubicBezTo>
                <a:cubicBezTo>
                  <a:pt x="62" y="51"/>
                  <a:pt x="62" y="51"/>
                  <a:pt x="62" y="51"/>
                </a:cubicBezTo>
                <a:cubicBezTo>
                  <a:pt x="61" y="49"/>
                  <a:pt x="59" y="48"/>
                  <a:pt x="58" y="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50"/>
          <p:cNvSpPr>
            <a:spLocks noEditPoints="1"/>
          </p:cNvSpPr>
          <p:nvPr/>
        </p:nvSpPr>
        <p:spPr bwMode="auto">
          <a:xfrm>
            <a:off x="4472948" y="4649969"/>
            <a:ext cx="479061" cy="475999"/>
          </a:xfrm>
          <a:custGeom>
            <a:avLst/>
            <a:gdLst>
              <a:gd name="T0" fmla="*/ 122 w 167"/>
              <a:gd name="T1" fmla="*/ 1 h 166"/>
              <a:gd name="T2" fmla="*/ 131 w 167"/>
              <a:gd name="T3" fmla="*/ 19 h 166"/>
              <a:gd name="T4" fmla="*/ 139 w 167"/>
              <a:gd name="T5" fmla="*/ 42 h 166"/>
              <a:gd name="T6" fmla="*/ 156 w 167"/>
              <a:gd name="T7" fmla="*/ 43 h 166"/>
              <a:gd name="T8" fmla="*/ 164 w 167"/>
              <a:gd name="T9" fmla="*/ 35 h 166"/>
              <a:gd name="T10" fmla="*/ 127 w 167"/>
              <a:gd name="T11" fmla="*/ 0 h 166"/>
              <a:gd name="T12" fmla="*/ 95 w 167"/>
              <a:gd name="T13" fmla="*/ 13 h 166"/>
              <a:gd name="T14" fmla="*/ 99 w 167"/>
              <a:gd name="T15" fmla="*/ 25 h 166"/>
              <a:gd name="T16" fmla="*/ 32 w 167"/>
              <a:gd name="T17" fmla="*/ 101 h 166"/>
              <a:gd name="T18" fmla="*/ 65 w 167"/>
              <a:gd name="T19" fmla="*/ 134 h 166"/>
              <a:gd name="T20" fmla="*/ 141 w 167"/>
              <a:gd name="T21" fmla="*/ 67 h 166"/>
              <a:gd name="T22" fmla="*/ 153 w 167"/>
              <a:gd name="T23" fmla="*/ 70 h 166"/>
              <a:gd name="T24" fmla="*/ 146 w 167"/>
              <a:gd name="T25" fmla="*/ 55 h 166"/>
              <a:gd name="T26" fmla="*/ 145 w 167"/>
              <a:gd name="T27" fmla="*/ 54 h 166"/>
              <a:gd name="T28" fmla="*/ 111 w 167"/>
              <a:gd name="T29" fmla="*/ 20 h 166"/>
              <a:gd name="T30" fmla="*/ 104 w 167"/>
              <a:gd name="T31" fmla="*/ 13 h 166"/>
              <a:gd name="T32" fmla="*/ 99 w 167"/>
              <a:gd name="T33" fmla="*/ 11 h 166"/>
              <a:gd name="T34" fmla="*/ 132 w 167"/>
              <a:gd name="T35" fmla="*/ 58 h 166"/>
              <a:gd name="T36" fmla="*/ 114 w 167"/>
              <a:gd name="T37" fmla="*/ 51 h 166"/>
              <a:gd name="T38" fmla="*/ 122 w 167"/>
              <a:gd name="T39" fmla="*/ 69 h 166"/>
              <a:gd name="T40" fmla="*/ 109 w 167"/>
              <a:gd name="T41" fmla="*/ 67 h 166"/>
              <a:gd name="T42" fmla="*/ 111 w 167"/>
              <a:gd name="T43" fmla="*/ 80 h 166"/>
              <a:gd name="T44" fmla="*/ 94 w 167"/>
              <a:gd name="T45" fmla="*/ 72 h 166"/>
              <a:gd name="T46" fmla="*/ 100 w 167"/>
              <a:gd name="T47" fmla="*/ 90 h 166"/>
              <a:gd name="T48" fmla="*/ 77 w 167"/>
              <a:gd name="T49" fmla="*/ 78 h 166"/>
              <a:gd name="T50" fmla="*/ 44 w 167"/>
              <a:gd name="T51" fmla="*/ 96 h 166"/>
              <a:gd name="T52" fmla="*/ 34 w 167"/>
              <a:gd name="T53" fmla="*/ 110 h 166"/>
              <a:gd name="T54" fmla="*/ 28 w 167"/>
              <a:gd name="T55" fmla="*/ 126 h 166"/>
              <a:gd name="T56" fmla="*/ 51 w 167"/>
              <a:gd name="T57" fmla="*/ 137 h 166"/>
              <a:gd name="T58" fmla="*/ 34 w 167"/>
              <a:gd name="T59" fmla="*/ 110 h 166"/>
              <a:gd name="T60" fmla="*/ 3 w 167"/>
              <a:gd name="T61" fmla="*/ 159 h 166"/>
              <a:gd name="T62" fmla="*/ 34 w 167"/>
              <a:gd name="T63" fmla="*/ 139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7" h="166">
                <a:moveTo>
                  <a:pt x="127" y="0"/>
                </a:moveTo>
                <a:cubicBezTo>
                  <a:pt x="125" y="0"/>
                  <a:pt x="124" y="0"/>
                  <a:pt x="122" y="1"/>
                </a:cubicBezTo>
                <a:cubicBezTo>
                  <a:pt x="120" y="4"/>
                  <a:pt x="120" y="8"/>
                  <a:pt x="122" y="10"/>
                </a:cubicBezTo>
                <a:cubicBezTo>
                  <a:pt x="131" y="19"/>
                  <a:pt x="131" y="19"/>
                  <a:pt x="131" y="19"/>
                </a:cubicBezTo>
                <a:cubicBezTo>
                  <a:pt x="123" y="27"/>
                  <a:pt x="123" y="27"/>
                  <a:pt x="123" y="27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47" y="34"/>
                  <a:pt x="147" y="34"/>
                  <a:pt x="147" y="34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158" y="46"/>
                  <a:pt x="162" y="46"/>
                  <a:pt x="164" y="43"/>
                </a:cubicBezTo>
                <a:cubicBezTo>
                  <a:pt x="167" y="41"/>
                  <a:pt x="167" y="37"/>
                  <a:pt x="164" y="35"/>
                </a:cubicBezTo>
                <a:cubicBezTo>
                  <a:pt x="131" y="1"/>
                  <a:pt x="131" y="1"/>
                  <a:pt x="131" y="1"/>
                </a:cubicBezTo>
                <a:cubicBezTo>
                  <a:pt x="130" y="0"/>
                  <a:pt x="128" y="0"/>
                  <a:pt x="127" y="0"/>
                </a:cubicBezTo>
                <a:close/>
                <a:moveTo>
                  <a:pt x="99" y="11"/>
                </a:moveTo>
                <a:cubicBezTo>
                  <a:pt x="97" y="11"/>
                  <a:pt x="96" y="12"/>
                  <a:pt x="95" y="13"/>
                </a:cubicBezTo>
                <a:cubicBezTo>
                  <a:pt x="93" y="15"/>
                  <a:pt x="93" y="19"/>
                  <a:pt x="95" y="21"/>
                </a:cubicBezTo>
                <a:cubicBezTo>
                  <a:pt x="99" y="25"/>
                  <a:pt x="99" y="25"/>
                  <a:pt x="99" y="25"/>
                </a:cubicBezTo>
                <a:cubicBezTo>
                  <a:pt x="32" y="92"/>
                  <a:pt x="32" y="92"/>
                  <a:pt x="32" y="92"/>
                </a:cubicBezTo>
                <a:cubicBezTo>
                  <a:pt x="29" y="95"/>
                  <a:pt x="29" y="98"/>
                  <a:pt x="32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65" y="134"/>
                  <a:pt x="65" y="134"/>
                  <a:pt x="65" y="134"/>
                </a:cubicBezTo>
                <a:cubicBezTo>
                  <a:pt x="68" y="136"/>
                  <a:pt x="71" y="136"/>
                  <a:pt x="74" y="134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45" y="70"/>
                  <a:pt x="145" y="70"/>
                  <a:pt x="145" y="70"/>
                </a:cubicBezTo>
                <a:cubicBezTo>
                  <a:pt x="147" y="72"/>
                  <a:pt x="151" y="72"/>
                  <a:pt x="153" y="70"/>
                </a:cubicBezTo>
                <a:cubicBezTo>
                  <a:pt x="155" y="68"/>
                  <a:pt x="155" y="64"/>
                  <a:pt x="153" y="62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6" y="55"/>
                  <a:pt x="146" y="55"/>
                  <a:pt x="146" y="55"/>
                </a:cubicBezTo>
                <a:cubicBezTo>
                  <a:pt x="146" y="55"/>
                  <a:pt x="145" y="54"/>
                  <a:pt x="145" y="54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21"/>
                  <a:pt x="111" y="21"/>
                  <a:pt x="111" y="20"/>
                </a:cubicBezTo>
                <a:cubicBezTo>
                  <a:pt x="110" y="20"/>
                  <a:pt x="110" y="20"/>
                  <a:pt x="110" y="20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2" y="12"/>
                  <a:pt x="101" y="11"/>
                  <a:pt x="100" y="11"/>
                </a:cubicBezTo>
                <a:cubicBezTo>
                  <a:pt x="99" y="11"/>
                  <a:pt x="99" y="11"/>
                  <a:pt x="99" y="11"/>
                </a:cubicBezTo>
                <a:close/>
                <a:moveTo>
                  <a:pt x="107" y="33"/>
                </a:moveTo>
                <a:cubicBezTo>
                  <a:pt x="132" y="58"/>
                  <a:pt x="132" y="58"/>
                  <a:pt x="132" y="58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14" y="51"/>
                  <a:pt x="114" y="51"/>
                  <a:pt x="114" y="51"/>
                </a:cubicBezTo>
                <a:cubicBezTo>
                  <a:pt x="109" y="56"/>
                  <a:pt x="109" y="56"/>
                  <a:pt x="109" y="56"/>
                </a:cubicBezTo>
                <a:cubicBezTo>
                  <a:pt x="122" y="69"/>
                  <a:pt x="122" y="69"/>
                  <a:pt x="122" y="69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09" y="67"/>
                  <a:pt x="109" y="67"/>
                  <a:pt x="109" y="67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11" y="80"/>
                  <a:pt x="111" y="80"/>
                  <a:pt x="111" y="80"/>
                </a:cubicBezTo>
                <a:cubicBezTo>
                  <a:pt x="106" y="85"/>
                  <a:pt x="106" y="85"/>
                  <a:pt x="106" y="85"/>
                </a:cubicBezTo>
                <a:cubicBezTo>
                  <a:pt x="94" y="72"/>
                  <a:pt x="94" y="72"/>
                  <a:pt x="94" y="72"/>
                </a:cubicBezTo>
                <a:cubicBezTo>
                  <a:pt x="88" y="78"/>
                  <a:pt x="88" y="78"/>
                  <a:pt x="88" y="7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95" y="96"/>
                  <a:pt x="95" y="96"/>
                  <a:pt x="95" y="96"/>
                </a:cubicBezTo>
                <a:cubicBezTo>
                  <a:pt x="77" y="78"/>
                  <a:pt x="77" y="78"/>
                  <a:pt x="77" y="78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44" y="96"/>
                  <a:pt x="44" y="96"/>
                  <a:pt x="44" y="96"/>
                </a:cubicBezTo>
                <a:lnTo>
                  <a:pt x="107" y="33"/>
                </a:lnTo>
                <a:close/>
                <a:moveTo>
                  <a:pt x="34" y="110"/>
                </a:moveTo>
                <a:cubicBezTo>
                  <a:pt x="28" y="115"/>
                  <a:pt x="28" y="115"/>
                  <a:pt x="28" y="115"/>
                </a:cubicBezTo>
                <a:cubicBezTo>
                  <a:pt x="25" y="118"/>
                  <a:pt x="25" y="123"/>
                  <a:pt x="28" y="126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2" y="140"/>
                  <a:pt x="48" y="140"/>
                  <a:pt x="51" y="137"/>
                </a:cubicBezTo>
                <a:cubicBezTo>
                  <a:pt x="56" y="132"/>
                  <a:pt x="56" y="132"/>
                  <a:pt x="56" y="132"/>
                </a:cubicBezTo>
                <a:lnTo>
                  <a:pt x="34" y="110"/>
                </a:lnTo>
                <a:close/>
                <a:moveTo>
                  <a:pt x="26" y="131"/>
                </a:moveTo>
                <a:cubicBezTo>
                  <a:pt x="3" y="159"/>
                  <a:pt x="3" y="159"/>
                  <a:pt x="3" y="159"/>
                </a:cubicBezTo>
                <a:cubicBezTo>
                  <a:pt x="0" y="162"/>
                  <a:pt x="4" y="166"/>
                  <a:pt x="7" y="163"/>
                </a:cubicBezTo>
                <a:cubicBezTo>
                  <a:pt x="34" y="139"/>
                  <a:pt x="34" y="139"/>
                  <a:pt x="34" y="139"/>
                </a:cubicBezTo>
                <a:lnTo>
                  <a:pt x="26" y="13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51"/>
          <p:cNvSpPr>
            <a:spLocks noEditPoints="1"/>
          </p:cNvSpPr>
          <p:nvPr/>
        </p:nvSpPr>
        <p:spPr bwMode="auto">
          <a:xfrm>
            <a:off x="2748025" y="5582071"/>
            <a:ext cx="439267" cy="401003"/>
          </a:xfrm>
          <a:custGeom>
            <a:avLst/>
            <a:gdLst>
              <a:gd name="T0" fmla="*/ 57 w 153"/>
              <a:gd name="T1" fmla="*/ 0 h 140"/>
              <a:gd name="T2" fmla="*/ 52 w 153"/>
              <a:gd name="T3" fmla="*/ 4 h 140"/>
              <a:gd name="T4" fmla="*/ 56 w 153"/>
              <a:gd name="T5" fmla="*/ 9 h 140"/>
              <a:gd name="T6" fmla="*/ 56 w 153"/>
              <a:gd name="T7" fmla="*/ 48 h 140"/>
              <a:gd name="T8" fmla="*/ 6 w 153"/>
              <a:gd name="T9" fmla="*/ 107 h 140"/>
              <a:gd name="T10" fmla="*/ 1 w 153"/>
              <a:gd name="T11" fmla="*/ 127 h 140"/>
              <a:gd name="T12" fmla="*/ 17 w 153"/>
              <a:gd name="T13" fmla="*/ 140 h 140"/>
              <a:gd name="T14" fmla="*/ 135 w 153"/>
              <a:gd name="T15" fmla="*/ 140 h 140"/>
              <a:gd name="T16" fmla="*/ 151 w 153"/>
              <a:gd name="T17" fmla="*/ 127 h 140"/>
              <a:gd name="T18" fmla="*/ 146 w 153"/>
              <a:gd name="T19" fmla="*/ 107 h 140"/>
              <a:gd name="T20" fmla="*/ 96 w 153"/>
              <a:gd name="T21" fmla="*/ 48 h 140"/>
              <a:gd name="T22" fmla="*/ 96 w 153"/>
              <a:gd name="T23" fmla="*/ 9 h 140"/>
              <a:gd name="T24" fmla="*/ 101 w 153"/>
              <a:gd name="T25" fmla="*/ 4 h 140"/>
              <a:gd name="T26" fmla="*/ 96 w 153"/>
              <a:gd name="T27" fmla="*/ 0 h 140"/>
              <a:gd name="T28" fmla="*/ 57 w 153"/>
              <a:gd name="T29" fmla="*/ 0 h 140"/>
              <a:gd name="T30" fmla="*/ 64 w 153"/>
              <a:gd name="T31" fmla="*/ 9 h 140"/>
              <a:gd name="T32" fmla="*/ 88 w 153"/>
              <a:gd name="T33" fmla="*/ 9 h 140"/>
              <a:gd name="T34" fmla="*/ 88 w 153"/>
              <a:gd name="T35" fmla="*/ 48 h 140"/>
              <a:gd name="T36" fmla="*/ 90 w 153"/>
              <a:gd name="T37" fmla="*/ 55 h 140"/>
              <a:gd name="T38" fmla="*/ 113 w 153"/>
              <a:gd name="T39" fmla="*/ 83 h 140"/>
              <a:gd name="T40" fmla="*/ 49 w 153"/>
              <a:gd name="T41" fmla="*/ 83 h 140"/>
              <a:gd name="T42" fmla="*/ 23 w 153"/>
              <a:gd name="T43" fmla="*/ 114 h 140"/>
              <a:gd name="T44" fmla="*/ 19 w 153"/>
              <a:gd name="T45" fmla="*/ 125 h 140"/>
              <a:gd name="T46" fmla="*/ 27 w 153"/>
              <a:gd name="T47" fmla="*/ 130 h 140"/>
              <a:gd name="T48" fmla="*/ 17 w 153"/>
              <a:gd name="T49" fmla="*/ 130 h 140"/>
              <a:gd name="T50" fmla="*/ 10 w 153"/>
              <a:gd name="T51" fmla="*/ 125 h 140"/>
              <a:gd name="T52" fmla="*/ 13 w 153"/>
              <a:gd name="T53" fmla="*/ 114 h 140"/>
              <a:gd name="T54" fmla="*/ 62 w 153"/>
              <a:gd name="T55" fmla="*/ 54 h 140"/>
              <a:gd name="T56" fmla="*/ 64 w 153"/>
              <a:gd name="T57" fmla="*/ 48 h 140"/>
              <a:gd name="T58" fmla="*/ 64 w 153"/>
              <a:gd name="T59" fmla="*/ 9 h 140"/>
              <a:gd name="T60" fmla="*/ 76 w 153"/>
              <a:gd name="T61" fmla="*/ 89 h 140"/>
              <a:gd name="T62" fmla="*/ 85 w 153"/>
              <a:gd name="T63" fmla="*/ 98 h 140"/>
              <a:gd name="T64" fmla="*/ 76 w 153"/>
              <a:gd name="T65" fmla="*/ 107 h 140"/>
              <a:gd name="T66" fmla="*/ 67 w 153"/>
              <a:gd name="T67" fmla="*/ 98 h 140"/>
              <a:gd name="T68" fmla="*/ 76 w 153"/>
              <a:gd name="T69" fmla="*/ 89 h 140"/>
              <a:gd name="T70" fmla="*/ 106 w 153"/>
              <a:gd name="T71" fmla="*/ 98 h 140"/>
              <a:gd name="T72" fmla="*/ 113 w 153"/>
              <a:gd name="T73" fmla="*/ 105 h 140"/>
              <a:gd name="T74" fmla="*/ 106 w 153"/>
              <a:gd name="T75" fmla="*/ 112 h 140"/>
              <a:gd name="T76" fmla="*/ 99 w 153"/>
              <a:gd name="T77" fmla="*/ 105 h 140"/>
              <a:gd name="T78" fmla="*/ 106 w 153"/>
              <a:gd name="T79" fmla="*/ 98 h 140"/>
              <a:gd name="T80" fmla="*/ 48 w 153"/>
              <a:gd name="T81" fmla="*/ 107 h 140"/>
              <a:gd name="T82" fmla="*/ 53 w 153"/>
              <a:gd name="T83" fmla="*/ 112 h 140"/>
              <a:gd name="T84" fmla="*/ 48 w 153"/>
              <a:gd name="T85" fmla="*/ 116 h 140"/>
              <a:gd name="T86" fmla="*/ 43 w 153"/>
              <a:gd name="T87" fmla="*/ 112 h 140"/>
              <a:gd name="T88" fmla="*/ 48 w 153"/>
              <a:gd name="T89" fmla="*/ 107 h 140"/>
              <a:gd name="T90" fmla="*/ 92 w 153"/>
              <a:gd name="T91" fmla="*/ 117 h 140"/>
              <a:gd name="T92" fmla="*/ 99 w 153"/>
              <a:gd name="T93" fmla="*/ 123 h 140"/>
              <a:gd name="T94" fmla="*/ 92 w 153"/>
              <a:gd name="T95" fmla="*/ 130 h 140"/>
              <a:gd name="T96" fmla="*/ 85 w 153"/>
              <a:gd name="T97" fmla="*/ 123 h 140"/>
              <a:gd name="T98" fmla="*/ 92 w 153"/>
              <a:gd name="T99" fmla="*/ 117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3" h="140">
                <a:moveTo>
                  <a:pt x="57" y="0"/>
                </a:moveTo>
                <a:cubicBezTo>
                  <a:pt x="54" y="0"/>
                  <a:pt x="52" y="2"/>
                  <a:pt x="52" y="4"/>
                </a:cubicBezTo>
                <a:cubicBezTo>
                  <a:pt x="52" y="7"/>
                  <a:pt x="53" y="9"/>
                  <a:pt x="56" y="9"/>
                </a:cubicBezTo>
                <a:cubicBezTo>
                  <a:pt x="56" y="48"/>
                  <a:pt x="56" y="48"/>
                  <a:pt x="56" y="48"/>
                </a:cubicBezTo>
                <a:cubicBezTo>
                  <a:pt x="6" y="107"/>
                  <a:pt x="6" y="107"/>
                  <a:pt x="6" y="107"/>
                </a:cubicBezTo>
                <a:cubicBezTo>
                  <a:pt x="1" y="113"/>
                  <a:pt x="0" y="120"/>
                  <a:pt x="1" y="127"/>
                </a:cubicBezTo>
                <a:cubicBezTo>
                  <a:pt x="2" y="134"/>
                  <a:pt x="9" y="140"/>
                  <a:pt x="17" y="140"/>
                </a:cubicBezTo>
                <a:cubicBezTo>
                  <a:pt x="135" y="140"/>
                  <a:pt x="135" y="140"/>
                  <a:pt x="135" y="140"/>
                </a:cubicBezTo>
                <a:cubicBezTo>
                  <a:pt x="143" y="140"/>
                  <a:pt x="150" y="134"/>
                  <a:pt x="151" y="127"/>
                </a:cubicBezTo>
                <a:cubicBezTo>
                  <a:pt x="153" y="121"/>
                  <a:pt x="151" y="113"/>
                  <a:pt x="146" y="107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9"/>
                  <a:pt x="96" y="9"/>
                  <a:pt x="96" y="9"/>
                </a:cubicBezTo>
                <a:cubicBezTo>
                  <a:pt x="99" y="9"/>
                  <a:pt x="101" y="7"/>
                  <a:pt x="101" y="4"/>
                </a:cubicBezTo>
                <a:cubicBezTo>
                  <a:pt x="101" y="2"/>
                  <a:pt x="99" y="0"/>
                  <a:pt x="96" y="0"/>
                </a:cubicBezTo>
                <a:lnTo>
                  <a:pt x="57" y="0"/>
                </a:lnTo>
                <a:close/>
                <a:moveTo>
                  <a:pt x="64" y="9"/>
                </a:moveTo>
                <a:cubicBezTo>
                  <a:pt x="88" y="9"/>
                  <a:pt x="88" y="9"/>
                  <a:pt x="88" y="9"/>
                </a:cubicBezTo>
                <a:cubicBezTo>
                  <a:pt x="88" y="48"/>
                  <a:pt x="88" y="48"/>
                  <a:pt x="88" y="48"/>
                </a:cubicBezTo>
                <a:cubicBezTo>
                  <a:pt x="88" y="51"/>
                  <a:pt x="89" y="53"/>
                  <a:pt x="90" y="55"/>
                </a:cubicBezTo>
                <a:cubicBezTo>
                  <a:pt x="113" y="83"/>
                  <a:pt x="113" y="83"/>
                  <a:pt x="113" y="83"/>
                </a:cubicBezTo>
                <a:cubicBezTo>
                  <a:pt x="49" y="83"/>
                  <a:pt x="49" y="83"/>
                  <a:pt x="49" y="83"/>
                </a:cubicBezTo>
                <a:cubicBezTo>
                  <a:pt x="40" y="93"/>
                  <a:pt x="31" y="103"/>
                  <a:pt x="23" y="114"/>
                </a:cubicBezTo>
                <a:cubicBezTo>
                  <a:pt x="19" y="118"/>
                  <a:pt x="19" y="121"/>
                  <a:pt x="19" y="125"/>
                </a:cubicBezTo>
                <a:cubicBezTo>
                  <a:pt x="20" y="128"/>
                  <a:pt x="23" y="130"/>
                  <a:pt x="27" y="130"/>
                </a:cubicBezTo>
                <a:cubicBezTo>
                  <a:pt x="17" y="130"/>
                  <a:pt x="17" y="130"/>
                  <a:pt x="17" y="130"/>
                </a:cubicBezTo>
                <a:cubicBezTo>
                  <a:pt x="13" y="130"/>
                  <a:pt x="11" y="128"/>
                  <a:pt x="10" y="125"/>
                </a:cubicBezTo>
                <a:cubicBezTo>
                  <a:pt x="10" y="121"/>
                  <a:pt x="10" y="118"/>
                  <a:pt x="13" y="114"/>
                </a:cubicBezTo>
                <a:cubicBezTo>
                  <a:pt x="30" y="94"/>
                  <a:pt x="45" y="74"/>
                  <a:pt x="62" y="54"/>
                </a:cubicBezTo>
                <a:cubicBezTo>
                  <a:pt x="63" y="53"/>
                  <a:pt x="64" y="51"/>
                  <a:pt x="64" y="48"/>
                </a:cubicBezTo>
                <a:lnTo>
                  <a:pt x="64" y="9"/>
                </a:lnTo>
                <a:close/>
                <a:moveTo>
                  <a:pt x="76" y="89"/>
                </a:moveTo>
                <a:cubicBezTo>
                  <a:pt x="81" y="89"/>
                  <a:pt x="85" y="93"/>
                  <a:pt x="85" y="98"/>
                </a:cubicBezTo>
                <a:cubicBezTo>
                  <a:pt x="85" y="103"/>
                  <a:pt x="81" y="107"/>
                  <a:pt x="76" y="107"/>
                </a:cubicBezTo>
                <a:cubicBezTo>
                  <a:pt x="71" y="107"/>
                  <a:pt x="67" y="103"/>
                  <a:pt x="67" y="98"/>
                </a:cubicBezTo>
                <a:cubicBezTo>
                  <a:pt x="67" y="93"/>
                  <a:pt x="71" y="89"/>
                  <a:pt x="76" y="89"/>
                </a:cubicBezTo>
                <a:close/>
                <a:moveTo>
                  <a:pt x="106" y="98"/>
                </a:moveTo>
                <a:cubicBezTo>
                  <a:pt x="110" y="98"/>
                  <a:pt x="113" y="101"/>
                  <a:pt x="113" y="105"/>
                </a:cubicBezTo>
                <a:cubicBezTo>
                  <a:pt x="113" y="109"/>
                  <a:pt x="110" y="112"/>
                  <a:pt x="106" y="112"/>
                </a:cubicBezTo>
                <a:cubicBezTo>
                  <a:pt x="102" y="112"/>
                  <a:pt x="99" y="109"/>
                  <a:pt x="99" y="105"/>
                </a:cubicBezTo>
                <a:cubicBezTo>
                  <a:pt x="99" y="101"/>
                  <a:pt x="102" y="98"/>
                  <a:pt x="106" y="98"/>
                </a:cubicBezTo>
                <a:close/>
                <a:moveTo>
                  <a:pt x="48" y="107"/>
                </a:moveTo>
                <a:cubicBezTo>
                  <a:pt x="50" y="107"/>
                  <a:pt x="53" y="109"/>
                  <a:pt x="53" y="112"/>
                </a:cubicBezTo>
                <a:cubicBezTo>
                  <a:pt x="53" y="114"/>
                  <a:pt x="50" y="116"/>
                  <a:pt x="48" y="116"/>
                </a:cubicBezTo>
                <a:cubicBezTo>
                  <a:pt x="45" y="116"/>
                  <a:pt x="43" y="114"/>
                  <a:pt x="43" y="112"/>
                </a:cubicBezTo>
                <a:cubicBezTo>
                  <a:pt x="43" y="109"/>
                  <a:pt x="45" y="107"/>
                  <a:pt x="48" y="107"/>
                </a:cubicBezTo>
                <a:close/>
                <a:moveTo>
                  <a:pt x="92" y="117"/>
                </a:moveTo>
                <a:cubicBezTo>
                  <a:pt x="96" y="117"/>
                  <a:pt x="99" y="119"/>
                  <a:pt x="99" y="123"/>
                </a:cubicBezTo>
                <a:cubicBezTo>
                  <a:pt x="99" y="127"/>
                  <a:pt x="96" y="130"/>
                  <a:pt x="92" y="130"/>
                </a:cubicBezTo>
                <a:cubicBezTo>
                  <a:pt x="89" y="130"/>
                  <a:pt x="85" y="127"/>
                  <a:pt x="85" y="123"/>
                </a:cubicBezTo>
                <a:cubicBezTo>
                  <a:pt x="85" y="119"/>
                  <a:pt x="89" y="117"/>
                  <a:pt x="92" y="1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52"/>
          <p:cNvSpPr>
            <a:spLocks noEditPoints="1"/>
          </p:cNvSpPr>
          <p:nvPr/>
        </p:nvSpPr>
        <p:spPr bwMode="auto">
          <a:xfrm>
            <a:off x="2809246" y="2069473"/>
            <a:ext cx="335189" cy="439267"/>
          </a:xfrm>
          <a:custGeom>
            <a:avLst/>
            <a:gdLst>
              <a:gd name="T0" fmla="*/ 59 w 117"/>
              <a:gd name="T1" fmla="*/ 0 h 153"/>
              <a:gd name="T2" fmla="*/ 32 w 117"/>
              <a:gd name="T3" fmla="*/ 29 h 153"/>
              <a:gd name="T4" fmla="*/ 38 w 117"/>
              <a:gd name="T5" fmla="*/ 47 h 153"/>
              <a:gd name="T6" fmla="*/ 38 w 117"/>
              <a:gd name="T7" fmla="*/ 47 h 153"/>
              <a:gd name="T8" fmla="*/ 57 w 117"/>
              <a:gd name="T9" fmla="*/ 68 h 153"/>
              <a:gd name="T10" fmla="*/ 59 w 117"/>
              <a:gd name="T11" fmla="*/ 68 h 153"/>
              <a:gd name="T12" fmla="*/ 60 w 117"/>
              <a:gd name="T13" fmla="*/ 68 h 153"/>
              <a:gd name="T14" fmla="*/ 81 w 117"/>
              <a:gd name="T15" fmla="*/ 44 h 153"/>
              <a:gd name="T16" fmla="*/ 84 w 117"/>
              <a:gd name="T17" fmla="*/ 30 h 153"/>
              <a:gd name="T18" fmla="*/ 59 w 117"/>
              <a:gd name="T19" fmla="*/ 0 h 153"/>
              <a:gd name="T20" fmla="*/ 39 w 117"/>
              <a:gd name="T21" fmla="*/ 62 h 153"/>
              <a:gd name="T22" fmla="*/ 30 w 117"/>
              <a:gd name="T23" fmla="*/ 75 h 153"/>
              <a:gd name="T24" fmla="*/ 37 w 117"/>
              <a:gd name="T25" fmla="*/ 99 h 153"/>
              <a:gd name="T26" fmla="*/ 51 w 117"/>
              <a:gd name="T27" fmla="*/ 112 h 153"/>
              <a:gd name="T28" fmla="*/ 52 w 117"/>
              <a:gd name="T29" fmla="*/ 138 h 153"/>
              <a:gd name="T30" fmla="*/ 40 w 117"/>
              <a:gd name="T31" fmla="*/ 143 h 153"/>
              <a:gd name="T32" fmla="*/ 47 w 117"/>
              <a:gd name="T33" fmla="*/ 136 h 153"/>
              <a:gd name="T34" fmla="*/ 49 w 117"/>
              <a:gd name="T35" fmla="*/ 119 h 153"/>
              <a:gd name="T36" fmla="*/ 39 w 117"/>
              <a:gd name="T37" fmla="*/ 107 h 153"/>
              <a:gd name="T38" fmla="*/ 26 w 117"/>
              <a:gd name="T39" fmla="*/ 110 h 153"/>
              <a:gd name="T40" fmla="*/ 20 w 117"/>
              <a:gd name="T41" fmla="*/ 129 h 153"/>
              <a:gd name="T42" fmla="*/ 27 w 117"/>
              <a:gd name="T43" fmla="*/ 136 h 153"/>
              <a:gd name="T44" fmla="*/ 23 w 117"/>
              <a:gd name="T45" fmla="*/ 143 h 153"/>
              <a:gd name="T46" fmla="*/ 16 w 117"/>
              <a:gd name="T47" fmla="*/ 131 h 153"/>
              <a:gd name="T48" fmla="*/ 29 w 117"/>
              <a:gd name="T49" fmla="*/ 103 h 153"/>
              <a:gd name="T50" fmla="*/ 29 w 117"/>
              <a:gd name="T51" fmla="*/ 87 h 153"/>
              <a:gd name="T52" fmla="*/ 28 w 117"/>
              <a:gd name="T53" fmla="*/ 64 h 153"/>
              <a:gd name="T54" fmla="*/ 4 w 117"/>
              <a:gd name="T55" fmla="*/ 80 h 153"/>
              <a:gd name="T56" fmla="*/ 2 w 117"/>
              <a:gd name="T57" fmla="*/ 106 h 153"/>
              <a:gd name="T58" fmla="*/ 2 w 117"/>
              <a:gd name="T59" fmla="*/ 134 h 153"/>
              <a:gd name="T60" fmla="*/ 22 w 117"/>
              <a:gd name="T61" fmla="*/ 152 h 153"/>
              <a:gd name="T62" fmla="*/ 100 w 117"/>
              <a:gd name="T63" fmla="*/ 152 h 153"/>
              <a:gd name="T64" fmla="*/ 116 w 117"/>
              <a:gd name="T65" fmla="*/ 138 h 153"/>
              <a:gd name="T66" fmla="*/ 117 w 117"/>
              <a:gd name="T67" fmla="*/ 115 h 153"/>
              <a:gd name="T68" fmla="*/ 116 w 117"/>
              <a:gd name="T69" fmla="*/ 88 h 153"/>
              <a:gd name="T70" fmla="*/ 102 w 117"/>
              <a:gd name="T71" fmla="*/ 69 h 153"/>
              <a:gd name="T72" fmla="*/ 84 w 117"/>
              <a:gd name="T73" fmla="*/ 63 h 153"/>
              <a:gd name="T74" fmla="*/ 86 w 117"/>
              <a:gd name="T75" fmla="*/ 82 h 153"/>
              <a:gd name="T76" fmla="*/ 82 w 117"/>
              <a:gd name="T77" fmla="*/ 115 h 153"/>
              <a:gd name="T78" fmla="*/ 91 w 117"/>
              <a:gd name="T79" fmla="*/ 131 h 153"/>
              <a:gd name="T80" fmla="*/ 74 w 117"/>
              <a:gd name="T81" fmla="*/ 134 h 153"/>
              <a:gd name="T82" fmla="*/ 77 w 117"/>
              <a:gd name="T83" fmla="*/ 116 h 153"/>
              <a:gd name="T84" fmla="*/ 83 w 117"/>
              <a:gd name="T85" fmla="*/ 80 h 153"/>
              <a:gd name="T86" fmla="*/ 79 w 117"/>
              <a:gd name="T87" fmla="*/ 64 h 153"/>
              <a:gd name="T88" fmla="*/ 75 w 117"/>
              <a:gd name="T89" fmla="*/ 73 h 153"/>
              <a:gd name="T90" fmla="*/ 62 w 117"/>
              <a:gd name="T91" fmla="*/ 109 h 153"/>
              <a:gd name="T92" fmla="*/ 53 w 117"/>
              <a:gd name="T93" fmla="*/ 105 h 153"/>
              <a:gd name="T94" fmla="*/ 39 w 117"/>
              <a:gd name="T95" fmla="*/ 62 h 153"/>
              <a:gd name="T96" fmla="*/ 55 w 117"/>
              <a:gd name="T97" fmla="*/ 72 h 153"/>
              <a:gd name="T98" fmla="*/ 51 w 117"/>
              <a:gd name="T99" fmla="*/ 75 h 153"/>
              <a:gd name="T100" fmla="*/ 51 w 117"/>
              <a:gd name="T101" fmla="*/ 77 h 153"/>
              <a:gd name="T102" fmla="*/ 55 w 117"/>
              <a:gd name="T103" fmla="*/ 80 h 153"/>
              <a:gd name="T104" fmla="*/ 53 w 117"/>
              <a:gd name="T105" fmla="*/ 89 h 153"/>
              <a:gd name="T106" fmla="*/ 53 w 117"/>
              <a:gd name="T107" fmla="*/ 91 h 153"/>
              <a:gd name="T108" fmla="*/ 58 w 117"/>
              <a:gd name="T109" fmla="*/ 107 h 153"/>
              <a:gd name="T110" fmla="*/ 60 w 117"/>
              <a:gd name="T111" fmla="*/ 107 h 153"/>
              <a:gd name="T112" fmla="*/ 65 w 117"/>
              <a:gd name="T113" fmla="*/ 91 h 153"/>
              <a:gd name="T114" fmla="*/ 65 w 117"/>
              <a:gd name="T115" fmla="*/ 89 h 153"/>
              <a:gd name="T116" fmla="*/ 62 w 117"/>
              <a:gd name="T117" fmla="*/ 80 h 153"/>
              <a:gd name="T118" fmla="*/ 65 w 117"/>
              <a:gd name="T119" fmla="*/ 77 h 153"/>
              <a:gd name="T120" fmla="*/ 65 w 117"/>
              <a:gd name="T121" fmla="*/ 75 h 153"/>
              <a:gd name="T122" fmla="*/ 62 w 117"/>
              <a:gd name="T123" fmla="*/ 72 h 153"/>
              <a:gd name="T124" fmla="*/ 55 w 117"/>
              <a:gd name="T125" fmla="*/ 72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" h="153">
                <a:moveTo>
                  <a:pt x="59" y="0"/>
                </a:moveTo>
                <a:cubicBezTo>
                  <a:pt x="43" y="0"/>
                  <a:pt x="32" y="12"/>
                  <a:pt x="32" y="29"/>
                </a:cubicBezTo>
                <a:cubicBezTo>
                  <a:pt x="32" y="37"/>
                  <a:pt x="33" y="41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40" y="58"/>
                  <a:pt x="47" y="64"/>
                  <a:pt x="57" y="68"/>
                </a:cubicBezTo>
                <a:cubicBezTo>
                  <a:pt x="57" y="68"/>
                  <a:pt x="58" y="68"/>
                  <a:pt x="59" y="68"/>
                </a:cubicBezTo>
                <a:cubicBezTo>
                  <a:pt x="59" y="68"/>
                  <a:pt x="60" y="68"/>
                  <a:pt x="60" y="68"/>
                </a:cubicBezTo>
                <a:cubicBezTo>
                  <a:pt x="72" y="65"/>
                  <a:pt x="77" y="55"/>
                  <a:pt x="81" y="44"/>
                </a:cubicBezTo>
                <a:cubicBezTo>
                  <a:pt x="85" y="40"/>
                  <a:pt x="84" y="37"/>
                  <a:pt x="84" y="30"/>
                </a:cubicBezTo>
                <a:cubicBezTo>
                  <a:pt x="84" y="13"/>
                  <a:pt x="74" y="0"/>
                  <a:pt x="59" y="0"/>
                </a:cubicBezTo>
                <a:close/>
                <a:moveTo>
                  <a:pt x="39" y="62"/>
                </a:moveTo>
                <a:cubicBezTo>
                  <a:pt x="33" y="62"/>
                  <a:pt x="29" y="69"/>
                  <a:pt x="30" y="75"/>
                </a:cubicBezTo>
                <a:cubicBezTo>
                  <a:pt x="31" y="83"/>
                  <a:pt x="37" y="90"/>
                  <a:pt x="37" y="99"/>
                </a:cubicBezTo>
                <a:cubicBezTo>
                  <a:pt x="39" y="105"/>
                  <a:pt x="48" y="105"/>
                  <a:pt x="51" y="112"/>
                </a:cubicBezTo>
                <a:cubicBezTo>
                  <a:pt x="55" y="120"/>
                  <a:pt x="57" y="130"/>
                  <a:pt x="52" y="138"/>
                </a:cubicBezTo>
                <a:cubicBezTo>
                  <a:pt x="48" y="141"/>
                  <a:pt x="44" y="146"/>
                  <a:pt x="40" y="143"/>
                </a:cubicBezTo>
                <a:cubicBezTo>
                  <a:pt x="35" y="138"/>
                  <a:pt x="43" y="134"/>
                  <a:pt x="47" y="136"/>
                </a:cubicBezTo>
                <a:cubicBezTo>
                  <a:pt x="52" y="132"/>
                  <a:pt x="51" y="125"/>
                  <a:pt x="49" y="119"/>
                </a:cubicBezTo>
                <a:cubicBezTo>
                  <a:pt x="47" y="114"/>
                  <a:pt x="44" y="109"/>
                  <a:pt x="39" y="107"/>
                </a:cubicBezTo>
                <a:cubicBezTo>
                  <a:pt x="35" y="112"/>
                  <a:pt x="30" y="105"/>
                  <a:pt x="26" y="110"/>
                </a:cubicBezTo>
                <a:cubicBezTo>
                  <a:pt x="22" y="115"/>
                  <a:pt x="20" y="122"/>
                  <a:pt x="20" y="129"/>
                </a:cubicBezTo>
                <a:cubicBezTo>
                  <a:pt x="20" y="133"/>
                  <a:pt x="23" y="138"/>
                  <a:pt x="27" y="136"/>
                </a:cubicBezTo>
                <a:cubicBezTo>
                  <a:pt x="34" y="137"/>
                  <a:pt x="29" y="148"/>
                  <a:pt x="23" y="143"/>
                </a:cubicBezTo>
                <a:cubicBezTo>
                  <a:pt x="21" y="139"/>
                  <a:pt x="16" y="137"/>
                  <a:pt x="16" y="131"/>
                </a:cubicBezTo>
                <a:cubicBezTo>
                  <a:pt x="15" y="120"/>
                  <a:pt x="19" y="109"/>
                  <a:pt x="29" y="103"/>
                </a:cubicBezTo>
                <a:cubicBezTo>
                  <a:pt x="35" y="100"/>
                  <a:pt x="32" y="92"/>
                  <a:pt x="29" y="87"/>
                </a:cubicBezTo>
                <a:cubicBezTo>
                  <a:pt x="26" y="80"/>
                  <a:pt x="24" y="71"/>
                  <a:pt x="28" y="64"/>
                </a:cubicBezTo>
                <a:cubicBezTo>
                  <a:pt x="19" y="67"/>
                  <a:pt x="8" y="70"/>
                  <a:pt x="4" y="80"/>
                </a:cubicBezTo>
                <a:cubicBezTo>
                  <a:pt x="0" y="88"/>
                  <a:pt x="2" y="97"/>
                  <a:pt x="2" y="106"/>
                </a:cubicBezTo>
                <a:cubicBezTo>
                  <a:pt x="2" y="116"/>
                  <a:pt x="1" y="125"/>
                  <a:pt x="2" y="134"/>
                </a:cubicBezTo>
                <a:cubicBezTo>
                  <a:pt x="2" y="144"/>
                  <a:pt x="12" y="153"/>
                  <a:pt x="22" y="152"/>
                </a:cubicBezTo>
                <a:cubicBezTo>
                  <a:pt x="48" y="152"/>
                  <a:pt x="74" y="152"/>
                  <a:pt x="100" y="152"/>
                </a:cubicBezTo>
                <a:cubicBezTo>
                  <a:pt x="108" y="152"/>
                  <a:pt x="115" y="146"/>
                  <a:pt x="116" y="138"/>
                </a:cubicBezTo>
                <a:cubicBezTo>
                  <a:pt x="117" y="130"/>
                  <a:pt x="116" y="122"/>
                  <a:pt x="117" y="115"/>
                </a:cubicBezTo>
                <a:cubicBezTo>
                  <a:pt x="116" y="106"/>
                  <a:pt x="117" y="97"/>
                  <a:pt x="116" y="88"/>
                </a:cubicBezTo>
                <a:cubicBezTo>
                  <a:pt x="116" y="80"/>
                  <a:pt x="110" y="72"/>
                  <a:pt x="102" y="69"/>
                </a:cubicBezTo>
                <a:cubicBezTo>
                  <a:pt x="96" y="66"/>
                  <a:pt x="90" y="65"/>
                  <a:pt x="84" y="63"/>
                </a:cubicBezTo>
                <a:cubicBezTo>
                  <a:pt x="89" y="68"/>
                  <a:pt x="89" y="76"/>
                  <a:pt x="86" y="82"/>
                </a:cubicBezTo>
                <a:cubicBezTo>
                  <a:pt x="81" y="92"/>
                  <a:pt x="79" y="104"/>
                  <a:pt x="82" y="115"/>
                </a:cubicBezTo>
                <a:cubicBezTo>
                  <a:pt x="89" y="115"/>
                  <a:pt x="95" y="125"/>
                  <a:pt x="91" y="131"/>
                </a:cubicBezTo>
                <a:cubicBezTo>
                  <a:pt x="88" y="138"/>
                  <a:pt x="79" y="139"/>
                  <a:pt x="74" y="134"/>
                </a:cubicBezTo>
                <a:cubicBezTo>
                  <a:pt x="69" y="129"/>
                  <a:pt x="70" y="119"/>
                  <a:pt x="77" y="116"/>
                </a:cubicBezTo>
                <a:cubicBezTo>
                  <a:pt x="75" y="104"/>
                  <a:pt x="77" y="91"/>
                  <a:pt x="83" y="80"/>
                </a:cubicBezTo>
                <a:cubicBezTo>
                  <a:pt x="85" y="74"/>
                  <a:pt x="84" y="67"/>
                  <a:pt x="79" y="64"/>
                </a:cubicBezTo>
                <a:cubicBezTo>
                  <a:pt x="75" y="62"/>
                  <a:pt x="76" y="70"/>
                  <a:pt x="75" y="73"/>
                </a:cubicBezTo>
                <a:cubicBezTo>
                  <a:pt x="71" y="85"/>
                  <a:pt x="68" y="98"/>
                  <a:pt x="62" y="109"/>
                </a:cubicBezTo>
                <a:cubicBezTo>
                  <a:pt x="59" y="116"/>
                  <a:pt x="54" y="110"/>
                  <a:pt x="53" y="105"/>
                </a:cubicBezTo>
                <a:cubicBezTo>
                  <a:pt x="47" y="91"/>
                  <a:pt x="43" y="76"/>
                  <a:pt x="39" y="62"/>
                </a:cubicBezTo>
                <a:close/>
                <a:moveTo>
                  <a:pt x="55" y="72"/>
                </a:moveTo>
                <a:cubicBezTo>
                  <a:pt x="52" y="72"/>
                  <a:pt x="51" y="74"/>
                  <a:pt x="51" y="75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79"/>
                  <a:pt x="53" y="80"/>
                  <a:pt x="55" y="80"/>
                </a:cubicBezTo>
                <a:cubicBezTo>
                  <a:pt x="53" y="89"/>
                  <a:pt x="53" y="89"/>
                  <a:pt x="53" y="89"/>
                </a:cubicBezTo>
                <a:cubicBezTo>
                  <a:pt x="52" y="90"/>
                  <a:pt x="52" y="91"/>
                  <a:pt x="53" y="91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8" y="108"/>
                  <a:pt x="59" y="108"/>
                  <a:pt x="60" y="107"/>
                </a:cubicBezTo>
                <a:cubicBezTo>
                  <a:pt x="65" y="91"/>
                  <a:pt x="65" y="91"/>
                  <a:pt x="65" y="91"/>
                </a:cubicBezTo>
                <a:cubicBezTo>
                  <a:pt x="65" y="91"/>
                  <a:pt x="65" y="90"/>
                  <a:pt x="65" y="89"/>
                </a:cubicBezTo>
                <a:cubicBezTo>
                  <a:pt x="62" y="80"/>
                  <a:pt x="62" y="80"/>
                  <a:pt x="62" y="80"/>
                </a:cubicBezTo>
                <a:cubicBezTo>
                  <a:pt x="64" y="80"/>
                  <a:pt x="65" y="79"/>
                  <a:pt x="65" y="77"/>
                </a:cubicBezTo>
                <a:cubicBezTo>
                  <a:pt x="65" y="75"/>
                  <a:pt x="65" y="75"/>
                  <a:pt x="65" y="75"/>
                </a:cubicBezTo>
                <a:cubicBezTo>
                  <a:pt x="65" y="74"/>
                  <a:pt x="64" y="72"/>
                  <a:pt x="62" y="72"/>
                </a:cubicBezTo>
                <a:lnTo>
                  <a:pt x="55" y="7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Oval 53"/>
          <p:cNvSpPr>
            <a:spLocks noChangeArrowheads="1"/>
          </p:cNvSpPr>
          <p:nvPr/>
        </p:nvSpPr>
        <p:spPr bwMode="auto">
          <a:xfrm>
            <a:off x="3026583" y="2413845"/>
            <a:ext cx="32141" cy="3520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54"/>
          <p:cNvSpPr>
            <a:spLocks noEditPoints="1"/>
          </p:cNvSpPr>
          <p:nvPr/>
        </p:nvSpPr>
        <p:spPr bwMode="auto">
          <a:xfrm>
            <a:off x="5412703" y="5556052"/>
            <a:ext cx="364270" cy="442327"/>
          </a:xfrm>
          <a:custGeom>
            <a:avLst/>
            <a:gdLst>
              <a:gd name="T0" fmla="*/ 69 w 127"/>
              <a:gd name="T1" fmla="*/ 0 h 154"/>
              <a:gd name="T2" fmla="*/ 52 w 127"/>
              <a:gd name="T3" fmla="*/ 16 h 154"/>
              <a:gd name="T4" fmla="*/ 69 w 127"/>
              <a:gd name="T5" fmla="*/ 32 h 154"/>
              <a:gd name="T6" fmla="*/ 85 w 127"/>
              <a:gd name="T7" fmla="*/ 16 h 154"/>
              <a:gd name="T8" fmla="*/ 69 w 127"/>
              <a:gd name="T9" fmla="*/ 0 h 154"/>
              <a:gd name="T10" fmla="*/ 24 w 127"/>
              <a:gd name="T11" fmla="*/ 28 h 154"/>
              <a:gd name="T12" fmla="*/ 2 w 127"/>
              <a:gd name="T13" fmla="*/ 41 h 154"/>
              <a:gd name="T14" fmla="*/ 41 w 127"/>
              <a:gd name="T15" fmla="*/ 53 h 154"/>
              <a:gd name="T16" fmla="*/ 96 w 127"/>
              <a:gd name="T17" fmla="*/ 57 h 154"/>
              <a:gd name="T18" fmla="*/ 97 w 127"/>
              <a:gd name="T19" fmla="*/ 66 h 154"/>
              <a:gd name="T20" fmla="*/ 84 w 127"/>
              <a:gd name="T21" fmla="*/ 69 h 154"/>
              <a:gd name="T22" fmla="*/ 83 w 127"/>
              <a:gd name="T23" fmla="*/ 87 h 154"/>
              <a:gd name="T24" fmla="*/ 107 w 127"/>
              <a:gd name="T25" fmla="*/ 79 h 154"/>
              <a:gd name="T26" fmla="*/ 98 w 127"/>
              <a:gd name="T27" fmla="*/ 41 h 154"/>
              <a:gd name="T28" fmla="*/ 43 w 127"/>
              <a:gd name="T29" fmla="*/ 35 h 154"/>
              <a:gd name="T30" fmla="*/ 24 w 127"/>
              <a:gd name="T31" fmla="*/ 28 h 154"/>
              <a:gd name="T32" fmla="*/ 61 w 127"/>
              <a:gd name="T33" fmla="*/ 60 h 154"/>
              <a:gd name="T34" fmla="*/ 62 w 127"/>
              <a:gd name="T35" fmla="*/ 99 h 154"/>
              <a:gd name="T36" fmla="*/ 75 w 127"/>
              <a:gd name="T37" fmla="*/ 101 h 154"/>
              <a:gd name="T38" fmla="*/ 76 w 127"/>
              <a:gd name="T39" fmla="*/ 62 h 154"/>
              <a:gd name="T40" fmla="*/ 61 w 127"/>
              <a:gd name="T41" fmla="*/ 60 h 154"/>
              <a:gd name="T42" fmla="*/ 53 w 127"/>
              <a:gd name="T43" fmla="*/ 76 h 154"/>
              <a:gd name="T44" fmla="*/ 38 w 127"/>
              <a:gd name="T45" fmla="*/ 79 h 154"/>
              <a:gd name="T46" fmla="*/ 34 w 127"/>
              <a:gd name="T47" fmla="*/ 114 h 154"/>
              <a:gd name="T48" fmla="*/ 86 w 127"/>
              <a:gd name="T49" fmla="*/ 120 h 154"/>
              <a:gd name="T50" fmla="*/ 87 w 127"/>
              <a:gd name="T51" fmla="*/ 123 h 154"/>
              <a:gd name="T52" fmla="*/ 81 w 127"/>
              <a:gd name="T53" fmla="*/ 124 h 154"/>
              <a:gd name="T54" fmla="*/ 81 w 127"/>
              <a:gd name="T55" fmla="*/ 135 h 154"/>
              <a:gd name="T56" fmla="*/ 94 w 127"/>
              <a:gd name="T57" fmla="*/ 132 h 154"/>
              <a:gd name="T58" fmla="*/ 93 w 127"/>
              <a:gd name="T59" fmla="*/ 108 h 154"/>
              <a:gd name="T60" fmla="*/ 44 w 127"/>
              <a:gd name="T61" fmla="*/ 101 h 154"/>
              <a:gd name="T62" fmla="*/ 45 w 127"/>
              <a:gd name="T63" fmla="*/ 94 h 154"/>
              <a:gd name="T64" fmla="*/ 54 w 127"/>
              <a:gd name="T65" fmla="*/ 93 h 154"/>
              <a:gd name="T66" fmla="*/ 53 w 127"/>
              <a:gd name="T67" fmla="*/ 76 h 154"/>
              <a:gd name="T68" fmla="*/ 63 w 127"/>
              <a:gd name="T69" fmla="*/ 122 h 154"/>
              <a:gd name="T70" fmla="*/ 64 w 127"/>
              <a:gd name="T71" fmla="*/ 148 h 154"/>
              <a:gd name="T72" fmla="*/ 73 w 127"/>
              <a:gd name="T73" fmla="*/ 148 h 154"/>
              <a:gd name="T74" fmla="*/ 74 w 127"/>
              <a:gd name="T75" fmla="*/ 124 h 154"/>
              <a:gd name="T76" fmla="*/ 63 w 127"/>
              <a:gd name="T77" fmla="*/ 122 h 154"/>
              <a:gd name="T78" fmla="*/ 56 w 127"/>
              <a:gd name="T79" fmla="*/ 130 h 154"/>
              <a:gd name="T80" fmla="*/ 41 w 127"/>
              <a:gd name="T81" fmla="*/ 134 h 154"/>
              <a:gd name="T82" fmla="*/ 43 w 127"/>
              <a:gd name="T83" fmla="*/ 143 h 154"/>
              <a:gd name="T84" fmla="*/ 56 w 127"/>
              <a:gd name="T85" fmla="*/ 140 h 154"/>
              <a:gd name="T86" fmla="*/ 56 w 127"/>
              <a:gd name="T87" fmla="*/ 13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7" h="154">
                <a:moveTo>
                  <a:pt x="69" y="0"/>
                </a:moveTo>
                <a:cubicBezTo>
                  <a:pt x="59" y="0"/>
                  <a:pt x="52" y="7"/>
                  <a:pt x="52" y="16"/>
                </a:cubicBezTo>
                <a:cubicBezTo>
                  <a:pt x="52" y="24"/>
                  <a:pt x="59" y="32"/>
                  <a:pt x="69" y="32"/>
                </a:cubicBezTo>
                <a:cubicBezTo>
                  <a:pt x="78" y="32"/>
                  <a:pt x="85" y="24"/>
                  <a:pt x="85" y="16"/>
                </a:cubicBezTo>
                <a:cubicBezTo>
                  <a:pt x="85" y="7"/>
                  <a:pt x="78" y="0"/>
                  <a:pt x="69" y="0"/>
                </a:cubicBezTo>
                <a:close/>
                <a:moveTo>
                  <a:pt x="24" y="28"/>
                </a:moveTo>
                <a:cubicBezTo>
                  <a:pt x="11" y="28"/>
                  <a:pt x="2" y="36"/>
                  <a:pt x="2" y="41"/>
                </a:cubicBezTo>
                <a:cubicBezTo>
                  <a:pt x="0" y="49"/>
                  <a:pt x="18" y="63"/>
                  <a:pt x="41" y="53"/>
                </a:cubicBezTo>
                <a:cubicBezTo>
                  <a:pt x="41" y="53"/>
                  <a:pt x="90" y="57"/>
                  <a:pt x="96" y="57"/>
                </a:cubicBezTo>
                <a:cubicBezTo>
                  <a:pt x="103" y="58"/>
                  <a:pt x="103" y="65"/>
                  <a:pt x="97" y="66"/>
                </a:cubicBezTo>
                <a:cubicBezTo>
                  <a:pt x="92" y="67"/>
                  <a:pt x="89" y="68"/>
                  <a:pt x="84" y="69"/>
                </a:cubicBezTo>
                <a:cubicBezTo>
                  <a:pt x="83" y="87"/>
                  <a:pt x="83" y="87"/>
                  <a:pt x="83" y="87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27" y="72"/>
                  <a:pt x="125" y="43"/>
                  <a:pt x="98" y="41"/>
                </a:cubicBezTo>
                <a:cubicBezTo>
                  <a:pt x="43" y="35"/>
                  <a:pt x="43" y="35"/>
                  <a:pt x="43" y="35"/>
                </a:cubicBezTo>
                <a:cubicBezTo>
                  <a:pt x="36" y="30"/>
                  <a:pt x="30" y="28"/>
                  <a:pt x="24" y="28"/>
                </a:cubicBezTo>
                <a:close/>
                <a:moveTo>
                  <a:pt x="61" y="60"/>
                </a:moveTo>
                <a:cubicBezTo>
                  <a:pt x="62" y="99"/>
                  <a:pt x="62" y="99"/>
                  <a:pt x="62" y="99"/>
                </a:cubicBezTo>
                <a:cubicBezTo>
                  <a:pt x="75" y="101"/>
                  <a:pt x="75" y="101"/>
                  <a:pt x="75" y="101"/>
                </a:cubicBezTo>
                <a:cubicBezTo>
                  <a:pt x="76" y="62"/>
                  <a:pt x="76" y="62"/>
                  <a:pt x="76" y="62"/>
                </a:cubicBezTo>
                <a:lnTo>
                  <a:pt x="61" y="60"/>
                </a:lnTo>
                <a:close/>
                <a:moveTo>
                  <a:pt x="53" y="76"/>
                </a:moveTo>
                <a:cubicBezTo>
                  <a:pt x="48" y="77"/>
                  <a:pt x="43" y="78"/>
                  <a:pt x="38" y="79"/>
                </a:cubicBezTo>
                <a:cubicBezTo>
                  <a:pt x="12" y="85"/>
                  <a:pt x="16" y="111"/>
                  <a:pt x="34" y="114"/>
                </a:cubicBezTo>
                <a:cubicBezTo>
                  <a:pt x="86" y="120"/>
                  <a:pt x="86" y="120"/>
                  <a:pt x="86" y="120"/>
                </a:cubicBezTo>
                <a:cubicBezTo>
                  <a:pt x="89" y="121"/>
                  <a:pt x="89" y="123"/>
                  <a:pt x="87" y="123"/>
                </a:cubicBezTo>
                <a:cubicBezTo>
                  <a:pt x="81" y="124"/>
                  <a:pt x="81" y="124"/>
                  <a:pt x="81" y="124"/>
                </a:cubicBezTo>
                <a:cubicBezTo>
                  <a:pt x="81" y="135"/>
                  <a:pt x="81" y="135"/>
                  <a:pt x="81" y="135"/>
                </a:cubicBezTo>
                <a:cubicBezTo>
                  <a:pt x="94" y="132"/>
                  <a:pt x="94" y="132"/>
                  <a:pt x="94" y="132"/>
                </a:cubicBezTo>
                <a:cubicBezTo>
                  <a:pt x="109" y="129"/>
                  <a:pt x="110" y="111"/>
                  <a:pt x="93" y="108"/>
                </a:cubicBezTo>
                <a:cubicBezTo>
                  <a:pt x="44" y="101"/>
                  <a:pt x="44" y="101"/>
                  <a:pt x="44" y="101"/>
                </a:cubicBezTo>
                <a:cubicBezTo>
                  <a:pt x="38" y="100"/>
                  <a:pt x="39" y="95"/>
                  <a:pt x="45" y="94"/>
                </a:cubicBezTo>
                <a:cubicBezTo>
                  <a:pt x="54" y="93"/>
                  <a:pt x="54" y="93"/>
                  <a:pt x="54" y="93"/>
                </a:cubicBezTo>
                <a:lnTo>
                  <a:pt x="53" y="76"/>
                </a:lnTo>
                <a:close/>
                <a:moveTo>
                  <a:pt x="63" y="122"/>
                </a:moveTo>
                <a:cubicBezTo>
                  <a:pt x="64" y="148"/>
                  <a:pt x="64" y="148"/>
                  <a:pt x="64" y="148"/>
                </a:cubicBezTo>
                <a:cubicBezTo>
                  <a:pt x="64" y="154"/>
                  <a:pt x="72" y="154"/>
                  <a:pt x="73" y="148"/>
                </a:cubicBezTo>
                <a:cubicBezTo>
                  <a:pt x="74" y="124"/>
                  <a:pt x="74" y="124"/>
                  <a:pt x="74" y="124"/>
                </a:cubicBezTo>
                <a:lnTo>
                  <a:pt x="63" y="122"/>
                </a:lnTo>
                <a:close/>
                <a:moveTo>
                  <a:pt x="56" y="130"/>
                </a:moveTo>
                <a:cubicBezTo>
                  <a:pt x="41" y="134"/>
                  <a:pt x="41" y="134"/>
                  <a:pt x="41" y="134"/>
                </a:cubicBezTo>
                <a:cubicBezTo>
                  <a:pt x="35" y="136"/>
                  <a:pt x="37" y="144"/>
                  <a:pt x="43" y="143"/>
                </a:cubicBezTo>
                <a:cubicBezTo>
                  <a:pt x="56" y="140"/>
                  <a:pt x="56" y="140"/>
                  <a:pt x="56" y="140"/>
                </a:cubicBezTo>
                <a:lnTo>
                  <a:pt x="56" y="13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55"/>
          <p:cNvSpPr>
            <a:spLocks noEditPoints="1"/>
          </p:cNvSpPr>
          <p:nvPr/>
        </p:nvSpPr>
        <p:spPr bwMode="auto">
          <a:xfrm>
            <a:off x="2787818" y="3756132"/>
            <a:ext cx="368862" cy="503549"/>
          </a:xfrm>
          <a:custGeom>
            <a:avLst/>
            <a:gdLst>
              <a:gd name="T0" fmla="*/ 54 w 128"/>
              <a:gd name="T1" fmla="*/ 0 h 176"/>
              <a:gd name="T2" fmla="*/ 50 w 128"/>
              <a:gd name="T3" fmla="*/ 3 h 176"/>
              <a:gd name="T4" fmla="*/ 48 w 128"/>
              <a:gd name="T5" fmla="*/ 10 h 176"/>
              <a:gd name="T6" fmla="*/ 80 w 128"/>
              <a:gd name="T7" fmla="*/ 19 h 176"/>
              <a:gd name="T8" fmla="*/ 81 w 128"/>
              <a:gd name="T9" fmla="*/ 12 h 176"/>
              <a:gd name="T10" fmla="*/ 78 w 128"/>
              <a:gd name="T11" fmla="*/ 6 h 176"/>
              <a:gd name="T12" fmla="*/ 56 w 128"/>
              <a:gd name="T13" fmla="*/ 0 h 176"/>
              <a:gd name="T14" fmla="*/ 54 w 128"/>
              <a:gd name="T15" fmla="*/ 0 h 176"/>
              <a:gd name="T16" fmla="*/ 47 w 128"/>
              <a:gd name="T17" fmla="*/ 15 h 176"/>
              <a:gd name="T18" fmla="*/ 28 w 128"/>
              <a:gd name="T19" fmla="*/ 86 h 176"/>
              <a:gd name="T20" fmla="*/ 59 w 128"/>
              <a:gd name="T21" fmla="*/ 94 h 176"/>
              <a:gd name="T22" fmla="*/ 64 w 128"/>
              <a:gd name="T23" fmla="*/ 74 h 176"/>
              <a:gd name="T24" fmla="*/ 50 w 128"/>
              <a:gd name="T25" fmla="*/ 56 h 176"/>
              <a:gd name="T26" fmla="*/ 69 w 128"/>
              <a:gd name="T27" fmla="*/ 36 h 176"/>
              <a:gd name="T28" fmla="*/ 74 w 128"/>
              <a:gd name="T29" fmla="*/ 37 h 176"/>
              <a:gd name="T30" fmla="*/ 78 w 128"/>
              <a:gd name="T31" fmla="*/ 24 h 176"/>
              <a:gd name="T32" fmla="*/ 47 w 128"/>
              <a:gd name="T33" fmla="*/ 15 h 176"/>
              <a:gd name="T34" fmla="*/ 69 w 128"/>
              <a:gd name="T35" fmla="*/ 43 h 176"/>
              <a:gd name="T36" fmla="*/ 56 w 128"/>
              <a:gd name="T37" fmla="*/ 56 h 176"/>
              <a:gd name="T38" fmla="*/ 69 w 128"/>
              <a:gd name="T39" fmla="*/ 69 h 176"/>
              <a:gd name="T40" fmla="*/ 83 w 128"/>
              <a:gd name="T41" fmla="*/ 56 h 176"/>
              <a:gd name="T42" fmla="*/ 69 w 128"/>
              <a:gd name="T43" fmla="*/ 43 h 176"/>
              <a:gd name="T44" fmla="*/ 88 w 128"/>
              <a:gd name="T45" fmla="*/ 51 h 176"/>
              <a:gd name="T46" fmla="*/ 89 w 128"/>
              <a:gd name="T47" fmla="*/ 56 h 176"/>
              <a:gd name="T48" fmla="*/ 82 w 128"/>
              <a:gd name="T49" fmla="*/ 70 h 176"/>
              <a:gd name="T50" fmla="*/ 94 w 128"/>
              <a:gd name="T51" fmla="*/ 121 h 176"/>
              <a:gd name="T52" fmla="*/ 53 w 128"/>
              <a:gd name="T53" fmla="*/ 139 h 176"/>
              <a:gd name="T54" fmla="*/ 9 w 128"/>
              <a:gd name="T55" fmla="*/ 128 h 176"/>
              <a:gd name="T56" fmla="*/ 32 w 128"/>
              <a:gd name="T57" fmla="*/ 153 h 176"/>
              <a:gd name="T58" fmla="*/ 112 w 128"/>
              <a:gd name="T59" fmla="*/ 131 h 176"/>
              <a:gd name="T60" fmla="*/ 90 w 128"/>
              <a:gd name="T61" fmla="*/ 52 h 176"/>
              <a:gd name="T62" fmla="*/ 88 w 128"/>
              <a:gd name="T63" fmla="*/ 51 h 176"/>
              <a:gd name="T64" fmla="*/ 31 w 128"/>
              <a:gd name="T65" fmla="*/ 91 h 176"/>
              <a:gd name="T66" fmla="*/ 29 w 128"/>
              <a:gd name="T67" fmla="*/ 100 h 176"/>
              <a:gd name="T68" fmla="*/ 30 w 128"/>
              <a:gd name="T69" fmla="*/ 104 h 176"/>
              <a:gd name="T70" fmla="*/ 47 w 128"/>
              <a:gd name="T71" fmla="*/ 109 h 176"/>
              <a:gd name="T72" fmla="*/ 51 w 128"/>
              <a:gd name="T73" fmla="*/ 106 h 176"/>
              <a:gd name="T74" fmla="*/ 53 w 128"/>
              <a:gd name="T75" fmla="*/ 97 h 176"/>
              <a:gd name="T76" fmla="*/ 31 w 128"/>
              <a:gd name="T77" fmla="*/ 91 h 176"/>
              <a:gd name="T78" fmla="*/ 7 w 128"/>
              <a:gd name="T79" fmla="*/ 108 h 176"/>
              <a:gd name="T80" fmla="*/ 1 w 128"/>
              <a:gd name="T81" fmla="*/ 113 h 176"/>
              <a:gd name="T82" fmla="*/ 6 w 128"/>
              <a:gd name="T83" fmla="*/ 122 h 176"/>
              <a:gd name="T84" fmla="*/ 56 w 128"/>
              <a:gd name="T85" fmla="*/ 135 h 176"/>
              <a:gd name="T86" fmla="*/ 64 w 128"/>
              <a:gd name="T87" fmla="*/ 130 h 176"/>
              <a:gd name="T88" fmla="*/ 59 w 128"/>
              <a:gd name="T89" fmla="*/ 122 h 176"/>
              <a:gd name="T90" fmla="*/ 9 w 128"/>
              <a:gd name="T91" fmla="*/ 109 h 176"/>
              <a:gd name="T92" fmla="*/ 7 w 128"/>
              <a:gd name="T93" fmla="*/ 108 h 176"/>
              <a:gd name="T94" fmla="*/ 33 w 128"/>
              <a:gd name="T95" fmla="*/ 164 h 176"/>
              <a:gd name="T96" fmla="*/ 22 w 128"/>
              <a:gd name="T97" fmla="*/ 171 h 176"/>
              <a:gd name="T98" fmla="*/ 26 w 128"/>
              <a:gd name="T99" fmla="*/ 176 h 176"/>
              <a:gd name="T100" fmla="*/ 33 w 128"/>
              <a:gd name="T101" fmla="*/ 176 h 176"/>
              <a:gd name="T102" fmla="*/ 89 w 128"/>
              <a:gd name="T103" fmla="*/ 176 h 176"/>
              <a:gd name="T104" fmla="*/ 96 w 128"/>
              <a:gd name="T105" fmla="*/ 176 h 176"/>
              <a:gd name="T106" fmla="*/ 100 w 128"/>
              <a:gd name="T107" fmla="*/ 171 h 176"/>
              <a:gd name="T108" fmla="*/ 89 w 128"/>
              <a:gd name="T109" fmla="*/ 164 h 176"/>
              <a:gd name="T110" fmla="*/ 33 w 128"/>
              <a:gd name="T111" fmla="*/ 1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8" h="176">
                <a:moveTo>
                  <a:pt x="54" y="0"/>
                </a:moveTo>
                <a:cubicBezTo>
                  <a:pt x="52" y="0"/>
                  <a:pt x="51" y="2"/>
                  <a:pt x="50" y="3"/>
                </a:cubicBezTo>
                <a:cubicBezTo>
                  <a:pt x="48" y="10"/>
                  <a:pt x="48" y="10"/>
                  <a:pt x="48" y="10"/>
                </a:cubicBezTo>
                <a:cubicBezTo>
                  <a:pt x="80" y="19"/>
                  <a:pt x="80" y="19"/>
                  <a:pt x="80" y="19"/>
                </a:cubicBezTo>
                <a:cubicBezTo>
                  <a:pt x="81" y="12"/>
                  <a:pt x="81" y="12"/>
                  <a:pt x="81" y="12"/>
                </a:cubicBezTo>
                <a:cubicBezTo>
                  <a:pt x="82" y="9"/>
                  <a:pt x="81" y="7"/>
                  <a:pt x="78" y="6"/>
                </a:cubicBezTo>
                <a:cubicBezTo>
                  <a:pt x="56" y="0"/>
                  <a:pt x="56" y="0"/>
                  <a:pt x="56" y="0"/>
                </a:cubicBezTo>
                <a:cubicBezTo>
                  <a:pt x="55" y="0"/>
                  <a:pt x="54" y="0"/>
                  <a:pt x="54" y="0"/>
                </a:cubicBezTo>
                <a:close/>
                <a:moveTo>
                  <a:pt x="47" y="15"/>
                </a:moveTo>
                <a:cubicBezTo>
                  <a:pt x="40" y="39"/>
                  <a:pt x="34" y="62"/>
                  <a:pt x="28" y="86"/>
                </a:cubicBezTo>
                <a:cubicBezTo>
                  <a:pt x="59" y="94"/>
                  <a:pt x="59" y="94"/>
                  <a:pt x="59" y="94"/>
                </a:cubicBezTo>
                <a:cubicBezTo>
                  <a:pt x="64" y="74"/>
                  <a:pt x="64" y="74"/>
                  <a:pt x="64" y="74"/>
                </a:cubicBezTo>
                <a:cubicBezTo>
                  <a:pt x="56" y="72"/>
                  <a:pt x="50" y="65"/>
                  <a:pt x="50" y="56"/>
                </a:cubicBezTo>
                <a:cubicBezTo>
                  <a:pt x="50" y="45"/>
                  <a:pt x="59" y="36"/>
                  <a:pt x="69" y="36"/>
                </a:cubicBezTo>
                <a:cubicBezTo>
                  <a:pt x="71" y="36"/>
                  <a:pt x="73" y="37"/>
                  <a:pt x="74" y="37"/>
                </a:cubicBezTo>
                <a:cubicBezTo>
                  <a:pt x="78" y="24"/>
                  <a:pt x="78" y="24"/>
                  <a:pt x="78" y="24"/>
                </a:cubicBezTo>
                <a:lnTo>
                  <a:pt x="47" y="15"/>
                </a:lnTo>
                <a:close/>
                <a:moveTo>
                  <a:pt x="69" y="43"/>
                </a:moveTo>
                <a:cubicBezTo>
                  <a:pt x="62" y="43"/>
                  <a:pt x="56" y="48"/>
                  <a:pt x="56" y="56"/>
                </a:cubicBezTo>
                <a:cubicBezTo>
                  <a:pt x="56" y="63"/>
                  <a:pt x="62" y="69"/>
                  <a:pt x="69" y="69"/>
                </a:cubicBezTo>
                <a:cubicBezTo>
                  <a:pt x="77" y="69"/>
                  <a:pt x="83" y="63"/>
                  <a:pt x="83" y="56"/>
                </a:cubicBezTo>
                <a:cubicBezTo>
                  <a:pt x="83" y="48"/>
                  <a:pt x="77" y="43"/>
                  <a:pt x="69" y="43"/>
                </a:cubicBezTo>
                <a:close/>
                <a:moveTo>
                  <a:pt x="88" y="51"/>
                </a:moveTo>
                <a:cubicBezTo>
                  <a:pt x="88" y="52"/>
                  <a:pt x="89" y="54"/>
                  <a:pt x="89" y="56"/>
                </a:cubicBezTo>
                <a:cubicBezTo>
                  <a:pt x="89" y="62"/>
                  <a:pt x="86" y="67"/>
                  <a:pt x="82" y="70"/>
                </a:cubicBezTo>
                <a:cubicBezTo>
                  <a:pt x="99" y="82"/>
                  <a:pt x="104" y="104"/>
                  <a:pt x="94" y="121"/>
                </a:cubicBezTo>
                <a:cubicBezTo>
                  <a:pt x="85" y="136"/>
                  <a:pt x="68" y="144"/>
                  <a:pt x="53" y="139"/>
                </a:cubicBezTo>
                <a:cubicBezTo>
                  <a:pt x="9" y="128"/>
                  <a:pt x="9" y="128"/>
                  <a:pt x="9" y="128"/>
                </a:cubicBezTo>
                <a:cubicBezTo>
                  <a:pt x="14" y="138"/>
                  <a:pt x="22" y="147"/>
                  <a:pt x="32" y="153"/>
                </a:cubicBezTo>
                <a:cubicBezTo>
                  <a:pt x="60" y="169"/>
                  <a:pt x="96" y="159"/>
                  <a:pt x="112" y="131"/>
                </a:cubicBezTo>
                <a:cubicBezTo>
                  <a:pt x="128" y="104"/>
                  <a:pt x="118" y="68"/>
                  <a:pt x="90" y="52"/>
                </a:cubicBezTo>
                <a:cubicBezTo>
                  <a:pt x="90" y="51"/>
                  <a:pt x="89" y="51"/>
                  <a:pt x="88" y="51"/>
                </a:cubicBezTo>
                <a:close/>
                <a:moveTo>
                  <a:pt x="31" y="91"/>
                </a:moveTo>
                <a:cubicBezTo>
                  <a:pt x="29" y="100"/>
                  <a:pt x="29" y="100"/>
                  <a:pt x="29" y="100"/>
                </a:cubicBezTo>
                <a:cubicBezTo>
                  <a:pt x="28" y="102"/>
                  <a:pt x="29" y="104"/>
                  <a:pt x="30" y="104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9" y="109"/>
                  <a:pt x="50" y="108"/>
                  <a:pt x="51" y="106"/>
                </a:cubicBezTo>
                <a:cubicBezTo>
                  <a:pt x="53" y="97"/>
                  <a:pt x="53" y="97"/>
                  <a:pt x="53" y="97"/>
                </a:cubicBezTo>
                <a:lnTo>
                  <a:pt x="31" y="91"/>
                </a:lnTo>
                <a:close/>
                <a:moveTo>
                  <a:pt x="7" y="108"/>
                </a:moveTo>
                <a:cubicBezTo>
                  <a:pt x="4" y="109"/>
                  <a:pt x="2" y="111"/>
                  <a:pt x="1" y="113"/>
                </a:cubicBezTo>
                <a:cubicBezTo>
                  <a:pt x="0" y="117"/>
                  <a:pt x="2" y="121"/>
                  <a:pt x="6" y="122"/>
                </a:cubicBezTo>
                <a:cubicBezTo>
                  <a:pt x="56" y="135"/>
                  <a:pt x="56" y="135"/>
                  <a:pt x="56" y="135"/>
                </a:cubicBezTo>
                <a:cubicBezTo>
                  <a:pt x="59" y="136"/>
                  <a:pt x="63" y="134"/>
                  <a:pt x="64" y="130"/>
                </a:cubicBezTo>
                <a:cubicBezTo>
                  <a:pt x="65" y="127"/>
                  <a:pt x="63" y="123"/>
                  <a:pt x="59" y="122"/>
                </a:cubicBezTo>
                <a:cubicBezTo>
                  <a:pt x="9" y="109"/>
                  <a:pt x="9" y="109"/>
                  <a:pt x="9" y="109"/>
                </a:cubicBezTo>
                <a:cubicBezTo>
                  <a:pt x="8" y="108"/>
                  <a:pt x="8" y="108"/>
                  <a:pt x="7" y="108"/>
                </a:cubicBezTo>
                <a:close/>
                <a:moveTo>
                  <a:pt x="33" y="164"/>
                </a:moveTo>
                <a:cubicBezTo>
                  <a:pt x="27" y="164"/>
                  <a:pt x="22" y="166"/>
                  <a:pt x="22" y="171"/>
                </a:cubicBezTo>
                <a:cubicBezTo>
                  <a:pt x="22" y="174"/>
                  <a:pt x="24" y="176"/>
                  <a:pt x="26" y="176"/>
                </a:cubicBezTo>
                <a:cubicBezTo>
                  <a:pt x="33" y="176"/>
                  <a:pt x="33" y="176"/>
                  <a:pt x="33" y="176"/>
                </a:cubicBezTo>
                <a:cubicBezTo>
                  <a:pt x="89" y="176"/>
                  <a:pt x="89" y="176"/>
                  <a:pt x="89" y="176"/>
                </a:cubicBezTo>
                <a:cubicBezTo>
                  <a:pt x="96" y="176"/>
                  <a:pt x="96" y="176"/>
                  <a:pt x="96" y="176"/>
                </a:cubicBezTo>
                <a:cubicBezTo>
                  <a:pt x="98" y="176"/>
                  <a:pt x="100" y="174"/>
                  <a:pt x="100" y="171"/>
                </a:cubicBezTo>
                <a:cubicBezTo>
                  <a:pt x="100" y="166"/>
                  <a:pt x="95" y="164"/>
                  <a:pt x="89" y="164"/>
                </a:cubicBezTo>
                <a:lnTo>
                  <a:pt x="33" y="16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56"/>
          <p:cNvSpPr>
            <a:spLocks noEditPoints="1"/>
          </p:cNvSpPr>
          <p:nvPr/>
        </p:nvSpPr>
        <p:spPr bwMode="auto">
          <a:xfrm>
            <a:off x="4460704" y="5611151"/>
            <a:ext cx="563240" cy="371923"/>
          </a:xfrm>
          <a:custGeom>
            <a:avLst/>
            <a:gdLst>
              <a:gd name="T0" fmla="*/ 20 w 196"/>
              <a:gd name="T1" fmla="*/ 12 h 130"/>
              <a:gd name="T2" fmla="*/ 41 w 196"/>
              <a:gd name="T3" fmla="*/ 100 h 130"/>
              <a:gd name="T4" fmla="*/ 57 w 196"/>
              <a:gd name="T5" fmla="*/ 129 h 130"/>
              <a:gd name="T6" fmla="*/ 68 w 196"/>
              <a:gd name="T7" fmla="*/ 116 h 130"/>
              <a:gd name="T8" fmla="*/ 80 w 196"/>
              <a:gd name="T9" fmla="*/ 105 h 130"/>
              <a:gd name="T10" fmla="*/ 92 w 196"/>
              <a:gd name="T11" fmla="*/ 115 h 130"/>
              <a:gd name="T12" fmla="*/ 101 w 196"/>
              <a:gd name="T13" fmla="*/ 129 h 130"/>
              <a:gd name="T14" fmla="*/ 109 w 196"/>
              <a:gd name="T15" fmla="*/ 111 h 130"/>
              <a:gd name="T16" fmla="*/ 140 w 196"/>
              <a:gd name="T17" fmla="*/ 89 h 130"/>
              <a:gd name="T18" fmla="*/ 128 w 196"/>
              <a:gd name="T19" fmla="*/ 1 h 130"/>
              <a:gd name="T20" fmla="*/ 36 w 196"/>
              <a:gd name="T21" fmla="*/ 17 h 130"/>
              <a:gd name="T22" fmla="*/ 60 w 196"/>
              <a:gd name="T23" fmla="*/ 29 h 130"/>
              <a:gd name="T24" fmla="*/ 36 w 196"/>
              <a:gd name="T25" fmla="*/ 17 h 130"/>
              <a:gd name="T26" fmla="*/ 92 w 196"/>
              <a:gd name="T27" fmla="*/ 17 h 130"/>
              <a:gd name="T28" fmla="*/ 68 w 196"/>
              <a:gd name="T29" fmla="*/ 29 h 130"/>
              <a:gd name="T30" fmla="*/ 100 w 196"/>
              <a:gd name="T31" fmla="*/ 17 h 130"/>
              <a:gd name="T32" fmla="*/ 124 w 196"/>
              <a:gd name="T33" fmla="*/ 29 h 130"/>
              <a:gd name="T34" fmla="*/ 100 w 196"/>
              <a:gd name="T35" fmla="*/ 17 h 130"/>
              <a:gd name="T36" fmla="*/ 144 w 196"/>
              <a:gd name="T37" fmla="*/ 73 h 130"/>
              <a:gd name="T38" fmla="*/ 196 w 196"/>
              <a:gd name="T39" fmla="*/ 68 h 130"/>
              <a:gd name="T40" fmla="*/ 191 w 196"/>
              <a:gd name="T41" fmla="*/ 21 h 130"/>
              <a:gd name="T42" fmla="*/ 36 w 196"/>
              <a:gd name="T43" fmla="*/ 41 h 130"/>
              <a:gd name="T44" fmla="*/ 60 w 196"/>
              <a:gd name="T45" fmla="*/ 54 h 130"/>
              <a:gd name="T46" fmla="*/ 36 w 196"/>
              <a:gd name="T47" fmla="*/ 41 h 130"/>
              <a:gd name="T48" fmla="*/ 92 w 196"/>
              <a:gd name="T49" fmla="*/ 41 h 130"/>
              <a:gd name="T50" fmla="*/ 68 w 196"/>
              <a:gd name="T51" fmla="*/ 54 h 130"/>
              <a:gd name="T52" fmla="*/ 100 w 196"/>
              <a:gd name="T53" fmla="*/ 41 h 130"/>
              <a:gd name="T54" fmla="*/ 124 w 196"/>
              <a:gd name="T55" fmla="*/ 54 h 130"/>
              <a:gd name="T56" fmla="*/ 100 w 196"/>
              <a:gd name="T57" fmla="*/ 41 h 130"/>
              <a:gd name="T58" fmla="*/ 60 w 196"/>
              <a:gd name="T59" fmla="*/ 65 h 130"/>
              <a:gd name="T60" fmla="*/ 36 w 196"/>
              <a:gd name="T61" fmla="*/ 77 h 130"/>
              <a:gd name="T62" fmla="*/ 68 w 196"/>
              <a:gd name="T63" fmla="*/ 65 h 130"/>
              <a:gd name="T64" fmla="*/ 92 w 196"/>
              <a:gd name="T65" fmla="*/ 77 h 130"/>
              <a:gd name="T66" fmla="*/ 68 w 196"/>
              <a:gd name="T67" fmla="*/ 65 h 130"/>
              <a:gd name="T68" fmla="*/ 124 w 196"/>
              <a:gd name="T69" fmla="*/ 65 h 130"/>
              <a:gd name="T70" fmla="*/ 100 w 196"/>
              <a:gd name="T71" fmla="*/ 77 h 130"/>
              <a:gd name="T72" fmla="*/ 25 w 196"/>
              <a:gd name="T73" fmla="*/ 95 h 130"/>
              <a:gd name="T74" fmla="*/ 13 w 196"/>
              <a:gd name="T75" fmla="*/ 102 h 130"/>
              <a:gd name="T76" fmla="*/ 4 w 196"/>
              <a:gd name="T77" fmla="*/ 118 h 130"/>
              <a:gd name="T78" fmla="*/ 0 w 196"/>
              <a:gd name="T79" fmla="*/ 129 h 130"/>
              <a:gd name="T80" fmla="*/ 48 w 196"/>
              <a:gd name="T81" fmla="*/ 127 h 130"/>
              <a:gd name="T82" fmla="*/ 48 w 196"/>
              <a:gd name="T83" fmla="*/ 116 h 130"/>
              <a:gd name="T84" fmla="*/ 36 w 196"/>
              <a:gd name="T85" fmla="*/ 105 h 130"/>
              <a:gd name="T86" fmla="*/ 138 w 196"/>
              <a:gd name="T87" fmla="*/ 95 h 130"/>
              <a:gd name="T88" fmla="*/ 125 w 196"/>
              <a:gd name="T89" fmla="*/ 102 h 130"/>
              <a:gd name="T90" fmla="*/ 116 w 196"/>
              <a:gd name="T91" fmla="*/ 118 h 130"/>
              <a:gd name="T92" fmla="*/ 113 w 196"/>
              <a:gd name="T93" fmla="*/ 129 h 130"/>
              <a:gd name="T94" fmla="*/ 160 w 196"/>
              <a:gd name="T95" fmla="*/ 127 h 130"/>
              <a:gd name="T96" fmla="*/ 160 w 196"/>
              <a:gd name="T97" fmla="*/ 116 h 130"/>
              <a:gd name="T98" fmla="*/ 148 w 196"/>
              <a:gd name="T99" fmla="*/ 105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6" h="130">
                <a:moveTo>
                  <a:pt x="29" y="1"/>
                </a:moveTo>
                <a:cubicBezTo>
                  <a:pt x="23" y="1"/>
                  <a:pt x="19" y="7"/>
                  <a:pt x="20" y="12"/>
                </a:cubicBezTo>
                <a:cubicBezTo>
                  <a:pt x="20" y="90"/>
                  <a:pt x="20" y="90"/>
                  <a:pt x="20" y="90"/>
                </a:cubicBezTo>
                <a:cubicBezTo>
                  <a:pt x="28" y="86"/>
                  <a:pt x="38" y="92"/>
                  <a:pt x="41" y="100"/>
                </a:cubicBezTo>
                <a:cubicBezTo>
                  <a:pt x="50" y="102"/>
                  <a:pt x="56" y="113"/>
                  <a:pt x="52" y="121"/>
                </a:cubicBezTo>
                <a:cubicBezTo>
                  <a:pt x="54" y="125"/>
                  <a:pt x="52" y="130"/>
                  <a:pt x="57" y="129"/>
                </a:cubicBezTo>
                <a:cubicBezTo>
                  <a:pt x="60" y="128"/>
                  <a:pt x="64" y="130"/>
                  <a:pt x="67" y="128"/>
                </a:cubicBezTo>
                <a:cubicBezTo>
                  <a:pt x="69" y="124"/>
                  <a:pt x="68" y="120"/>
                  <a:pt x="68" y="116"/>
                </a:cubicBezTo>
                <a:cubicBezTo>
                  <a:pt x="68" y="113"/>
                  <a:pt x="67" y="109"/>
                  <a:pt x="69" y="106"/>
                </a:cubicBezTo>
                <a:cubicBezTo>
                  <a:pt x="72" y="104"/>
                  <a:pt x="76" y="105"/>
                  <a:pt x="80" y="105"/>
                </a:cubicBezTo>
                <a:cubicBezTo>
                  <a:pt x="83" y="105"/>
                  <a:pt x="87" y="104"/>
                  <a:pt x="90" y="105"/>
                </a:cubicBezTo>
                <a:cubicBezTo>
                  <a:pt x="93" y="108"/>
                  <a:pt x="92" y="112"/>
                  <a:pt x="92" y="115"/>
                </a:cubicBezTo>
                <a:cubicBezTo>
                  <a:pt x="92" y="119"/>
                  <a:pt x="91" y="124"/>
                  <a:pt x="93" y="127"/>
                </a:cubicBezTo>
                <a:cubicBezTo>
                  <a:pt x="95" y="130"/>
                  <a:pt x="99" y="128"/>
                  <a:pt x="101" y="129"/>
                </a:cubicBezTo>
                <a:cubicBezTo>
                  <a:pt x="104" y="129"/>
                  <a:pt x="108" y="130"/>
                  <a:pt x="107" y="125"/>
                </a:cubicBezTo>
                <a:cubicBezTo>
                  <a:pt x="108" y="120"/>
                  <a:pt x="111" y="116"/>
                  <a:pt x="109" y="111"/>
                </a:cubicBezTo>
                <a:cubicBezTo>
                  <a:pt x="110" y="103"/>
                  <a:pt x="117" y="95"/>
                  <a:pt x="126" y="96"/>
                </a:cubicBezTo>
                <a:cubicBezTo>
                  <a:pt x="128" y="91"/>
                  <a:pt x="135" y="88"/>
                  <a:pt x="140" y="89"/>
                </a:cubicBezTo>
                <a:cubicBezTo>
                  <a:pt x="140" y="62"/>
                  <a:pt x="140" y="40"/>
                  <a:pt x="140" y="9"/>
                </a:cubicBezTo>
                <a:cubicBezTo>
                  <a:pt x="140" y="4"/>
                  <a:pt x="133" y="0"/>
                  <a:pt x="128" y="1"/>
                </a:cubicBezTo>
                <a:lnTo>
                  <a:pt x="29" y="1"/>
                </a:lnTo>
                <a:close/>
                <a:moveTo>
                  <a:pt x="36" y="17"/>
                </a:moveTo>
                <a:cubicBezTo>
                  <a:pt x="60" y="17"/>
                  <a:pt x="60" y="17"/>
                  <a:pt x="60" y="17"/>
                </a:cubicBezTo>
                <a:cubicBezTo>
                  <a:pt x="60" y="29"/>
                  <a:pt x="60" y="29"/>
                  <a:pt x="60" y="29"/>
                </a:cubicBezTo>
                <a:cubicBezTo>
                  <a:pt x="36" y="29"/>
                  <a:pt x="36" y="29"/>
                  <a:pt x="36" y="29"/>
                </a:cubicBezTo>
                <a:lnTo>
                  <a:pt x="36" y="17"/>
                </a:lnTo>
                <a:close/>
                <a:moveTo>
                  <a:pt x="68" y="17"/>
                </a:moveTo>
                <a:cubicBezTo>
                  <a:pt x="92" y="17"/>
                  <a:pt x="92" y="17"/>
                  <a:pt x="92" y="17"/>
                </a:cubicBezTo>
                <a:cubicBezTo>
                  <a:pt x="92" y="29"/>
                  <a:pt x="92" y="29"/>
                  <a:pt x="92" y="29"/>
                </a:cubicBezTo>
                <a:cubicBezTo>
                  <a:pt x="68" y="29"/>
                  <a:pt x="68" y="29"/>
                  <a:pt x="68" y="29"/>
                </a:cubicBezTo>
                <a:lnTo>
                  <a:pt x="68" y="17"/>
                </a:lnTo>
                <a:close/>
                <a:moveTo>
                  <a:pt x="100" y="17"/>
                </a:moveTo>
                <a:cubicBezTo>
                  <a:pt x="124" y="17"/>
                  <a:pt x="124" y="17"/>
                  <a:pt x="124" y="17"/>
                </a:cubicBezTo>
                <a:cubicBezTo>
                  <a:pt x="124" y="29"/>
                  <a:pt x="124" y="29"/>
                  <a:pt x="124" y="29"/>
                </a:cubicBezTo>
                <a:cubicBezTo>
                  <a:pt x="100" y="29"/>
                  <a:pt x="100" y="29"/>
                  <a:pt x="100" y="29"/>
                </a:cubicBezTo>
                <a:lnTo>
                  <a:pt x="100" y="17"/>
                </a:lnTo>
                <a:close/>
                <a:moveTo>
                  <a:pt x="144" y="21"/>
                </a:moveTo>
                <a:cubicBezTo>
                  <a:pt x="144" y="73"/>
                  <a:pt x="144" y="73"/>
                  <a:pt x="144" y="73"/>
                </a:cubicBezTo>
                <a:cubicBezTo>
                  <a:pt x="191" y="73"/>
                  <a:pt x="191" y="73"/>
                  <a:pt x="191" y="73"/>
                </a:cubicBezTo>
                <a:cubicBezTo>
                  <a:pt x="194" y="73"/>
                  <a:pt x="196" y="70"/>
                  <a:pt x="196" y="68"/>
                </a:cubicBezTo>
                <a:cubicBezTo>
                  <a:pt x="196" y="25"/>
                  <a:pt x="196" y="25"/>
                  <a:pt x="196" y="25"/>
                </a:cubicBezTo>
                <a:cubicBezTo>
                  <a:pt x="196" y="22"/>
                  <a:pt x="193" y="21"/>
                  <a:pt x="191" y="21"/>
                </a:cubicBezTo>
                <a:lnTo>
                  <a:pt x="144" y="21"/>
                </a:lnTo>
                <a:close/>
                <a:moveTo>
                  <a:pt x="36" y="41"/>
                </a:moveTo>
                <a:cubicBezTo>
                  <a:pt x="60" y="41"/>
                  <a:pt x="60" y="41"/>
                  <a:pt x="60" y="41"/>
                </a:cubicBezTo>
                <a:cubicBezTo>
                  <a:pt x="60" y="54"/>
                  <a:pt x="60" y="54"/>
                  <a:pt x="60" y="54"/>
                </a:cubicBezTo>
                <a:cubicBezTo>
                  <a:pt x="36" y="54"/>
                  <a:pt x="36" y="54"/>
                  <a:pt x="36" y="54"/>
                </a:cubicBezTo>
                <a:lnTo>
                  <a:pt x="36" y="41"/>
                </a:lnTo>
                <a:close/>
                <a:moveTo>
                  <a:pt x="68" y="41"/>
                </a:moveTo>
                <a:cubicBezTo>
                  <a:pt x="92" y="41"/>
                  <a:pt x="92" y="41"/>
                  <a:pt x="92" y="41"/>
                </a:cubicBezTo>
                <a:cubicBezTo>
                  <a:pt x="92" y="54"/>
                  <a:pt x="92" y="54"/>
                  <a:pt x="92" y="54"/>
                </a:cubicBezTo>
                <a:cubicBezTo>
                  <a:pt x="68" y="54"/>
                  <a:pt x="68" y="54"/>
                  <a:pt x="68" y="54"/>
                </a:cubicBezTo>
                <a:lnTo>
                  <a:pt x="68" y="41"/>
                </a:lnTo>
                <a:close/>
                <a:moveTo>
                  <a:pt x="100" y="41"/>
                </a:moveTo>
                <a:cubicBezTo>
                  <a:pt x="124" y="41"/>
                  <a:pt x="124" y="41"/>
                  <a:pt x="124" y="41"/>
                </a:cubicBezTo>
                <a:cubicBezTo>
                  <a:pt x="124" y="54"/>
                  <a:pt x="124" y="54"/>
                  <a:pt x="124" y="54"/>
                </a:cubicBezTo>
                <a:cubicBezTo>
                  <a:pt x="100" y="54"/>
                  <a:pt x="100" y="54"/>
                  <a:pt x="100" y="54"/>
                </a:cubicBezTo>
                <a:lnTo>
                  <a:pt x="100" y="41"/>
                </a:lnTo>
                <a:close/>
                <a:moveTo>
                  <a:pt x="36" y="65"/>
                </a:moveTo>
                <a:cubicBezTo>
                  <a:pt x="60" y="65"/>
                  <a:pt x="60" y="65"/>
                  <a:pt x="60" y="65"/>
                </a:cubicBezTo>
                <a:cubicBezTo>
                  <a:pt x="60" y="77"/>
                  <a:pt x="60" y="77"/>
                  <a:pt x="60" y="77"/>
                </a:cubicBezTo>
                <a:cubicBezTo>
                  <a:pt x="36" y="77"/>
                  <a:pt x="36" y="77"/>
                  <a:pt x="36" y="77"/>
                </a:cubicBezTo>
                <a:lnTo>
                  <a:pt x="36" y="65"/>
                </a:lnTo>
                <a:close/>
                <a:moveTo>
                  <a:pt x="68" y="65"/>
                </a:moveTo>
                <a:cubicBezTo>
                  <a:pt x="92" y="65"/>
                  <a:pt x="92" y="65"/>
                  <a:pt x="92" y="65"/>
                </a:cubicBezTo>
                <a:cubicBezTo>
                  <a:pt x="92" y="77"/>
                  <a:pt x="92" y="77"/>
                  <a:pt x="92" y="77"/>
                </a:cubicBezTo>
                <a:cubicBezTo>
                  <a:pt x="68" y="77"/>
                  <a:pt x="68" y="77"/>
                  <a:pt x="68" y="77"/>
                </a:cubicBezTo>
                <a:lnTo>
                  <a:pt x="68" y="65"/>
                </a:lnTo>
                <a:close/>
                <a:moveTo>
                  <a:pt x="100" y="65"/>
                </a:moveTo>
                <a:cubicBezTo>
                  <a:pt x="124" y="65"/>
                  <a:pt x="124" y="65"/>
                  <a:pt x="124" y="65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00" y="77"/>
                  <a:pt x="100" y="77"/>
                  <a:pt x="100" y="77"/>
                </a:cubicBezTo>
                <a:lnTo>
                  <a:pt x="100" y="65"/>
                </a:lnTo>
                <a:close/>
                <a:moveTo>
                  <a:pt x="25" y="95"/>
                </a:moveTo>
                <a:cubicBezTo>
                  <a:pt x="21" y="95"/>
                  <a:pt x="17" y="98"/>
                  <a:pt x="16" y="102"/>
                </a:cubicBezTo>
                <a:cubicBezTo>
                  <a:pt x="15" y="102"/>
                  <a:pt x="14" y="102"/>
                  <a:pt x="13" y="102"/>
                </a:cubicBezTo>
                <a:cubicBezTo>
                  <a:pt x="7" y="102"/>
                  <a:pt x="3" y="107"/>
                  <a:pt x="3" y="113"/>
                </a:cubicBezTo>
                <a:cubicBezTo>
                  <a:pt x="3" y="115"/>
                  <a:pt x="3" y="116"/>
                  <a:pt x="4" y="118"/>
                </a:cubicBezTo>
                <a:cubicBezTo>
                  <a:pt x="2" y="120"/>
                  <a:pt x="0" y="123"/>
                  <a:pt x="0" y="127"/>
                </a:cubicBezTo>
                <a:cubicBezTo>
                  <a:pt x="0" y="127"/>
                  <a:pt x="0" y="128"/>
                  <a:pt x="0" y="129"/>
                </a:cubicBezTo>
                <a:cubicBezTo>
                  <a:pt x="48" y="129"/>
                  <a:pt x="48" y="129"/>
                  <a:pt x="48" y="129"/>
                </a:cubicBezTo>
                <a:cubicBezTo>
                  <a:pt x="48" y="128"/>
                  <a:pt x="48" y="128"/>
                  <a:pt x="48" y="127"/>
                </a:cubicBezTo>
                <a:cubicBezTo>
                  <a:pt x="48" y="125"/>
                  <a:pt x="47" y="123"/>
                  <a:pt x="46" y="121"/>
                </a:cubicBezTo>
                <a:cubicBezTo>
                  <a:pt x="47" y="120"/>
                  <a:pt x="48" y="118"/>
                  <a:pt x="48" y="116"/>
                </a:cubicBezTo>
                <a:cubicBezTo>
                  <a:pt x="48" y="110"/>
                  <a:pt x="43" y="105"/>
                  <a:pt x="37" y="105"/>
                </a:cubicBezTo>
                <a:cubicBezTo>
                  <a:pt x="37" y="105"/>
                  <a:pt x="36" y="105"/>
                  <a:pt x="36" y="105"/>
                </a:cubicBezTo>
                <a:cubicBezTo>
                  <a:pt x="36" y="99"/>
                  <a:pt x="31" y="95"/>
                  <a:pt x="25" y="95"/>
                </a:cubicBezTo>
                <a:close/>
                <a:moveTo>
                  <a:pt x="138" y="95"/>
                </a:moveTo>
                <a:cubicBezTo>
                  <a:pt x="133" y="95"/>
                  <a:pt x="129" y="98"/>
                  <a:pt x="128" y="102"/>
                </a:cubicBezTo>
                <a:cubicBezTo>
                  <a:pt x="127" y="102"/>
                  <a:pt x="126" y="102"/>
                  <a:pt x="125" y="102"/>
                </a:cubicBezTo>
                <a:cubicBezTo>
                  <a:pt x="119" y="102"/>
                  <a:pt x="115" y="107"/>
                  <a:pt x="115" y="113"/>
                </a:cubicBezTo>
                <a:cubicBezTo>
                  <a:pt x="115" y="115"/>
                  <a:pt x="115" y="116"/>
                  <a:pt x="116" y="118"/>
                </a:cubicBezTo>
                <a:cubicBezTo>
                  <a:pt x="114" y="120"/>
                  <a:pt x="112" y="123"/>
                  <a:pt x="112" y="127"/>
                </a:cubicBezTo>
                <a:cubicBezTo>
                  <a:pt x="112" y="127"/>
                  <a:pt x="112" y="128"/>
                  <a:pt x="113" y="129"/>
                </a:cubicBezTo>
                <a:cubicBezTo>
                  <a:pt x="160" y="129"/>
                  <a:pt x="160" y="129"/>
                  <a:pt x="160" y="129"/>
                </a:cubicBezTo>
                <a:cubicBezTo>
                  <a:pt x="160" y="128"/>
                  <a:pt x="160" y="128"/>
                  <a:pt x="160" y="127"/>
                </a:cubicBezTo>
                <a:cubicBezTo>
                  <a:pt x="160" y="125"/>
                  <a:pt x="160" y="123"/>
                  <a:pt x="159" y="121"/>
                </a:cubicBezTo>
                <a:cubicBezTo>
                  <a:pt x="159" y="120"/>
                  <a:pt x="160" y="118"/>
                  <a:pt x="160" y="116"/>
                </a:cubicBezTo>
                <a:cubicBezTo>
                  <a:pt x="160" y="110"/>
                  <a:pt x="155" y="105"/>
                  <a:pt x="150" y="105"/>
                </a:cubicBezTo>
                <a:cubicBezTo>
                  <a:pt x="149" y="105"/>
                  <a:pt x="149" y="105"/>
                  <a:pt x="148" y="105"/>
                </a:cubicBezTo>
                <a:cubicBezTo>
                  <a:pt x="148" y="99"/>
                  <a:pt x="143" y="95"/>
                  <a:pt x="138" y="9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57"/>
          <p:cNvSpPr/>
          <p:nvPr/>
        </p:nvSpPr>
        <p:spPr bwMode="auto">
          <a:xfrm>
            <a:off x="4898439" y="5693801"/>
            <a:ext cx="102547" cy="104077"/>
          </a:xfrm>
          <a:custGeom>
            <a:avLst/>
            <a:gdLst>
              <a:gd name="T0" fmla="*/ 22 w 67"/>
              <a:gd name="T1" fmla="*/ 0 h 68"/>
              <a:gd name="T2" fmla="*/ 45 w 67"/>
              <a:gd name="T3" fmla="*/ 0 h 68"/>
              <a:gd name="T4" fmla="*/ 45 w 67"/>
              <a:gd name="T5" fmla="*/ 23 h 68"/>
              <a:gd name="T6" fmla="*/ 67 w 67"/>
              <a:gd name="T7" fmla="*/ 23 h 68"/>
              <a:gd name="T8" fmla="*/ 67 w 67"/>
              <a:gd name="T9" fmla="*/ 45 h 68"/>
              <a:gd name="T10" fmla="*/ 45 w 67"/>
              <a:gd name="T11" fmla="*/ 45 h 68"/>
              <a:gd name="T12" fmla="*/ 45 w 67"/>
              <a:gd name="T13" fmla="*/ 68 h 68"/>
              <a:gd name="T14" fmla="*/ 22 w 67"/>
              <a:gd name="T15" fmla="*/ 68 h 68"/>
              <a:gd name="T16" fmla="*/ 22 w 67"/>
              <a:gd name="T17" fmla="*/ 45 h 68"/>
              <a:gd name="T18" fmla="*/ 0 w 67"/>
              <a:gd name="T19" fmla="*/ 45 h 68"/>
              <a:gd name="T20" fmla="*/ 0 w 67"/>
              <a:gd name="T21" fmla="*/ 23 h 68"/>
              <a:gd name="T22" fmla="*/ 22 w 67"/>
              <a:gd name="T23" fmla="*/ 23 h 68"/>
              <a:gd name="T24" fmla="*/ 22 w 67"/>
              <a:gd name="T2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7" h="68">
                <a:moveTo>
                  <a:pt x="22" y="0"/>
                </a:moveTo>
                <a:lnTo>
                  <a:pt x="45" y="0"/>
                </a:lnTo>
                <a:lnTo>
                  <a:pt x="45" y="23"/>
                </a:lnTo>
                <a:lnTo>
                  <a:pt x="67" y="23"/>
                </a:lnTo>
                <a:lnTo>
                  <a:pt x="67" y="45"/>
                </a:lnTo>
                <a:lnTo>
                  <a:pt x="45" y="45"/>
                </a:lnTo>
                <a:lnTo>
                  <a:pt x="45" y="68"/>
                </a:lnTo>
                <a:lnTo>
                  <a:pt x="22" y="68"/>
                </a:lnTo>
                <a:lnTo>
                  <a:pt x="22" y="45"/>
                </a:lnTo>
                <a:lnTo>
                  <a:pt x="0" y="45"/>
                </a:lnTo>
                <a:lnTo>
                  <a:pt x="0" y="23"/>
                </a:lnTo>
                <a:lnTo>
                  <a:pt x="22" y="23"/>
                </a:lnTo>
                <a:lnTo>
                  <a:pt x="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58"/>
          <p:cNvSpPr>
            <a:spLocks noEditPoints="1"/>
          </p:cNvSpPr>
          <p:nvPr/>
        </p:nvSpPr>
        <p:spPr bwMode="auto">
          <a:xfrm>
            <a:off x="1863370" y="5591254"/>
            <a:ext cx="520385" cy="381106"/>
          </a:xfrm>
          <a:custGeom>
            <a:avLst/>
            <a:gdLst>
              <a:gd name="T0" fmla="*/ 46 w 181"/>
              <a:gd name="T1" fmla="*/ 0 h 133"/>
              <a:gd name="T2" fmla="*/ 16 w 181"/>
              <a:gd name="T3" fmla="*/ 12 h 133"/>
              <a:gd name="T4" fmla="*/ 16 w 181"/>
              <a:gd name="T5" fmla="*/ 71 h 133"/>
              <a:gd name="T6" fmla="*/ 77 w 181"/>
              <a:gd name="T7" fmla="*/ 132 h 133"/>
              <a:gd name="T8" fmla="*/ 95 w 181"/>
              <a:gd name="T9" fmla="*/ 114 h 133"/>
              <a:gd name="T10" fmla="*/ 87 w 181"/>
              <a:gd name="T11" fmla="*/ 108 h 133"/>
              <a:gd name="T12" fmla="*/ 87 w 181"/>
              <a:gd name="T13" fmla="*/ 39 h 133"/>
              <a:gd name="T14" fmla="*/ 121 w 181"/>
              <a:gd name="T15" fmla="*/ 24 h 133"/>
              <a:gd name="T16" fmla="*/ 150 w 181"/>
              <a:gd name="T17" fmla="*/ 34 h 133"/>
              <a:gd name="T18" fmla="*/ 139 w 181"/>
              <a:gd name="T19" fmla="*/ 12 h 133"/>
              <a:gd name="T20" fmla="*/ 109 w 181"/>
              <a:gd name="T21" fmla="*/ 0 h 133"/>
              <a:gd name="T22" fmla="*/ 80 w 181"/>
              <a:gd name="T23" fmla="*/ 12 h 133"/>
              <a:gd name="T24" fmla="*/ 78 w 181"/>
              <a:gd name="T25" fmla="*/ 15 h 133"/>
              <a:gd name="T26" fmla="*/ 77 w 181"/>
              <a:gd name="T27" fmla="*/ 15 h 133"/>
              <a:gd name="T28" fmla="*/ 77 w 181"/>
              <a:gd name="T29" fmla="*/ 15 h 133"/>
              <a:gd name="T30" fmla="*/ 75 w 181"/>
              <a:gd name="T31" fmla="*/ 12 h 133"/>
              <a:gd name="T32" fmla="*/ 46 w 181"/>
              <a:gd name="T33" fmla="*/ 0 h 133"/>
              <a:gd name="T34" fmla="*/ 121 w 181"/>
              <a:gd name="T35" fmla="*/ 34 h 133"/>
              <a:gd name="T36" fmla="*/ 94 w 181"/>
              <a:gd name="T37" fmla="*/ 46 h 133"/>
              <a:gd name="T38" fmla="*/ 94 w 181"/>
              <a:gd name="T39" fmla="*/ 101 h 133"/>
              <a:gd name="T40" fmla="*/ 140 w 181"/>
              <a:gd name="T41" fmla="*/ 108 h 133"/>
              <a:gd name="T42" fmla="*/ 160 w 181"/>
              <a:gd name="T43" fmla="*/ 129 h 133"/>
              <a:gd name="T44" fmla="*/ 177 w 181"/>
              <a:gd name="T45" fmla="*/ 129 h 133"/>
              <a:gd name="T46" fmla="*/ 177 w 181"/>
              <a:gd name="T47" fmla="*/ 112 h 133"/>
              <a:gd name="T48" fmla="*/ 156 w 181"/>
              <a:gd name="T49" fmla="*/ 92 h 133"/>
              <a:gd name="T50" fmla="*/ 149 w 181"/>
              <a:gd name="T51" fmla="*/ 46 h 133"/>
              <a:gd name="T52" fmla="*/ 121 w 181"/>
              <a:gd name="T53" fmla="*/ 34 h 133"/>
              <a:gd name="T54" fmla="*/ 121 w 181"/>
              <a:gd name="T55" fmla="*/ 53 h 133"/>
              <a:gd name="T56" fmla="*/ 136 w 181"/>
              <a:gd name="T57" fmla="*/ 59 h 133"/>
              <a:gd name="T58" fmla="*/ 136 w 181"/>
              <a:gd name="T59" fmla="*/ 87 h 133"/>
              <a:gd name="T60" fmla="*/ 107 w 181"/>
              <a:gd name="T61" fmla="*/ 87 h 133"/>
              <a:gd name="T62" fmla="*/ 107 w 181"/>
              <a:gd name="T63" fmla="*/ 59 h 133"/>
              <a:gd name="T64" fmla="*/ 121 w 181"/>
              <a:gd name="T65" fmla="*/ 5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1" h="133">
                <a:moveTo>
                  <a:pt x="46" y="0"/>
                </a:moveTo>
                <a:cubicBezTo>
                  <a:pt x="35" y="0"/>
                  <a:pt x="24" y="4"/>
                  <a:pt x="16" y="12"/>
                </a:cubicBezTo>
                <a:cubicBezTo>
                  <a:pt x="0" y="28"/>
                  <a:pt x="0" y="55"/>
                  <a:pt x="16" y="71"/>
                </a:cubicBezTo>
                <a:cubicBezTo>
                  <a:pt x="77" y="132"/>
                  <a:pt x="77" y="132"/>
                  <a:pt x="77" y="132"/>
                </a:cubicBezTo>
                <a:cubicBezTo>
                  <a:pt x="95" y="114"/>
                  <a:pt x="95" y="114"/>
                  <a:pt x="95" y="114"/>
                </a:cubicBezTo>
                <a:cubicBezTo>
                  <a:pt x="92" y="113"/>
                  <a:pt x="89" y="110"/>
                  <a:pt x="87" y="108"/>
                </a:cubicBezTo>
                <a:cubicBezTo>
                  <a:pt x="68" y="89"/>
                  <a:pt x="68" y="58"/>
                  <a:pt x="87" y="39"/>
                </a:cubicBezTo>
                <a:cubicBezTo>
                  <a:pt x="96" y="29"/>
                  <a:pt x="109" y="24"/>
                  <a:pt x="121" y="24"/>
                </a:cubicBezTo>
                <a:cubicBezTo>
                  <a:pt x="131" y="24"/>
                  <a:pt x="141" y="28"/>
                  <a:pt x="150" y="34"/>
                </a:cubicBezTo>
                <a:cubicBezTo>
                  <a:pt x="148" y="26"/>
                  <a:pt x="145" y="18"/>
                  <a:pt x="139" y="12"/>
                </a:cubicBezTo>
                <a:cubicBezTo>
                  <a:pt x="130" y="4"/>
                  <a:pt x="120" y="0"/>
                  <a:pt x="109" y="0"/>
                </a:cubicBezTo>
                <a:cubicBezTo>
                  <a:pt x="98" y="0"/>
                  <a:pt x="88" y="4"/>
                  <a:pt x="80" y="12"/>
                </a:cubicBezTo>
                <a:cubicBezTo>
                  <a:pt x="79" y="13"/>
                  <a:pt x="78" y="14"/>
                  <a:pt x="78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7" y="15"/>
                  <a:pt x="77" y="15"/>
                </a:cubicBezTo>
                <a:cubicBezTo>
                  <a:pt x="76" y="14"/>
                  <a:pt x="76" y="13"/>
                  <a:pt x="75" y="12"/>
                </a:cubicBezTo>
                <a:cubicBezTo>
                  <a:pt x="67" y="4"/>
                  <a:pt x="56" y="0"/>
                  <a:pt x="46" y="0"/>
                </a:cubicBezTo>
                <a:close/>
                <a:moveTo>
                  <a:pt x="121" y="34"/>
                </a:moveTo>
                <a:cubicBezTo>
                  <a:pt x="111" y="34"/>
                  <a:pt x="101" y="38"/>
                  <a:pt x="94" y="46"/>
                </a:cubicBezTo>
                <a:cubicBezTo>
                  <a:pt x="78" y="61"/>
                  <a:pt x="78" y="86"/>
                  <a:pt x="94" y="101"/>
                </a:cubicBezTo>
                <a:cubicBezTo>
                  <a:pt x="106" y="113"/>
                  <a:pt x="125" y="116"/>
                  <a:pt x="140" y="108"/>
                </a:cubicBezTo>
                <a:cubicBezTo>
                  <a:pt x="160" y="129"/>
                  <a:pt x="160" y="129"/>
                  <a:pt x="160" y="129"/>
                </a:cubicBezTo>
                <a:cubicBezTo>
                  <a:pt x="165" y="133"/>
                  <a:pt x="172" y="133"/>
                  <a:pt x="177" y="129"/>
                </a:cubicBezTo>
                <a:cubicBezTo>
                  <a:pt x="181" y="124"/>
                  <a:pt x="181" y="117"/>
                  <a:pt x="177" y="112"/>
                </a:cubicBezTo>
                <a:cubicBezTo>
                  <a:pt x="156" y="92"/>
                  <a:pt x="156" y="92"/>
                  <a:pt x="156" y="92"/>
                </a:cubicBezTo>
                <a:cubicBezTo>
                  <a:pt x="164" y="77"/>
                  <a:pt x="161" y="58"/>
                  <a:pt x="149" y="46"/>
                </a:cubicBezTo>
                <a:cubicBezTo>
                  <a:pt x="141" y="38"/>
                  <a:pt x="131" y="34"/>
                  <a:pt x="121" y="34"/>
                </a:cubicBezTo>
                <a:close/>
                <a:moveTo>
                  <a:pt x="121" y="53"/>
                </a:moveTo>
                <a:cubicBezTo>
                  <a:pt x="126" y="53"/>
                  <a:pt x="132" y="55"/>
                  <a:pt x="136" y="59"/>
                </a:cubicBezTo>
                <a:cubicBezTo>
                  <a:pt x="143" y="67"/>
                  <a:pt x="143" y="80"/>
                  <a:pt x="136" y="87"/>
                </a:cubicBezTo>
                <a:cubicBezTo>
                  <a:pt x="128" y="95"/>
                  <a:pt x="115" y="95"/>
                  <a:pt x="107" y="87"/>
                </a:cubicBezTo>
                <a:cubicBezTo>
                  <a:pt x="99" y="80"/>
                  <a:pt x="99" y="67"/>
                  <a:pt x="107" y="59"/>
                </a:cubicBezTo>
                <a:cubicBezTo>
                  <a:pt x="111" y="55"/>
                  <a:pt x="116" y="53"/>
                  <a:pt x="121" y="5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Freeform 59"/>
          <p:cNvSpPr>
            <a:spLocks noEditPoints="1"/>
          </p:cNvSpPr>
          <p:nvPr/>
        </p:nvSpPr>
        <p:spPr bwMode="auto">
          <a:xfrm>
            <a:off x="1886329" y="2987799"/>
            <a:ext cx="425491" cy="388758"/>
          </a:xfrm>
          <a:custGeom>
            <a:avLst/>
            <a:gdLst>
              <a:gd name="T0" fmla="*/ 20 w 148"/>
              <a:gd name="T1" fmla="*/ 0 h 136"/>
              <a:gd name="T2" fmla="*/ 16 w 148"/>
              <a:gd name="T3" fmla="*/ 4 h 136"/>
              <a:gd name="T4" fmla="*/ 16 w 148"/>
              <a:gd name="T5" fmla="*/ 24 h 136"/>
              <a:gd name="T6" fmla="*/ 20 w 148"/>
              <a:gd name="T7" fmla="*/ 28 h 136"/>
              <a:gd name="T8" fmla="*/ 64 w 148"/>
              <a:gd name="T9" fmla="*/ 28 h 136"/>
              <a:gd name="T10" fmla="*/ 68 w 148"/>
              <a:gd name="T11" fmla="*/ 24 h 136"/>
              <a:gd name="T12" fmla="*/ 68 w 148"/>
              <a:gd name="T13" fmla="*/ 4 h 136"/>
              <a:gd name="T14" fmla="*/ 64 w 148"/>
              <a:gd name="T15" fmla="*/ 0 h 136"/>
              <a:gd name="T16" fmla="*/ 20 w 148"/>
              <a:gd name="T17" fmla="*/ 0 h 136"/>
              <a:gd name="T18" fmla="*/ 24 w 148"/>
              <a:gd name="T19" fmla="*/ 32 h 136"/>
              <a:gd name="T20" fmla="*/ 0 w 148"/>
              <a:gd name="T21" fmla="*/ 70 h 136"/>
              <a:gd name="T22" fmla="*/ 0 w 148"/>
              <a:gd name="T23" fmla="*/ 80 h 136"/>
              <a:gd name="T24" fmla="*/ 32 w 148"/>
              <a:gd name="T25" fmla="*/ 80 h 136"/>
              <a:gd name="T26" fmla="*/ 36 w 148"/>
              <a:gd name="T27" fmla="*/ 84 h 136"/>
              <a:gd name="T28" fmla="*/ 36 w 148"/>
              <a:gd name="T29" fmla="*/ 109 h 136"/>
              <a:gd name="T30" fmla="*/ 32 w 148"/>
              <a:gd name="T31" fmla="*/ 112 h 136"/>
              <a:gd name="T32" fmla="*/ 0 w 148"/>
              <a:gd name="T33" fmla="*/ 112 h 136"/>
              <a:gd name="T34" fmla="*/ 0 w 148"/>
              <a:gd name="T35" fmla="*/ 122 h 136"/>
              <a:gd name="T36" fmla="*/ 13 w 148"/>
              <a:gd name="T37" fmla="*/ 136 h 136"/>
              <a:gd name="T38" fmla="*/ 64 w 148"/>
              <a:gd name="T39" fmla="*/ 136 h 136"/>
              <a:gd name="T40" fmla="*/ 56 w 148"/>
              <a:gd name="T41" fmla="*/ 120 h 136"/>
              <a:gd name="T42" fmla="*/ 56 w 148"/>
              <a:gd name="T43" fmla="*/ 71 h 136"/>
              <a:gd name="T44" fmla="*/ 66 w 148"/>
              <a:gd name="T45" fmla="*/ 54 h 136"/>
              <a:gd name="T46" fmla="*/ 68 w 148"/>
              <a:gd name="T47" fmla="*/ 53 h 136"/>
              <a:gd name="T48" fmla="*/ 68 w 148"/>
              <a:gd name="T49" fmla="*/ 44 h 136"/>
              <a:gd name="T50" fmla="*/ 59 w 148"/>
              <a:gd name="T51" fmla="*/ 32 h 136"/>
              <a:gd name="T52" fmla="*/ 24 w 148"/>
              <a:gd name="T53" fmla="*/ 32 h 136"/>
              <a:gd name="T54" fmla="*/ 81 w 148"/>
              <a:gd name="T55" fmla="*/ 32 h 136"/>
              <a:gd name="T56" fmla="*/ 76 w 148"/>
              <a:gd name="T57" fmla="*/ 36 h 136"/>
              <a:gd name="T58" fmla="*/ 76 w 148"/>
              <a:gd name="T59" fmla="*/ 52 h 136"/>
              <a:gd name="T60" fmla="*/ 81 w 148"/>
              <a:gd name="T61" fmla="*/ 56 h 136"/>
              <a:gd name="T62" fmla="*/ 131 w 148"/>
              <a:gd name="T63" fmla="*/ 56 h 136"/>
              <a:gd name="T64" fmla="*/ 136 w 148"/>
              <a:gd name="T65" fmla="*/ 52 h 136"/>
              <a:gd name="T66" fmla="*/ 136 w 148"/>
              <a:gd name="T67" fmla="*/ 36 h 136"/>
              <a:gd name="T68" fmla="*/ 131 w 148"/>
              <a:gd name="T69" fmla="*/ 32 h 136"/>
              <a:gd name="T70" fmla="*/ 81 w 148"/>
              <a:gd name="T71" fmla="*/ 32 h 136"/>
              <a:gd name="T72" fmla="*/ 76 w 148"/>
              <a:gd name="T73" fmla="*/ 60 h 136"/>
              <a:gd name="T74" fmla="*/ 64 w 148"/>
              <a:gd name="T75" fmla="*/ 72 h 136"/>
              <a:gd name="T76" fmla="*/ 64 w 148"/>
              <a:gd name="T77" fmla="*/ 121 h 136"/>
              <a:gd name="T78" fmla="*/ 67 w 148"/>
              <a:gd name="T79" fmla="*/ 130 h 136"/>
              <a:gd name="T80" fmla="*/ 77 w 148"/>
              <a:gd name="T81" fmla="*/ 136 h 136"/>
              <a:gd name="T82" fmla="*/ 135 w 148"/>
              <a:gd name="T83" fmla="*/ 136 h 136"/>
              <a:gd name="T84" fmla="*/ 145 w 148"/>
              <a:gd name="T85" fmla="*/ 131 h 136"/>
              <a:gd name="T86" fmla="*/ 148 w 148"/>
              <a:gd name="T87" fmla="*/ 121 h 136"/>
              <a:gd name="T88" fmla="*/ 148 w 148"/>
              <a:gd name="T89" fmla="*/ 116 h 136"/>
              <a:gd name="T90" fmla="*/ 120 w 148"/>
              <a:gd name="T91" fmla="*/ 116 h 136"/>
              <a:gd name="T92" fmla="*/ 116 w 148"/>
              <a:gd name="T93" fmla="*/ 112 h 136"/>
              <a:gd name="T94" fmla="*/ 116 w 148"/>
              <a:gd name="T95" fmla="*/ 88 h 136"/>
              <a:gd name="T96" fmla="*/ 120 w 148"/>
              <a:gd name="T97" fmla="*/ 84 h 136"/>
              <a:gd name="T98" fmla="*/ 148 w 148"/>
              <a:gd name="T99" fmla="*/ 84 h 136"/>
              <a:gd name="T100" fmla="*/ 148 w 148"/>
              <a:gd name="T101" fmla="*/ 71 h 136"/>
              <a:gd name="T102" fmla="*/ 136 w 148"/>
              <a:gd name="T103" fmla="*/ 60 h 136"/>
              <a:gd name="T104" fmla="*/ 76 w 148"/>
              <a:gd name="T105" fmla="*/ 60 h 136"/>
              <a:gd name="T106" fmla="*/ 0 w 148"/>
              <a:gd name="T107" fmla="*/ 88 h 136"/>
              <a:gd name="T108" fmla="*/ 0 w 148"/>
              <a:gd name="T109" fmla="*/ 92 h 136"/>
              <a:gd name="T110" fmla="*/ 28 w 148"/>
              <a:gd name="T111" fmla="*/ 92 h 136"/>
              <a:gd name="T112" fmla="*/ 28 w 148"/>
              <a:gd name="T113" fmla="*/ 88 h 136"/>
              <a:gd name="T114" fmla="*/ 0 w 148"/>
              <a:gd name="T115" fmla="*/ 88 h 136"/>
              <a:gd name="T116" fmla="*/ 0 w 148"/>
              <a:gd name="T117" fmla="*/ 100 h 136"/>
              <a:gd name="T118" fmla="*/ 0 w 148"/>
              <a:gd name="T119" fmla="*/ 104 h 136"/>
              <a:gd name="T120" fmla="*/ 28 w 148"/>
              <a:gd name="T121" fmla="*/ 104 h 136"/>
              <a:gd name="T122" fmla="*/ 28 w 148"/>
              <a:gd name="T123" fmla="*/ 100 h 136"/>
              <a:gd name="T124" fmla="*/ 0 w 148"/>
              <a:gd name="T125" fmla="*/ 10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8" h="136">
                <a:moveTo>
                  <a:pt x="20" y="0"/>
                </a:moveTo>
                <a:cubicBezTo>
                  <a:pt x="18" y="0"/>
                  <a:pt x="16" y="2"/>
                  <a:pt x="16" y="4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27"/>
                  <a:pt x="18" y="28"/>
                  <a:pt x="20" y="28"/>
                </a:cubicBezTo>
                <a:cubicBezTo>
                  <a:pt x="64" y="28"/>
                  <a:pt x="64" y="28"/>
                  <a:pt x="64" y="28"/>
                </a:cubicBezTo>
                <a:cubicBezTo>
                  <a:pt x="66" y="28"/>
                  <a:pt x="68" y="27"/>
                  <a:pt x="68" y="24"/>
                </a:cubicBezTo>
                <a:cubicBezTo>
                  <a:pt x="68" y="4"/>
                  <a:pt x="68" y="4"/>
                  <a:pt x="68" y="4"/>
                </a:cubicBezTo>
                <a:cubicBezTo>
                  <a:pt x="68" y="2"/>
                  <a:pt x="66" y="0"/>
                  <a:pt x="64" y="0"/>
                </a:cubicBezTo>
                <a:lnTo>
                  <a:pt x="20" y="0"/>
                </a:lnTo>
                <a:close/>
                <a:moveTo>
                  <a:pt x="24" y="32"/>
                </a:moveTo>
                <a:cubicBezTo>
                  <a:pt x="21" y="49"/>
                  <a:pt x="1" y="50"/>
                  <a:pt x="0" y="70"/>
                </a:cubicBezTo>
                <a:cubicBezTo>
                  <a:pt x="0" y="80"/>
                  <a:pt x="0" y="80"/>
                  <a:pt x="0" y="80"/>
                </a:cubicBezTo>
                <a:cubicBezTo>
                  <a:pt x="32" y="80"/>
                  <a:pt x="32" y="80"/>
                  <a:pt x="32" y="80"/>
                </a:cubicBezTo>
                <a:cubicBezTo>
                  <a:pt x="34" y="80"/>
                  <a:pt x="36" y="82"/>
                  <a:pt x="36" y="84"/>
                </a:cubicBezTo>
                <a:cubicBezTo>
                  <a:pt x="36" y="109"/>
                  <a:pt x="36" y="109"/>
                  <a:pt x="36" y="109"/>
                </a:cubicBezTo>
                <a:cubicBezTo>
                  <a:pt x="36" y="111"/>
                  <a:pt x="34" y="112"/>
                  <a:pt x="32" y="112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29"/>
                  <a:pt x="5" y="136"/>
                  <a:pt x="13" y="136"/>
                </a:cubicBezTo>
                <a:cubicBezTo>
                  <a:pt x="64" y="136"/>
                  <a:pt x="64" y="136"/>
                  <a:pt x="64" y="136"/>
                </a:cubicBezTo>
                <a:cubicBezTo>
                  <a:pt x="58" y="134"/>
                  <a:pt x="56" y="125"/>
                  <a:pt x="56" y="120"/>
                </a:cubicBezTo>
                <a:cubicBezTo>
                  <a:pt x="56" y="71"/>
                  <a:pt x="56" y="71"/>
                  <a:pt x="56" y="71"/>
                </a:cubicBezTo>
                <a:cubicBezTo>
                  <a:pt x="56" y="64"/>
                  <a:pt x="60" y="58"/>
                  <a:pt x="66" y="54"/>
                </a:cubicBezTo>
                <a:cubicBezTo>
                  <a:pt x="68" y="53"/>
                  <a:pt x="68" y="53"/>
                  <a:pt x="68" y="53"/>
                </a:cubicBezTo>
                <a:cubicBezTo>
                  <a:pt x="68" y="44"/>
                  <a:pt x="68" y="44"/>
                  <a:pt x="68" y="44"/>
                </a:cubicBezTo>
                <a:cubicBezTo>
                  <a:pt x="64" y="43"/>
                  <a:pt x="60" y="37"/>
                  <a:pt x="59" y="32"/>
                </a:cubicBezTo>
                <a:lnTo>
                  <a:pt x="24" y="32"/>
                </a:lnTo>
                <a:close/>
                <a:moveTo>
                  <a:pt x="81" y="32"/>
                </a:moveTo>
                <a:cubicBezTo>
                  <a:pt x="78" y="32"/>
                  <a:pt x="76" y="34"/>
                  <a:pt x="76" y="36"/>
                </a:cubicBezTo>
                <a:cubicBezTo>
                  <a:pt x="76" y="52"/>
                  <a:pt x="76" y="52"/>
                  <a:pt x="76" y="52"/>
                </a:cubicBezTo>
                <a:cubicBezTo>
                  <a:pt x="76" y="54"/>
                  <a:pt x="78" y="56"/>
                  <a:pt x="81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33" y="56"/>
                  <a:pt x="136" y="54"/>
                  <a:pt x="136" y="52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4"/>
                  <a:pt x="133" y="32"/>
                  <a:pt x="131" y="32"/>
                </a:cubicBezTo>
                <a:lnTo>
                  <a:pt x="81" y="32"/>
                </a:lnTo>
                <a:close/>
                <a:moveTo>
                  <a:pt x="76" y="60"/>
                </a:moveTo>
                <a:cubicBezTo>
                  <a:pt x="69" y="60"/>
                  <a:pt x="64" y="66"/>
                  <a:pt x="64" y="72"/>
                </a:cubicBezTo>
                <a:cubicBezTo>
                  <a:pt x="64" y="121"/>
                  <a:pt x="64" y="121"/>
                  <a:pt x="64" y="121"/>
                </a:cubicBezTo>
                <a:cubicBezTo>
                  <a:pt x="64" y="124"/>
                  <a:pt x="65" y="128"/>
                  <a:pt x="67" y="130"/>
                </a:cubicBezTo>
                <a:cubicBezTo>
                  <a:pt x="69" y="133"/>
                  <a:pt x="72" y="136"/>
                  <a:pt x="77" y="136"/>
                </a:cubicBezTo>
                <a:cubicBezTo>
                  <a:pt x="135" y="136"/>
                  <a:pt x="135" y="136"/>
                  <a:pt x="135" y="136"/>
                </a:cubicBezTo>
                <a:cubicBezTo>
                  <a:pt x="140" y="136"/>
                  <a:pt x="143" y="133"/>
                  <a:pt x="145" y="131"/>
                </a:cubicBezTo>
                <a:cubicBezTo>
                  <a:pt x="147" y="128"/>
                  <a:pt x="148" y="124"/>
                  <a:pt x="148" y="121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20" y="116"/>
                  <a:pt x="120" y="116"/>
                  <a:pt x="120" y="116"/>
                </a:cubicBezTo>
                <a:cubicBezTo>
                  <a:pt x="118" y="116"/>
                  <a:pt x="116" y="114"/>
                  <a:pt x="116" y="112"/>
                </a:cubicBezTo>
                <a:cubicBezTo>
                  <a:pt x="116" y="88"/>
                  <a:pt x="116" y="88"/>
                  <a:pt x="116" y="88"/>
                </a:cubicBezTo>
                <a:cubicBezTo>
                  <a:pt x="116" y="86"/>
                  <a:pt x="118" y="84"/>
                  <a:pt x="120" y="84"/>
                </a:cubicBezTo>
                <a:cubicBezTo>
                  <a:pt x="148" y="84"/>
                  <a:pt x="148" y="84"/>
                  <a:pt x="148" y="84"/>
                </a:cubicBezTo>
                <a:cubicBezTo>
                  <a:pt x="148" y="71"/>
                  <a:pt x="148" y="71"/>
                  <a:pt x="148" y="71"/>
                </a:cubicBezTo>
                <a:cubicBezTo>
                  <a:pt x="148" y="66"/>
                  <a:pt x="143" y="60"/>
                  <a:pt x="136" y="60"/>
                </a:cubicBezTo>
                <a:lnTo>
                  <a:pt x="76" y="60"/>
                </a:lnTo>
                <a:close/>
                <a:moveTo>
                  <a:pt x="0" y="88"/>
                </a:moveTo>
                <a:cubicBezTo>
                  <a:pt x="0" y="92"/>
                  <a:pt x="0" y="92"/>
                  <a:pt x="0" y="92"/>
                </a:cubicBezTo>
                <a:cubicBezTo>
                  <a:pt x="28" y="92"/>
                  <a:pt x="28" y="92"/>
                  <a:pt x="28" y="92"/>
                </a:cubicBezTo>
                <a:cubicBezTo>
                  <a:pt x="28" y="88"/>
                  <a:pt x="28" y="88"/>
                  <a:pt x="28" y="88"/>
                </a:cubicBezTo>
                <a:lnTo>
                  <a:pt x="0" y="88"/>
                </a:lnTo>
                <a:close/>
                <a:moveTo>
                  <a:pt x="0" y="100"/>
                </a:moveTo>
                <a:cubicBezTo>
                  <a:pt x="0" y="104"/>
                  <a:pt x="0" y="104"/>
                  <a:pt x="0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00"/>
                  <a:pt x="28" y="100"/>
                  <a:pt x="28" y="100"/>
                </a:cubicBezTo>
                <a:lnTo>
                  <a:pt x="0" y="1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Rectangle 60"/>
          <p:cNvSpPr>
            <a:spLocks noChangeArrowheads="1"/>
          </p:cNvSpPr>
          <p:nvPr/>
        </p:nvSpPr>
        <p:spPr bwMode="auto">
          <a:xfrm>
            <a:off x="2242945" y="3251053"/>
            <a:ext cx="68875" cy="12244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Rectangle 61"/>
          <p:cNvSpPr>
            <a:spLocks noChangeArrowheads="1"/>
          </p:cNvSpPr>
          <p:nvPr/>
        </p:nvSpPr>
        <p:spPr bwMode="auto">
          <a:xfrm>
            <a:off x="2242945" y="3286254"/>
            <a:ext cx="68875" cy="10715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reeform 62"/>
          <p:cNvSpPr>
            <a:spLocks noEditPoints="1"/>
          </p:cNvSpPr>
          <p:nvPr/>
        </p:nvSpPr>
        <p:spPr bwMode="auto">
          <a:xfrm>
            <a:off x="3605131" y="3864801"/>
            <a:ext cx="425491" cy="355086"/>
          </a:xfrm>
          <a:custGeom>
            <a:avLst/>
            <a:gdLst>
              <a:gd name="T0" fmla="*/ 48 w 148"/>
              <a:gd name="T1" fmla="*/ 12 h 124"/>
              <a:gd name="T2" fmla="*/ 39 w 148"/>
              <a:gd name="T3" fmla="*/ 32 h 124"/>
              <a:gd name="T4" fmla="*/ 20 w 148"/>
              <a:gd name="T5" fmla="*/ 24 h 124"/>
              <a:gd name="T6" fmla="*/ 0 w 148"/>
              <a:gd name="T7" fmla="*/ 36 h 124"/>
              <a:gd name="T8" fmla="*/ 20 w 148"/>
              <a:gd name="T9" fmla="*/ 124 h 124"/>
              <a:gd name="T10" fmla="*/ 148 w 148"/>
              <a:gd name="T11" fmla="*/ 104 h 124"/>
              <a:gd name="T12" fmla="*/ 128 w 148"/>
              <a:gd name="T13" fmla="*/ 16 h 124"/>
              <a:gd name="T14" fmla="*/ 119 w 148"/>
              <a:gd name="T15" fmla="*/ 32 h 124"/>
              <a:gd name="T16" fmla="*/ 100 w 148"/>
              <a:gd name="T17" fmla="*/ 24 h 124"/>
              <a:gd name="T18" fmla="*/ 88 w 148"/>
              <a:gd name="T19" fmla="*/ 0 h 124"/>
              <a:gd name="T20" fmla="*/ 29 w 148"/>
              <a:gd name="T21" fmla="*/ 12 h 124"/>
              <a:gd name="T22" fmla="*/ 24 w 148"/>
              <a:gd name="T23" fmla="*/ 23 h 124"/>
              <a:gd name="T24" fmla="*/ 39 w 148"/>
              <a:gd name="T25" fmla="*/ 28 h 124"/>
              <a:gd name="T26" fmla="*/ 44 w 148"/>
              <a:gd name="T27" fmla="*/ 17 h 124"/>
              <a:gd name="T28" fmla="*/ 29 w 148"/>
              <a:gd name="T29" fmla="*/ 12 h 124"/>
              <a:gd name="T30" fmla="*/ 84 w 148"/>
              <a:gd name="T31" fmla="*/ 12 h 124"/>
              <a:gd name="T32" fmla="*/ 88 w 148"/>
              <a:gd name="T33" fmla="*/ 21 h 124"/>
              <a:gd name="T34" fmla="*/ 64 w 148"/>
              <a:gd name="T35" fmla="*/ 24 h 124"/>
              <a:gd name="T36" fmla="*/ 60 w 148"/>
              <a:gd name="T37" fmla="*/ 16 h 124"/>
              <a:gd name="T38" fmla="*/ 109 w 148"/>
              <a:gd name="T39" fmla="*/ 12 h 124"/>
              <a:gd name="T40" fmla="*/ 104 w 148"/>
              <a:gd name="T41" fmla="*/ 23 h 124"/>
              <a:gd name="T42" fmla="*/ 119 w 148"/>
              <a:gd name="T43" fmla="*/ 28 h 124"/>
              <a:gd name="T44" fmla="*/ 124 w 148"/>
              <a:gd name="T45" fmla="*/ 17 h 124"/>
              <a:gd name="T46" fmla="*/ 109 w 148"/>
              <a:gd name="T47" fmla="*/ 12 h 124"/>
              <a:gd name="T48" fmla="*/ 80 w 148"/>
              <a:gd name="T49" fmla="*/ 40 h 124"/>
              <a:gd name="T50" fmla="*/ 84 w 148"/>
              <a:gd name="T51" fmla="*/ 60 h 124"/>
              <a:gd name="T52" fmla="*/ 104 w 148"/>
              <a:gd name="T53" fmla="*/ 64 h 124"/>
              <a:gd name="T54" fmla="*/ 100 w 148"/>
              <a:gd name="T55" fmla="*/ 80 h 124"/>
              <a:gd name="T56" fmla="*/ 84 w 148"/>
              <a:gd name="T57" fmla="*/ 96 h 124"/>
              <a:gd name="T58" fmla="*/ 68 w 148"/>
              <a:gd name="T59" fmla="*/ 100 h 124"/>
              <a:gd name="T60" fmla="*/ 64 w 148"/>
              <a:gd name="T61" fmla="*/ 80 h 124"/>
              <a:gd name="T62" fmla="*/ 44 w 148"/>
              <a:gd name="T63" fmla="*/ 76 h 124"/>
              <a:gd name="T64" fmla="*/ 48 w 148"/>
              <a:gd name="T65" fmla="*/ 60 h 124"/>
              <a:gd name="T66" fmla="*/ 64 w 148"/>
              <a:gd name="T67" fmla="*/ 4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8" h="124">
                <a:moveTo>
                  <a:pt x="60" y="0"/>
                </a:moveTo>
                <a:cubicBezTo>
                  <a:pt x="52" y="0"/>
                  <a:pt x="48" y="6"/>
                  <a:pt x="48" y="12"/>
                </a:cubicBezTo>
                <a:cubicBezTo>
                  <a:pt x="48" y="24"/>
                  <a:pt x="48" y="24"/>
                  <a:pt x="48" y="24"/>
                </a:cubicBezTo>
                <a:cubicBezTo>
                  <a:pt x="48" y="29"/>
                  <a:pt x="44" y="32"/>
                  <a:pt x="39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24" y="32"/>
                  <a:pt x="20" y="29"/>
                  <a:pt x="20" y="24"/>
                </a:cubicBezTo>
                <a:cubicBezTo>
                  <a:pt x="20" y="16"/>
                  <a:pt x="20" y="16"/>
                  <a:pt x="20" y="16"/>
                </a:cubicBezTo>
                <a:cubicBezTo>
                  <a:pt x="6" y="16"/>
                  <a:pt x="0" y="25"/>
                  <a:pt x="0" y="36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6"/>
                  <a:pt x="8" y="124"/>
                  <a:pt x="20" y="124"/>
                </a:cubicBezTo>
                <a:cubicBezTo>
                  <a:pt x="128" y="124"/>
                  <a:pt x="128" y="124"/>
                  <a:pt x="128" y="124"/>
                </a:cubicBezTo>
                <a:cubicBezTo>
                  <a:pt x="140" y="124"/>
                  <a:pt x="148" y="116"/>
                  <a:pt x="148" y="104"/>
                </a:cubicBezTo>
                <a:cubicBezTo>
                  <a:pt x="148" y="36"/>
                  <a:pt x="148" y="36"/>
                  <a:pt x="148" y="36"/>
                </a:cubicBezTo>
                <a:cubicBezTo>
                  <a:pt x="148" y="25"/>
                  <a:pt x="142" y="16"/>
                  <a:pt x="128" y="16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28" y="29"/>
                  <a:pt x="124" y="32"/>
                  <a:pt x="11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4" y="32"/>
                  <a:pt x="100" y="29"/>
                  <a:pt x="100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6"/>
                  <a:pt x="95" y="0"/>
                  <a:pt x="88" y="0"/>
                </a:cubicBezTo>
                <a:lnTo>
                  <a:pt x="60" y="0"/>
                </a:lnTo>
                <a:close/>
                <a:moveTo>
                  <a:pt x="29" y="12"/>
                </a:moveTo>
                <a:cubicBezTo>
                  <a:pt x="26" y="12"/>
                  <a:pt x="24" y="14"/>
                  <a:pt x="24" y="17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7"/>
                  <a:pt x="27" y="28"/>
                  <a:pt x="29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42" y="28"/>
                  <a:pt x="44" y="26"/>
                  <a:pt x="44" y="23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3"/>
                  <a:pt x="41" y="12"/>
                  <a:pt x="39" y="12"/>
                </a:cubicBezTo>
                <a:lnTo>
                  <a:pt x="29" y="12"/>
                </a:lnTo>
                <a:close/>
                <a:moveTo>
                  <a:pt x="64" y="12"/>
                </a:moveTo>
                <a:cubicBezTo>
                  <a:pt x="84" y="12"/>
                  <a:pt x="84" y="12"/>
                  <a:pt x="84" y="12"/>
                </a:cubicBezTo>
                <a:cubicBezTo>
                  <a:pt x="86" y="12"/>
                  <a:pt x="88" y="14"/>
                  <a:pt x="88" y="16"/>
                </a:cubicBezTo>
                <a:cubicBezTo>
                  <a:pt x="88" y="21"/>
                  <a:pt x="88" y="21"/>
                  <a:pt x="88" y="21"/>
                </a:cubicBezTo>
                <a:cubicBezTo>
                  <a:pt x="88" y="23"/>
                  <a:pt x="86" y="24"/>
                  <a:pt x="84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2" y="24"/>
                  <a:pt x="60" y="23"/>
                  <a:pt x="60" y="21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4"/>
                  <a:pt x="62" y="12"/>
                  <a:pt x="64" y="12"/>
                </a:cubicBezTo>
                <a:close/>
                <a:moveTo>
                  <a:pt x="109" y="12"/>
                </a:moveTo>
                <a:cubicBezTo>
                  <a:pt x="106" y="12"/>
                  <a:pt x="104" y="14"/>
                  <a:pt x="104" y="17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4" y="27"/>
                  <a:pt x="107" y="28"/>
                  <a:pt x="109" y="28"/>
                </a:cubicBezTo>
                <a:cubicBezTo>
                  <a:pt x="119" y="28"/>
                  <a:pt x="119" y="28"/>
                  <a:pt x="119" y="28"/>
                </a:cubicBezTo>
                <a:cubicBezTo>
                  <a:pt x="122" y="28"/>
                  <a:pt x="124" y="26"/>
                  <a:pt x="124" y="23"/>
                </a:cubicBezTo>
                <a:cubicBezTo>
                  <a:pt x="124" y="22"/>
                  <a:pt x="124" y="18"/>
                  <a:pt x="124" y="17"/>
                </a:cubicBezTo>
                <a:cubicBezTo>
                  <a:pt x="123" y="13"/>
                  <a:pt x="121" y="12"/>
                  <a:pt x="119" y="12"/>
                </a:cubicBezTo>
                <a:lnTo>
                  <a:pt x="109" y="12"/>
                </a:lnTo>
                <a:close/>
                <a:moveTo>
                  <a:pt x="68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0" y="40"/>
                  <a:pt x="84" y="40"/>
                  <a:pt x="84" y="44"/>
                </a:cubicBezTo>
                <a:cubicBezTo>
                  <a:pt x="84" y="60"/>
                  <a:pt x="84" y="60"/>
                  <a:pt x="84" y="60"/>
                </a:cubicBezTo>
                <a:cubicBezTo>
                  <a:pt x="100" y="60"/>
                  <a:pt x="100" y="60"/>
                  <a:pt x="100" y="60"/>
                </a:cubicBezTo>
                <a:cubicBezTo>
                  <a:pt x="100" y="60"/>
                  <a:pt x="104" y="60"/>
                  <a:pt x="104" y="64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4" y="80"/>
                  <a:pt x="100" y="80"/>
                  <a:pt x="100" y="80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96"/>
                  <a:pt x="84" y="96"/>
                  <a:pt x="84" y="96"/>
                </a:cubicBezTo>
                <a:cubicBezTo>
                  <a:pt x="84" y="96"/>
                  <a:pt x="84" y="100"/>
                  <a:pt x="80" y="100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68" y="100"/>
                  <a:pt x="64" y="100"/>
                  <a:pt x="64" y="96"/>
                </a:cubicBezTo>
                <a:cubicBezTo>
                  <a:pt x="64" y="80"/>
                  <a:pt x="64" y="80"/>
                  <a:pt x="64" y="80"/>
                </a:cubicBezTo>
                <a:cubicBezTo>
                  <a:pt x="48" y="80"/>
                  <a:pt x="48" y="80"/>
                  <a:pt x="48" y="80"/>
                </a:cubicBezTo>
                <a:cubicBezTo>
                  <a:pt x="44" y="80"/>
                  <a:pt x="44" y="76"/>
                  <a:pt x="44" y="76"/>
                </a:cubicBezTo>
                <a:cubicBezTo>
                  <a:pt x="44" y="64"/>
                  <a:pt x="44" y="64"/>
                  <a:pt x="44" y="64"/>
                </a:cubicBezTo>
                <a:cubicBezTo>
                  <a:pt x="44" y="64"/>
                  <a:pt x="44" y="60"/>
                  <a:pt x="48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3"/>
                  <a:pt x="64" y="40"/>
                  <a:pt x="68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reeform 63"/>
          <p:cNvSpPr>
            <a:spLocks noEditPoints="1"/>
          </p:cNvSpPr>
          <p:nvPr/>
        </p:nvSpPr>
        <p:spPr bwMode="auto">
          <a:xfrm>
            <a:off x="5380560" y="2987799"/>
            <a:ext cx="425491" cy="388758"/>
          </a:xfrm>
          <a:custGeom>
            <a:avLst/>
            <a:gdLst>
              <a:gd name="T0" fmla="*/ 11 w 148"/>
              <a:gd name="T1" fmla="*/ 0 h 136"/>
              <a:gd name="T2" fmla="*/ 0 w 148"/>
              <a:gd name="T3" fmla="*/ 12 h 136"/>
              <a:gd name="T4" fmla="*/ 0 w 148"/>
              <a:gd name="T5" fmla="*/ 125 h 136"/>
              <a:gd name="T6" fmla="*/ 12 w 148"/>
              <a:gd name="T7" fmla="*/ 125 h 136"/>
              <a:gd name="T8" fmla="*/ 12 w 148"/>
              <a:gd name="T9" fmla="*/ 43 h 136"/>
              <a:gd name="T10" fmla="*/ 27 w 148"/>
              <a:gd name="T11" fmla="*/ 28 h 136"/>
              <a:gd name="T12" fmla="*/ 132 w 148"/>
              <a:gd name="T13" fmla="*/ 28 h 136"/>
              <a:gd name="T14" fmla="*/ 132 w 148"/>
              <a:gd name="T15" fmla="*/ 25 h 136"/>
              <a:gd name="T16" fmla="*/ 119 w 148"/>
              <a:gd name="T17" fmla="*/ 12 h 136"/>
              <a:gd name="T18" fmla="*/ 67 w 148"/>
              <a:gd name="T19" fmla="*/ 12 h 136"/>
              <a:gd name="T20" fmla="*/ 41 w 148"/>
              <a:gd name="T21" fmla="*/ 0 h 136"/>
              <a:gd name="T22" fmla="*/ 11 w 148"/>
              <a:gd name="T23" fmla="*/ 0 h 136"/>
              <a:gd name="T24" fmla="*/ 34 w 148"/>
              <a:gd name="T25" fmla="*/ 36 h 136"/>
              <a:gd name="T26" fmla="*/ 20 w 148"/>
              <a:gd name="T27" fmla="*/ 49 h 136"/>
              <a:gd name="T28" fmla="*/ 20 w 148"/>
              <a:gd name="T29" fmla="*/ 123 h 136"/>
              <a:gd name="T30" fmla="*/ 11 w 148"/>
              <a:gd name="T31" fmla="*/ 136 h 136"/>
              <a:gd name="T32" fmla="*/ 132 w 148"/>
              <a:gd name="T33" fmla="*/ 136 h 136"/>
              <a:gd name="T34" fmla="*/ 148 w 148"/>
              <a:gd name="T35" fmla="*/ 120 h 136"/>
              <a:gd name="T36" fmla="*/ 148 w 148"/>
              <a:gd name="T37" fmla="*/ 51 h 136"/>
              <a:gd name="T38" fmla="*/ 132 w 148"/>
              <a:gd name="T39" fmla="*/ 36 h 136"/>
              <a:gd name="T40" fmla="*/ 34 w 148"/>
              <a:gd name="T41" fmla="*/ 36 h 136"/>
              <a:gd name="T42" fmla="*/ 80 w 148"/>
              <a:gd name="T43" fmla="*/ 56 h 136"/>
              <a:gd name="T44" fmla="*/ 92 w 148"/>
              <a:gd name="T45" fmla="*/ 56 h 136"/>
              <a:gd name="T46" fmla="*/ 96 w 148"/>
              <a:gd name="T47" fmla="*/ 60 h 136"/>
              <a:gd name="T48" fmla="*/ 96 w 148"/>
              <a:gd name="T49" fmla="*/ 76 h 136"/>
              <a:gd name="T50" fmla="*/ 112 w 148"/>
              <a:gd name="T51" fmla="*/ 76 h 136"/>
              <a:gd name="T52" fmla="*/ 116 w 148"/>
              <a:gd name="T53" fmla="*/ 80 h 136"/>
              <a:gd name="T54" fmla="*/ 116 w 148"/>
              <a:gd name="T55" fmla="*/ 92 h 136"/>
              <a:gd name="T56" fmla="*/ 112 w 148"/>
              <a:gd name="T57" fmla="*/ 96 h 136"/>
              <a:gd name="T58" fmla="*/ 96 w 148"/>
              <a:gd name="T59" fmla="*/ 96 h 136"/>
              <a:gd name="T60" fmla="*/ 96 w 148"/>
              <a:gd name="T61" fmla="*/ 112 h 136"/>
              <a:gd name="T62" fmla="*/ 92 w 148"/>
              <a:gd name="T63" fmla="*/ 116 h 136"/>
              <a:gd name="T64" fmla="*/ 80 w 148"/>
              <a:gd name="T65" fmla="*/ 116 h 136"/>
              <a:gd name="T66" fmla="*/ 76 w 148"/>
              <a:gd name="T67" fmla="*/ 112 h 136"/>
              <a:gd name="T68" fmla="*/ 76 w 148"/>
              <a:gd name="T69" fmla="*/ 96 h 136"/>
              <a:gd name="T70" fmla="*/ 60 w 148"/>
              <a:gd name="T71" fmla="*/ 96 h 136"/>
              <a:gd name="T72" fmla="*/ 56 w 148"/>
              <a:gd name="T73" fmla="*/ 92 h 136"/>
              <a:gd name="T74" fmla="*/ 56 w 148"/>
              <a:gd name="T75" fmla="*/ 80 h 136"/>
              <a:gd name="T76" fmla="*/ 60 w 148"/>
              <a:gd name="T77" fmla="*/ 76 h 136"/>
              <a:gd name="T78" fmla="*/ 76 w 148"/>
              <a:gd name="T79" fmla="*/ 76 h 136"/>
              <a:gd name="T80" fmla="*/ 76 w 148"/>
              <a:gd name="T81" fmla="*/ 59 h 136"/>
              <a:gd name="T82" fmla="*/ 80 w 148"/>
              <a:gd name="T83" fmla="*/ 5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8" h="136">
                <a:moveTo>
                  <a:pt x="11" y="0"/>
                </a:moveTo>
                <a:cubicBezTo>
                  <a:pt x="5" y="0"/>
                  <a:pt x="0" y="6"/>
                  <a:pt x="0" y="12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34"/>
                  <a:pt x="12" y="134"/>
                  <a:pt x="12" y="125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36"/>
                  <a:pt x="19" y="28"/>
                  <a:pt x="27" y="28"/>
                </a:cubicBezTo>
                <a:cubicBezTo>
                  <a:pt x="132" y="28"/>
                  <a:pt x="132" y="28"/>
                  <a:pt x="132" y="28"/>
                </a:cubicBezTo>
                <a:cubicBezTo>
                  <a:pt x="132" y="25"/>
                  <a:pt x="132" y="25"/>
                  <a:pt x="132" y="25"/>
                </a:cubicBezTo>
                <a:cubicBezTo>
                  <a:pt x="132" y="18"/>
                  <a:pt x="125" y="12"/>
                  <a:pt x="119" y="12"/>
                </a:cubicBezTo>
                <a:cubicBezTo>
                  <a:pt x="67" y="12"/>
                  <a:pt x="67" y="12"/>
                  <a:pt x="67" y="12"/>
                </a:cubicBezTo>
                <a:cubicBezTo>
                  <a:pt x="56" y="12"/>
                  <a:pt x="53" y="0"/>
                  <a:pt x="41" y="0"/>
                </a:cubicBezTo>
                <a:lnTo>
                  <a:pt x="11" y="0"/>
                </a:lnTo>
                <a:close/>
                <a:moveTo>
                  <a:pt x="34" y="36"/>
                </a:moveTo>
                <a:cubicBezTo>
                  <a:pt x="25" y="36"/>
                  <a:pt x="20" y="40"/>
                  <a:pt x="20" y="49"/>
                </a:cubicBezTo>
                <a:cubicBezTo>
                  <a:pt x="20" y="123"/>
                  <a:pt x="20" y="123"/>
                  <a:pt x="20" y="123"/>
                </a:cubicBezTo>
                <a:cubicBezTo>
                  <a:pt x="20" y="134"/>
                  <a:pt x="17" y="136"/>
                  <a:pt x="11" y="136"/>
                </a:cubicBezTo>
                <a:cubicBezTo>
                  <a:pt x="132" y="136"/>
                  <a:pt x="132" y="136"/>
                  <a:pt x="132" y="136"/>
                </a:cubicBezTo>
                <a:cubicBezTo>
                  <a:pt x="142" y="136"/>
                  <a:pt x="148" y="130"/>
                  <a:pt x="148" y="120"/>
                </a:cubicBezTo>
                <a:cubicBezTo>
                  <a:pt x="148" y="51"/>
                  <a:pt x="148" y="51"/>
                  <a:pt x="148" y="51"/>
                </a:cubicBezTo>
                <a:cubicBezTo>
                  <a:pt x="148" y="41"/>
                  <a:pt x="142" y="36"/>
                  <a:pt x="132" y="36"/>
                </a:cubicBezTo>
                <a:lnTo>
                  <a:pt x="34" y="36"/>
                </a:lnTo>
                <a:close/>
                <a:moveTo>
                  <a:pt x="80" y="56"/>
                </a:moveTo>
                <a:cubicBezTo>
                  <a:pt x="92" y="56"/>
                  <a:pt x="92" y="56"/>
                  <a:pt x="92" y="56"/>
                </a:cubicBezTo>
                <a:cubicBezTo>
                  <a:pt x="92" y="56"/>
                  <a:pt x="96" y="56"/>
                  <a:pt x="96" y="60"/>
                </a:cubicBezTo>
                <a:cubicBezTo>
                  <a:pt x="96" y="76"/>
                  <a:pt x="96" y="76"/>
                  <a:pt x="96" y="76"/>
                </a:cubicBezTo>
                <a:cubicBezTo>
                  <a:pt x="112" y="76"/>
                  <a:pt x="112" y="76"/>
                  <a:pt x="112" y="76"/>
                </a:cubicBezTo>
                <a:cubicBezTo>
                  <a:pt x="112" y="76"/>
                  <a:pt x="116" y="76"/>
                  <a:pt x="116" y="80"/>
                </a:cubicBezTo>
                <a:cubicBezTo>
                  <a:pt x="116" y="92"/>
                  <a:pt x="116" y="92"/>
                  <a:pt x="116" y="92"/>
                </a:cubicBezTo>
                <a:cubicBezTo>
                  <a:pt x="116" y="96"/>
                  <a:pt x="112" y="96"/>
                  <a:pt x="112" y="96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96" y="112"/>
                  <a:pt x="96" y="116"/>
                  <a:pt x="92" y="116"/>
                </a:cubicBezTo>
                <a:cubicBezTo>
                  <a:pt x="80" y="116"/>
                  <a:pt x="80" y="116"/>
                  <a:pt x="80" y="116"/>
                </a:cubicBezTo>
                <a:cubicBezTo>
                  <a:pt x="80" y="116"/>
                  <a:pt x="76" y="116"/>
                  <a:pt x="76" y="112"/>
                </a:cubicBezTo>
                <a:cubicBezTo>
                  <a:pt x="76" y="96"/>
                  <a:pt x="76" y="96"/>
                  <a:pt x="76" y="96"/>
                </a:cubicBezTo>
                <a:cubicBezTo>
                  <a:pt x="60" y="96"/>
                  <a:pt x="60" y="96"/>
                  <a:pt x="60" y="96"/>
                </a:cubicBezTo>
                <a:cubicBezTo>
                  <a:pt x="56" y="96"/>
                  <a:pt x="56" y="92"/>
                  <a:pt x="56" y="92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76"/>
                  <a:pt x="60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6" y="59"/>
                  <a:pt x="76" y="59"/>
                  <a:pt x="76" y="59"/>
                </a:cubicBezTo>
                <a:cubicBezTo>
                  <a:pt x="76" y="59"/>
                  <a:pt x="76" y="56"/>
                  <a:pt x="80" y="5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3576049" y="5556052"/>
            <a:ext cx="550996" cy="423962"/>
            <a:chOff x="3812546" y="4935519"/>
            <a:chExt cx="499285" cy="384173"/>
          </a:xfrm>
        </p:grpSpPr>
        <p:sp>
          <p:nvSpPr>
            <p:cNvPr id="46" name="Freeform 64"/>
            <p:cNvSpPr>
              <a:spLocks noEditPoints="1"/>
            </p:cNvSpPr>
            <p:nvPr/>
          </p:nvSpPr>
          <p:spPr bwMode="auto">
            <a:xfrm>
              <a:off x="3812546" y="4935519"/>
              <a:ext cx="499285" cy="384173"/>
            </a:xfrm>
            <a:custGeom>
              <a:avLst/>
              <a:gdLst>
                <a:gd name="T0" fmla="*/ 125 w 192"/>
                <a:gd name="T1" fmla="*/ 15 h 148"/>
                <a:gd name="T2" fmla="*/ 133 w 192"/>
                <a:gd name="T3" fmla="*/ 0 h 148"/>
                <a:gd name="T4" fmla="*/ 110 w 192"/>
                <a:gd name="T5" fmla="*/ 6 h 148"/>
                <a:gd name="T6" fmla="*/ 115 w 192"/>
                <a:gd name="T7" fmla="*/ 22 h 148"/>
                <a:gd name="T8" fmla="*/ 110 w 192"/>
                <a:gd name="T9" fmla="*/ 6 h 148"/>
                <a:gd name="T10" fmla="*/ 137 w 192"/>
                <a:gd name="T11" fmla="*/ 17 h 148"/>
                <a:gd name="T12" fmla="*/ 153 w 192"/>
                <a:gd name="T13" fmla="*/ 12 h 148"/>
                <a:gd name="T14" fmla="*/ 129 w 192"/>
                <a:gd name="T15" fmla="*/ 23 h 148"/>
                <a:gd name="T16" fmla="*/ 121 w 192"/>
                <a:gd name="T17" fmla="*/ 38 h 148"/>
                <a:gd name="T18" fmla="*/ 137 w 192"/>
                <a:gd name="T19" fmla="*/ 30 h 148"/>
                <a:gd name="T20" fmla="*/ 159 w 192"/>
                <a:gd name="T21" fmla="*/ 27 h 148"/>
                <a:gd name="T22" fmla="*/ 144 w 192"/>
                <a:gd name="T23" fmla="*/ 34 h 148"/>
                <a:gd name="T24" fmla="*/ 159 w 192"/>
                <a:gd name="T25" fmla="*/ 27 h 148"/>
                <a:gd name="T26" fmla="*/ 0 w 192"/>
                <a:gd name="T27" fmla="*/ 37 h 148"/>
                <a:gd name="T28" fmla="*/ 9 w 192"/>
                <a:gd name="T29" fmla="*/ 132 h 148"/>
                <a:gd name="T30" fmla="*/ 43 w 192"/>
                <a:gd name="T31" fmla="*/ 110 h 148"/>
                <a:gd name="T32" fmla="*/ 104 w 192"/>
                <a:gd name="T33" fmla="*/ 132 h 148"/>
                <a:gd name="T34" fmla="*/ 108 w 192"/>
                <a:gd name="T35" fmla="*/ 36 h 148"/>
                <a:gd name="T36" fmla="*/ 9 w 192"/>
                <a:gd name="T37" fmla="*/ 28 h 148"/>
                <a:gd name="T38" fmla="*/ 60 w 192"/>
                <a:gd name="T39" fmla="*/ 44 h 148"/>
                <a:gd name="T40" fmla="*/ 76 w 192"/>
                <a:gd name="T41" fmla="*/ 60 h 148"/>
                <a:gd name="T42" fmla="*/ 60 w 192"/>
                <a:gd name="T43" fmla="*/ 76 h 148"/>
                <a:gd name="T44" fmla="*/ 44 w 192"/>
                <a:gd name="T45" fmla="*/ 92 h 148"/>
                <a:gd name="T46" fmla="*/ 28 w 192"/>
                <a:gd name="T47" fmla="*/ 76 h 148"/>
                <a:gd name="T48" fmla="*/ 44 w 192"/>
                <a:gd name="T49" fmla="*/ 60 h 148"/>
                <a:gd name="T50" fmla="*/ 121 w 192"/>
                <a:gd name="T51" fmla="*/ 48 h 148"/>
                <a:gd name="T52" fmla="*/ 116 w 192"/>
                <a:gd name="T53" fmla="*/ 127 h 148"/>
                <a:gd name="T54" fmla="*/ 131 w 192"/>
                <a:gd name="T55" fmla="*/ 132 h 148"/>
                <a:gd name="T56" fmla="*/ 176 w 192"/>
                <a:gd name="T57" fmla="*/ 132 h 148"/>
                <a:gd name="T58" fmla="*/ 192 w 192"/>
                <a:gd name="T59" fmla="*/ 120 h 148"/>
                <a:gd name="T60" fmla="*/ 184 w 192"/>
                <a:gd name="T61" fmla="*/ 88 h 148"/>
                <a:gd name="T62" fmla="*/ 166 w 192"/>
                <a:gd name="T63" fmla="*/ 76 h 148"/>
                <a:gd name="T64" fmla="*/ 143 w 192"/>
                <a:gd name="T65" fmla="*/ 48 h 148"/>
                <a:gd name="T66" fmla="*/ 43 w 192"/>
                <a:gd name="T67" fmla="*/ 116 h 148"/>
                <a:gd name="T68" fmla="*/ 43 w 192"/>
                <a:gd name="T69" fmla="*/ 148 h 148"/>
                <a:gd name="T70" fmla="*/ 43 w 192"/>
                <a:gd name="T71" fmla="*/ 116 h 148"/>
                <a:gd name="T72" fmla="*/ 138 w 192"/>
                <a:gd name="T73" fmla="*/ 132 h 148"/>
                <a:gd name="T74" fmla="*/ 170 w 192"/>
                <a:gd name="T75" fmla="*/ 13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48">
                  <a:moveTo>
                    <a:pt x="125" y="0"/>
                  </a:moveTo>
                  <a:cubicBezTo>
                    <a:pt x="125" y="15"/>
                    <a:pt x="125" y="15"/>
                    <a:pt x="125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0"/>
                    <a:pt x="133" y="0"/>
                    <a:pt x="133" y="0"/>
                  </a:cubicBezTo>
                  <a:lnTo>
                    <a:pt x="125" y="0"/>
                  </a:lnTo>
                  <a:close/>
                  <a:moveTo>
                    <a:pt x="110" y="6"/>
                  </a:moveTo>
                  <a:cubicBezTo>
                    <a:pt x="104" y="12"/>
                    <a:pt x="104" y="12"/>
                    <a:pt x="104" y="1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20" y="18"/>
                    <a:pt x="120" y="18"/>
                    <a:pt x="120" y="18"/>
                  </a:cubicBezTo>
                  <a:lnTo>
                    <a:pt x="110" y="6"/>
                  </a:lnTo>
                  <a:close/>
                  <a:moveTo>
                    <a:pt x="148" y="6"/>
                  </a:moveTo>
                  <a:cubicBezTo>
                    <a:pt x="137" y="17"/>
                    <a:pt x="137" y="17"/>
                    <a:pt x="137" y="17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53" y="12"/>
                    <a:pt x="153" y="12"/>
                    <a:pt x="153" y="12"/>
                  </a:cubicBezTo>
                  <a:lnTo>
                    <a:pt x="148" y="6"/>
                  </a:lnTo>
                  <a:close/>
                  <a:moveTo>
                    <a:pt x="129" y="23"/>
                  </a:moveTo>
                  <a:cubicBezTo>
                    <a:pt x="125" y="23"/>
                    <a:pt x="121" y="26"/>
                    <a:pt x="121" y="30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7" y="26"/>
                    <a:pt x="133" y="23"/>
                    <a:pt x="129" y="23"/>
                  </a:cubicBezTo>
                  <a:close/>
                  <a:moveTo>
                    <a:pt x="159" y="27"/>
                  </a:moveTo>
                  <a:cubicBezTo>
                    <a:pt x="144" y="28"/>
                    <a:pt x="144" y="28"/>
                    <a:pt x="144" y="28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9" y="34"/>
                    <a:pt x="159" y="34"/>
                    <a:pt x="159" y="34"/>
                  </a:cubicBezTo>
                  <a:lnTo>
                    <a:pt x="159" y="27"/>
                  </a:lnTo>
                  <a:close/>
                  <a:moveTo>
                    <a:pt x="9" y="28"/>
                  </a:moveTo>
                  <a:cubicBezTo>
                    <a:pt x="2" y="28"/>
                    <a:pt x="0" y="31"/>
                    <a:pt x="0" y="3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0"/>
                    <a:pt x="2" y="132"/>
                    <a:pt x="9" y="132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20" y="120"/>
                    <a:pt x="30" y="110"/>
                    <a:pt x="43" y="110"/>
                  </a:cubicBezTo>
                  <a:cubicBezTo>
                    <a:pt x="55" y="110"/>
                    <a:pt x="65" y="120"/>
                    <a:pt x="66" y="132"/>
                  </a:cubicBezTo>
                  <a:cubicBezTo>
                    <a:pt x="104" y="132"/>
                    <a:pt x="104" y="132"/>
                    <a:pt x="104" y="132"/>
                  </a:cubicBezTo>
                  <a:cubicBezTo>
                    <a:pt x="107" y="132"/>
                    <a:pt x="108" y="130"/>
                    <a:pt x="108" y="12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1"/>
                    <a:pt x="104" y="28"/>
                    <a:pt x="99" y="28"/>
                  </a:cubicBezTo>
                  <a:lnTo>
                    <a:pt x="9" y="28"/>
                  </a:lnTo>
                  <a:close/>
                  <a:moveTo>
                    <a:pt x="44" y="44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44" y="60"/>
                    <a:pt x="44" y="60"/>
                    <a:pt x="44" y="60"/>
                  </a:cubicBezTo>
                  <a:lnTo>
                    <a:pt x="44" y="44"/>
                  </a:lnTo>
                  <a:close/>
                  <a:moveTo>
                    <a:pt x="121" y="48"/>
                  </a:moveTo>
                  <a:cubicBezTo>
                    <a:pt x="119" y="48"/>
                    <a:pt x="116" y="50"/>
                    <a:pt x="116" y="53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6" y="131"/>
                    <a:pt x="117" y="132"/>
                    <a:pt x="120" y="132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31" y="120"/>
                    <a:pt x="141" y="110"/>
                    <a:pt x="153" y="110"/>
                  </a:cubicBezTo>
                  <a:cubicBezTo>
                    <a:pt x="165" y="110"/>
                    <a:pt x="175" y="120"/>
                    <a:pt x="176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9" y="132"/>
                    <a:pt x="192" y="129"/>
                    <a:pt x="192" y="120"/>
                  </a:cubicBezTo>
                  <a:cubicBezTo>
                    <a:pt x="192" y="103"/>
                    <a:pt x="192" y="103"/>
                    <a:pt x="192" y="103"/>
                  </a:cubicBezTo>
                  <a:cubicBezTo>
                    <a:pt x="192" y="96"/>
                    <a:pt x="187" y="91"/>
                    <a:pt x="184" y="88"/>
                  </a:cubicBezTo>
                  <a:cubicBezTo>
                    <a:pt x="179" y="86"/>
                    <a:pt x="175" y="83"/>
                    <a:pt x="170" y="80"/>
                  </a:cubicBezTo>
                  <a:cubicBezTo>
                    <a:pt x="168" y="78"/>
                    <a:pt x="167" y="78"/>
                    <a:pt x="166" y="76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51" y="50"/>
                    <a:pt x="147" y="49"/>
                    <a:pt x="143" y="48"/>
                  </a:cubicBezTo>
                  <a:lnTo>
                    <a:pt x="121" y="48"/>
                  </a:lnTo>
                  <a:close/>
                  <a:moveTo>
                    <a:pt x="43" y="116"/>
                  </a:moveTo>
                  <a:cubicBezTo>
                    <a:pt x="34" y="116"/>
                    <a:pt x="26" y="123"/>
                    <a:pt x="26" y="132"/>
                  </a:cubicBezTo>
                  <a:cubicBezTo>
                    <a:pt x="26" y="141"/>
                    <a:pt x="34" y="148"/>
                    <a:pt x="43" y="148"/>
                  </a:cubicBezTo>
                  <a:cubicBezTo>
                    <a:pt x="51" y="148"/>
                    <a:pt x="59" y="141"/>
                    <a:pt x="59" y="132"/>
                  </a:cubicBezTo>
                  <a:cubicBezTo>
                    <a:pt x="59" y="123"/>
                    <a:pt x="51" y="116"/>
                    <a:pt x="43" y="116"/>
                  </a:cubicBezTo>
                  <a:close/>
                  <a:moveTo>
                    <a:pt x="154" y="116"/>
                  </a:moveTo>
                  <a:cubicBezTo>
                    <a:pt x="145" y="116"/>
                    <a:pt x="138" y="123"/>
                    <a:pt x="138" y="132"/>
                  </a:cubicBezTo>
                  <a:cubicBezTo>
                    <a:pt x="138" y="141"/>
                    <a:pt x="145" y="148"/>
                    <a:pt x="154" y="148"/>
                  </a:cubicBezTo>
                  <a:cubicBezTo>
                    <a:pt x="163" y="148"/>
                    <a:pt x="170" y="141"/>
                    <a:pt x="170" y="132"/>
                  </a:cubicBezTo>
                  <a:cubicBezTo>
                    <a:pt x="170" y="123"/>
                    <a:pt x="163" y="116"/>
                    <a:pt x="154" y="1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65"/>
            <p:cNvSpPr/>
            <p:nvPr/>
          </p:nvSpPr>
          <p:spPr bwMode="auto">
            <a:xfrm>
              <a:off x="4145403" y="5081143"/>
              <a:ext cx="70732" cy="62411"/>
            </a:xfrm>
            <a:custGeom>
              <a:avLst/>
              <a:gdLst>
                <a:gd name="T0" fmla="*/ 3 w 27"/>
                <a:gd name="T1" fmla="*/ 0 h 24"/>
                <a:gd name="T2" fmla="*/ 0 w 27"/>
                <a:gd name="T3" fmla="*/ 3 h 24"/>
                <a:gd name="T4" fmla="*/ 0 w 27"/>
                <a:gd name="T5" fmla="*/ 21 h 24"/>
                <a:gd name="T6" fmla="*/ 4 w 27"/>
                <a:gd name="T7" fmla="*/ 24 h 24"/>
                <a:gd name="T8" fmla="*/ 23 w 27"/>
                <a:gd name="T9" fmla="*/ 24 h 24"/>
                <a:gd name="T10" fmla="*/ 26 w 27"/>
                <a:gd name="T11" fmla="*/ 20 h 24"/>
                <a:gd name="T12" fmla="*/ 19 w 27"/>
                <a:gd name="T13" fmla="*/ 3 h 24"/>
                <a:gd name="T14" fmla="*/ 13 w 27"/>
                <a:gd name="T15" fmla="*/ 0 h 24"/>
                <a:gd name="T16" fmla="*/ 3 w 27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4">
                  <a:moveTo>
                    <a:pt x="3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4"/>
                    <a:pt x="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6" y="24"/>
                    <a:pt x="27" y="22"/>
                    <a:pt x="26" y="2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1"/>
                    <a:pt x="15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8" name="Freeform 69"/>
          <p:cNvSpPr>
            <a:spLocks noEditPoints="1"/>
          </p:cNvSpPr>
          <p:nvPr/>
        </p:nvSpPr>
        <p:spPr bwMode="auto">
          <a:xfrm>
            <a:off x="9802929" y="5822284"/>
            <a:ext cx="521347" cy="226546"/>
          </a:xfrm>
          <a:custGeom>
            <a:avLst/>
            <a:gdLst>
              <a:gd name="T0" fmla="*/ 103 w 108"/>
              <a:gd name="T1" fmla="*/ 18 h 47"/>
              <a:gd name="T2" fmla="*/ 79 w 108"/>
              <a:gd name="T3" fmla="*/ 1 h 47"/>
              <a:gd name="T4" fmla="*/ 74 w 108"/>
              <a:gd name="T5" fmla="*/ 3 h 47"/>
              <a:gd name="T6" fmla="*/ 56 w 108"/>
              <a:gd name="T7" fmla="*/ 38 h 47"/>
              <a:gd name="T8" fmla="*/ 52 w 108"/>
              <a:gd name="T9" fmla="*/ 38 h 47"/>
              <a:gd name="T10" fmla="*/ 34 w 108"/>
              <a:gd name="T11" fmla="*/ 3 h 47"/>
              <a:gd name="T12" fmla="*/ 29 w 108"/>
              <a:gd name="T13" fmla="*/ 1 h 47"/>
              <a:gd name="T14" fmla="*/ 5 w 108"/>
              <a:gd name="T15" fmla="*/ 18 h 47"/>
              <a:gd name="T16" fmla="*/ 0 w 108"/>
              <a:gd name="T17" fmla="*/ 34 h 47"/>
              <a:gd name="T18" fmla="*/ 49 w 108"/>
              <a:gd name="T19" fmla="*/ 47 h 47"/>
              <a:gd name="T20" fmla="*/ 50 w 108"/>
              <a:gd name="T21" fmla="*/ 47 h 47"/>
              <a:gd name="T22" fmla="*/ 50 w 108"/>
              <a:gd name="T23" fmla="*/ 47 h 47"/>
              <a:gd name="T24" fmla="*/ 54 w 108"/>
              <a:gd name="T25" fmla="*/ 47 h 47"/>
              <a:gd name="T26" fmla="*/ 58 w 108"/>
              <a:gd name="T27" fmla="*/ 47 h 47"/>
              <a:gd name="T28" fmla="*/ 59 w 108"/>
              <a:gd name="T29" fmla="*/ 47 h 47"/>
              <a:gd name="T30" fmla="*/ 59 w 108"/>
              <a:gd name="T31" fmla="*/ 47 h 47"/>
              <a:gd name="T32" fmla="*/ 108 w 108"/>
              <a:gd name="T33" fmla="*/ 34 h 47"/>
              <a:gd name="T34" fmla="*/ 103 w 108"/>
              <a:gd name="T35" fmla="*/ 18 h 47"/>
              <a:gd name="T36" fmla="*/ 42 w 108"/>
              <a:gd name="T37" fmla="*/ 38 h 47"/>
              <a:gd name="T38" fmla="*/ 38 w 108"/>
              <a:gd name="T39" fmla="*/ 37 h 47"/>
              <a:gd name="T40" fmla="*/ 25 w 108"/>
              <a:gd name="T41" fmla="*/ 28 h 47"/>
              <a:gd name="T42" fmla="*/ 29 w 108"/>
              <a:gd name="T43" fmla="*/ 21 h 47"/>
              <a:gd name="T44" fmla="*/ 29 w 108"/>
              <a:gd name="T45" fmla="*/ 18 h 47"/>
              <a:gd name="T46" fmla="*/ 26 w 108"/>
              <a:gd name="T47" fmla="*/ 15 h 47"/>
              <a:gd name="T48" fmla="*/ 28 w 108"/>
              <a:gd name="T49" fmla="*/ 11 h 47"/>
              <a:gd name="T50" fmla="*/ 42 w 108"/>
              <a:gd name="T51" fmla="*/ 38 h 47"/>
              <a:gd name="T52" fmla="*/ 13 w 108"/>
              <a:gd name="T53" fmla="*/ 22 h 47"/>
              <a:gd name="T54" fmla="*/ 21 w 108"/>
              <a:gd name="T55" fmla="*/ 14 h 47"/>
              <a:gd name="T56" fmla="*/ 21 w 108"/>
              <a:gd name="T57" fmla="*/ 14 h 47"/>
              <a:gd name="T58" fmla="*/ 21 w 108"/>
              <a:gd name="T59" fmla="*/ 17 h 47"/>
              <a:gd name="T60" fmla="*/ 24 w 108"/>
              <a:gd name="T61" fmla="*/ 20 h 47"/>
              <a:gd name="T62" fmla="*/ 21 w 108"/>
              <a:gd name="T63" fmla="*/ 28 h 47"/>
              <a:gd name="T64" fmla="*/ 21 w 108"/>
              <a:gd name="T65" fmla="*/ 31 h 47"/>
              <a:gd name="T66" fmla="*/ 29 w 108"/>
              <a:gd name="T67" fmla="*/ 37 h 47"/>
              <a:gd name="T68" fmla="*/ 9 w 108"/>
              <a:gd name="T69" fmla="*/ 33 h 47"/>
              <a:gd name="T70" fmla="*/ 13 w 108"/>
              <a:gd name="T71" fmla="*/ 22 h 47"/>
              <a:gd name="T72" fmla="*/ 80 w 108"/>
              <a:gd name="T73" fmla="*/ 11 h 47"/>
              <a:gd name="T74" fmla="*/ 83 w 108"/>
              <a:gd name="T75" fmla="*/ 15 h 47"/>
              <a:gd name="T76" fmla="*/ 79 w 108"/>
              <a:gd name="T77" fmla="*/ 18 h 47"/>
              <a:gd name="T78" fmla="*/ 79 w 108"/>
              <a:gd name="T79" fmla="*/ 21 h 47"/>
              <a:gd name="T80" fmla="*/ 83 w 108"/>
              <a:gd name="T81" fmla="*/ 28 h 47"/>
              <a:gd name="T82" fmla="*/ 70 w 108"/>
              <a:gd name="T83" fmla="*/ 37 h 47"/>
              <a:gd name="T84" fmla="*/ 66 w 108"/>
              <a:gd name="T85" fmla="*/ 38 h 47"/>
              <a:gd name="T86" fmla="*/ 80 w 108"/>
              <a:gd name="T87" fmla="*/ 11 h 47"/>
              <a:gd name="T88" fmla="*/ 79 w 108"/>
              <a:gd name="T89" fmla="*/ 37 h 47"/>
              <a:gd name="T90" fmla="*/ 87 w 108"/>
              <a:gd name="T91" fmla="*/ 31 h 47"/>
              <a:gd name="T92" fmla="*/ 88 w 108"/>
              <a:gd name="T93" fmla="*/ 28 h 47"/>
              <a:gd name="T94" fmla="*/ 84 w 108"/>
              <a:gd name="T95" fmla="*/ 20 h 47"/>
              <a:gd name="T96" fmla="*/ 87 w 108"/>
              <a:gd name="T97" fmla="*/ 17 h 47"/>
              <a:gd name="T98" fmla="*/ 87 w 108"/>
              <a:gd name="T99" fmla="*/ 14 h 47"/>
              <a:gd name="T100" fmla="*/ 87 w 108"/>
              <a:gd name="T101" fmla="*/ 14 h 47"/>
              <a:gd name="T102" fmla="*/ 95 w 108"/>
              <a:gd name="T103" fmla="*/ 22 h 47"/>
              <a:gd name="T104" fmla="*/ 99 w 108"/>
              <a:gd name="T105" fmla="*/ 33 h 47"/>
              <a:gd name="T106" fmla="*/ 79 w 108"/>
              <a:gd name="T107" fmla="*/ 3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" h="47">
                <a:moveTo>
                  <a:pt x="103" y="18"/>
                </a:moveTo>
                <a:cubicBezTo>
                  <a:pt x="99" y="10"/>
                  <a:pt x="91" y="4"/>
                  <a:pt x="79" y="1"/>
                </a:cubicBezTo>
                <a:cubicBezTo>
                  <a:pt x="77" y="0"/>
                  <a:pt x="75" y="1"/>
                  <a:pt x="74" y="3"/>
                </a:cubicBezTo>
                <a:cubicBezTo>
                  <a:pt x="56" y="38"/>
                  <a:pt x="56" y="38"/>
                  <a:pt x="56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34" y="3"/>
                  <a:pt x="34" y="3"/>
                  <a:pt x="34" y="3"/>
                </a:cubicBezTo>
                <a:cubicBezTo>
                  <a:pt x="33" y="1"/>
                  <a:pt x="31" y="0"/>
                  <a:pt x="29" y="1"/>
                </a:cubicBezTo>
                <a:cubicBezTo>
                  <a:pt x="17" y="4"/>
                  <a:pt x="9" y="10"/>
                  <a:pt x="5" y="18"/>
                </a:cubicBezTo>
                <a:cubicBezTo>
                  <a:pt x="0" y="28"/>
                  <a:pt x="0" y="34"/>
                  <a:pt x="0" y="34"/>
                </a:cubicBezTo>
                <a:cubicBezTo>
                  <a:pt x="0" y="42"/>
                  <a:pt x="17" y="46"/>
                  <a:pt x="49" y="47"/>
                </a:cubicBezTo>
                <a:cubicBezTo>
                  <a:pt x="49" y="47"/>
                  <a:pt x="49" y="47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1" y="47"/>
                  <a:pt x="53" y="47"/>
                  <a:pt x="54" y="47"/>
                </a:cubicBezTo>
                <a:cubicBezTo>
                  <a:pt x="56" y="47"/>
                  <a:pt x="57" y="47"/>
                  <a:pt x="58" y="47"/>
                </a:cubicBezTo>
                <a:cubicBezTo>
                  <a:pt x="59" y="47"/>
                  <a:pt x="59" y="47"/>
                  <a:pt x="59" y="47"/>
                </a:cubicBezTo>
                <a:cubicBezTo>
                  <a:pt x="59" y="47"/>
                  <a:pt x="59" y="47"/>
                  <a:pt x="59" y="47"/>
                </a:cubicBezTo>
                <a:cubicBezTo>
                  <a:pt x="91" y="46"/>
                  <a:pt x="108" y="42"/>
                  <a:pt x="108" y="34"/>
                </a:cubicBezTo>
                <a:cubicBezTo>
                  <a:pt x="108" y="34"/>
                  <a:pt x="108" y="28"/>
                  <a:pt x="103" y="18"/>
                </a:cubicBezTo>
                <a:close/>
                <a:moveTo>
                  <a:pt x="42" y="38"/>
                </a:moveTo>
                <a:cubicBezTo>
                  <a:pt x="41" y="38"/>
                  <a:pt x="39" y="38"/>
                  <a:pt x="38" y="37"/>
                </a:cubicBezTo>
                <a:cubicBezTo>
                  <a:pt x="25" y="28"/>
                  <a:pt x="25" y="28"/>
                  <a:pt x="25" y="28"/>
                </a:cubicBezTo>
                <a:cubicBezTo>
                  <a:pt x="29" y="21"/>
                  <a:pt x="29" y="21"/>
                  <a:pt x="29" y="21"/>
                </a:cubicBezTo>
                <a:cubicBezTo>
                  <a:pt x="30" y="20"/>
                  <a:pt x="29" y="19"/>
                  <a:pt x="29" y="18"/>
                </a:cubicBezTo>
                <a:cubicBezTo>
                  <a:pt x="26" y="15"/>
                  <a:pt x="26" y="15"/>
                  <a:pt x="26" y="15"/>
                </a:cubicBezTo>
                <a:cubicBezTo>
                  <a:pt x="28" y="11"/>
                  <a:pt x="28" y="11"/>
                  <a:pt x="28" y="11"/>
                </a:cubicBezTo>
                <a:lnTo>
                  <a:pt x="42" y="38"/>
                </a:lnTo>
                <a:close/>
                <a:moveTo>
                  <a:pt x="13" y="22"/>
                </a:moveTo>
                <a:cubicBezTo>
                  <a:pt x="14" y="20"/>
                  <a:pt x="16" y="17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20" y="16"/>
                  <a:pt x="21" y="17"/>
                </a:cubicBezTo>
                <a:cubicBezTo>
                  <a:pt x="24" y="20"/>
                  <a:pt x="24" y="20"/>
                  <a:pt x="24" y="20"/>
                </a:cubicBezTo>
                <a:cubicBezTo>
                  <a:pt x="21" y="28"/>
                  <a:pt x="21" y="28"/>
                  <a:pt x="21" y="28"/>
                </a:cubicBezTo>
                <a:cubicBezTo>
                  <a:pt x="20" y="29"/>
                  <a:pt x="20" y="30"/>
                  <a:pt x="21" y="31"/>
                </a:cubicBezTo>
                <a:cubicBezTo>
                  <a:pt x="29" y="37"/>
                  <a:pt x="29" y="37"/>
                  <a:pt x="29" y="37"/>
                </a:cubicBezTo>
                <a:cubicBezTo>
                  <a:pt x="19" y="36"/>
                  <a:pt x="12" y="34"/>
                  <a:pt x="9" y="33"/>
                </a:cubicBezTo>
                <a:cubicBezTo>
                  <a:pt x="10" y="31"/>
                  <a:pt x="10" y="27"/>
                  <a:pt x="13" y="22"/>
                </a:cubicBezTo>
                <a:close/>
                <a:moveTo>
                  <a:pt x="80" y="11"/>
                </a:moveTo>
                <a:cubicBezTo>
                  <a:pt x="83" y="15"/>
                  <a:pt x="83" y="15"/>
                  <a:pt x="83" y="15"/>
                </a:cubicBezTo>
                <a:cubicBezTo>
                  <a:pt x="79" y="18"/>
                  <a:pt x="79" y="18"/>
                  <a:pt x="79" y="18"/>
                </a:cubicBezTo>
                <a:cubicBezTo>
                  <a:pt x="79" y="19"/>
                  <a:pt x="79" y="20"/>
                  <a:pt x="79" y="21"/>
                </a:cubicBezTo>
                <a:cubicBezTo>
                  <a:pt x="83" y="28"/>
                  <a:pt x="83" y="28"/>
                  <a:pt x="83" y="28"/>
                </a:cubicBezTo>
                <a:cubicBezTo>
                  <a:pt x="70" y="37"/>
                  <a:pt x="70" y="37"/>
                  <a:pt x="70" y="37"/>
                </a:cubicBezTo>
                <a:cubicBezTo>
                  <a:pt x="69" y="38"/>
                  <a:pt x="68" y="38"/>
                  <a:pt x="66" y="38"/>
                </a:cubicBezTo>
                <a:lnTo>
                  <a:pt x="80" y="11"/>
                </a:lnTo>
                <a:close/>
                <a:moveTo>
                  <a:pt x="79" y="37"/>
                </a:moveTo>
                <a:cubicBezTo>
                  <a:pt x="87" y="31"/>
                  <a:pt x="87" y="31"/>
                  <a:pt x="87" y="31"/>
                </a:cubicBezTo>
                <a:cubicBezTo>
                  <a:pt x="88" y="30"/>
                  <a:pt x="88" y="29"/>
                  <a:pt x="88" y="28"/>
                </a:cubicBezTo>
                <a:cubicBezTo>
                  <a:pt x="84" y="20"/>
                  <a:pt x="84" y="20"/>
                  <a:pt x="84" y="20"/>
                </a:cubicBezTo>
                <a:cubicBezTo>
                  <a:pt x="87" y="17"/>
                  <a:pt x="87" y="17"/>
                  <a:pt x="87" y="17"/>
                </a:cubicBezTo>
                <a:cubicBezTo>
                  <a:pt x="88" y="16"/>
                  <a:pt x="88" y="15"/>
                  <a:pt x="87" y="14"/>
                </a:cubicBezTo>
                <a:cubicBezTo>
                  <a:pt x="87" y="14"/>
                  <a:pt x="87" y="14"/>
                  <a:pt x="87" y="14"/>
                </a:cubicBezTo>
                <a:cubicBezTo>
                  <a:pt x="92" y="17"/>
                  <a:pt x="94" y="20"/>
                  <a:pt x="95" y="22"/>
                </a:cubicBezTo>
                <a:cubicBezTo>
                  <a:pt x="98" y="27"/>
                  <a:pt x="99" y="31"/>
                  <a:pt x="99" y="33"/>
                </a:cubicBezTo>
                <a:cubicBezTo>
                  <a:pt x="96" y="34"/>
                  <a:pt x="89" y="36"/>
                  <a:pt x="79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70"/>
          <p:cNvSpPr>
            <a:spLocks noEditPoints="1"/>
          </p:cNvSpPr>
          <p:nvPr/>
        </p:nvSpPr>
        <p:spPr bwMode="auto">
          <a:xfrm>
            <a:off x="9904584" y="5528936"/>
            <a:ext cx="318037" cy="322392"/>
          </a:xfrm>
          <a:custGeom>
            <a:avLst/>
            <a:gdLst>
              <a:gd name="T0" fmla="*/ 65 w 66"/>
              <a:gd name="T1" fmla="*/ 33 h 67"/>
              <a:gd name="T2" fmla="*/ 60 w 66"/>
              <a:gd name="T3" fmla="*/ 29 h 67"/>
              <a:gd name="T4" fmla="*/ 60 w 66"/>
              <a:gd name="T5" fmla="*/ 29 h 67"/>
              <a:gd name="T6" fmla="*/ 60 w 66"/>
              <a:gd name="T7" fmla="*/ 20 h 67"/>
              <a:gd name="T8" fmla="*/ 33 w 66"/>
              <a:gd name="T9" fmla="*/ 0 h 67"/>
              <a:gd name="T10" fmla="*/ 6 w 66"/>
              <a:gd name="T11" fmla="*/ 20 h 67"/>
              <a:gd name="T12" fmla="*/ 6 w 66"/>
              <a:gd name="T13" fmla="*/ 29 h 67"/>
              <a:gd name="T14" fmla="*/ 1 w 66"/>
              <a:gd name="T15" fmla="*/ 33 h 67"/>
              <a:gd name="T16" fmla="*/ 1 w 66"/>
              <a:gd name="T17" fmla="*/ 41 h 67"/>
              <a:gd name="T18" fmla="*/ 10 w 66"/>
              <a:gd name="T19" fmla="*/ 50 h 67"/>
              <a:gd name="T20" fmla="*/ 33 w 66"/>
              <a:gd name="T21" fmla="*/ 67 h 67"/>
              <a:gd name="T22" fmla="*/ 56 w 66"/>
              <a:gd name="T23" fmla="*/ 50 h 67"/>
              <a:gd name="T24" fmla="*/ 65 w 66"/>
              <a:gd name="T25" fmla="*/ 41 h 67"/>
              <a:gd name="T26" fmla="*/ 65 w 66"/>
              <a:gd name="T27" fmla="*/ 33 h 67"/>
              <a:gd name="T28" fmla="*/ 5 w 66"/>
              <a:gd name="T29" fmla="*/ 40 h 67"/>
              <a:gd name="T30" fmla="*/ 5 w 66"/>
              <a:gd name="T31" fmla="*/ 35 h 67"/>
              <a:gd name="T32" fmla="*/ 6 w 66"/>
              <a:gd name="T33" fmla="*/ 34 h 67"/>
              <a:gd name="T34" fmla="*/ 8 w 66"/>
              <a:gd name="T35" fmla="*/ 44 h 67"/>
              <a:gd name="T36" fmla="*/ 5 w 66"/>
              <a:gd name="T37" fmla="*/ 40 h 67"/>
              <a:gd name="T38" fmla="*/ 45 w 66"/>
              <a:gd name="T39" fmla="*/ 23 h 67"/>
              <a:gd name="T40" fmla="*/ 48 w 66"/>
              <a:gd name="T41" fmla="*/ 28 h 67"/>
              <a:gd name="T42" fmla="*/ 51 w 66"/>
              <a:gd name="T43" fmla="*/ 30 h 67"/>
              <a:gd name="T44" fmla="*/ 51 w 66"/>
              <a:gd name="T45" fmla="*/ 31 h 67"/>
              <a:gd name="T46" fmla="*/ 51 w 66"/>
              <a:gd name="T47" fmla="*/ 33 h 67"/>
              <a:gd name="T48" fmla="*/ 42 w 66"/>
              <a:gd name="T49" fmla="*/ 29 h 67"/>
              <a:gd name="T50" fmla="*/ 31 w 66"/>
              <a:gd name="T51" fmla="*/ 29 h 67"/>
              <a:gd name="T52" fmla="*/ 45 w 66"/>
              <a:gd name="T53" fmla="*/ 23 h 67"/>
              <a:gd name="T54" fmla="*/ 47 w 66"/>
              <a:gd name="T55" fmla="*/ 36 h 67"/>
              <a:gd name="T56" fmla="*/ 42 w 66"/>
              <a:gd name="T57" fmla="*/ 40 h 67"/>
              <a:gd name="T58" fmla="*/ 38 w 66"/>
              <a:gd name="T59" fmla="*/ 36 h 67"/>
              <a:gd name="T60" fmla="*/ 42 w 66"/>
              <a:gd name="T61" fmla="*/ 34 h 67"/>
              <a:gd name="T62" fmla="*/ 47 w 66"/>
              <a:gd name="T63" fmla="*/ 36 h 67"/>
              <a:gd name="T64" fmla="*/ 29 w 66"/>
              <a:gd name="T65" fmla="*/ 36 h 67"/>
              <a:gd name="T66" fmla="*/ 24 w 66"/>
              <a:gd name="T67" fmla="*/ 40 h 67"/>
              <a:gd name="T68" fmla="*/ 20 w 66"/>
              <a:gd name="T69" fmla="*/ 36 h 67"/>
              <a:gd name="T70" fmla="*/ 24 w 66"/>
              <a:gd name="T71" fmla="*/ 34 h 67"/>
              <a:gd name="T72" fmla="*/ 29 w 66"/>
              <a:gd name="T73" fmla="*/ 36 h 67"/>
              <a:gd name="T74" fmla="*/ 33 w 66"/>
              <a:gd name="T75" fmla="*/ 58 h 67"/>
              <a:gd name="T76" fmla="*/ 18 w 66"/>
              <a:gd name="T77" fmla="*/ 46 h 67"/>
              <a:gd name="T78" fmla="*/ 17 w 66"/>
              <a:gd name="T79" fmla="*/ 41 h 67"/>
              <a:gd name="T80" fmla="*/ 24 w 66"/>
              <a:gd name="T81" fmla="*/ 45 h 67"/>
              <a:gd name="T82" fmla="*/ 33 w 66"/>
              <a:gd name="T83" fmla="*/ 37 h 67"/>
              <a:gd name="T84" fmla="*/ 33 w 66"/>
              <a:gd name="T85" fmla="*/ 37 h 67"/>
              <a:gd name="T86" fmla="*/ 33 w 66"/>
              <a:gd name="T87" fmla="*/ 37 h 67"/>
              <a:gd name="T88" fmla="*/ 42 w 66"/>
              <a:gd name="T89" fmla="*/ 45 h 67"/>
              <a:gd name="T90" fmla="*/ 49 w 66"/>
              <a:gd name="T91" fmla="*/ 42 h 67"/>
              <a:gd name="T92" fmla="*/ 48 w 66"/>
              <a:gd name="T93" fmla="*/ 46 h 67"/>
              <a:gd name="T94" fmla="*/ 33 w 66"/>
              <a:gd name="T95" fmla="*/ 58 h 67"/>
              <a:gd name="T96" fmla="*/ 61 w 66"/>
              <a:gd name="T97" fmla="*/ 40 h 67"/>
              <a:gd name="T98" fmla="*/ 58 w 66"/>
              <a:gd name="T99" fmla="*/ 44 h 67"/>
              <a:gd name="T100" fmla="*/ 60 w 66"/>
              <a:gd name="T101" fmla="*/ 34 h 67"/>
              <a:gd name="T102" fmla="*/ 61 w 66"/>
              <a:gd name="T103" fmla="*/ 35 h 67"/>
              <a:gd name="T104" fmla="*/ 61 w 66"/>
              <a:gd name="T105" fmla="*/ 4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" h="67">
                <a:moveTo>
                  <a:pt x="65" y="33"/>
                </a:moveTo>
                <a:cubicBezTo>
                  <a:pt x="64" y="31"/>
                  <a:pt x="62" y="30"/>
                  <a:pt x="60" y="29"/>
                </a:cubicBezTo>
                <a:cubicBezTo>
                  <a:pt x="60" y="29"/>
                  <a:pt x="60" y="29"/>
                  <a:pt x="60" y="29"/>
                </a:cubicBezTo>
                <a:cubicBezTo>
                  <a:pt x="60" y="25"/>
                  <a:pt x="60" y="23"/>
                  <a:pt x="60" y="20"/>
                </a:cubicBezTo>
                <a:cubicBezTo>
                  <a:pt x="58" y="9"/>
                  <a:pt x="47" y="0"/>
                  <a:pt x="33" y="0"/>
                </a:cubicBezTo>
                <a:cubicBezTo>
                  <a:pt x="19" y="0"/>
                  <a:pt x="8" y="9"/>
                  <a:pt x="6" y="20"/>
                </a:cubicBezTo>
                <a:cubicBezTo>
                  <a:pt x="6" y="23"/>
                  <a:pt x="6" y="25"/>
                  <a:pt x="6" y="29"/>
                </a:cubicBezTo>
                <a:cubicBezTo>
                  <a:pt x="4" y="30"/>
                  <a:pt x="2" y="31"/>
                  <a:pt x="1" y="33"/>
                </a:cubicBezTo>
                <a:cubicBezTo>
                  <a:pt x="0" y="35"/>
                  <a:pt x="0" y="38"/>
                  <a:pt x="1" y="41"/>
                </a:cubicBezTo>
                <a:cubicBezTo>
                  <a:pt x="3" y="47"/>
                  <a:pt x="7" y="49"/>
                  <a:pt x="10" y="50"/>
                </a:cubicBezTo>
                <a:cubicBezTo>
                  <a:pt x="13" y="61"/>
                  <a:pt x="22" y="67"/>
                  <a:pt x="33" y="67"/>
                </a:cubicBezTo>
                <a:cubicBezTo>
                  <a:pt x="43" y="67"/>
                  <a:pt x="52" y="61"/>
                  <a:pt x="56" y="50"/>
                </a:cubicBezTo>
                <a:cubicBezTo>
                  <a:pt x="59" y="49"/>
                  <a:pt x="63" y="47"/>
                  <a:pt x="65" y="41"/>
                </a:cubicBezTo>
                <a:cubicBezTo>
                  <a:pt x="66" y="38"/>
                  <a:pt x="66" y="35"/>
                  <a:pt x="65" y="33"/>
                </a:cubicBezTo>
                <a:close/>
                <a:moveTo>
                  <a:pt x="5" y="40"/>
                </a:moveTo>
                <a:cubicBezTo>
                  <a:pt x="5" y="38"/>
                  <a:pt x="5" y="36"/>
                  <a:pt x="5" y="35"/>
                </a:cubicBezTo>
                <a:cubicBezTo>
                  <a:pt x="5" y="34"/>
                  <a:pt x="6" y="34"/>
                  <a:pt x="6" y="34"/>
                </a:cubicBezTo>
                <a:cubicBezTo>
                  <a:pt x="7" y="37"/>
                  <a:pt x="8" y="41"/>
                  <a:pt x="8" y="44"/>
                </a:cubicBezTo>
                <a:cubicBezTo>
                  <a:pt x="7" y="43"/>
                  <a:pt x="6" y="41"/>
                  <a:pt x="5" y="40"/>
                </a:cubicBezTo>
                <a:close/>
                <a:moveTo>
                  <a:pt x="45" y="23"/>
                </a:moveTo>
                <a:cubicBezTo>
                  <a:pt x="46" y="25"/>
                  <a:pt x="47" y="26"/>
                  <a:pt x="48" y="28"/>
                </a:cubicBezTo>
                <a:cubicBezTo>
                  <a:pt x="49" y="29"/>
                  <a:pt x="50" y="30"/>
                  <a:pt x="51" y="30"/>
                </a:cubicBezTo>
                <a:cubicBezTo>
                  <a:pt x="51" y="30"/>
                  <a:pt x="51" y="31"/>
                  <a:pt x="51" y="31"/>
                </a:cubicBezTo>
                <a:cubicBezTo>
                  <a:pt x="51" y="31"/>
                  <a:pt x="51" y="32"/>
                  <a:pt x="51" y="33"/>
                </a:cubicBezTo>
                <a:cubicBezTo>
                  <a:pt x="50" y="31"/>
                  <a:pt x="47" y="29"/>
                  <a:pt x="42" y="29"/>
                </a:cubicBezTo>
                <a:cubicBezTo>
                  <a:pt x="40" y="29"/>
                  <a:pt x="35" y="29"/>
                  <a:pt x="31" y="29"/>
                </a:cubicBezTo>
                <a:cubicBezTo>
                  <a:pt x="39" y="27"/>
                  <a:pt x="42" y="24"/>
                  <a:pt x="45" y="23"/>
                </a:cubicBezTo>
                <a:close/>
                <a:moveTo>
                  <a:pt x="47" y="36"/>
                </a:moveTo>
                <a:cubicBezTo>
                  <a:pt x="47" y="38"/>
                  <a:pt x="45" y="40"/>
                  <a:pt x="42" y="40"/>
                </a:cubicBezTo>
                <a:cubicBezTo>
                  <a:pt x="40" y="40"/>
                  <a:pt x="38" y="38"/>
                  <a:pt x="38" y="36"/>
                </a:cubicBezTo>
                <a:cubicBezTo>
                  <a:pt x="38" y="35"/>
                  <a:pt x="38" y="34"/>
                  <a:pt x="42" y="34"/>
                </a:cubicBezTo>
                <a:cubicBezTo>
                  <a:pt x="47" y="34"/>
                  <a:pt x="47" y="35"/>
                  <a:pt x="47" y="36"/>
                </a:cubicBezTo>
                <a:close/>
                <a:moveTo>
                  <a:pt x="29" y="36"/>
                </a:moveTo>
                <a:cubicBezTo>
                  <a:pt x="29" y="38"/>
                  <a:pt x="27" y="40"/>
                  <a:pt x="24" y="40"/>
                </a:cubicBezTo>
                <a:cubicBezTo>
                  <a:pt x="22" y="40"/>
                  <a:pt x="20" y="38"/>
                  <a:pt x="20" y="36"/>
                </a:cubicBezTo>
                <a:cubicBezTo>
                  <a:pt x="20" y="35"/>
                  <a:pt x="20" y="34"/>
                  <a:pt x="24" y="34"/>
                </a:cubicBezTo>
                <a:cubicBezTo>
                  <a:pt x="29" y="34"/>
                  <a:pt x="29" y="35"/>
                  <a:pt x="29" y="36"/>
                </a:cubicBezTo>
                <a:close/>
                <a:moveTo>
                  <a:pt x="33" y="58"/>
                </a:moveTo>
                <a:cubicBezTo>
                  <a:pt x="26" y="58"/>
                  <a:pt x="19" y="53"/>
                  <a:pt x="18" y="46"/>
                </a:cubicBezTo>
                <a:cubicBezTo>
                  <a:pt x="17" y="44"/>
                  <a:pt x="17" y="43"/>
                  <a:pt x="17" y="41"/>
                </a:cubicBezTo>
                <a:cubicBezTo>
                  <a:pt x="18" y="43"/>
                  <a:pt x="21" y="45"/>
                  <a:pt x="24" y="45"/>
                </a:cubicBezTo>
                <a:cubicBezTo>
                  <a:pt x="29" y="45"/>
                  <a:pt x="32" y="42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3" y="37"/>
                  <a:pt x="33" y="37"/>
                  <a:pt x="33" y="37"/>
                </a:cubicBezTo>
                <a:cubicBezTo>
                  <a:pt x="34" y="42"/>
                  <a:pt x="37" y="45"/>
                  <a:pt x="42" y="45"/>
                </a:cubicBezTo>
                <a:cubicBezTo>
                  <a:pt x="45" y="45"/>
                  <a:pt x="47" y="44"/>
                  <a:pt x="49" y="42"/>
                </a:cubicBezTo>
                <a:cubicBezTo>
                  <a:pt x="49" y="43"/>
                  <a:pt x="48" y="44"/>
                  <a:pt x="48" y="46"/>
                </a:cubicBezTo>
                <a:cubicBezTo>
                  <a:pt x="46" y="53"/>
                  <a:pt x="40" y="58"/>
                  <a:pt x="33" y="58"/>
                </a:cubicBezTo>
                <a:close/>
                <a:moveTo>
                  <a:pt x="61" y="40"/>
                </a:moveTo>
                <a:cubicBezTo>
                  <a:pt x="60" y="42"/>
                  <a:pt x="59" y="43"/>
                  <a:pt x="58" y="44"/>
                </a:cubicBezTo>
                <a:cubicBezTo>
                  <a:pt x="58" y="41"/>
                  <a:pt x="59" y="37"/>
                  <a:pt x="60" y="34"/>
                </a:cubicBezTo>
                <a:cubicBezTo>
                  <a:pt x="60" y="34"/>
                  <a:pt x="61" y="34"/>
                  <a:pt x="61" y="35"/>
                </a:cubicBezTo>
                <a:cubicBezTo>
                  <a:pt x="61" y="36"/>
                  <a:pt x="61" y="38"/>
                  <a:pt x="61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71"/>
          <p:cNvSpPr/>
          <p:nvPr/>
        </p:nvSpPr>
        <p:spPr bwMode="auto">
          <a:xfrm>
            <a:off x="10020761" y="5876015"/>
            <a:ext cx="85681" cy="129247"/>
          </a:xfrm>
          <a:custGeom>
            <a:avLst/>
            <a:gdLst>
              <a:gd name="T0" fmla="*/ 9 w 18"/>
              <a:gd name="T1" fmla="*/ 0 h 27"/>
              <a:gd name="T2" fmla="*/ 9 w 18"/>
              <a:gd name="T3" fmla="*/ 0 h 27"/>
              <a:gd name="T4" fmla="*/ 14 w 18"/>
              <a:gd name="T5" fmla="*/ 0 h 27"/>
              <a:gd name="T6" fmla="*/ 18 w 18"/>
              <a:gd name="T7" fmla="*/ 5 h 27"/>
              <a:gd name="T8" fmla="*/ 13 w 18"/>
              <a:gd name="T9" fmla="*/ 14 h 27"/>
              <a:gd name="T10" fmla="*/ 18 w 18"/>
              <a:gd name="T11" fmla="*/ 27 h 27"/>
              <a:gd name="T12" fmla="*/ 9 w 18"/>
              <a:gd name="T13" fmla="*/ 27 h 27"/>
              <a:gd name="T14" fmla="*/ 9 w 18"/>
              <a:gd name="T15" fmla="*/ 27 h 27"/>
              <a:gd name="T16" fmla="*/ 0 w 18"/>
              <a:gd name="T17" fmla="*/ 27 h 27"/>
              <a:gd name="T18" fmla="*/ 5 w 18"/>
              <a:gd name="T19" fmla="*/ 14 h 27"/>
              <a:gd name="T20" fmla="*/ 0 w 18"/>
              <a:gd name="T21" fmla="*/ 5 h 27"/>
              <a:gd name="T22" fmla="*/ 4 w 18"/>
              <a:gd name="T23" fmla="*/ 0 h 27"/>
              <a:gd name="T24" fmla="*/ 9 w 18"/>
              <a:gd name="T25" fmla="*/ 0 h 27"/>
              <a:gd name="T26" fmla="*/ 9 w 18"/>
              <a:gd name="T27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" h="27">
                <a:moveTo>
                  <a:pt x="9" y="0"/>
                </a:moveTo>
                <a:cubicBezTo>
                  <a:pt x="9" y="0"/>
                  <a:pt x="9" y="0"/>
                  <a:pt x="9" y="0"/>
                </a:cubicBezTo>
                <a:cubicBezTo>
                  <a:pt x="11" y="0"/>
                  <a:pt x="12" y="0"/>
                  <a:pt x="14" y="0"/>
                </a:cubicBezTo>
                <a:cubicBezTo>
                  <a:pt x="18" y="5"/>
                  <a:pt x="18" y="5"/>
                  <a:pt x="18" y="5"/>
                </a:cubicBezTo>
                <a:cubicBezTo>
                  <a:pt x="13" y="14"/>
                  <a:pt x="13" y="14"/>
                  <a:pt x="13" y="14"/>
                </a:cubicBezTo>
                <a:cubicBezTo>
                  <a:pt x="18" y="27"/>
                  <a:pt x="18" y="27"/>
                  <a:pt x="18" y="27"/>
                </a:cubicBezTo>
                <a:cubicBezTo>
                  <a:pt x="15" y="27"/>
                  <a:pt x="12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6" y="27"/>
                  <a:pt x="3" y="27"/>
                  <a:pt x="0" y="27"/>
                </a:cubicBezTo>
                <a:cubicBezTo>
                  <a:pt x="5" y="14"/>
                  <a:pt x="5" y="14"/>
                  <a:pt x="5" y="14"/>
                </a:cubicBezTo>
                <a:cubicBezTo>
                  <a:pt x="0" y="5"/>
                  <a:pt x="0" y="5"/>
                  <a:pt x="0" y="5"/>
                </a:cubicBezTo>
                <a:cubicBezTo>
                  <a:pt x="4" y="0"/>
                  <a:pt x="4" y="0"/>
                  <a:pt x="4" y="0"/>
                </a:cubicBezTo>
                <a:cubicBezTo>
                  <a:pt x="6" y="0"/>
                  <a:pt x="7" y="0"/>
                  <a:pt x="9" y="0"/>
                </a:cubicBezTo>
                <a:cubicBezTo>
                  <a:pt x="9" y="0"/>
                  <a:pt x="9" y="0"/>
                  <a:pt x="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72"/>
          <p:cNvSpPr/>
          <p:nvPr/>
        </p:nvSpPr>
        <p:spPr bwMode="auto">
          <a:xfrm>
            <a:off x="8661485" y="5528936"/>
            <a:ext cx="519895" cy="274469"/>
          </a:xfrm>
          <a:custGeom>
            <a:avLst/>
            <a:gdLst>
              <a:gd name="T0" fmla="*/ 4 w 108"/>
              <a:gd name="T1" fmla="*/ 52 h 57"/>
              <a:gd name="T2" fmla="*/ 19 w 108"/>
              <a:gd name="T3" fmla="*/ 52 h 57"/>
              <a:gd name="T4" fmla="*/ 30 w 108"/>
              <a:gd name="T5" fmla="*/ 26 h 57"/>
              <a:gd name="T6" fmla="*/ 38 w 108"/>
              <a:gd name="T7" fmla="*/ 20 h 57"/>
              <a:gd name="T8" fmla="*/ 46 w 108"/>
              <a:gd name="T9" fmla="*/ 26 h 57"/>
              <a:gd name="T10" fmla="*/ 58 w 108"/>
              <a:gd name="T11" fmla="*/ 57 h 57"/>
              <a:gd name="T12" fmla="*/ 66 w 108"/>
              <a:gd name="T13" fmla="*/ 43 h 57"/>
              <a:gd name="T14" fmla="*/ 74 w 108"/>
              <a:gd name="T15" fmla="*/ 38 h 57"/>
              <a:gd name="T16" fmla="*/ 81 w 108"/>
              <a:gd name="T17" fmla="*/ 42 h 57"/>
              <a:gd name="T18" fmla="*/ 88 w 108"/>
              <a:gd name="T19" fmla="*/ 52 h 57"/>
              <a:gd name="T20" fmla="*/ 103 w 108"/>
              <a:gd name="T21" fmla="*/ 52 h 57"/>
              <a:gd name="T22" fmla="*/ 105 w 108"/>
              <a:gd name="T23" fmla="*/ 52 h 57"/>
              <a:gd name="T24" fmla="*/ 108 w 108"/>
              <a:gd name="T25" fmla="*/ 34 h 57"/>
              <a:gd name="T26" fmla="*/ 74 w 108"/>
              <a:gd name="T27" fmla="*/ 0 h 57"/>
              <a:gd name="T28" fmla="*/ 54 w 108"/>
              <a:gd name="T29" fmla="*/ 9 h 57"/>
              <a:gd name="T30" fmla="*/ 33 w 108"/>
              <a:gd name="T31" fmla="*/ 0 h 57"/>
              <a:gd name="T32" fmla="*/ 0 w 108"/>
              <a:gd name="T33" fmla="*/ 34 h 57"/>
              <a:gd name="T34" fmla="*/ 3 w 108"/>
              <a:gd name="T35" fmla="*/ 52 h 57"/>
              <a:gd name="T36" fmla="*/ 4 w 108"/>
              <a:gd name="T37" fmla="*/ 52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8" h="57">
                <a:moveTo>
                  <a:pt x="4" y="52"/>
                </a:moveTo>
                <a:cubicBezTo>
                  <a:pt x="19" y="52"/>
                  <a:pt x="19" y="52"/>
                  <a:pt x="19" y="52"/>
                </a:cubicBezTo>
                <a:cubicBezTo>
                  <a:pt x="30" y="26"/>
                  <a:pt x="30" y="26"/>
                  <a:pt x="30" y="26"/>
                </a:cubicBezTo>
                <a:cubicBezTo>
                  <a:pt x="31" y="22"/>
                  <a:pt x="35" y="20"/>
                  <a:pt x="38" y="20"/>
                </a:cubicBezTo>
                <a:cubicBezTo>
                  <a:pt x="42" y="20"/>
                  <a:pt x="45" y="23"/>
                  <a:pt x="46" y="26"/>
                </a:cubicBezTo>
                <a:cubicBezTo>
                  <a:pt x="58" y="57"/>
                  <a:pt x="58" y="57"/>
                  <a:pt x="58" y="57"/>
                </a:cubicBezTo>
                <a:cubicBezTo>
                  <a:pt x="66" y="43"/>
                  <a:pt x="66" y="43"/>
                  <a:pt x="66" y="43"/>
                </a:cubicBezTo>
                <a:cubicBezTo>
                  <a:pt x="68" y="40"/>
                  <a:pt x="70" y="38"/>
                  <a:pt x="74" y="38"/>
                </a:cubicBezTo>
                <a:cubicBezTo>
                  <a:pt x="77" y="38"/>
                  <a:pt x="80" y="40"/>
                  <a:pt x="81" y="42"/>
                </a:cubicBezTo>
                <a:cubicBezTo>
                  <a:pt x="88" y="52"/>
                  <a:pt x="88" y="52"/>
                  <a:pt x="88" y="52"/>
                </a:cubicBezTo>
                <a:cubicBezTo>
                  <a:pt x="103" y="52"/>
                  <a:pt x="103" y="52"/>
                  <a:pt x="103" y="52"/>
                </a:cubicBezTo>
                <a:cubicBezTo>
                  <a:pt x="104" y="52"/>
                  <a:pt x="104" y="52"/>
                  <a:pt x="105" y="52"/>
                </a:cubicBezTo>
                <a:cubicBezTo>
                  <a:pt x="107" y="46"/>
                  <a:pt x="108" y="40"/>
                  <a:pt x="108" y="34"/>
                </a:cubicBezTo>
                <a:cubicBezTo>
                  <a:pt x="108" y="15"/>
                  <a:pt x="92" y="0"/>
                  <a:pt x="74" y="0"/>
                </a:cubicBezTo>
                <a:cubicBezTo>
                  <a:pt x="67" y="0"/>
                  <a:pt x="59" y="5"/>
                  <a:pt x="54" y="9"/>
                </a:cubicBezTo>
                <a:cubicBezTo>
                  <a:pt x="48" y="5"/>
                  <a:pt x="41" y="0"/>
                  <a:pt x="33" y="0"/>
                </a:cubicBezTo>
                <a:cubicBezTo>
                  <a:pt x="15" y="0"/>
                  <a:pt x="0" y="15"/>
                  <a:pt x="0" y="34"/>
                </a:cubicBezTo>
                <a:cubicBezTo>
                  <a:pt x="0" y="40"/>
                  <a:pt x="1" y="46"/>
                  <a:pt x="3" y="52"/>
                </a:cubicBezTo>
                <a:cubicBezTo>
                  <a:pt x="3" y="52"/>
                  <a:pt x="4" y="52"/>
                  <a:pt x="4" y="5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Freeform 73"/>
          <p:cNvSpPr/>
          <p:nvPr/>
        </p:nvSpPr>
        <p:spPr bwMode="auto">
          <a:xfrm>
            <a:off x="8713764" y="5788882"/>
            <a:ext cx="409526" cy="259947"/>
          </a:xfrm>
          <a:custGeom>
            <a:avLst/>
            <a:gdLst>
              <a:gd name="T0" fmla="*/ 72 w 85"/>
              <a:gd name="T1" fmla="*/ 16 h 54"/>
              <a:gd name="T2" fmla="*/ 64 w 85"/>
              <a:gd name="T3" fmla="*/ 12 h 54"/>
              <a:gd name="T4" fmla="*/ 64 w 85"/>
              <a:gd name="T5" fmla="*/ 10 h 54"/>
              <a:gd name="T6" fmla="*/ 53 w 85"/>
              <a:gd name="T7" fmla="*/ 29 h 54"/>
              <a:gd name="T8" fmla="*/ 45 w 85"/>
              <a:gd name="T9" fmla="*/ 34 h 54"/>
              <a:gd name="T10" fmla="*/ 44 w 85"/>
              <a:gd name="T11" fmla="*/ 34 h 54"/>
              <a:gd name="T12" fmla="*/ 36 w 85"/>
              <a:gd name="T13" fmla="*/ 28 h 54"/>
              <a:gd name="T14" fmla="*/ 26 w 85"/>
              <a:gd name="T15" fmla="*/ 0 h 54"/>
              <a:gd name="T16" fmla="*/ 22 w 85"/>
              <a:gd name="T17" fmla="*/ 10 h 54"/>
              <a:gd name="T18" fmla="*/ 13 w 85"/>
              <a:gd name="T19" fmla="*/ 16 h 54"/>
              <a:gd name="T20" fmla="*/ 0 w 85"/>
              <a:gd name="T21" fmla="*/ 16 h 54"/>
              <a:gd name="T22" fmla="*/ 38 w 85"/>
              <a:gd name="T23" fmla="*/ 53 h 54"/>
              <a:gd name="T24" fmla="*/ 43 w 85"/>
              <a:gd name="T25" fmla="*/ 54 h 54"/>
              <a:gd name="T26" fmla="*/ 47 w 85"/>
              <a:gd name="T27" fmla="*/ 53 h 54"/>
              <a:gd name="T28" fmla="*/ 85 w 85"/>
              <a:gd name="T29" fmla="*/ 16 h 54"/>
              <a:gd name="T30" fmla="*/ 72 w 85"/>
              <a:gd name="T31" fmla="*/ 16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5" h="54">
                <a:moveTo>
                  <a:pt x="72" y="16"/>
                </a:moveTo>
                <a:cubicBezTo>
                  <a:pt x="69" y="16"/>
                  <a:pt x="66" y="14"/>
                  <a:pt x="64" y="12"/>
                </a:cubicBezTo>
                <a:cubicBezTo>
                  <a:pt x="64" y="10"/>
                  <a:pt x="64" y="10"/>
                  <a:pt x="64" y="10"/>
                </a:cubicBezTo>
                <a:cubicBezTo>
                  <a:pt x="53" y="29"/>
                  <a:pt x="53" y="29"/>
                  <a:pt x="53" y="29"/>
                </a:cubicBezTo>
                <a:cubicBezTo>
                  <a:pt x="51" y="32"/>
                  <a:pt x="48" y="34"/>
                  <a:pt x="45" y="34"/>
                </a:cubicBezTo>
                <a:cubicBezTo>
                  <a:pt x="45" y="34"/>
                  <a:pt x="44" y="34"/>
                  <a:pt x="44" y="34"/>
                </a:cubicBezTo>
                <a:cubicBezTo>
                  <a:pt x="41" y="33"/>
                  <a:pt x="38" y="31"/>
                  <a:pt x="36" y="28"/>
                </a:cubicBezTo>
                <a:cubicBezTo>
                  <a:pt x="26" y="0"/>
                  <a:pt x="26" y="0"/>
                  <a:pt x="26" y="0"/>
                </a:cubicBezTo>
                <a:cubicBezTo>
                  <a:pt x="22" y="10"/>
                  <a:pt x="22" y="10"/>
                  <a:pt x="22" y="10"/>
                </a:cubicBezTo>
                <a:cubicBezTo>
                  <a:pt x="20" y="14"/>
                  <a:pt x="17" y="16"/>
                  <a:pt x="13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14" y="38"/>
                  <a:pt x="37" y="52"/>
                  <a:pt x="38" y="53"/>
                </a:cubicBezTo>
                <a:cubicBezTo>
                  <a:pt x="39" y="53"/>
                  <a:pt x="41" y="54"/>
                  <a:pt x="43" y="54"/>
                </a:cubicBezTo>
                <a:cubicBezTo>
                  <a:pt x="44" y="54"/>
                  <a:pt x="46" y="53"/>
                  <a:pt x="47" y="53"/>
                </a:cubicBezTo>
                <a:cubicBezTo>
                  <a:pt x="49" y="52"/>
                  <a:pt x="71" y="38"/>
                  <a:pt x="85" y="16"/>
                </a:cubicBezTo>
                <a:lnTo>
                  <a:pt x="72" y="1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Freeform 74"/>
          <p:cNvSpPr/>
          <p:nvPr/>
        </p:nvSpPr>
        <p:spPr bwMode="auto">
          <a:xfrm>
            <a:off x="8661485" y="5649469"/>
            <a:ext cx="519895" cy="278826"/>
          </a:xfrm>
          <a:custGeom>
            <a:avLst/>
            <a:gdLst>
              <a:gd name="T0" fmla="*/ 56 w 108"/>
              <a:gd name="T1" fmla="*/ 58 h 58"/>
              <a:gd name="T2" fmla="*/ 56 w 108"/>
              <a:gd name="T3" fmla="*/ 58 h 58"/>
              <a:gd name="T4" fmla="*/ 52 w 108"/>
              <a:gd name="T5" fmla="*/ 55 h 58"/>
              <a:gd name="T6" fmla="*/ 38 w 108"/>
              <a:gd name="T7" fmla="*/ 16 h 58"/>
              <a:gd name="T8" fmla="*/ 29 w 108"/>
              <a:gd name="T9" fmla="*/ 37 h 58"/>
              <a:gd name="T10" fmla="*/ 24 w 108"/>
              <a:gd name="T11" fmla="*/ 40 h 58"/>
              <a:gd name="T12" fmla="*/ 4 w 108"/>
              <a:gd name="T13" fmla="*/ 40 h 58"/>
              <a:gd name="T14" fmla="*/ 0 w 108"/>
              <a:gd name="T15" fmla="*/ 36 h 58"/>
              <a:gd name="T16" fmla="*/ 4 w 108"/>
              <a:gd name="T17" fmla="*/ 31 h 58"/>
              <a:gd name="T18" fmla="*/ 22 w 108"/>
              <a:gd name="T19" fmla="*/ 31 h 58"/>
              <a:gd name="T20" fmla="*/ 34 w 108"/>
              <a:gd name="T21" fmla="*/ 2 h 58"/>
              <a:gd name="T22" fmla="*/ 38 w 108"/>
              <a:gd name="T23" fmla="*/ 0 h 58"/>
              <a:gd name="T24" fmla="*/ 42 w 108"/>
              <a:gd name="T25" fmla="*/ 3 h 58"/>
              <a:gd name="T26" fmla="*/ 57 w 108"/>
              <a:gd name="T27" fmla="*/ 43 h 58"/>
              <a:gd name="T28" fmla="*/ 70 w 108"/>
              <a:gd name="T29" fmla="*/ 20 h 58"/>
              <a:gd name="T30" fmla="*/ 74 w 108"/>
              <a:gd name="T31" fmla="*/ 18 h 58"/>
              <a:gd name="T32" fmla="*/ 78 w 108"/>
              <a:gd name="T33" fmla="*/ 20 h 58"/>
              <a:gd name="T34" fmla="*/ 85 w 108"/>
              <a:gd name="T35" fmla="*/ 31 h 58"/>
              <a:gd name="T36" fmla="*/ 103 w 108"/>
              <a:gd name="T37" fmla="*/ 31 h 58"/>
              <a:gd name="T38" fmla="*/ 103 w 108"/>
              <a:gd name="T39" fmla="*/ 31 h 58"/>
              <a:gd name="T40" fmla="*/ 108 w 108"/>
              <a:gd name="T41" fmla="*/ 35 h 58"/>
              <a:gd name="T42" fmla="*/ 103 w 108"/>
              <a:gd name="T43" fmla="*/ 40 h 58"/>
              <a:gd name="T44" fmla="*/ 83 w 108"/>
              <a:gd name="T45" fmla="*/ 40 h 58"/>
              <a:gd name="T46" fmla="*/ 79 w 108"/>
              <a:gd name="T47" fmla="*/ 38 h 58"/>
              <a:gd name="T48" fmla="*/ 74 w 108"/>
              <a:gd name="T49" fmla="*/ 31 h 58"/>
              <a:gd name="T50" fmla="*/ 60 w 108"/>
              <a:gd name="T51" fmla="*/ 56 h 58"/>
              <a:gd name="T52" fmla="*/ 56 w 108"/>
              <a:gd name="T53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8" h="58">
                <a:moveTo>
                  <a:pt x="56" y="58"/>
                </a:moveTo>
                <a:cubicBezTo>
                  <a:pt x="56" y="58"/>
                  <a:pt x="56" y="58"/>
                  <a:pt x="56" y="58"/>
                </a:cubicBezTo>
                <a:cubicBezTo>
                  <a:pt x="54" y="58"/>
                  <a:pt x="52" y="57"/>
                  <a:pt x="52" y="55"/>
                </a:cubicBezTo>
                <a:cubicBezTo>
                  <a:pt x="38" y="16"/>
                  <a:pt x="38" y="16"/>
                  <a:pt x="38" y="16"/>
                </a:cubicBezTo>
                <a:cubicBezTo>
                  <a:pt x="29" y="37"/>
                  <a:pt x="29" y="37"/>
                  <a:pt x="29" y="37"/>
                </a:cubicBezTo>
                <a:cubicBezTo>
                  <a:pt x="28" y="39"/>
                  <a:pt x="26" y="40"/>
                  <a:pt x="24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2" y="40"/>
                  <a:pt x="0" y="38"/>
                  <a:pt x="0" y="36"/>
                </a:cubicBezTo>
                <a:cubicBezTo>
                  <a:pt x="0" y="33"/>
                  <a:pt x="2" y="31"/>
                  <a:pt x="4" y="31"/>
                </a:cubicBezTo>
                <a:cubicBezTo>
                  <a:pt x="22" y="31"/>
                  <a:pt x="22" y="31"/>
                  <a:pt x="22" y="31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1"/>
                  <a:pt x="36" y="0"/>
                  <a:pt x="38" y="0"/>
                </a:cubicBezTo>
                <a:cubicBezTo>
                  <a:pt x="40" y="0"/>
                  <a:pt x="42" y="1"/>
                  <a:pt x="42" y="3"/>
                </a:cubicBezTo>
                <a:cubicBezTo>
                  <a:pt x="57" y="43"/>
                  <a:pt x="57" y="43"/>
                  <a:pt x="57" y="43"/>
                </a:cubicBezTo>
                <a:cubicBezTo>
                  <a:pt x="70" y="20"/>
                  <a:pt x="70" y="20"/>
                  <a:pt x="70" y="20"/>
                </a:cubicBezTo>
                <a:cubicBezTo>
                  <a:pt x="71" y="19"/>
                  <a:pt x="72" y="18"/>
                  <a:pt x="74" y="18"/>
                </a:cubicBezTo>
                <a:cubicBezTo>
                  <a:pt x="75" y="18"/>
                  <a:pt x="77" y="18"/>
                  <a:pt x="78" y="20"/>
                </a:cubicBezTo>
                <a:cubicBezTo>
                  <a:pt x="85" y="31"/>
                  <a:pt x="85" y="31"/>
                  <a:pt x="85" y="31"/>
                </a:cubicBezTo>
                <a:cubicBezTo>
                  <a:pt x="103" y="31"/>
                  <a:pt x="103" y="31"/>
                  <a:pt x="103" y="31"/>
                </a:cubicBezTo>
                <a:cubicBezTo>
                  <a:pt x="103" y="31"/>
                  <a:pt x="103" y="31"/>
                  <a:pt x="103" y="31"/>
                </a:cubicBezTo>
                <a:cubicBezTo>
                  <a:pt x="106" y="31"/>
                  <a:pt x="108" y="33"/>
                  <a:pt x="108" y="35"/>
                </a:cubicBezTo>
                <a:cubicBezTo>
                  <a:pt x="108" y="38"/>
                  <a:pt x="106" y="40"/>
                  <a:pt x="103" y="40"/>
                </a:cubicBezTo>
                <a:cubicBezTo>
                  <a:pt x="83" y="40"/>
                  <a:pt x="83" y="40"/>
                  <a:pt x="83" y="40"/>
                </a:cubicBezTo>
                <a:cubicBezTo>
                  <a:pt x="81" y="40"/>
                  <a:pt x="80" y="39"/>
                  <a:pt x="79" y="38"/>
                </a:cubicBezTo>
                <a:cubicBezTo>
                  <a:pt x="74" y="31"/>
                  <a:pt x="74" y="31"/>
                  <a:pt x="74" y="31"/>
                </a:cubicBezTo>
                <a:cubicBezTo>
                  <a:pt x="60" y="56"/>
                  <a:pt x="60" y="56"/>
                  <a:pt x="60" y="56"/>
                </a:cubicBezTo>
                <a:cubicBezTo>
                  <a:pt x="59" y="57"/>
                  <a:pt x="58" y="58"/>
                  <a:pt x="56" y="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Freeform 75"/>
          <p:cNvSpPr>
            <a:spLocks noEditPoints="1"/>
          </p:cNvSpPr>
          <p:nvPr/>
        </p:nvSpPr>
        <p:spPr bwMode="auto">
          <a:xfrm>
            <a:off x="7512780" y="5822284"/>
            <a:ext cx="521347" cy="226546"/>
          </a:xfrm>
          <a:custGeom>
            <a:avLst/>
            <a:gdLst>
              <a:gd name="T0" fmla="*/ 103 w 108"/>
              <a:gd name="T1" fmla="*/ 18 h 47"/>
              <a:gd name="T2" fmla="*/ 80 w 108"/>
              <a:gd name="T3" fmla="*/ 1 h 47"/>
              <a:gd name="T4" fmla="*/ 74 w 108"/>
              <a:gd name="T5" fmla="*/ 3 h 47"/>
              <a:gd name="T6" fmla="*/ 56 w 108"/>
              <a:gd name="T7" fmla="*/ 38 h 47"/>
              <a:gd name="T8" fmla="*/ 53 w 108"/>
              <a:gd name="T9" fmla="*/ 38 h 47"/>
              <a:gd name="T10" fmla="*/ 34 w 108"/>
              <a:gd name="T11" fmla="*/ 3 h 47"/>
              <a:gd name="T12" fmla="*/ 29 w 108"/>
              <a:gd name="T13" fmla="*/ 1 h 47"/>
              <a:gd name="T14" fmla="*/ 5 w 108"/>
              <a:gd name="T15" fmla="*/ 18 h 47"/>
              <a:gd name="T16" fmla="*/ 0 w 108"/>
              <a:gd name="T17" fmla="*/ 34 h 47"/>
              <a:gd name="T18" fmla="*/ 50 w 108"/>
              <a:gd name="T19" fmla="*/ 47 h 47"/>
              <a:gd name="T20" fmla="*/ 50 w 108"/>
              <a:gd name="T21" fmla="*/ 47 h 47"/>
              <a:gd name="T22" fmla="*/ 50 w 108"/>
              <a:gd name="T23" fmla="*/ 47 h 47"/>
              <a:gd name="T24" fmla="*/ 54 w 108"/>
              <a:gd name="T25" fmla="*/ 47 h 47"/>
              <a:gd name="T26" fmla="*/ 59 w 108"/>
              <a:gd name="T27" fmla="*/ 47 h 47"/>
              <a:gd name="T28" fmla="*/ 59 w 108"/>
              <a:gd name="T29" fmla="*/ 47 h 47"/>
              <a:gd name="T30" fmla="*/ 59 w 108"/>
              <a:gd name="T31" fmla="*/ 47 h 47"/>
              <a:gd name="T32" fmla="*/ 108 w 108"/>
              <a:gd name="T33" fmla="*/ 34 h 47"/>
              <a:gd name="T34" fmla="*/ 103 w 108"/>
              <a:gd name="T35" fmla="*/ 18 h 47"/>
              <a:gd name="T36" fmla="*/ 10 w 108"/>
              <a:gd name="T37" fmla="*/ 33 h 47"/>
              <a:gd name="T38" fmla="*/ 13 w 108"/>
              <a:gd name="T39" fmla="*/ 22 h 47"/>
              <a:gd name="T40" fmla="*/ 21 w 108"/>
              <a:gd name="T41" fmla="*/ 14 h 47"/>
              <a:gd name="T42" fmla="*/ 21 w 108"/>
              <a:gd name="T43" fmla="*/ 14 h 47"/>
              <a:gd name="T44" fmla="*/ 21 w 108"/>
              <a:gd name="T45" fmla="*/ 17 h 47"/>
              <a:gd name="T46" fmla="*/ 25 w 108"/>
              <a:gd name="T47" fmla="*/ 20 h 47"/>
              <a:gd name="T48" fmla="*/ 21 w 108"/>
              <a:gd name="T49" fmla="*/ 28 h 47"/>
              <a:gd name="T50" fmla="*/ 22 w 108"/>
              <a:gd name="T51" fmla="*/ 31 h 47"/>
              <a:gd name="T52" fmla="*/ 30 w 108"/>
              <a:gd name="T53" fmla="*/ 37 h 47"/>
              <a:gd name="T54" fmla="*/ 10 w 108"/>
              <a:gd name="T55" fmla="*/ 33 h 47"/>
              <a:gd name="T56" fmla="*/ 38 w 108"/>
              <a:gd name="T57" fmla="*/ 37 h 47"/>
              <a:gd name="T58" fmla="*/ 26 w 108"/>
              <a:gd name="T59" fmla="*/ 28 h 47"/>
              <a:gd name="T60" fmla="*/ 29 w 108"/>
              <a:gd name="T61" fmla="*/ 21 h 47"/>
              <a:gd name="T62" fmla="*/ 29 w 108"/>
              <a:gd name="T63" fmla="*/ 18 h 47"/>
              <a:gd name="T64" fmla="*/ 26 w 108"/>
              <a:gd name="T65" fmla="*/ 15 h 47"/>
              <a:gd name="T66" fmla="*/ 29 w 108"/>
              <a:gd name="T67" fmla="*/ 11 h 47"/>
              <a:gd name="T68" fmla="*/ 42 w 108"/>
              <a:gd name="T69" fmla="*/ 38 h 47"/>
              <a:gd name="T70" fmla="*/ 38 w 108"/>
              <a:gd name="T71" fmla="*/ 37 h 47"/>
              <a:gd name="T72" fmla="*/ 66 w 108"/>
              <a:gd name="T73" fmla="*/ 38 h 47"/>
              <a:gd name="T74" fmla="*/ 80 w 108"/>
              <a:gd name="T75" fmla="*/ 11 h 47"/>
              <a:gd name="T76" fmla="*/ 83 w 108"/>
              <a:gd name="T77" fmla="*/ 15 h 47"/>
              <a:gd name="T78" fmla="*/ 80 w 108"/>
              <a:gd name="T79" fmla="*/ 18 h 47"/>
              <a:gd name="T80" fmla="*/ 79 w 108"/>
              <a:gd name="T81" fmla="*/ 21 h 47"/>
              <a:gd name="T82" fmla="*/ 83 w 108"/>
              <a:gd name="T83" fmla="*/ 28 h 47"/>
              <a:gd name="T84" fmla="*/ 71 w 108"/>
              <a:gd name="T85" fmla="*/ 37 h 47"/>
              <a:gd name="T86" fmla="*/ 66 w 108"/>
              <a:gd name="T87" fmla="*/ 38 h 47"/>
              <a:gd name="T88" fmla="*/ 79 w 108"/>
              <a:gd name="T89" fmla="*/ 37 h 47"/>
              <a:gd name="T90" fmla="*/ 87 w 108"/>
              <a:gd name="T91" fmla="*/ 31 h 47"/>
              <a:gd name="T92" fmla="*/ 88 w 108"/>
              <a:gd name="T93" fmla="*/ 28 h 47"/>
              <a:gd name="T94" fmla="*/ 84 w 108"/>
              <a:gd name="T95" fmla="*/ 20 h 47"/>
              <a:gd name="T96" fmla="*/ 87 w 108"/>
              <a:gd name="T97" fmla="*/ 17 h 47"/>
              <a:gd name="T98" fmla="*/ 88 w 108"/>
              <a:gd name="T99" fmla="*/ 14 h 47"/>
              <a:gd name="T100" fmla="*/ 87 w 108"/>
              <a:gd name="T101" fmla="*/ 14 h 47"/>
              <a:gd name="T102" fmla="*/ 95 w 108"/>
              <a:gd name="T103" fmla="*/ 22 h 47"/>
              <a:gd name="T104" fmla="*/ 99 w 108"/>
              <a:gd name="T105" fmla="*/ 33 h 47"/>
              <a:gd name="T106" fmla="*/ 79 w 108"/>
              <a:gd name="T107" fmla="*/ 3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" h="47">
                <a:moveTo>
                  <a:pt x="103" y="18"/>
                </a:moveTo>
                <a:cubicBezTo>
                  <a:pt x="99" y="10"/>
                  <a:pt x="91" y="4"/>
                  <a:pt x="80" y="1"/>
                </a:cubicBezTo>
                <a:cubicBezTo>
                  <a:pt x="78" y="0"/>
                  <a:pt x="75" y="1"/>
                  <a:pt x="74" y="3"/>
                </a:cubicBezTo>
                <a:cubicBezTo>
                  <a:pt x="56" y="38"/>
                  <a:pt x="56" y="38"/>
                  <a:pt x="56" y="38"/>
                </a:cubicBezTo>
                <a:cubicBezTo>
                  <a:pt x="53" y="38"/>
                  <a:pt x="53" y="38"/>
                  <a:pt x="53" y="38"/>
                </a:cubicBezTo>
                <a:cubicBezTo>
                  <a:pt x="34" y="3"/>
                  <a:pt x="34" y="3"/>
                  <a:pt x="34" y="3"/>
                </a:cubicBezTo>
                <a:cubicBezTo>
                  <a:pt x="33" y="1"/>
                  <a:pt x="31" y="0"/>
                  <a:pt x="29" y="1"/>
                </a:cubicBezTo>
                <a:cubicBezTo>
                  <a:pt x="18" y="4"/>
                  <a:pt x="9" y="10"/>
                  <a:pt x="5" y="18"/>
                </a:cubicBezTo>
                <a:cubicBezTo>
                  <a:pt x="1" y="28"/>
                  <a:pt x="0" y="34"/>
                  <a:pt x="0" y="34"/>
                </a:cubicBezTo>
                <a:cubicBezTo>
                  <a:pt x="0" y="42"/>
                  <a:pt x="17" y="46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1" y="47"/>
                  <a:pt x="53" y="47"/>
                  <a:pt x="54" y="47"/>
                </a:cubicBezTo>
                <a:cubicBezTo>
                  <a:pt x="56" y="47"/>
                  <a:pt x="57" y="47"/>
                  <a:pt x="59" y="47"/>
                </a:cubicBezTo>
                <a:cubicBezTo>
                  <a:pt x="59" y="47"/>
                  <a:pt x="59" y="47"/>
                  <a:pt x="59" y="47"/>
                </a:cubicBezTo>
                <a:cubicBezTo>
                  <a:pt x="59" y="47"/>
                  <a:pt x="59" y="47"/>
                  <a:pt x="59" y="47"/>
                </a:cubicBezTo>
                <a:cubicBezTo>
                  <a:pt x="92" y="46"/>
                  <a:pt x="108" y="42"/>
                  <a:pt x="108" y="34"/>
                </a:cubicBezTo>
                <a:cubicBezTo>
                  <a:pt x="108" y="34"/>
                  <a:pt x="108" y="28"/>
                  <a:pt x="103" y="18"/>
                </a:cubicBezTo>
                <a:close/>
                <a:moveTo>
                  <a:pt x="10" y="33"/>
                </a:moveTo>
                <a:cubicBezTo>
                  <a:pt x="10" y="31"/>
                  <a:pt x="11" y="27"/>
                  <a:pt x="13" y="22"/>
                </a:cubicBezTo>
                <a:cubicBezTo>
                  <a:pt x="14" y="20"/>
                  <a:pt x="17" y="17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20" y="16"/>
                  <a:pt x="21" y="17"/>
                </a:cubicBezTo>
                <a:cubicBezTo>
                  <a:pt x="25" y="20"/>
                  <a:pt x="25" y="20"/>
                  <a:pt x="25" y="20"/>
                </a:cubicBezTo>
                <a:cubicBezTo>
                  <a:pt x="21" y="28"/>
                  <a:pt x="21" y="28"/>
                  <a:pt x="21" y="28"/>
                </a:cubicBezTo>
                <a:cubicBezTo>
                  <a:pt x="20" y="29"/>
                  <a:pt x="21" y="30"/>
                  <a:pt x="22" y="31"/>
                </a:cubicBezTo>
                <a:cubicBezTo>
                  <a:pt x="30" y="37"/>
                  <a:pt x="30" y="37"/>
                  <a:pt x="30" y="37"/>
                </a:cubicBezTo>
                <a:cubicBezTo>
                  <a:pt x="19" y="36"/>
                  <a:pt x="12" y="34"/>
                  <a:pt x="10" y="33"/>
                </a:cubicBezTo>
                <a:close/>
                <a:moveTo>
                  <a:pt x="38" y="37"/>
                </a:moveTo>
                <a:cubicBezTo>
                  <a:pt x="26" y="28"/>
                  <a:pt x="26" y="28"/>
                  <a:pt x="26" y="28"/>
                </a:cubicBezTo>
                <a:cubicBezTo>
                  <a:pt x="29" y="21"/>
                  <a:pt x="29" y="21"/>
                  <a:pt x="29" y="21"/>
                </a:cubicBezTo>
                <a:cubicBezTo>
                  <a:pt x="30" y="20"/>
                  <a:pt x="30" y="19"/>
                  <a:pt x="29" y="18"/>
                </a:cubicBezTo>
                <a:cubicBezTo>
                  <a:pt x="26" y="15"/>
                  <a:pt x="26" y="15"/>
                  <a:pt x="26" y="15"/>
                </a:cubicBezTo>
                <a:cubicBezTo>
                  <a:pt x="29" y="11"/>
                  <a:pt x="29" y="11"/>
                  <a:pt x="29" y="11"/>
                </a:cubicBezTo>
                <a:cubicBezTo>
                  <a:pt x="42" y="38"/>
                  <a:pt x="42" y="38"/>
                  <a:pt x="42" y="38"/>
                </a:cubicBezTo>
                <a:cubicBezTo>
                  <a:pt x="41" y="38"/>
                  <a:pt x="39" y="38"/>
                  <a:pt x="38" y="37"/>
                </a:cubicBezTo>
                <a:close/>
                <a:moveTo>
                  <a:pt x="66" y="38"/>
                </a:moveTo>
                <a:cubicBezTo>
                  <a:pt x="80" y="11"/>
                  <a:pt x="80" y="11"/>
                  <a:pt x="80" y="11"/>
                </a:cubicBezTo>
                <a:cubicBezTo>
                  <a:pt x="83" y="15"/>
                  <a:pt x="83" y="15"/>
                  <a:pt x="83" y="15"/>
                </a:cubicBezTo>
                <a:cubicBezTo>
                  <a:pt x="80" y="18"/>
                  <a:pt x="80" y="18"/>
                  <a:pt x="80" y="18"/>
                </a:cubicBezTo>
                <a:cubicBezTo>
                  <a:pt x="79" y="19"/>
                  <a:pt x="79" y="20"/>
                  <a:pt x="79" y="21"/>
                </a:cubicBezTo>
                <a:cubicBezTo>
                  <a:pt x="83" y="28"/>
                  <a:pt x="83" y="28"/>
                  <a:pt x="83" y="28"/>
                </a:cubicBezTo>
                <a:cubicBezTo>
                  <a:pt x="71" y="37"/>
                  <a:pt x="71" y="37"/>
                  <a:pt x="71" y="37"/>
                </a:cubicBezTo>
                <a:cubicBezTo>
                  <a:pt x="69" y="38"/>
                  <a:pt x="68" y="38"/>
                  <a:pt x="66" y="38"/>
                </a:cubicBezTo>
                <a:close/>
                <a:moveTo>
                  <a:pt x="79" y="37"/>
                </a:moveTo>
                <a:cubicBezTo>
                  <a:pt x="87" y="31"/>
                  <a:pt x="87" y="31"/>
                  <a:pt x="87" y="31"/>
                </a:cubicBezTo>
                <a:cubicBezTo>
                  <a:pt x="88" y="30"/>
                  <a:pt x="88" y="29"/>
                  <a:pt x="88" y="28"/>
                </a:cubicBezTo>
                <a:cubicBezTo>
                  <a:pt x="84" y="20"/>
                  <a:pt x="84" y="20"/>
                  <a:pt x="84" y="20"/>
                </a:cubicBezTo>
                <a:cubicBezTo>
                  <a:pt x="87" y="17"/>
                  <a:pt x="87" y="17"/>
                  <a:pt x="87" y="17"/>
                </a:cubicBezTo>
                <a:cubicBezTo>
                  <a:pt x="88" y="16"/>
                  <a:pt x="88" y="15"/>
                  <a:pt x="88" y="14"/>
                </a:cubicBezTo>
                <a:cubicBezTo>
                  <a:pt x="87" y="14"/>
                  <a:pt x="87" y="14"/>
                  <a:pt x="87" y="14"/>
                </a:cubicBezTo>
                <a:cubicBezTo>
                  <a:pt x="92" y="17"/>
                  <a:pt x="94" y="20"/>
                  <a:pt x="95" y="22"/>
                </a:cubicBezTo>
                <a:cubicBezTo>
                  <a:pt x="98" y="27"/>
                  <a:pt x="99" y="31"/>
                  <a:pt x="99" y="33"/>
                </a:cubicBezTo>
                <a:cubicBezTo>
                  <a:pt x="96" y="34"/>
                  <a:pt x="90" y="36"/>
                  <a:pt x="79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76"/>
          <p:cNvSpPr>
            <a:spLocks noEditPoints="1"/>
          </p:cNvSpPr>
          <p:nvPr/>
        </p:nvSpPr>
        <p:spPr bwMode="auto">
          <a:xfrm>
            <a:off x="7599913" y="5528936"/>
            <a:ext cx="352890" cy="322392"/>
          </a:xfrm>
          <a:custGeom>
            <a:avLst/>
            <a:gdLst>
              <a:gd name="T0" fmla="*/ 63 w 73"/>
              <a:gd name="T1" fmla="*/ 16 h 67"/>
              <a:gd name="T2" fmla="*/ 36 w 73"/>
              <a:gd name="T3" fmla="*/ 0 h 67"/>
              <a:gd name="T4" fmla="*/ 9 w 73"/>
              <a:gd name="T5" fmla="*/ 16 h 67"/>
              <a:gd name="T6" fmla="*/ 4 w 73"/>
              <a:gd name="T7" fmla="*/ 56 h 67"/>
              <a:gd name="T8" fmla="*/ 16 w 73"/>
              <a:gd name="T9" fmla="*/ 56 h 67"/>
              <a:gd name="T10" fmla="*/ 36 w 73"/>
              <a:gd name="T11" fmla="*/ 67 h 67"/>
              <a:gd name="T12" fmla="*/ 57 w 73"/>
              <a:gd name="T13" fmla="*/ 56 h 67"/>
              <a:gd name="T14" fmla="*/ 69 w 73"/>
              <a:gd name="T15" fmla="*/ 56 h 67"/>
              <a:gd name="T16" fmla="*/ 63 w 73"/>
              <a:gd name="T17" fmla="*/ 16 h 67"/>
              <a:gd name="T18" fmla="*/ 9 w 73"/>
              <a:gd name="T19" fmla="*/ 40 h 67"/>
              <a:gd name="T20" fmla="*/ 9 w 73"/>
              <a:gd name="T21" fmla="*/ 35 h 67"/>
              <a:gd name="T22" fmla="*/ 10 w 73"/>
              <a:gd name="T23" fmla="*/ 34 h 67"/>
              <a:gd name="T24" fmla="*/ 12 w 73"/>
              <a:gd name="T25" fmla="*/ 44 h 67"/>
              <a:gd name="T26" fmla="*/ 9 w 73"/>
              <a:gd name="T27" fmla="*/ 40 h 67"/>
              <a:gd name="T28" fmla="*/ 52 w 73"/>
              <a:gd name="T29" fmla="*/ 46 h 67"/>
              <a:gd name="T30" fmla="*/ 36 w 73"/>
              <a:gd name="T31" fmla="*/ 58 h 67"/>
              <a:gd name="T32" fmla="*/ 21 w 73"/>
              <a:gd name="T33" fmla="*/ 46 h 67"/>
              <a:gd name="T34" fmla="*/ 18 w 73"/>
              <a:gd name="T35" fmla="*/ 31 h 67"/>
              <a:gd name="T36" fmla="*/ 36 w 73"/>
              <a:gd name="T37" fmla="*/ 22 h 67"/>
              <a:gd name="T38" fmla="*/ 54 w 73"/>
              <a:gd name="T39" fmla="*/ 31 h 67"/>
              <a:gd name="T40" fmla="*/ 52 w 73"/>
              <a:gd name="T41" fmla="*/ 46 h 67"/>
              <a:gd name="T42" fmla="*/ 64 w 73"/>
              <a:gd name="T43" fmla="*/ 40 h 67"/>
              <a:gd name="T44" fmla="*/ 61 w 73"/>
              <a:gd name="T45" fmla="*/ 44 h 67"/>
              <a:gd name="T46" fmla="*/ 63 w 73"/>
              <a:gd name="T47" fmla="*/ 34 h 67"/>
              <a:gd name="T48" fmla="*/ 64 w 73"/>
              <a:gd name="T49" fmla="*/ 35 h 67"/>
              <a:gd name="T50" fmla="*/ 64 w 73"/>
              <a:gd name="T51" fmla="*/ 4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3" h="67">
                <a:moveTo>
                  <a:pt x="63" y="16"/>
                </a:moveTo>
                <a:cubicBezTo>
                  <a:pt x="57" y="6"/>
                  <a:pt x="50" y="0"/>
                  <a:pt x="36" y="0"/>
                </a:cubicBezTo>
                <a:cubicBezTo>
                  <a:pt x="23" y="0"/>
                  <a:pt x="15" y="6"/>
                  <a:pt x="9" y="16"/>
                </a:cubicBezTo>
                <a:cubicBezTo>
                  <a:pt x="0" y="31"/>
                  <a:pt x="2" y="49"/>
                  <a:pt x="4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20" y="63"/>
                  <a:pt x="28" y="67"/>
                  <a:pt x="36" y="67"/>
                </a:cubicBezTo>
                <a:cubicBezTo>
                  <a:pt x="45" y="67"/>
                  <a:pt x="52" y="63"/>
                  <a:pt x="57" y="56"/>
                </a:cubicBezTo>
                <a:cubicBezTo>
                  <a:pt x="69" y="56"/>
                  <a:pt x="69" y="56"/>
                  <a:pt x="69" y="56"/>
                </a:cubicBezTo>
                <a:cubicBezTo>
                  <a:pt x="70" y="49"/>
                  <a:pt x="73" y="31"/>
                  <a:pt x="63" y="16"/>
                </a:cubicBezTo>
                <a:close/>
                <a:moveTo>
                  <a:pt x="9" y="40"/>
                </a:moveTo>
                <a:cubicBezTo>
                  <a:pt x="8" y="38"/>
                  <a:pt x="8" y="36"/>
                  <a:pt x="9" y="35"/>
                </a:cubicBezTo>
                <a:cubicBezTo>
                  <a:pt x="9" y="34"/>
                  <a:pt x="9" y="34"/>
                  <a:pt x="10" y="34"/>
                </a:cubicBezTo>
                <a:cubicBezTo>
                  <a:pt x="10" y="37"/>
                  <a:pt x="11" y="41"/>
                  <a:pt x="12" y="44"/>
                </a:cubicBezTo>
                <a:cubicBezTo>
                  <a:pt x="11" y="43"/>
                  <a:pt x="10" y="41"/>
                  <a:pt x="9" y="40"/>
                </a:cubicBezTo>
                <a:close/>
                <a:moveTo>
                  <a:pt x="52" y="46"/>
                </a:moveTo>
                <a:cubicBezTo>
                  <a:pt x="50" y="53"/>
                  <a:pt x="44" y="58"/>
                  <a:pt x="36" y="58"/>
                </a:cubicBezTo>
                <a:cubicBezTo>
                  <a:pt x="29" y="58"/>
                  <a:pt x="23" y="53"/>
                  <a:pt x="21" y="46"/>
                </a:cubicBezTo>
                <a:cubicBezTo>
                  <a:pt x="20" y="41"/>
                  <a:pt x="19" y="34"/>
                  <a:pt x="18" y="31"/>
                </a:cubicBezTo>
                <a:cubicBezTo>
                  <a:pt x="18" y="31"/>
                  <a:pt x="18" y="13"/>
                  <a:pt x="36" y="22"/>
                </a:cubicBezTo>
                <a:cubicBezTo>
                  <a:pt x="54" y="13"/>
                  <a:pt x="54" y="31"/>
                  <a:pt x="54" y="31"/>
                </a:cubicBezTo>
                <a:cubicBezTo>
                  <a:pt x="54" y="34"/>
                  <a:pt x="53" y="41"/>
                  <a:pt x="52" y="46"/>
                </a:cubicBezTo>
                <a:close/>
                <a:moveTo>
                  <a:pt x="64" y="40"/>
                </a:moveTo>
                <a:cubicBezTo>
                  <a:pt x="63" y="42"/>
                  <a:pt x="62" y="43"/>
                  <a:pt x="61" y="44"/>
                </a:cubicBezTo>
                <a:cubicBezTo>
                  <a:pt x="62" y="41"/>
                  <a:pt x="62" y="37"/>
                  <a:pt x="63" y="34"/>
                </a:cubicBezTo>
                <a:cubicBezTo>
                  <a:pt x="64" y="34"/>
                  <a:pt x="64" y="34"/>
                  <a:pt x="64" y="35"/>
                </a:cubicBezTo>
                <a:cubicBezTo>
                  <a:pt x="65" y="36"/>
                  <a:pt x="65" y="38"/>
                  <a:pt x="64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77"/>
          <p:cNvSpPr>
            <a:spLocks noEditPoints="1"/>
          </p:cNvSpPr>
          <p:nvPr/>
        </p:nvSpPr>
        <p:spPr bwMode="auto">
          <a:xfrm>
            <a:off x="7687046" y="5668349"/>
            <a:ext cx="174266" cy="76967"/>
          </a:xfrm>
          <a:custGeom>
            <a:avLst/>
            <a:gdLst>
              <a:gd name="T0" fmla="*/ 27 w 36"/>
              <a:gd name="T1" fmla="*/ 0 h 16"/>
              <a:gd name="T2" fmla="*/ 9 w 36"/>
              <a:gd name="T3" fmla="*/ 0 h 16"/>
              <a:gd name="T4" fmla="*/ 0 w 36"/>
              <a:gd name="T5" fmla="*/ 7 h 16"/>
              <a:gd name="T6" fmla="*/ 9 w 36"/>
              <a:gd name="T7" fmla="*/ 16 h 16"/>
              <a:gd name="T8" fmla="*/ 18 w 36"/>
              <a:gd name="T9" fmla="*/ 8 h 16"/>
              <a:gd name="T10" fmla="*/ 18 w 36"/>
              <a:gd name="T11" fmla="*/ 8 h 16"/>
              <a:gd name="T12" fmla="*/ 18 w 36"/>
              <a:gd name="T13" fmla="*/ 8 h 16"/>
              <a:gd name="T14" fmla="*/ 27 w 36"/>
              <a:gd name="T15" fmla="*/ 16 h 16"/>
              <a:gd name="T16" fmla="*/ 36 w 36"/>
              <a:gd name="T17" fmla="*/ 7 h 16"/>
              <a:gd name="T18" fmla="*/ 27 w 36"/>
              <a:gd name="T19" fmla="*/ 0 h 16"/>
              <a:gd name="T20" fmla="*/ 9 w 36"/>
              <a:gd name="T21" fmla="*/ 11 h 16"/>
              <a:gd name="T22" fmla="*/ 5 w 36"/>
              <a:gd name="T23" fmla="*/ 7 h 16"/>
              <a:gd name="T24" fmla="*/ 9 w 36"/>
              <a:gd name="T25" fmla="*/ 5 h 16"/>
              <a:gd name="T26" fmla="*/ 14 w 36"/>
              <a:gd name="T27" fmla="*/ 7 h 16"/>
              <a:gd name="T28" fmla="*/ 9 w 36"/>
              <a:gd name="T29" fmla="*/ 11 h 16"/>
              <a:gd name="T30" fmla="*/ 27 w 36"/>
              <a:gd name="T31" fmla="*/ 11 h 16"/>
              <a:gd name="T32" fmla="*/ 23 w 36"/>
              <a:gd name="T33" fmla="*/ 7 h 16"/>
              <a:gd name="T34" fmla="*/ 27 w 36"/>
              <a:gd name="T35" fmla="*/ 5 h 16"/>
              <a:gd name="T36" fmla="*/ 32 w 36"/>
              <a:gd name="T37" fmla="*/ 7 h 16"/>
              <a:gd name="T38" fmla="*/ 27 w 36"/>
              <a:gd name="T39" fmla="*/ 1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" h="16">
                <a:moveTo>
                  <a:pt x="27" y="0"/>
                </a:moveTo>
                <a:cubicBezTo>
                  <a:pt x="24" y="0"/>
                  <a:pt x="12" y="0"/>
                  <a:pt x="9" y="0"/>
                </a:cubicBezTo>
                <a:cubicBezTo>
                  <a:pt x="3" y="0"/>
                  <a:pt x="0" y="2"/>
                  <a:pt x="0" y="7"/>
                </a:cubicBezTo>
                <a:cubicBezTo>
                  <a:pt x="0" y="12"/>
                  <a:pt x="4" y="16"/>
                  <a:pt x="9" y="16"/>
                </a:cubicBezTo>
                <a:cubicBezTo>
                  <a:pt x="14" y="16"/>
                  <a:pt x="18" y="13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9" y="13"/>
                  <a:pt x="23" y="16"/>
                  <a:pt x="27" y="16"/>
                </a:cubicBezTo>
                <a:cubicBezTo>
                  <a:pt x="32" y="16"/>
                  <a:pt x="36" y="12"/>
                  <a:pt x="36" y="7"/>
                </a:cubicBezTo>
                <a:cubicBezTo>
                  <a:pt x="36" y="2"/>
                  <a:pt x="33" y="0"/>
                  <a:pt x="27" y="0"/>
                </a:cubicBezTo>
                <a:close/>
                <a:moveTo>
                  <a:pt x="9" y="11"/>
                </a:moveTo>
                <a:cubicBezTo>
                  <a:pt x="7" y="11"/>
                  <a:pt x="5" y="9"/>
                  <a:pt x="5" y="7"/>
                </a:cubicBezTo>
                <a:cubicBezTo>
                  <a:pt x="5" y="6"/>
                  <a:pt x="5" y="5"/>
                  <a:pt x="9" y="5"/>
                </a:cubicBezTo>
                <a:cubicBezTo>
                  <a:pt x="14" y="5"/>
                  <a:pt x="14" y="6"/>
                  <a:pt x="14" y="7"/>
                </a:cubicBezTo>
                <a:cubicBezTo>
                  <a:pt x="14" y="9"/>
                  <a:pt x="12" y="11"/>
                  <a:pt x="9" y="11"/>
                </a:cubicBezTo>
                <a:close/>
                <a:moveTo>
                  <a:pt x="27" y="11"/>
                </a:moveTo>
                <a:cubicBezTo>
                  <a:pt x="25" y="11"/>
                  <a:pt x="23" y="9"/>
                  <a:pt x="23" y="7"/>
                </a:cubicBezTo>
                <a:cubicBezTo>
                  <a:pt x="23" y="6"/>
                  <a:pt x="23" y="5"/>
                  <a:pt x="27" y="5"/>
                </a:cubicBezTo>
                <a:cubicBezTo>
                  <a:pt x="32" y="5"/>
                  <a:pt x="32" y="6"/>
                  <a:pt x="32" y="7"/>
                </a:cubicBezTo>
                <a:cubicBezTo>
                  <a:pt x="32" y="9"/>
                  <a:pt x="30" y="11"/>
                  <a:pt x="27" y="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6371335" y="5528936"/>
            <a:ext cx="519895" cy="519894"/>
            <a:chOff x="6345495" y="4910948"/>
            <a:chExt cx="471103" cy="471102"/>
          </a:xfrm>
        </p:grpSpPr>
        <p:sp>
          <p:nvSpPr>
            <p:cNvPr id="58" name="Freeform 78"/>
            <p:cNvSpPr>
              <a:spLocks noEditPoints="1"/>
            </p:cNvSpPr>
            <p:nvPr/>
          </p:nvSpPr>
          <p:spPr bwMode="auto">
            <a:xfrm>
              <a:off x="6616577" y="5189924"/>
              <a:ext cx="200021" cy="192126"/>
            </a:xfrm>
            <a:custGeom>
              <a:avLst/>
              <a:gdLst>
                <a:gd name="T0" fmla="*/ 45 w 46"/>
                <a:gd name="T1" fmla="*/ 31 h 44"/>
                <a:gd name="T2" fmla="*/ 37 w 46"/>
                <a:gd name="T3" fmla="*/ 23 h 44"/>
                <a:gd name="T4" fmla="*/ 38 w 46"/>
                <a:gd name="T5" fmla="*/ 18 h 44"/>
                <a:gd name="T6" fmla="*/ 33 w 46"/>
                <a:gd name="T7" fmla="*/ 5 h 44"/>
                <a:gd name="T8" fmla="*/ 20 w 46"/>
                <a:gd name="T9" fmla="*/ 0 h 44"/>
                <a:gd name="T10" fmla="*/ 7 w 46"/>
                <a:gd name="T11" fmla="*/ 5 h 44"/>
                <a:gd name="T12" fmla="*/ 7 w 46"/>
                <a:gd name="T13" fmla="*/ 31 h 44"/>
                <a:gd name="T14" fmla="*/ 20 w 46"/>
                <a:gd name="T15" fmla="*/ 36 h 44"/>
                <a:gd name="T16" fmla="*/ 26 w 46"/>
                <a:gd name="T17" fmla="*/ 35 h 44"/>
                <a:gd name="T18" fmla="*/ 34 w 46"/>
                <a:gd name="T19" fmla="*/ 43 h 44"/>
                <a:gd name="T20" fmla="*/ 37 w 46"/>
                <a:gd name="T21" fmla="*/ 43 h 44"/>
                <a:gd name="T22" fmla="*/ 45 w 46"/>
                <a:gd name="T23" fmla="*/ 35 h 44"/>
                <a:gd name="T24" fmla="*/ 45 w 46"/>
                <a:gd name="T25" fmla="*/ 31 h 44"/>
                <a:gd name="T26" fmla="*/ 23 w 46"/>
                <a:gd name="T27" fmla="*/ 26 h 44"/>
                <a:gd name="T28" fmla="*/ 14 w 46"/>
                <a:gd name="T29" fmla="*/ 24 h 44"/>
                <a:gd name="T30" fmla="*/ 14 w 46"/>
                <a:gd name="T31" fmla="*/ 11 h 44"/>
                <a:gd name="T32" fmla="*/ 20 w 46"/>
                <a:gd name="T33" fmla="*/ 9 h 44"/>
                <a:gd name="T34" fmla="*/ 26 w 46"/>
                <a:gd name="T35" fmla="*/ 11 h 44"/>
                <a:gd name="T36" fmla="*/ 29 w 46"/>
                <a:gd name="T37" fmla="*/ 18 h 44"/>
                <a:gd name="T38" fmla="*/ 29 w 46"/>
                <a:gd name="T39" fmla="*/ 21 h 44"/>
                <a:gd name="T40" fmla="*/ 26 w 46"/>
                <a:gd name="T41" fmla="*/ 24 h 44"/>
                <a:gd name="T42" fmla="*/ 23 w 46"/>
                <a:gd name="T43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45" y="31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8" y="22"/>
                    <a:pt x="38" y="20"/>
                    <a:pt x="38" y="18"/>
                  </a:cubicBezTo>
                  <a:cubicBezTo>
                    <a:pt x="38" y="13"/>
                    <a:pt x="36" y="8"/>
                    <a:pt x="33" y="5"/>
                  </a:cubicBezTo>
                  <a:cubicBezTo>
                    <a:pt x="29" y="2"/>
                    <a:pt x="25" y="0"/>
                    <a:pt x="20" y="0"/>
                  </a:cubicBezTo>
                  <a:cubicBezTo>
                    <a:pt x="15" y="0"/>
                    <a:pt x="11" y="2"/>
                    <a:pt x="7" y="5"/>
                  </a:cubicBezTo>
                  <a:cubicBezTo>
                    <a:pt x="0" y="12"/>
                    <a:pt x="0" y="24"/>
                    <a:pt x="7" y="31"/>
                  </a:cubicBezTo>
                  <a:cubicBezTo>
                    <a:pt x="11" y="34"/>
                    <a:pt x="15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4"/>
                    <a:pt x="36" y="44"/>
                    <a:pt x="37" y="4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6" y="34"/>
                    <a:pt x="46" y="32"/>
                    <a:pt x="45" y="31"/>
                  </a:cubicBezTo>
                  <a:close/>
                  <a:moveTo>
                    <a:pt x="23" y="26"/>
                  </a:moveTo>
                  <a:cubicBezTo>
                    <a:pt x="20" y="28"/>
                    <a:pt x="16" y="27"/>
                    <a:pt x="14" y="24"/>
                  </a:cubicBezTo>
                  <a:cubicBezTo>
                    <a:pt x="10" y="21"/>
                    <a:pt x="10" y="15"/>
                    <a:pt x="14" y="11"/>
                  </a:cubicBezTo>
                  <a:cubicBezTo>
                    <a:pt x="15" y="10"/>
                    <a:pt x="18" y="9"/>
                    <a:pt x="20" y="9"/>
                  </a:cubicBezTo>
                  <a:cubicBezTo>
                    <a:pt x="22" y="9"/>
                    <a:pt x="25" y="10"/>
                    <a:pt x="26" y="11"/>
                  </a:cubicBezTo>
                  <a:cubicBezTo>
                    <a:pt x="28" y="13"/>
                    <a:pt x="29" y="15"/>
                    <a:pt x="29" y="18"/>
                  </a:cubicBezTo>
                  <a:cubicBezTo>
                    <a:pt x="29" y="19"/>
                    <a:pt x="29" y="20"/>
                    <a:pt x="29" y="21"/>
                  </a:cubicBezTo>
                  <a:cubicBezTo>
                    <a:pt x="28" y="22"/>
                    <a:pt x="27" y="23"/>
                    <a:pt x="26" y="24"/>
                  </a:cubicBezTo>
                  <a:cubicBezTo>
                    <a:pt x="26" y="25"/>
                    <a:pt x="24" y="26"/>
                    <a:pt x="23" y="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9"/>
            <p:cNvSpPr>
              <a:spLocks noEditPoints="1"/>
            </p:cNvSpPr>
            <p:nvPr/>
          </p:nvSpPr>
          <p:spPr bwMode="auto">
            <a:xfrm>
              <a:off x="6345495" y="4910948"/>
              <a:ext cx="371092" cy="471102"/>
            </a:xfrm>
            <a:custGeom>
              <a:avLst/>
              <a:gdLst>
                <a:gd name="T0" fmla="*/ 66 w 85"/>
                <a:gd name="T1" fmla="*/ 98 h 108"/>
                <a:gd name="T2" fmla="*/ 66 w 85"/>
                <a:gd name="T3" fmla="*/ 66 h 108"/>
                <a:gd name="T4" fmla="*/ 82 w 85"/>
                <a:gd name="T5" fmla="*/ 59 h 108"/>
                <a:gd name="T6" fmla="*/ 85 w 85"/>
                <a:gd name="T7" fmla="*/ 60 h 108"/>
                <a:gd name="T8" fmla="*/ 44 w 85"/>
                <a:gd name="T9" fmla="*/ 1 h 108"/>
                <a:gd name="T10" fmla="*/ 41 w 85"/>
                <a:gd name="T11" fmla="*/ 1 h 108"/>
                <a:gd name="T12" fmla="*/ 0 w 85"/>
                <a:gd name="T13" fmla="*/ 63 h 108"/>
                <a:gd name="T14" fmla="*/ 43 w 85"/>
                <a:gd name="T15" fmla="*/ 108 h 108"/>
                <a:gd name="T16" fmla="*/ 68 w 85"/>
                <a:gd name="T17" fmla="*/ 99 h 108"/>
                <a:gd name="T18" fmla="*/ 66 w 85"/>
                <a:gd name="T19" fmla="*/ 98 h 108"/>
                <a:gd name="T20" fmla="*/ 50 w 85"/>
                <a:gd name="T21" fmla="*/ 96 h 108"/>
                <a:gd name="T22" fmla="*/ 43 w 85"/>
                <a:gd name="T23" fmla="*/ 96 h 108"/>
                <a:gd name="T24" fmla="*/ 9 w 85"/>
                <a:gd name="T25" fmla="*/ 61 h 108"/>
                <a:gd name="T26" fmla="*/ 25 w 85"/>
                <a:gd name="T27" fmla="*/ 29 h 108"/>
                <a:gd name="T28" fmla="*/ 28 w 85"/>
                <a:gd name="T29" fmla="*/ 28 h 108"/>
                <a:gd name="T30" fmla="*/ 29 w 85"/>
                <a:gd name="T31" fmla="*/ 30 h 108"/>
                <a:gd name="T32" fmla="*/ 29 w 85"/>
                <a:gd name="T33" fmla="*/ 37 h 108"/>
                <a:gd name="T34" fmla="*/ 50 w 85"/>
                <a:gd name="T35" fmla="*/ 91 h 108"/>
                <a:gd name="T36" fmla="*/ 51 w 85"/>
                <a:gd name="T37" fmla="*/ 94 h 108"/>
                <a:gd name="T38" fmla="*/ 50 w 85"/>
                <a:gd name="T39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108">
                  <a:moveTo>
                    <a:pt x="66" y="98"/>
                  </a:moveTo>
                  <a:cubicBezTo>
                    <a:pt x="57" y="89"/>
                    <a:pt x="57" y="75"/>
                    <a:pt x="66" y="66"/>
                  </a:cubicBezTo>
                  <a:cubicBezTo>
                    <a:pt x="70" y="62"/>
                    <a:pt x="76" y="59"/>
                    <a:pt x="82" y="59"/>
                  </a:cubicBezTo>
                  <a:cubicBezTo>
                    <a:pt x="83" y="59"/>
                    <a:pt x="84" y="59"/>
                    <a:pt x="85" y="60"/>
                  </a:cubicBezTo>
                  <a:cubicBezTo>
                    <a:pt x="81" y="32"/>
                    <a:pt x="46" y="2"/>
                    <a:pt x="44" y="1"/>
                  </a:cubicBezTo>
                  <a:cubicBezTo>
                    <a:pt x="43" y="0"/>
                    <a:pt x="42" y="0"/>
                    <a:pt x="41" y="1"/>
                  </a:cubicBezTo>
                  <a:cubicBezTo>
                    <a:pt x="39" y="2"/>
                    <a:pt x="0" y="39"/>
                    <a:pt x="0" y="63"/>
                  </a:cubicBezTo>
                  <a:cubicBezTo>
                    <a:pt x="0" y="87"/>
                    <a:pt x="20" y="108"/>
                    <a:pt x="43" y="108"/>
                  </a:cubicBezTo>
                  <a:cubicBezTo>
                    <a:pt x="52" y="108"/>
                    <a:pt x="61" y="105"/>
                    <a:pt x="68" y="99"/>
                  </a:cubicBezTo>
                  <a:cubicBezTo>
                    <a:pt x="67" y="99"/>
                    <a:pt x="67" y="98"/>
                    <a:pt x="66" y="98"/>
                  </a:cubicBezTo>
                  <a:close/>
                  <a:moveTo>
                    <a:pt x="50" y="96"/>
                  </a:moveTo>
                  <a:cubicBezTo>
                    <a:pt x="47" y="96"/>
                    <a:pt x="45" y="96"/>
                    <a:pt x="43" y="96"/>
                  </a:cubicBezTo>
                  <a:cubicBezTo>
                    <a:pt x="25" y="96"/>
                    <a:pt x="9" y="80"/>
                    <a:pt x="9" y="61"/>
                  </a:cubicBezTo>
                  <a:cubicBezTo>
                    <a:pt x="9" y="53"/>
                    <a:pt x="15" y="42"/>
                    <a:pt x="25" y="29"/>
                  </a:cubicBezTo>
                  <a:cubicBezTo>
                    <a:pt x="26" y="28"/>
                    <a:pt x="27" y="28"/>
                    <a:pt x="28" y="28"/>
                  </a:cubicBezTo>
                  <a:cubicBezTo>
                    <a:pt x="29" y="29"/>
                    <a:pt x="30" y="29"/>
                    <a:pt x="29" y="30"/>
                  </a:cubicBezTo>
                  <a:cubicBezTo>
                    <a:pt x="29" y="33"/>
                    <a:pt x="29" y="35"/>
                    <a:pt x="29" y="37"/>
                  </a:cubicBezTo>
                  <a:cubicBezTo>
                    <a:pt x="29" y="64"/>
                    <a:pt x="38" y="87"/>
                    <a:pt x="50" y="91"/>
                  </a:cubicBezTo>
                  <a:cubicBezTo>
                    <a:pt x="51" y="92"/>
                    <a:pt x="51" y="93"/>
                    <a:pt x="51" y="94"/>
                  </a:cubicBezTo>
                  <a:cubicBezTo>
                    <a:pt x="51" y="95"/>
                    <a:pt x="51" y="95"/>
                    <a:pt x="50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0" name="Freeform 80"/>
          <p:cNvSpPr/>
          <p:nvPr/>
        </p:nvSpPr>
        <p:spPr bwMode="auto">
          <a:xfrm>
            <a:off x="9875539" y="4457198"/>
            <a:ext cx="255590" cy="288991"/>
          </a:xfrm>
          <a:custGeom>
            <a:avLst/>
            <a:gdLst>
              <a:gd name="T0" fmla="*/ 10 w 53"/>
              <a:gd name="T1" fmla="*/ 60 h 60"/>
              <a:gd name="T2" fmla="*/ 1 w 53"/>
              <a:gd name="T3" fmla="*/ 51 h 60"/>
              <a:gd name="T4" fmla="*/ 3 w 53"/>
              <a:gd name="T5" fmla="*/ 49 h 60"/>
              <a:gd name="T6" fmla="*/ 5 w 53"/>
              <a:gd name="T7" fmla="*/ 51 h 60"/>
              <a:gd name="T8" fmla="*/ 10 w 53"/>
              <a:gd name="T9" fmla="*/ 55 h 60"/>
              <a:gd name="T10" fmla="*/ 14 w 53"/>
              <a:gd name="T11" fmla="*/ 51 h 60"/>
              <a:gd name="T12" fmla="*/ 14 w 53"/>
              <a:gd name="T13" fmla="*/ 40 h 60"/>
              <a:gd name="T14" fmla="*/ 12 w 53"/>
              <a:gd name="T15" fmla="*/ 37 h 60"/>
              <a:gd name="T16" fmla="*/ 4 w 53"/>
              <a:gd name="T17" fmla="*/ 33 h 60"/>
              <a:gd name="T18" fmla="*/ 2 w 53"/>
              <a:gd name="T19" fmla="*/ 18 h 60"/>
              <a:gd name="T20" fmla="*/ 13 w 53"/>
              <a:gd name="T21" fmla="*/ 4 h 60"/>
              <a:gd name="T22" fmla="*/ 34 w 53"/>
              <a:gd name="T23" fmla="*/ 3 h 60"/>
              <a:gd name="T24" fmla="*/ 49 w 53"/>
              <a:gd name="T25" fmla="*/ 35 h 60"/>
              <a:gd name="T26" fmla="*/ 46 w 53"/>
              <a:gd name="T27" fmla="*/ 36 h 60"/>
              <a:gd name="T28" fmla="*/ 45 w 53"/>
              <a:gd name="T29" fmla="*/ 33 h 60"/>
              <a:gd name="T30" fmla="*/ 32 w 53"/>
              <a:gd name="T31" fmla="*/ 7 h 60"/>
              <a:gd name="T32" fmla="*/ 16 w 53"/>
              <a:gd name="T33" fmla="*/ 8 h 60"/>
              <a:gd name="T34" fmla="*/ 7 w 53"/>
              <a:gd name="T35" fmla="*/ 19 h 60"/>
              <a:gd name="T36" fmla="*/ 8 w 53"/>
              <a:gd name="T37" fmla="*/ 31 h 60"/>
              <a:gd name="T38" fmla="*/ 12 w 53"/>
              <a:gd name="T39" fmla="*/ 33 h 60"/>
              <a:gd name="T40" fmla="*/ 19 w 53"/>
              <a:gd name="T41" fmla="*/ 40 h 60"/>
              <a:gd name="T42" fmla="*/ 19 w 53"/>
              <a:gd name="T43" fmla="*/ 51 h 60"/>
              <a:gd name="T44" fmla="*/ 10 w 53"/>
              <a:gd name="T45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3" h="60">
                <a:moveTo>
                  <a:pt x="10" y="60"/>
                </a:moveTo>
                <a:cubicBezTo>
                  <a:pt x="5" y="60"/>
                  <a:pt x="1" y="56"/>
                  <a:pt x="1" y="51"/>
                </a:cubicBezTo>
                <a:cubicBezTo>
                  <a:pt x="1" y="50"/>
                  <a:pt x="2" y="49"/>
                  <a:pt x="3" y="49"/>
                </a:cubicBezTo>
                <a:cubicBezTo>
                  <a:pt x="4" y="49"/>
                  <a:pt x="5" y="50"/>
                  <a:pt x="5" y="51"/>
                </a:cubicBezTo>
                <a:cubicBezTo>
                  <a:pt x="5" y="53"/>
                  <a:pt x="7" y="55"/>
                  <a:pt x="10" y="55"/>
                </a:cubicBezTo>
                <a:cubicBezTo>
                  <a:pt x="12" y="55"/>
                  <a:pt x="14" y="53"/>
                  <a:pt x="14" y="51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39"/>
                  <a:pt x="14" y="37"/>
                  <a:pt x="12" y="37"/>
                </a:cubicBezTo>
                <a:cubicBezTo>
                  <a:pt x="9" y="37"/>
                  <a:pt x="6" y="36"/>
                  <a:pt x="4" y="33"/>
                </a:cubicBezTo>
                <a:cubicBezTo>
                  <a:pt x="2" y="31"/>
                  <a:pt x="0" y="26"/>
                  <a:pt x="2" y="18"/>
                </a:cubicBezTo>
                <a:cubicBezTo>
                  <a:pt x="4" y="12"/>
                  <a:pt x="8" y="7"/>
                  <a:pt x="13" y="4"/>
                </a:cubicBezTo>
                <a:cubicBezTo>
                  <a:pt x="20" y="1"/>
                  <a:pt x="27" y="0"/>
                  <a:pt x="34" y="3"/>
                </a:cubicBezTo>
                <a:cubicBezTo>
                  <a:pt x="47" y="8"/>
                  <a:pt x="53" y="22"/>
                  <a:pt x="49" y="35"/>
                </a:cubicBezTo>
                <a:cubicBezTo>
                  <a:pt x="48" y="36"/>
                  <a:pt x="47" y="36"/>
                  <a:pt x="46" y="36"/>
                </a:cubicBezTo>
                <a:cubicBezTo>
                  <a:pt x="45" y="35"/>
                  <a:pt x="44" y="34"/>
                  <a:pt x="45" y="33"/>
                </a:cubicBezTo>
                <a:cubicBezTo>
                  <a:pt x="48" y="23"/>
                  <a:pt x="43" y="11"/>
                  <a:pt x="32" y="7"/>
                </a:cubicBezTo>
                <a:cubicBezTo>
                  <a:pt x="27" y="5"/>
                  <a:pt x="21" y="5"/>
                  <a:pt x="16" y="8"/>
                </a:cubicBezTo>
                <a:cubicBezTo>
                  <a:pt x="11" y="10"/>
                  <a:pt x="8" y="14"/>
                  <a:pt x="7" y="19"/>
                </a:cubicBezTo>
                <a:cubicBezTo>
                  <a:pt x="5" y="25"/>
                  <a:pt x="6" y="29"/>
                  <a:pt x="8" y="31"/>
                </a:cubicBezTo>
                <a:cubicBezTo>
                  <a:pt x="9" y="32"/>
                  <a:pt x="10" y="33"/>
                  <a:pt x="12" y="33"/>
                </a:cubicBezTo>
                <a:cubicBezTo>
                  <a:pt x="17" y="33"/>
                  <a:pt x="19" y="37"/>
                  <a:pt x="19" y="40"/>
                </a:cubicBezTo>
                <a:cubicBezTo>
                  <a:pt x="19" y="51"/>
                  <a:pt x="19" y="51"/>
                  <a:pt x="19" y="51"/>
                </a:cubicBezTo>
                <a:cubicBezTo>
                  <a:pt x="19" y="56"/>
                  <a:pt x="15" y="60"/>
                  <a:pt x="10" y="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81"/>
          <p:cNvSpPr/>
          <p:nvPr/>
        </p:nvSpPr>
        <p:spPr bwMode="auto">
          <a:xfrm>
            <a:off x="9802929" y="4390395"/>
            <a:ext cx="390647" cy="239616"/>
          </a:xfrm>
          <a:custGeom>
            <a:avLst/>
            <a:gdLst>
              <a:gd name="T0" fmla="*/ 5 w 81"/>
              <a:gd name="T1" fmla="*/ 45 h 50"/>
              <a:gd name="T2" fmla="*/ 9 w 81"/>
              <a:gd name="T3" fmla="*/ 40 h 50"/>
              <a:gd name="T4" fmla="*/ 41 w 81"/>
              <a:gd name="T5" fmla="*/ 9 h 50"/>
              <a:gd name="T6" fmla="*/ 72 w 81"/>
              <a:gd name="T7" fmla="*/ 40 h 50"/>
              <a:gd name="T8" fmla="*/ 70 w 81"/>
              <a:gd name="T9" fmla="*/ 50 h 50"/>
              <a:gd name="T10" fmla="*/ 80 w 81"/>
              <a:gd name="T11" fmla="*/ 49 h 50"/>
              <a:gd name="T12" fmla="*/ 81 w 81"/>
              <a:gd name="T13" fmla="*/ 40 h 50"/>
              <a:gd name="T14" fmla="*/ 41 w 81"/>
              <a:gd name="T15" fmla="*/ 0 h 50"/>
              <a:gd name="T16" fmla="*/ 0 w 81"/>
              <a:gd name="T17" fmla="*/ 40 h 50"/>
              <a:gd name="T18" fmla="*/ 5 w 81"/>
              <a:gd name="T19" fmla="*/ 45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" h="50">
                <a:moveTo>
                  <a:pt x="5" y="45"/>
                </a:moveTo>
                <a:cubicBezTo>
                  <a:pt x="7" y="45"/>
                  <a:pt x="9" y="43"/>
                  <a:pt x="9" y="40"/>
                </a:cubicBezTo>
                <a:cubicBezTo>
                  <a:pt x="9" y="23"/>
                  <a:pt x="23" y="9"/>
                  <a:pt x="41" y="9"/>
                </a:cubicBezTo>
                <a:cubicBezTo>
                  <a:pt x="58" y="9"/>
                  <a:pt x="72" y="23"/>
                  <a:pt x="72" y="40"/>
                </a:cubicBezTo>
                <a:cubicBezTo>
                  <a:pt x="72" y="44"/>
                  <a:pt x="71" y="47"/>
                  <a:pt x="70" y="50"/>
                </a:cubicBezTo>
                <a:cubicBezTo>
                  <a:pt x="80" y="49"/>
                  <a:pt x="80" y="49"/>
                  <a:pt x="80" y="49"/>
                </a:cubicBezTo>
                <a:cubicBezTo>
                  <a:pt x="81" y="46"/>
                  <a:pt x="81" y="43"/>
                  <a:pt x="81" y="40"/>
                </a:cubicBezTo>
                <a:cubicBezTo>
                  <a:pt x="81" y="18"/>
                  <a:pt x="63" y="0"/>
                  <a:pt x="41" y="0"/>
                </a:cubicBezTo>
                <a:cubicBezTo>
                  <a:pt x="18" y="0"/>
                  <a:pt x="0" y="18"/>
                  <a:pt x="0" y="40"/>
                </a:cubicBezTo>
                <a:cubicBezTo>
                  <a:pt x="0" y="43"/>
                  <a:pt x="2" y="45"/>
                  <a:pt x="5" y="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reeform 82"/>
          <p:cNvSpPr/>
          <p:nvPr/>
        </p:nvSpPr>
        <p:spPr bwMode="auto">
          <a:xfrm>
            <a:off x="9808737" y="4736024"/>
            <a:ext cx="270113" cy="172813"/>
          </a:xfrm>
          <a:custGeom>
            <a:avLst/>
            <a:gdLst>
              <a:gd name="T0" fmla="*/ 48 w 56"/>
              <a:gd name="T1" fmla="*/ 9 h 36"/>
              <a:gd name="T2" fmla="*/ 46 w 56"/>
              <a:gd name="T3" fmla="*/ 8 h 36"/>
              <a:gd name="T4" fmla="*/ 44 w 56"/>
              <a:gd name="T5" fmla="*/ 12 h 36"/>
              <a:gd name="T6" fmla="*/ 27 w 56"/>
              <a:gd name="T7" fmla="*/ 27 h 36"/>
              <a:gd name="T8" fmla="*/ 9 w 56"/>
              <a:gd name="T9" fmla="*/ 4 h 36"/>
              <a:gd name="T10" fmla="*/ 5 w 56"/>
              <a:gd name="T11" fmla="*/ 0 h 36"/>
              <a:gd name="T12" fmla="*/ 0 w 56"/>
              <a:gd name="T13" fmla="*/ 4 h 36"/>
              <a:gd name="T14" fmla="*/ 27 w 56"/>
              <a:gd name="T15" fmla="*/ 36 h 36"/>
              <a:gd name="T16" fmla="*/ 53 w 56"/>
              <a:gd name="T17" fmla="*/ 15 h 36"/>
              <a:gd name="T18" fmla="*/ 56 w 56"/>
              <a:gd name="T19" fmla="*/ 9 h 36"/>
              <a:gd name="T20" fmla="*/ 48 w 56"/>
              <a:gd name="T21" fmla="*/ 9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6" h="36">
                <a:moveTo>
                  <a:pt x="48" y="9"/>
                </a:moveTo>
                <a:cubicBezTo>
                  <a:pt x="47" y="8"/>
                  <a:pt x="46" y="8"/>
                  <a:pt x="46" y="8"/>
                </a:cubicBezTo>
                <a:cubicBezTo>
                  <a:pt x="45" y="9"/>
                  <a:pt x="45" y="10"/>
                  <a:pt x="44" y="12"/>
                </a:cubicBezTo>
                <a:cubicBezTo>
                  <a:pt x="42" y="19"/>
                  <a:pt x="36" y="27"/>
                  <a:pt x="27" y="27"/>
                </a:cubicBezTo>
                <a:cubicBezTo>
                  <a:pt x="17" y="27"/>
                  <a:pt x="9" y="16"/>
                  <a:pt x="9" y="4"/>
                </a:cubicBezTo>
                <a:cubicBezTo>
                  <a:pt x="9" y="2"/>
                  <a:pt x="7" y="0"/>
                  <a:pt x="5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1"/>
                  <a:pt x="12" y="36"/>
                  <a:pt x="27" y="36"/>
                </a:cubicBezTo>
                <a:cubicBezTo>
                  <a:pt x="38" y="36"/>
                  <a:pt x="48" y="27"/>
                  <a:pt x="53" y="15"/>
                </a:cubicBezTo>
                <a:cubicBezTo>
                  <a:pt x="53" y="13"/>
                  <a:pt x="54" y="11"/>
                  <a:pt x="56" y="9"/>
                </a:cubicBezTo>
                <a:lnTo>
                  <a:pt x="48" y="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83"/>
          <p:cNvSpPr>
            <a:spLocks noEditPoints="1"/>
          </p:cNvSpPr>
          <p:nvPr/>
        </p:nvSpPr>
        <p:spPr bwMode="auto">
          <a:xfrm>
            <a:off x="10020761" y="4648891"/>
            <a:ext cx="303515" cy="259947"/>
          </a:xfrm>
          <a:custGeom>
            <a:avLst/>
            <a:gdLst>
              <a:gd name="T0" fmla="*/ 59 w 63"/>
              <a:gd name="T1" fmla="*/ 0 h 54"/>
              <a:gd name="T2" fmla="*/ 36 w 63"/>
              <a:gd name="T3" fmla="*/ 0 h 54"/>
              <a:gd name="T4" fmla="*/ 36 w 63"/>
              <a:gd name="T5" fmla="*/ 0 h 54"/>
              <a:gd name="T6" fmla="*/ 36 w 63"/>
              <a:gd name="T7" fmla="*/ 0 h 54"/>
              <a:gd name="T8" fmla="*/ 4 w 63"/>
              <a:gd name="T9" fmla="*/ 3 h 54"/>
              <a:gd name="T10" fmla="*/ 0 w 63"/>
              <a:gd name="T11" fmla="*/ 8 h 54"/>
              <a:gd name="T12" fmla="*/ 0 w 63"/>
              <a:gd name="T13" fmla="*/ 18 h 54"/>
              <a:gd name="T14" fmla="*/ 4 w 63"/>
              <a:gd name="T15" fmla="*/ 22 h 54"/>
              <a:gd name="T16" fmla="*/ 36 w 63"/>
              <a:gd name="T17" fmla="*/ 26 h 54"/>
              <a:gd name="T18" fmla="*/ 36 w 63"/>
              <a:gd name="T19" fmla="*/ 26 h 54"/>
              <a:gd name="T20" fmla="*/ 43 w 63"/>
              <a:gd name="T21" fmla="*/ 26 h 54"/>
              <a:gd name="T22" fmla="*/ 43 w 63"/>
              <a:gd name="T23" fmla="*/ 51 h 54"/>
              <a:gd name="T24" fmla="*/ 45 w 63"/>
              <a:gd name="T25" fmla="*/ 54 h 54"/>
              <a:gd name="T26" fmla="*/ 50 w 63"/>
              <a:gd name="T27" fmla="*/ 54 h 54"/>
              <a:gd name="T28" fmla="*/ 52 w 63"/>
              <a:gd name="T29" fmla="*/ 51 h 54"/>
              <a:gd name="T30" fmla="*/ 52 w 63"/>
              <a:gd name="T31" fmla="*/ 26 h 54"/>
              <a:gd name="T32" fmla="*/ 59 w 63"/>
              <a:gd name="T33" fmla="*/ 26 h 54"/>
              <a:gd name="T34" fmla="*/ 63 w 63"/>
              <a:gd name="T35" fmla="*/ 21 h 54"/>
              <a:gd name="T36" fmla="*/ 63 w 63"/>
              <a:gd name="T37" fmla="*/ 4 h 54"/>
              <a:gd name="T38" fmla="*/ 59 w 63"/>
              <a:gd name="T39" fmla="*/ 0 h 54"/>
              <a:gd name="T40" fmla="*/ 9 w 63"/>
              <a:gd name="T41" fmla="*/ 12 h 54"/>
              <a:gd name="T42" fmla="*/ 32 w 63"/>
              <a:gd name="T43" fmla="*/ 9 h 54"/>
              <a:gd name="T44" fmla="*/ 32 w 63"/>
              <a:gd name="T45" fmla="*/ 16 h 54"/>
              <a:gd name="T46" fmla="*/ 9 w 63"/>
              <a:gd name="T47" fmla="*/ 14 h 54"/>
              <a:gd name="T48" fmla="*/ 9 w 63"/>
              <a:gd name="T49" fmla="*/ 12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3" h="54">
                <a:moveTo>
                  <a:pt x="59" y="0"/>
                </a:move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" y="3"/>
                  <a:pt x="4" y="3"/>
                  <a:pt x="4" y="3"/>
                </a:cubicBezTo>
                <a:cubicBezTo>
                  <a:pt x="2" y="3"/>
                  <a:pt x="0" y="5"/>
                  <a:pt x="0" y="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20"/>
                  <a:pt x="2" y="22"/>
                  <a:pt x="4" y="22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53"/>
                  <a:pt x="44" y="54"/>
                  <a:pt x="45" y="54"/>
                </a:cubicBezTo>
                <a:cubicBezTo>
                  <a:pt x="50" y="54"/>
                  <a:pt x="50" y="54"/>
                  <a:pt x="50" y="54"/>
                </a:cubicBezTo>
                <a:cubicBezTo>
                  <a:pt x="51" y="54"/>
                  <a:pt x="52" y="53"/>
                  <a:pt x="52" y="51"/>
                </a:cubicBezTo>
                <a:cubicBezTo>
                  <a:pt x="52" y="26"/>
                  <a:pt x="52" y="26"/>
                  <a:pt x="52" y="26"/>
                </a:cubicBezTo>
                <a:cubicBezTo>
                  <a:pt x="59" y="26"/>
                  <a:pt x="59" y="26"/>
                  <a:pt x="59" y="26"/>
                </a:cubicBezTo>
                <a:cubicBezTo>
                  <a:pt x="61" y="26"/>
                  <a:pt x="63" y="24"/>
                  <a:pt x="63" y="21"/>
                </a:cubicBezTo>
                <a:cubicBezTo>
                  <a:pt x="63" y="4"/>
                  <a:pt x="63" y="4"/>
                  <a:pt x="63" y="4"/>
                </a:cubicBezTo>
                <a:cubicBezTo>
                  <a:pt x="63" y="2"/>
                  <a:pt x="61" y="0"/>
                  <a:pt x="59" y="0"/>
                </a:cubicBezTo>
                <a:close/>
                <a:moveTo>
                  <a:pt x="9" y="12"/>
                </a:moveTo>
                <a:cubicBezTo>
                  <a:pt x="32" y="9"/>
                  <a:pt x="32" y="9"/>
                  <a:pt x="32" y="9"/>
                </a:cubicBezTo>
                <a:cubicBezTo>
                  <a:pt x="32" y="16"/>
                  <a:pt x="32" y="16"/>
                  <a:pt x="32" y="16"/>
                </a:cubicBezTo>
                <a:cubicBezTo>
                  <a:pt x="9" y="14"/>
                  <a:pt x="9" y="14"/>
                  <a:pt x="9" y="14"/>
                </a:cubicBezTo>
                <a:lnTo>
                  <a:pt x="9" y="1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84"/>
          <p:cNvSpPr/>
          <p:nvPr/>
        </p:nvSpPr>
        <p:spPr bwMode="auto">
          <a:xfrm>
            <a:off x="8809610" y="4769424"/>
            <a:ext cx="49376" cy="47923"/>
          </a:xfrm>
          <a:custGeom>
            <a:avLst/>
            <a:gdLst>
              <a:gd name="T0" fmla="*/ 6 w 10"/>
              <a:gd name="T1" fmla="*/ 1 h 10"/>
              <a:gd name="T2" fmla="*/ 9 w 10"/>
              <a:gd name="T3" fmla="*/ 6 h 10"/>
              <a:gd name="T4" fmla="*/ 4 w 10"/>
              <a:gd name="T5" fmla="*/ 9 h 10"/>
              <a:gd name="T6" fmla="*/ 1 w 10"/>
              <a:gd name="T7" fmla="*/ 4 h 10"/>
              <a:gd name="T8" fmla="*/ 6 w 10"/>
              <a:gd name="T9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0">
                <a:moveTo>
                  <a:pt x="6" y="1"/>
                </a:moveTo>
                <a:cubicBezTo>
                  <a:pt x="9" y="1"/>
                  <a:pt x="10" y="4"/>
                  <a:pt x="9" y="6"/>
                </a:cubicBezTo>
                <a:cubicBezTo>
                  <a:pt x="9" y="9"/>
                  <a:pt x="6" y="10"/>
                  <a:pt x="4" y="9"/>
                </a:cubicBezTo>
                <a:cubicBezTo>
                  <a:pt x="1" y="9"/>
                  <a:pt x="0" y="6"/>
                  <a:pt x="1" y="4"/>
                </a:cubicBezTo>
                <a:cubicBezTo>
                  <a:pt x="1" y="1"/>
                  <a:pt x="4" y="0"/>
                  <a:pt x="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Freeform 85"/>
          <p:cNvSpPr/>
          <p:nvPr/>
        </p:nvSpPr>
        <p:spPr bwMode="auto">
          <a:xfrm>
            <a:off x="8979521" y="4769424"/>
            <a:ext cx="52279" cy="47923"/>
          </a:xfrm>
          <a:custGeom>
            <a:avLst/>
            <a:gdLst>
              <a:gd name="T0" fmla="*/ 4 w 11"/>
              <a:gd name="T1" fmla="*/ 1 h 10"/>
              <a:gd name="T2" fmla="*/ 1 w 11"/>
              <a:gd name="T3" fmla="*/ 6 h 10"/>
              <a:gd name="T4" fmla="*/ 7 w 11"/>
              <a:gd name="T5" fmla="*/ 9 h 10"/>
              <a:gd name="T6" fmla="*/ 10 w 11"/>
              <a:gd name="T7" fmla="*/ 4 h 10"/>
              <a:gd name="T8" fmla="*/ 4 w 11"/>
              <a:gd name="T9" fmla="*/ 1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4" y="1"/>
                </a:moveTo>
                <a:cubicBezTo>
                  <a:pt x="2" y="1"/>
                  <a:pt x="0" y="4"/>
                  <a:pt x="1" y="6"/>
                </a:cubicBezTo>
                <a:cubicBezTo>
                  <a:pt x="2" y="9"/>
                  <a:pt x="4" y="10"/>
                  <a:pt x="7" y="9"/>
                </a:cubicBezTo>
                <a:cubicBezTo>
                  <a:pt x="9" y="9"/>
                  <a:pt x="11" y="6"/>
                  <a:pt x="10" y="4"/>
                </a:cubicBezTo>
                <a:cubicBezTo>
                  <a:pt x="9" y="1"/>
                  <a:pt x="7" y="0"/>
                  <a:pt x="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Freeform 86"/>
          <p:cNvSpPr>
            <a:spLocks noEditPoints="1"/>
          </p:cNvSpPr>
          <p:nvPr/>
        </p:nvSpPr>
        <p:spPr bwMode="auto">
          <a:xfrm>
            <a:off x="8661485" y="4390395"/>
            <a:ext cx="519895" cy="518442"/>
          </a:xfrm>
          <a:custGeom>
            <a:avLst/>
            <a:gdLst>
              <a:gd name="T0" fmla="*/ 22 w 108"/>
              <a:gd name="T1" fmla="*/ 0 h 108"/>
              <a:gd name="T2" fmla="*/ 0 w 108"/>
              <a:gd name="T3" fmla="*/ 85 h 108"/>
              <a:gd name="T4" fmla="*/ 85 w 108"/>
              <a:gd name="T5" fmla="*/ 108 h 108"/>
              <a:gd name="T6" fmla="*/ 108 w 108"/>
              <a:gd name="T7" fmla="*/ 22 h 108"/>
              <a:gd name="T8" fmla="*/ 47 w 108"/>
              <a:gd name="T9" fmla="*/ 13 h 108"/>
              <a:gd name="T10" fmla="*/ 54 w 108"/>
              <a:gd name="T11" fmla="*/ 15 h 108"/>
              <a:gd name="T12" fmla="*/ 47 w 108"/>
              <a:gd name="T13" fmla="*/ 18 h 108"/>
              <a:gd name="T14" fmla="*/ 47 w 108"/>
              <a:gd name="T15" fmla="*/ 13 h 108"/>
              <a:gd name="T16" fmla="*/ 38 w 108"/>
              <a:gd name="T17" fmla="*/ 13 h 108"/>
              <a:gd name="T18" fmla="*/ 38 w 108"/>
              <a:gd name="T19" fmla="*/ 18 h 108"/>
              <a:gd name="T20" fmla="*/ 27 w 108"/>
              <a:gd name="T21" fmla="*/ 15 h 108"/>
              <a:gd name="T22" fmla="*/ 15 w 108"/>
              <a:gd name="T23" fmla="*/ 13 h 108"/>
              <a:gd name="T24" fmla="*/ 22 w 108"/>
              <a:gd name="T25" fmla="*/ 15 h 108"/>
              <a:gd name="T26" fmla="*/ 15 w 108"/>
              <a:gd name="T27" fmla="*/ 18 h 108"/>
              <a:gd name="T28" fmla="*/ 15 w 108"/>
              <a:gd name="T29" fmla="*/ 13 h 108"/>
              <a:gd name="T30" fmla="*/ 13 w 108"/>
              <a:gd name="T31" fmla="*/ 24 h 108"/>
              <a:gd name="T32" fmla="*/ 33 w 108"/>
              <a:gd name="T33" fmla="*/ 22 h 108"/>
              <a:gd name="T34" fmla="*/ 33 w 108"/>
              <a:gd name="T35" fmla="*/ 27 h 108"/>
              <a:gd name="T36" fmla="*/ 84 w 108"/>
              <a:gd name="T37" fmla="*/ 62 h 108"/>
              <a:gd name="T38" fmla="*/ 58 w 108"/>
              <a:gd name="T39" fmla="*/ 78 h 108"/>
              <a:gd name="T40" fmla="*/ 80 w 108"/>
              <a:gd name="T41" fmla="*/ 81 h 108"/>
              <a:gd name="T42" fmla="*/ 56 w 108"/>
              <a:gd name="T43" fmla="*/ 98 h 108"/>
              <a:gd name="T44" fmla="*/ 51 w 108"/>
              <a:gd name="T45" fmla="*/ 98 h 108"/>
              <a:gd name="T46" fmla="*/ 27 w 108"/>
              <a:gd name="T47" fmla="*/ 81 h 108"/>
              <a:gd name="T48" fmla="*/ 49 w 108"/>
              <a:gd name="T49" fmla="*/ 78 h 108"/>
              <a:gd name="T50" fmla="*/ 23 w 108"/>
              <a:gd name="T51" fmla="*/ 62 h 108"/>
              <a:gd name="T52" fmla="*/ 26 w 108"/>
              <a:gd name="T53" fmla="*/ 58 h 108"/>
              <a:gd name="T54" fmla="*/ 49 w 108"/>
              <a:gd name="T55" fmla="*/ 58 h 108"/>
              <a:gd name="T56" fmla="*/ 26 w 108"/>
              <a:gd name="T57" fmla="*/ 48 h 108"/>
              <a:gd name="T58" fmla="*/ 49 w 108"/>
              <a:gd name="T59" fmla="*/ 53 h 108"/>
              <a:gd name="T60" fmla="*/ 33 w 108"/>
              <a:gd name="T61" fmla="*/ 42 h 108"/>
              <a:gd name="T62" fmla="*/ 36 w 108"/>
              <a:gd name="T63" fmla="*/ 38 h 108"/>
              <a:gd name="T64" fmla="*/ 49 w 108"/>
              <a:gd name="T65" fmla="*/ 40 h 108"/>
              <a:gd name="T66" fmla="*/ 58 w 108"/>
              <a:gd name="T67" fmla="*/ 40 h 108"/>
              <a:gd name="T68" fmla="*/ 72 w 108"/>
              <a:gd name="T69" fmla="*/ 38 h 108"/>
              <a:gd name="T70" fmla="*/ 75 w 108"/>
              <a:gd name="T71" fmla="*/ 42 h 108"/>
              <a:gd name="T72" fmla="*/ 58 w 108"/>
              <a:gd name="T73" fmla="*/ 53 h 108"/>
              <a:gd name="T74" fmla="*/ 81 w 108"/>
              <a:gd name="T75" fmla="*/ 48 h 108"/>
              <a:gd name="T76" fmla="*/ 58 w 108"/>
              <a:gd name="T77" fmla="*/ 58 h 108"/>
              <a:gd name="T78" fmla="*/ 82 w 108"/>
              <a:gd name="T79" fmla="*/ 58 h 108"/>
              <a:gd name="T80" fmla="*/ 84 w 108"/>
              <a:gd name="T81" fmla="*/ 62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8" h="108">
                <a:moveTo>
                  <a:pt x="85" y="0"/>
                </a:move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2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97"/>
                  <a:pt x="10" y="108"/>
                  <a:pt x="22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98" y="108"/>
                  <a:pt x="108" y="97"/>
                  <a:pt x="108" y="85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10"/>
                  <a:pt x="98" y="0"/>
                  <a:pt x="85" y="0"/>
                </a:cubicBezTo>
                <a:close/>
                <a:moveTo>
                  <a:pt x="47" y="13"/>
                </a:moveTo>
                <a:cubicBezTo>
                  <a:pt x="51" y="13"/>
                  <a:pt x="51" y="13"/>
                  <a:pt x="51" y="13"/>
                </a:cubicBezTo>
                <a:cubicBezTo>
                  <a:pt x="53" y="13"/>
                  <a:pt x="54" y="14"/>
                  <a:pt x="54" y="15"/>
                </a:cubicBezTo>
                <a:cubicBezTo>
                  <a:pt x="54" y="17"/>
                  <a:pt x="53" y="18"/>
                  <a:pt x="51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46" y="18"/>
                  <a:pt x="45" y="17"/>
                  <a:pt x="45" y="15"/>
                </a:cubicBezTo>
                <a:cubicBezTo>
                  <a:pt x="45" y="14"/>
                  <a:pt x="46" y="13"/>
                  <a:pt x="47" y="13"/>
                </a:cubicBezTo>
                <a:close/>
                <a:moveTo>
                  <a:pt x="29" y="13"/>
                </a:moveTo>
                <a:cubicBezTo>
                  <a:pt x="38" y="13"/>
                  <a:pt x="38" y="13"/>
                  <a:pt x="38" y="13"/>
                </a:cubicBezTo>
                <a:cubicBezTo>
                  <a:pt x="39" y="13"/>
                  <a:pt x="40" y="14"/>
                  <a:pt x="40" y="15"/>
                </a:cubicBezTo>
                <a:cubicBezTo>
                  <a:pt x="40" y="17"/>
                  <a:pt x="39" y="18"/>
                  <a:pt x="38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8" y="18"/>
                  <a:pt x="27" y="17"/>
                  <a:pt x="27" y="15"/>
                </a:cubicBezTo>
                <a:cubicBezTo>
                  <a:pt x="27" y="14"/>
                  <a:pt x="28" y="13"/>
                  <a:pt x="29" y="13"/>
                </a:cubicBezTo>
                <a:close/>
                <a:moveTo>
                  <a:pt x="15" y="13"/>
                </a:moveTo>
                <a:cubicBezTo>
                  <a:pt x="20" y="13"/>
                  <a:pt x="20" y="13"/>
                  <a:pt x="20" y="13"/>
                </a:cubicBezTo>
                <a:cubicBezTo>
                  <a:pt x="21" y="13"/>
                  <a:pt x="22" y="14"/>
                  <a:pt x="22" y="15"/>
                </a:cubicBezTo>
                <a:cubicBezTo>
                  <a:pt x="22" y="17"/>
                  <a:pt x="21" y="18"/>
                  <a:pt x="20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4" y="18"/>
                  <a:pt x="13" y="17"/>
                  <a:pt x="13" y="15"/>
                </a:cubicBezTo>
                <a:cubicBezTo>
                  <a:pt x="13" y="14"/>
                  <a:pt x="14" y="13"/>
                  <a:pt x="15" y="13"/>
                </a:cubicBezTo>
                <a:close/>
                <a:moveTo>
                  <a:pt x="15" y="27"/>
                </a:moveTo>
                <a:cubicBezTo>
                  <a:pt x="14" y="27"/>
                  <a:pt x="13" y="26"/>
                  <a:pt x="13" y="24"/>
                </a:cubicBezTo>
                <a:cubicBezTo>
                  <a:pt x="13" y="23"/>
                  <a:pt x="14" y="22"/>
                  <a:pt x="15" y="22"/>
                </a:cubicBezTo>
                <a:cubicBezTo>
                  <a:pt x="33" y="22"/>
                  <a:pt x="33" y="22"/>
                  <a:pt x="33" y="22"/>
                </a:cubicBezTo>
                <a:cubicBezTo>
                  <a:pt x="35" y="22"/>
                  <a:pt x="36" y="23"/>
                  <a:pt x="36" y="24"/>
                </a:cubicBezTo>
                <a:cubicBezTo>
                  <a:pt x="36" y="26"/>
                  <a:pt x="35" y="27"/>
                  <a:pt x="33" y="27"/>
                </a:cubicBezTo>
                <a:lnTo>
                  <a:pt x="15" y="27"/>
                </a:lnTo>
                <a:close/>
                <a:moveTo>
                  <a:pt x="84" y="62"/>
                </a:moveTo>
                <a:cubicBezTo>
                  <a:pt x="84" y="62"/>
                  <a:pt x="75" y="69"/>
                  <a:pt x="58" y="70"/>
                </a:cubicBezTo>
                <a:cubicBezTo>
                  <a:pt x="58" y="78"/>
                  <a:pt x="58" y="78"/>
                  <a:pt x="58" y="78"/>
                </a:cubicBezTo>
                <a:cubicBezTo>
                  <a:pt x="69" y="75"/>
                  <a:pt x="69" y="75"/>
                  <a:pt x="69" y="75"/>
                </a:cubicBezTo>
                <a:cubicBezTo>
                  <a:pt x="74" y="74"/>
                  <a:pt x="79" y="77"/>
                  <a:pt x="80" y="81"/>
                </a:cubicBezTo>
                <a:cubicBezTo>
                  <a:pt x="82" y="86"/>
                  <a:pt x="79" y="91"/>
                  <a:pt x="74" y="93"/>
                </a:cubicBezTo>
                <a:cubicBezTo>
                  <a:pt x="56" y="98"/>
                  <a:pt x="56" y="98"/>
                  <a:pt x="56" y="98"/>
                </a:cubicBezTo>
                <a:cubicBezTo>
                  <a:pt x="55" y="98"/>
                  <a:pt x="55" y="99"/>
                  <a:pt x="54" y="98"/>
                </a:cubicBezTo>
                <a:cubicBezTo>
                  <a:pt x="53" y="99"/>
                  <a:pt x="52" y="98"/>
                  <a:pt x="51" y="98"/>
                </a:cubicBezTo>
                <a:cubicBezTo>
                  <a:pt x="33" y="93"/>
                  <a:pt x="33" y="93"/>
                  <a:pt x="33" y="93"/>
                </a:cubicBezTo>
                <a:cubicBezTo>
                  <a:pt x="28" y="91"/>
                  <a:pt x="26" y="86"/>
                  <a:pt x="27" y="81"/>
                </a:cubicBezTo>
                <a:cubicBezTo>
                  <a:pt x="29" y="77"/>
                  <a:pt x="34" y="74"/>
                  <a:pt x="39" y="75"/>
                </a:cubicBezTo>
                <a:cubicBezTo>
                  <a:pt x="49" y="78"/>
                  <a:pt x="49" y="78"/>
                  <a:pt x="49" y="78"/>
                </a:cubicBezTo>
                <a:cubicBezTo>
                  <a:pt x="49" y="70"/>
                  <a:pt x="49" y="70"/>
                  <a:pt x="49" y="70"/>
                </a:cubicBezTo>
                <a:cubicBezTo>
                  <a:pt x="32" y="69"/>
                  <a:pt x="23" y="62"/>
                  <a:pt x="23" y="62"/>
                </a:cubicBezTo>
                <a:cubicBezTo>
                  <a:pt x="22" y="61"/>
                  <a:pt x="22" y="60"/>
                  <a:pt x="23" y="59"/>
                </a:cubicBezTo>
                <a:cubicBezTo>
                  <a:pt x="23" y="58"/>
                  <a:pt x="25" y="58"/>
                  <a:pt x="26" y="58"/>
                </a:cubicBezTo>
                <a:cubicBezTo>
                  <a:pt x="26" y="58"/>
                  <a:pt x="34" y="64"/>
                  <a:pt x="49" y="65"/>
                </a:cubicBezTo>
                <a:cubicBezTo>
                  <a:pt x="49" y="58"/>
                  <a:pt x="49" y="58"/>
                  <a:pt x="49" y="58"/>
                </a:cubicBezTo>
                <a:cubicBezTo>
                  <a:pt x="34" y="57"/>
                  <a:pt x="27" y="51"/>
                  <a:pt x="26" y="51"/>
                </a:cubicBezTo>
                <a:cubicBezTo>
                  <a:pt x="25" y="50"/>
                  <a:pt x="25" y="49"/>
                  <a:pt x="26" y="48"/>
                </a:cubicBezTo>
                <a:cubicBezTo>
                  <a:pt x="27" y="47"/>
                  <a:pt x="28" y="47"/>
                  <a:pt x="29" y="47"/>
                </a:cubicBezTo>
                <a:cubicBezTo>
                  <a:pt x="29" y="48"/>
                  <a:pt x="36" y="52"/>
                  <a:pt x="49" y="53"/>
                </a:cubicBezTo>
                <a:cubicBezTo>
                  <a:pt x="49" y="47"/>
                  <a:pt x="49" y="47"/>
                  <a:pt x="49" y="47"/>
                </a:cubicBezTo>
                <a:cubicBezTo>
                  <a:pt x="39" y="46"/>
                  <a:pt x="33" y="42"/>
                  <a:pt x="33" y="42"/>
                </a:cubicBezTo>
                <a:cubicBezTo>
                  <a:pt x="32" y="41"/>
                  <a:pt x="32" y="40"/>
                  <a:pt x="32" y="39"/>
                </a:cubicBezTo>
                <a:cubicBezTo>
                  <a:pt x="33" y="38"/>
                  <a:pt x="35" y="38"/>
                  <a:pt x="36" y="38"/>
                </a:cubicBezTo>
                <a:cubicBezTo>
                  <a:pt x="36" y="38"/>
                  <a:pt x="40" y="42"/>
                  <a:pt x="49" y="43"/>
                </a:cubicBezTo>
                <a:cubicBezTo>
                  <a:pt x="49" y="40"/>
                  <a:pt x="49" y="40"/>
                  <a:pt x="49" y="40"/>
                </a:cubicBezTo>
                <a:cubicBezTo>
                  <a:pt x="49" y="38"/>
                  <a:pt x="51" y="36"/>
                  <a:pt x="54" y="36"/>
                </a:cubicBezTo>
                <a:cubicBezTo>
                  <a:pt x="56" y="36"/>
                  <a:pt x="58" y="38"/>
                  <a:pt x="58" y="40"/>
                </a:cubicBezTo>
                <a:cubicBezTo>
                  <a:pt x="58" y="43"/>
                  <a:pt x="58" y="43"/>
                  <a:pt x="58" y="43"/>
                </a:cubicBezTo>
                <a:cubicBezTo>
                  <a:pt x="67" y="42"/>
                  <a:pt x="72" y="38"/>
                  <a:pt x="72" y="38"/>
                </a:cubicBezTo>
                <a:cubicBezTo>
                  <a:pt x="73" y="38"/>
                  <a:pt x="74" y="38"/>
                  <a:pt x="75" y="39"/>
                </a:cubicBezTo>
                <a:cubicBezTo>
                  <a:pt x="76" y="40"/>
                  <a:pt x="76" y="41"/>
                  <a:pt x="75" y="42"/>
                </a:cubicBezTo>
                <a:cubicBezTo>
                  <a:pt x="74" y="42"/>
                  <a:pt x="69" y="46"/>
                  <a:pt x="58" y="47"/>
                </a:cubicBezTo>
                <a:cubicBezTo>
                  <a:pt x="58" y="53"/>
                  <a:pt x="58" y="53"/>
                  <a:pt x="58" y="53"/>
                </a:cubicBezTo>
                <a:cubicBezTo>
                  <a:pt x="71" y="52"/>
                  <a:pt x="78" y="48"/>
                  <a:pt x="78" y="47"/>
                </a:cubicBezTo>
                <a:cubicBezTo>
                  <a:pt x="79" y="47"/>
                  <a:pt x="81" y="47"/>
                  <a:pt x="81" y="48"/>
                </a:cubicBezTo>
                <a:cubicBezTo>
                  <a:pt x="82" y="49"/>
                  <a:pt x="82" y="50"/>
                  <a:pt x="81" y="51"/>
                </a:cubicBezTo>
                <a:cubicBezTo>
                  <a:pt x="81" y="51"/>
                  <a:pt x="73" y="57"/>
                  <a:pt x="58" y="58"/>
                </a:cubicBezTo>
                <a:cubicBezTo>
                  <a:pt x="58" y="65"/>
                  <a:pt x="58" y="65"/>
                  <a:pt x="58" y="65"/>
                </a:cubicBezTo>
                <a:cubicBezTo>
                  <a:pt x="74" y="64"/>
                  <a:pt x="81" y="58"/>
                  <a:pt x="82" y="58"/>
                </a:cubicBezTo>
                <a:cubicBezTo>
                  <a:pt x="83" y="58"/>
                  <a:pt x="84" y="58"/>
                  <a:pt x="85" y="59"/>
                </a:cubicBezTo>
                <a:cubicBezTo>
                  <a:pt x="85" y="60"/>
                  <a:pt x="85" y="61"/>
                  <a:pt x="84" y="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Freeform 87"/>
          <p:cNvSpPr>
            <a:spLocks noEditPoints="1"/>
          </p:cNvSpPr>
          <p:nvPr/>
        </p:nvSpPr>
        <p:spPr bwMode="auto">
          <a:xfrm>
            <a:off x="7581034" y="4452841"/>
            <a:ext cx="390647" cy="389195"/>
          </a:xfrm>
          <a:custGeom>
            <a:avLst/>
            <a:gdLst>
              <a:gd name="T0" fmla="*/ 40 w 81"/>
              <a:gd name="T1" fmla="*/ 81 h 81"/>
              <a:gd name="T2" fmla="*/ 0 w 81"/>
              <a:gd name="T3" fmla="*/ 41 h 81"/>
              <a:gd name="T4" fmla="*/ 0 w 81"/>
              <a:gd name="T5" fmla="*/ 5 h 81"/>
              <a:gd name="T6" fmla="*/ 4 w 81"/>
              <a:gd name="T7" fmla="*/ 0 h 81"/>
              <a:gd name="T8" fmla="*/ 76 w 81"/>
              <a:gd name="T9" fmla="*/ 0 h 81"/>
              <a:gd name="T10" fmla="*/ 81 w 81"/>
              <a:gd name="T11" fmla="*/ 5 h 81"/>
              <a:gd name="T12" fmla="*/ 81 w 81"/>
              <a:gd name="T13" fmla="*/ 41 h 81"/>
              <a:gd name="T14" fmla="*/ 40 w 81"/>
              <a:gd name="T15" fmla="*/ 81 h 81"/>
              <a:gd name="T16" fmla="*/ 9 w 81"/>
              <a:gd name="T17" fmla="*/ 9 h 81"/>
              <a:gd name="T18" fmla="*/ 9 w 81"/>
              <a:gd name="T19" fmla="*/ 41 h 81"/>
              <a:gd name="T20" fmla="*/ 40 w 81"/>
              <a:gd name="T21" fmla="*/ 72 h 81"/>
              <a:gd name="T22" fmla="*/ 72 w 81"/>
              <a:gd name="T23" fmla="*/ 41 h 81"/>
              <a:gd name="T24" fmla="*/ 72 w 81"/>
              <a:gd name="T25" fmla="*/ 9 h 81"/>
              <a:gd name="T26" fmla="*/ 9 w 81"/>
              <a:gd name="T27" fmla="*/ 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1" h="81">
                <a:moveTo>
                  <a:pt x="40" y="81"/>
                </a:moveTo>
                <a:cubicBezTo>
                  <a:pt x="15" y="81"/>
                  <a:pt x="0" y="60"/>
                  <a:pt x="0" y="41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4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9" y="0"/>
                  <a:pt x="81" y="2"/>
                  <a:pt x="81" y="5"/>
                </a:cubicBezTo>
                <a:cubicBezTo>
                  <a:pt x="81" y="41"/>
                  <a:pt x="81" y="41"/>
                  <a:pt x="81" y="41"/>
                </a:cubicBezTo>
                <a:cubicBezTo>
                  <a:pt x="81" y="60"/>
                  <a:pt x="66" y="81"/>
                  <a:pt x="40" y="81"/>
                </a:cubicBezTo>
                <a:close/>
                <a:moveTo>
                  <a:pt x="9" y="9"/>
                </a:moveTo>
                <a:cubicBezTo>
                  <a:pt x="9" y="41"/>
                  <a:pt x="9" y="41"/>
                  <a:pt x="9" y="41"/>
                </a:cubicBezTo>
                <a:cubicBezTo>
                  <a:pt x="9" y="56"/>
                  <a:pt x="20" y="72"/>
                  <a:pt x="40" y="72"/>
                </a:cubicBezTo>
                <a:cubicBezTo>
                  <a:pt x="61" y="72"/>
                  <a:pt x="72" y="56"/>
                  <a:pt x="72" y="41"/>
                </a:cubicBezTo>
                <a:cubicBezTo>
                  <a:pt x="72" y="9"/>
                  <a:pt x="72" y="9"/>
                  <a:pt x="72" y="9"/>
                </a:cubicBezTo>
                <a:lnTo>
                  <a:pt x="9" y="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8" name="Freeform 88"/>
          <p:cNvSpPr/>
          <p:nvPr/>
        </p:nvSpPr>
        <p:spPr bwMode="auto">
          <a:xfrm>
            <a:off x="7599913" y="4606776"/>
            <a:ext cx="347080" cy="216380"/>
          </a:xfrm>
          <a:custGeom>
            <a:avLst/>
            <a:gdLst>
              <a:gd name="T0" fmla="*/ 54 w 72"/>
              <a:gd name="T1" fmla="*/ 9 h 45"/>
              <a:gd name="T2" fmla="*/ 36 w 72"/>
              <a:gd name="T3" fmla="*/ 27 h 45"/>
              <a:gd name="T4" fmla="*/ 18 w 72"/>
              <a:gd name="T5" fmla="*/ 9 h 45"/>
              <a:gd name="T6" fmla="*/ 21 w 72"/>
              <a:gd name="T7" fmla="*/ 0 h 45"/>
              <a:gd name="T8" fmla="*/ 0 w 72"/>
              <a:gd name="T9" fmla="*/ 0 h 45"/>
              <a:gd name="T10" fmla="*/ 0 w 72"/>
              <a:gd name="T11" fmla="*/ 9 h 45"/>
              <a:gd name="T12" fmla="*/ 36 w 72"/>
              <a:gd name="T13" fmla="*/ 45 h 45"/>
              <a:gd name="T14" fmla="*/ 72 w 72"/>
              <a:gd name="T15" fmla="*/ 9 h 45"/>
              <a:gd name="T16" fmla="*/ 72 w 72"/>
              <a:gd name="T17" fmla="*/ 0 h 45"/>
              <a:gd name="T18" fmla="*/ 52 w 72"/>
              <a:gd name="T19" fmla="*/ 0 h 45"/>
              <a:gd name="T20" fmla="*/ 54 w 72"/>
              <a:gd name="T21" fmla="*/ 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2" h="45">
                <a:moveTo>
                  <a:pt x="54" y="9"/>
                </a:moveTo>
                <a:cubicBezTo>
                  <a:pt x="54" y="19"/>
                  <a:pt x="46" y="27"/>
                  <a:pt x="36" y="27"/>
                </a:cubicBezTo>
                <a:cubicBezTo>
                  <a:pt x="26" y="27"/>
                  <a:pt x="18" y="19"/>
                  <a:pt x="18" y="9"/>
                </a:cubicBezTo>
                <a:cubicBezTo>
                  <a:pt x="18" y="5"/>
                  <a:pt x="19" y="2"/>
                  <a:pt x="2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4"/>
                  <a:pt x="0" y="9"/>
                </a:cubicBezTo>
                <a:cubicBezTo>
                  <a:pt x="0" y="27"/>
                  <a:pt x="14" y="45"/>
                  <a:pt x="36" y="45"/>
                </a:cubicBezTo>
                <a:cubicBezTo>
                  <a:pt x="59" y="45"/>
                  <a:pt x="72" y="27"/>
                  <a:pt x="72" y="9"/>
                </a:cubicBezTo>
                <a:cubicBezTo>
                  <a:pt x="72" y="4"/>
                  <a:pt x="72" y="1"/>
                  <a:pt x="72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3" y="2"/>
                  <a:pt x="54" y="5"/>
                  <a:pt x="54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Freeform 89"/>
          <p:cNvSpPr>
            <a:spLocks noEditPoints="1"/>
          </p:cNvSpPr>
          <p:nvPr/>
        </p:nvSpPr>
        <p:spPr bwMode="auto">
          <a:xfrm>
            <a:off x="7676880" y="4548687"/>
            <a:ext cx="197501" cy="197501"/>
          </a:xfrm>
          <a:custGeom>
            <a:avLst/>
            <a:gdLst>
              <a:gd name="T0" fmla="*/ 20 w 41"/>
              <a:gd name="T1" fmla="*/ 41 h 41"/>
              <a:gd name="T2" fmla="*/ 0 w 41"/>
              <a:gd name="T3" fmla="*/ 21 h 41"/>
              <a:gd name="T4" fmla="*/ 20 w 41"/>
              <a:gd name="T5" fmla="*/ 0 h 41"/>
              <a:gd name="T6" fmla="*/ 41 w 41"/>
              <a:gd name="T7" fmla="*/ 21 h 41"/>
              <a:gd name="T8" fmla="*/ 20 w 41"/>
              <a:gd name="T9" fmla="*/ 41 h 41"/>
              <a:gd name="T10" fmla="*/ 20 w 41"/>
              <a:gd name="T11" fmla="*/ 5 h 41"/>
              <a:gd name="T12" fmla="*/ 5 w 41"/>
              <a:gd name="T13" fmla="*/ 21 h 41"/>
              <a:gd name="T14" fmla="*/ 20 w 41"/>
              <a:gd name="T15" fmla="*/ 36 h 41"/>
              <a:gd name="T16" fmla="*/ 36 w 41"/>
              <a:gd name="T17" fmla="*/ 21 h 41"/>
              <a:gd name="T18" fmla="*/ 20 w 41"/>
              <a:gd name="T19" fmla="*/ 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" h="41">
                <a:moveTo>
                  <a:pt x="20" y="41"/>
                </a:moveTo>
                <a:cubicBezTo>
                  <a:pt x="9" y="41"/>
                  <a:pt x="0" y="32"/>
                  <a:pt x="0" y="21"/>
                </a:cubicBezTo>
                <a:cubicBezTo>
                  <a:pt x="0" y="9"/>
                  <a:pt x="9" y="0"/>
                  <a:pt x="20" y="0"/>
                </a:cubicBezTo>
                <a:cubicBezTo>
                  <a:pt x="31" y="0"/>
                  <a:pt x="41" y="9"/>
                  <a:pt x="41" y="21"/>
                </a:cubicBezTo>
                <a:cubicBezTo>
                  <a:pt x="41" y="32"/>
                  <a:pt x="31" y="41"/>
                  <a:pt x="20" y="41"/>
                </a:cubicBezTo>
                <a:close/>
                <a:moveTo>
                  <a:pt x="20" y="5"/>
                </a:moveTo>
                <a:cubicBezTo>
                  <a:pt x="12" y="5"/>
                  <a:pt x="5" y="12"/>
                  <a:pt x="5" y="21"/>
                </a:cubicBezTo>
                <a:cubicBezTo>
                  <a:pt x="5" y="29"/>
                  <a:pt x="12" y="36"/>
                  <a:pt x="20" y="36"/>
                </a:cubicBezTo>
                <a:cubicBezTo>
                  <a:pt x="29" y="36"/>
                  <a:pt x="36" y="29"/>
                  <a:pt x="36" y="21"/>
                </a:cubicBezTo>
                <a:cubicBezTo>
                  <a:pt x="36" y="12"/>
                  <a:pt x="29" y="5"/>
                  <a:pt x="20" y="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Freeform 90"/>
          <p:cNvSpPr/>
          <p:nvPr/>
        </p:nvSpPr>
        <p:spPr bwMode="auto">
          <a:xfrm>
            <a:off x="7745135" y="4606776"/>
            <a:ext cx="62445" cy="81324"/>
          </a:xfrm>
          <a:custGeom>
            <a:avLst/>
            <a:gdLst>
              <a:gd name="T0" fmla="*/ 7 w 13"/>
              <a:gd name="T1" fmla="*/ 0 h 17"/>
              <a:gd name="T2" fmla="*/ 6 w 13"/>
              <a:gd name="T3" fmla="*/ 0 h 17"/>
              <a:gd name="T4" fmla="*/ 0 w 13"/>
              <a:gd name="T5" fmla="*/ 10 h 17"/>
              <a:gd name="T6" fmla="*/ 6 w 13"/>
              <a:gd name="T7" fmla="*/ 17 h 17"/>
              <a:gd name="T8" fmla="*/ 13 w 13"/>
              <a:gd name="T9" fmla="*/ 10 h 17"/>
              <a:gd name="T10" fmla="*/ 7 w 13"/>
              <a:gd name="T11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17">
                <a:moveTo>
                  <a:pt x="7" y="0"/>
                </a:moveTo>
                <a:cubicBezTo>
                  <a:pt x="7" y="0"/>
                  <a:pt x="6" y="0"/>
                  <a:pt x="6" y="0"/>
                </a:cubicBezTo>
                <a:cubicBezTo>
                  <a:pt x="5" y="1"/>
                  <a:pt x="0" y="7"/>
                  <a:pt x="0" y="10"/>
                </a:cubicBezTo>
                <a:cubicBezTo>
                  <a:pt x="0" y="14"/>
                  <a:pt x="3" y="17"/>
                  <a:pt x="6" y="17"/>
                </a:cubicBezTo>
                <a:cubicBezTo>
                  <a:pt x="10" y="17"/>
                  <a:pt x="13" y="14"/>
                  <a:pt x="13" y="10"/>
                </a:cubicBezTo>
                <a:cubicBezTo>
                  <a:pt x="13" y="7"/>
                  <a:pt x="8" y="1"/>
                  <a:pt x="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91"/>
          <p:cNvSpPr/>
          <p:nvPr/>
        </p:nvSpPr>
        <p:spPr bwMode="auto">
          <a:xfrm>
            <a:off x="7753848" y="4390395"/>
            <a:ext cx="43567" cy="42114"/>
          </a:xfrm>
          <a:custGeom>
            <a:avLst/>
            <a:gdLst>
              <a:gd name="T0" fmla="*/ 9 w 9"/>
              <a:gd name="T1" fmla="*/ 6 h 9"/>
              <a:gd name="T2" fmla="*/ 7 w 9"/>
              <a:gd name="T3" fmla="*/ 9 h 9"/>
              <a:gd name="T4" fmla="*/ 2 w 9"/>
              <a:gd name="T5" fmla="*/ 9 h 9"/>
              <a:gd name="T6" fmla="*/ 0 w 9"/>
              <a:gd name="T7" fmla="*/ 6 h 9"/>
              <a:gd name="T8" fmla="*/ 0 w 9"/>
              <a:gd name="T9" fmla="*/ 2 h 9"/>
              <a:gd name="T10" fmla="*/ 2 w 9"/>
              <a:gd name="T11" fmla="*/ 0 h 9"/>
              <a:gd name="T12" fmla="*/ 7 w 9"/>
              <a:gd name="T13" fmla="*/ 0 h 9"/>
              <a:gd name="T14" fmla="*/ 9 w 9"/>
              <a:gd name="T15" fmla="*/ 2 h 9"/>
              <a:gd name="T16" fmla="*/ 9 w 9"/>
              <a:gd name="T17" fmla="*/ 6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9">
                <a:moveTo>
                  <a:pt x="9" y="6"/>
                </a:moveTo>
                <a:cubicBezTo>
                  <a:pt x="9" y="8"/>
                  <a:pt x="8" y="9"/>
                  <a:pt x="7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8"/>
                  <a:pt x="0" y="6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7" y="0"/>
                  <a:pt x="7" y="0"/>
                  <a:pt x="7" y="0"/>
                </a:cubicBezTo>
                <a:cubicBezTo>
                  <a:pt x="8" y="0"/>
                  <a:pt x="9" y="1"/>
                  <a:pt x="9" y="2"/>
                </a:cubicBezTo>
                <a:lnTo>
                  <a:pt x="9" y="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2" name="Freeform 92"/>
          <p:cNvSpPr/>
          <p:nvPr/>
        </p:nvSpPr>
        <p:spPr bwMode="auto">
          <a:xfrm>
            <a:off x="7676880" y="4399109"/>
            <a:ext cx="197501" cy="53732"/>
          </a:xfrm>
          <a:custGeom>
            <a:avLst/>
            <a:gdLst>
              <a:gd name="T0" fmla="*/ 5 w 41"/>
              <a:gd name="T1" fmla="*/ 11 h 11"/>
              <a:gd name="T2" fmla="*/ 0 w 41"/>
              <a:gd name="T3" fmla="*/ 11 h 11"/>
              <a:gd name="T4" fmla="*/ 20 w 41"/>
              <a:gd name="T5" fmla="*/ 0 h 11"/>
              <a:gd name="T6" fmla="*/ 41 w 41"/>
              <a:gd name="T7" fmla="*/ 11 h 11"/>
              <a:gd name="T8" fmla="*/ 36 w 41"/>
              <a:gd name="T9" fmla="*/ 11 h 11"/>
              <a:gd name="T10" fmla="*/ 20 w 41"/>
              <a:gd name="T11" fmla="*/ 4 h 11"/>
              <a:gd name="T12" fmla="*/ 5 w 41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" h="11">
                <a:moveTo>
                  <a:pt x="5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0"/>
                  <a:pt x="20" y="0"/>
                </a:cubicBezTo>
                <a:cubicBezTo>
                  <a:pt x="40" y="0"/>
                  <a:pt x="41" y="11"/>
                  <a:pt x="41" y="11"/>
                </a:cubicBezTo>
                <a:cubicBezTo>
                  <a:pt x="36" y="11"/>
                  <a:pt x="36" y="11"/>
                  <a:pt x="36" y="11"/>
                </a:cubicBezTo>
                <a:cubicBezTo>
                  <a:pt x="36" y="11"/>
                  <a:pt x="36" y="4"/>
                  <a:pt x="20" y="4"/>
                </a:cubicBezTo>
                <a:cubicBezTo>
                  <a:pt x="5" y="4"/>
                  <a:pt x="5" y="11"/>
                  <a:pt x="5" y="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Freeform 93"/>
          <p:cNvSpPr/>
          <p:nvPr/>
        </p:nvSpPr>
        <p:spPr bwMode="auto">
          <a:xfrm>
            <a:off x="7753848" y="4798469"/>
            <a:ext cx="43567" cy="110369"/>
          </a:xfrm>
          <a:custGeom>
            <a:avLst/>
            <a:gdLst>
              <a:gd name="T0" fmla="*/ 4 w 9"/>
              <a:gd name="T1" fmla="*/ 23 h 23"/>
              <a:gd name="T2" fmla="*/ 0 w 9"/>
              <a:gd name="T3" fmla="*/ 18 h 23"/>
              <a:gd name="T4" fmla="*/ 0 w 9"/>
              <a:gd name="T5" fmla="*/ 5 h 23"/>
              <a:gd name="T6" fmla="*/ 4 w 9"/>
              <a:gd name="T7" fmla="*/ 0 h 23"/>
              <a:gd name="T8" fmla="*/ 9 w 9"/>
              <a:gd name="T9" fmla="*/ 5 h 23"/>
              <a:gd name="T10" fmla="*/ 9 w 9"/>
              <a:gd name="T11" fmla="*/ 18 h 23"/>
              <a:gd name="T12" fmla="*/ 4 w 9"/>
              <a:gd name="T13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23">
                <a:moveTo>
                  <a:pt x="4" y="23"/>
                </a:moveTo>
                <a:cubicBezTo>
                  <a:pt x="2" y="23"/>
                  <a:pt x="0" y="21"/>
                  <a:pt x="0" y="18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4" y="0"/>
                </a:cubicBezTo>
                <a:cubicBezTo>
                  <a:pt x="7" y="0"/>
                  <a:pt x="9" y="2"/>
                  <a:pt x="9" y="5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21"/>
                  <a:pt x="7" y="23"/>
                  <a:pt x="4" y="2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4" name="Freeform 94"/>
          <p:cNvSpPr/>
          <p:nvPr/>
        </p:nvSpPr>
        <p:spPr bwMode="auto">
          <a:xfrm>
            <a:off x="7599913" y="4519643"/>
            <a:ext cx="68255" cy="18879"/>
          </a:xfrm>
          <a:custGeom>
            <a:avLst/>
            <a:gdLst>
              <a:gd name="T0" fmla="*/ 14 w 14"/>
              <a:gd name="T1" fmla="*/ 2 h 4"/>
              <a:gd name="T2" fmla="*/ 12 w 14"/>
              <a:gd name="T3" fmla="*/ 4 h 4"/>
              <a:gd name="T4" fmla="*/ 3 w 14"/>
              <a:gd name="T5" fmla="*/ 4 h 4"/>
              <a:gd name="T6" fmla="*/ 0 w 14"/>
              <a:gd name="T7" fmla="*/ 2 h 4"/>
              <a:gd name="T8" fmla="*/ 0 w 14"/>
              <a:gd name="T9" fmla="*/ 2 h 4"/>
              <a:gd name="T10" fmla="*/ 3 w 14"/>
              <a:gd name="T11" fmla="*/ 0 h 4"/>
              <a:gd name="T12" fmla="*/ 12 w 14"/>
              <a:gd name="T13" fmla="*/ 0 h 4"/>
              <a:gd name="T14" fmla="*/ 14 w 14"/>
              <a:gd name="T1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" h="4">
                <a:moveTo>
                  <a:pt x="14" y="2"/>
                </a:moveTo>
                <a:cubicBezTo>
                  <a:pt x="14" y="3"/>
                  <a:pt x="13" y="4"/>
                  <a:pt x="12" y="4"/>
                </a:cubicBezTo>
                <a:cubicBezTo>
                  <a:pt x="3" y="4"/>
                  <a:pt x="3" y="4"/>
                  <a:pt x="3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3" y="0"/>
                  <a:pt x="14" y="1"/>
                  <a:pt x="14" y="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5" name="Freeform 95"/>
          <p:cNvSpPr/>
          <p:nvPr/>
        </p:nvSpPr>
        <p:spPr bwMode="auto">
          <a:xfrm>
            <a:off x="7599913" y="4563209"/>
            <a:ext cx="68255" cy="18879"/>
          </a:xfrm>
          <a:custGeom>
            <a:avLst/>
            <a:gdLst>
              <a:gd name="T0" fmla="*/ 14 w 14"/>
              <a:gd name="T1" fmla="*/ 2 h 4"/>
              <a:gd name="T2" fmla="*/ 12 w 14"/>
              <a:gd name="T3" fmla="*/ 4 h 4"/>
              <a:gd name="T4" fmla="*/ 3 w 14"/>
              <a:gd name="T5" fmla="*/ 4 h 4"/>
              <a:gd name="T6" fmla="*/ 0 w 14"/>
              <a:gd name="T7" fmla="*/ 2 h 4"/>
              <a:gd name="T8" fmla="*/ 0 w 14"/>
              <a:gd name="T9" fmla="*/ 2 h 4"/>
              <a:gd name="T10" fmla="*/ 3 w 14"/>
              <a:gd name="T11" fmla="*/ 0 h 4"/>
              <a:gd name="T12" fmla="*/ 12 w 14"/>
              <a:gd name="T13" fmla="*/ 0 h 4"/>
              <a:gd name="T14" fmla="*/ 14 w 14"/>
              <a:gd name="T1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" h="4">
                <a:moveTo>
                  <a:pt x="14" y="2"/>
                </a:moveTo>
                <a:cubicBezTo>
                  <a:pt x="14" y="3"/>
                  <a:pt x="13" y="4"/>
                  <a:pt x="12" y="4"/>
                </a:cubicBezTo>
                <a:cubicBezTo>
                  <a:pt x="3" y="4"/>
                  <a:pt x="3" y="4"/>
                  <a:pt x="3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3" y="0"/>
                  <a:pt x="14" y="1"/>
                  <a:pt x="14" y="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" name="Oval 96"/>
          <p:cNvSpPr>
            <a:spLocks noChangeArrowheads="1"/>
          </p:cNvSpPr>
          <p:nvPr/>
        </p:nvSpPr>
        <p:spPr bwMode="auto">
          <a:xfrm>
            <a:off x="6457016" y="4390395"/>
            <a:ext cx="63898" cy="62445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7" name="Freeform 97"/>
          <p:cNvSpPr/>
          <p:nvPr/>
        </p:nvSpPr>
        <p:spPr bwMode="auto">
          <a:xfrm>
            <a:off x="6371335" y="4399109"/>
            <a:ext cx="149579" cy="293349"/>
          </a:xfrm>
          <a:custGeom>
            <a:avLst/>
            <a:gdLst>
              <a:gd name="T0" fmla="*/ 31 w 31"/>
              <a:gd name="T1" fmla="*/ 61 h 61"/>
              <a:gd name="T2" fmla="*/ 0 w 31"/>
              <a:gd name="T3" fmla="*/ 16 h 61"/>
              <a:gd name="T4" fmla="*/ 27 w 31"/>
              <a:gd name="T5" fmla="*/ 0 h 61"/>
              <a:gd name="T6" fmla="*/ 27 w 31"/>
              <a:gd name="T7" fmla="*/ 9 h 61"/>
              <a:gd name="T8" fmla="*/ 9 w 31"/>
              <a:gd name="T9" fmla="*/ 16 h 61"/>
              <a:gd name="T10" fmla="*/ 31 w 31"/>
              <a:gd name="T11" fmla="*/ 52 h 61"/>
              <a:gd name="T12" fmla="*/ 31 w 31"/>
              <a:gd name="T1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61">
                <a:moveTo>
                  <a:pt x="31" y="61"/>
                </a:moveTo>
                <a:cubicBezTo>
                  <a:pt x="7" y="61"/>
                  <a:pt x="0" y="31"/>
                  <a:pt x="0" y="16"/>
                </a:cubicBezTo>
                <a:cubicBezTo>
                  <a:pt x="0" y="0"/>
                  <a:pt x="20" y="0"/>
                  <a:pt x="27" y="0"/>
                </a:cubicBezTo>
                <a:cubicBezTo>
                  <a:pt x="27" y="9"/>
                  <a:pt x="27" y="9"/>
                  <a:pt x="27" y="9"/>
                </a:cubicBezTo>
                <a:cubicBezTo>
                  <a:pt x="9" y="9"/>
                  <a:pt x="9" y="13"/>
                  <a:pt x="9" y="16"/>
                </a:cubicBezTo>
                <a:cubicBezTo>
                  <a:pt x="9" y="26"/>
                  <a:pt x="13" y="52"/>
                  <a:pt x="31" y="52"/>
                </a:cubicBezTo>
                <a:lnTo>
                  <a:pt x="31" y="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Oval 98"/>
          <p:cNvSpPr>
            <a:spLocks noChangeArrowheads="1"/>
          </p:cNvSpPr>
          <p:nvPr/>
        </p:nvSpPr>
        <p:spPr bwMode="auto">
          <a:xfrm>
            <a:off x="6564481" y="4390395"/>
            <a:ext cx="66802" cy="62445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9" name="Freeform 99"/>
          <p:cNvSpPr/>
          <p:nvPr/>
        </p:nvSpPr>
        <p:spPr bwMode="auto">
          <a:xfrm>
            <a:off x="6564481" y="4399109"/>
            <a:ext cx="153935" cy="293349"/>
          </a:xfrm>
          <a:custGeom>
            <a:avLst/>
            <a:gdLst>
              <a:gd name="T0" fmla="*/ 0 w 32"/>
              <a:gd name="T1" fmla="*/ 61 h 61"/>
              <a:gd name="T2" fmla="*/ 0 w 32"/>
              <a:gd name="T3" fmla="*/ 52 h 61"/>
              <a:gd name="T4" fmla="*/ 23 w 32"/>
              <a:gd name="T5" fmla="*/ 16 h 61"/>
              <a:gd name="T6" fmla="*/ 5 w 32"/>
              <a:gd name="T7" fmla="*/ 9 h 61"/>
              <a:gd name="T8" fmla="*/ 5 w 32"/>
              <a:gd name="T9" fmla="*/ 0 h 61"/>
              <a:gd name="T10" fmla="*/ 32 w 32"/>
              <a:gd name="T11" fmla="*/ 16 h 61"/>
              <a:gd name="T12" fmla="*/ 0 w 32"/>
              <a:gd name="T1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61">
                <a:moveTo>
                  <a:pt x="0" y="61"/>
                </a:moveTo>
                <a:cubicBezTo>
                  <a:pt x="0" y="52"/>
                  <a:pt x="0" y="52"/>
                  <a:pt x="0" y="52"/>
                </a:cubicBezTo>
                <a:cubicBezTo>
                  <a:pt x="19" y="52"/>
                  <a:pt x="23" y="26"/>
                  <a:pt x="23" y="16"/>
                </a:cubicBezTo>
                <a:cubicBezTo>
                  <a:pt x="23" y="13"/>
                  <a:pt x="23" y="9"/>
                  <a:pt x="5" y="9"/>
                </a:cubicBezTo>
                <a:cubicBezTo>
                  <a:pt x="5" y="0"/>
                  <a:pt x="5" y="0"/>
                  <a:pt x="5" y="0"/>
                </a:cubicBezTo>
                <a:cubicBezTo>
                  <a:pt x="12" y="0"/>
                  <a:pt x="32" y="0"/>
                  <a:pt x="32" y="16"/>
                </a:cubicBezTo>
                <a:cubicBezTo>
                  <a:pt x="32" y="31"/>
                  <a:pt x="25" y="61"/>
                  <a:pt x="0" y="6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Freeform 100"/>
          <p:cNvSpPr>
            <a:spLocks noEditPoints="1"/>
          </p:cNvSpPr>
          <p:nvPr/>
        </p:nvSpPr>
        <p:spPr bwMode="auto">
          <a:xfrm>
            <a:off x="6761982" y="4779590"/>
            <a:ext cx="129248" cy="129247"/>
          </a:xfrm>
          <a:custGeom>
            <a:avLst/>
            <a:gdLst>
              <a:gd name="T0" fmla="*/ 13 w 27"/>
              <a:gd name="T1" fmla="*/ 27 h 27"/>
              <a:gd name="T2" fmla="*/ 0 w 27"/>
              <a:gd name="T3" fmla="*/ 13 h 27"/>
              <a:gd name="T4" fmla="*/ 13 w 27"/>
              <a:gd name="T5" fmla="*/ 0 h 27"/>
              <a:gd name="T6" fmla="*/ 27 w 27"/>
              <a:gd name="T7" fmla="*/ 13 h 27"/>
              <a:gd name="T8" fmla="*/ 13 w 27"/>
              <a:gd name="T9" fmla="*/ 27 h 27"/>
              <a:gd name="T10" fmla="*/ 13 w 27"/>
              <a:gd name="T11" fmla="*/ 9 h 27"/>
              <a:gd name="T12" fmla="*/ 9 w 27"/>
              <a:gd name="T13" fmla="*/ 13 h 27"/>
              <a:gd name="T14" fmla="*/ 13 w 27"/>
              <a:gd name="T15" fmla="*/ 18 h 27"/>
              <a:gd name="T16" fmla="*/ 18 w 27"/>
              <a:gd name="T17" fmla="*/ 13 h 27"/>
              <a:gd name="T18" fmla="*/ 13 w 27"/>
              <a:gd name="T19" fmla="*/ 9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" h="27">
                <a:moveTo>
                  <a:pt x="13" y="27"/>
                </a:moveTo>
                <a:cubicBezTo>
                  <a:pt x="6" y="27"/>
                  <a:pt x="0" y="20"/>
                  <a:pt x="0" y="13"/>
                </a:cubicBezTo>
                <a:cubicBezTo>
                  <a:pt x="0" y="6"/>
                  <a:pt x="6" y="0"/>
                  <a:pt x="13" y="0"/>
                </a:cubicBezTo>
                <a:cubicBezTo>
                  <a:pt x="21" y="0"/>
                  <a:pt x="27" y="6"/>
                  <a:pt x="27" y="13"/>
                </a:cubicBezTo>
                <a:cubicBezTo>
                  <a:pt x="27" y="20"/>
                  <a:pt x="21" y="27"/>
                  <a:pt x="13" y="27"/>
                </a:cubicBezTo>
                <a:close/>
                <a:moveTo>
                  <a:pt x="13" y="9"/>
                </a:moveTo>
                <a:cubicBezTo>
                  <a:pt x="11" y="9"/>
                  <a:pt x="9" y="11"/>
                  <a:pt x="9" y="13"/>
                </a:cubicBezTo>
                <a:cubicBezTo>
                  <a:pt x="9" y="16"/>
                  <a:pt x="11" y="18"/>
                  <a:pt x="13" y="18"/>
                </a:cubicBezTo>
                <a:cubicBezTo>
                  <a:pt x="16" y="18"/>
                  <a:pt x="18" y="16"/>
                  <a:pt x="18" y="13"/>
                </a:cubicBezTo>
                <a:cubicBezTo>
                  <a:pt x="18" y="11"/>
                  <a:pt x="16" y="9"/>
                  <a:pt x="13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101"/>
          <p:cNvSpPr/>
          <p:nvPr/>
        </p:nvSpPr>
        <p:spPr bwMode="auto">
          <a:xfrm>
            <a:off x="6520914" y="4663413"/>
            <a:ext cx="326749" cy="245425"/>
          </a:xfrm>
          <a:custGeom>
            <a:avLst/>
            <a:gdLst>
              <a:gd name="T0" fmla="*/ 50 w 68"/>
              <a:gd name="T1" fmla="*/ 0 h 51"/>
              <a:gd name="T2" fmla="*/ 32 w 68"/>
              <a:gd name="T3" fmla="*/ 18 h 51"/>
              <a:gd name="T4" fmla="*/ 32 w 68"/>
              <a:gd name="T5" fmla="*/ 30 h 51"/>
              <a:gd name="T6" fmla="*/ 21 w 68"/>
              <a:gd name="T7" fmla="*/ 42 h 51"/>
              <a:gd name="T8" fmla="*/ 9 w 68"/>
              <a:gd name="T9" fmla="*/ 30 h 51"/>
              <a:gd name="T10" fmla="*/ 9 w 68"/>
              <a:gd name="T11" fmla="*/ 0 h 51"/>
              <a:gd name="T12" fmla="*/ 0 w 68"/>
              <a:gd name="T13" fmla="*/ 0 h 51"/>
              <a:gd name="T14" fmla="*/ 0 w 68"/>
              <a:gd name="T15" fmla="*/ 30 h 51"/>
              <a:gd name="T16" fmla="*/ 21 w 68"/>
              <a:gd name="T17" fmla="*/ 51 h 51"/>
              <a:gd name="T18" fmla="*/ 41 w 68"/>
              <a:gd name="T19" fmla="*/ 31 h 51"/>
              <a:gd name="T20" fmla="*/ 41 w 68"/>
              <a:gd name="T21" fmla="*/ 31 h 51"/>
              <a:gd name="T22" fmla="*/ 41 w 68"/>
              <a:gd name="T23" fmla="*/ 18 h 51"/>
              <a:gd name="T24" fmla="*/ 50 w 68"/>
              <a:gd name="T25" fmla="*/ 9 h 51"/>
              <a:gd name="T26" fmla="*/ 59 w 68"/>
              <a:gd name="T27" fmla="*/ 18 h 51"/>
              <a:gd name="T28" fmla="*/ 59 w 68"/>
              <a:gd name="T29" fmla="*/ 27 h 51"/>
              <a:gd name="T30" fmla="*/ 68 w 68"/>
              <a:gd name="T31" fmla="*/ 27 h 51"/>
              <a:gd name="T32" fmla="*/ 68 w 68"/>
              <a:gd name="T33" fmla="*/ 18 h 51"/>
              <a:gd name="T34" fmla="*/ 50 w 68"/>
              <a:gd name="T35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8" h="51">
                <a:moveTo>
                  <a:pt x="50" y="0"/>
                </a:moveTo>
                <a:cubicBezTo>
                  <a:pt x="40" y="0"/>
                  <a:pt x="32" y="8"/>
                  <a:pt x="32" y="18"/>
                </a:cubicBezTo>
                <a:cubicBezTo>
                  <a:pt x="32" y="30"/>
                  <a:pt x="32" y="30"/>
                  <a:pt x="32" y="30"/>
                </a:cubicBezTo>
                <a:cubicBezTo>
                  <a:pt x="32" y="36"/>
                  <a:pt x="27" y="42"/>
                  <a:pt x="21" y="42"/>
                </a:cubicBezTo>
                <a:cubicBezTo>
                  <a:pt x="15" y="42"/>
                  <a:pt x="9" y="36"/>
                  <a:pt x="9" y="30"/>
                </a:cubicBez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41"/>
                  <a:pt x="10" y="51"/>
                  <a:pt x="21" y="51"/>
                </a:cubicBezTo>
                <a:cubicBezTo>
                  <a:pt x="31" y="51"/>
                  <a:pt x="40" y="42"/>
                  <a:pt x="41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1" y="18"/>
                  <a:pt x="41" y="18"/>
                  <a:pt x="41" y="18"/>
                </a:cubicBezTo>
                <a:cubicBezTo>
                  <a:pt x="41" y="13"/>
                  <a:pt x="45" y="9"/>
                  <a:pt x="50" y="9"/>
                </a:cubicBezTo>
                <a:cubicBezTo>
                  <a:pt x="55" y="9"/>
                  <a:pt x="59" y="13"/>
                  <a:pt x="59" y="18"/>
                </a:cubicBezTo>
                <a:cubicBezTo>
                  <a:pt x="59" y="27"/>
                  <a:pt x="59" y="27"/>
                  <a:pt x="59" y="27"/>
                </a:cubicBezTo>
                <a:cubicBezTo>
                  <a:pt x="68" y="27"/>
                  <a:pt x="68" y="27"/>
                  <a:pt x="68" y="27"/>
                </a:cubicBezTo>
                <a:cubicBezTo>
                  <a:pt x="68" y="18"/>
                  <a:pt x="68" y="18"/>
                  <a:pt x="68" y="18"/>
                </a:cubicBezTo>
                <a:cubicBezTo>
                  <a:pt x="68" y="8"/>
                  <a:pt x="60" y="0"/>
                  <a:pt x="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2" name="Freeform 102"/>
          <p:cNvSpPr/>
          <p:nvPr/>
        </p:nvSpPr>
        <p:spPr bwMode="auto">
          <a:xfrm>
            <a:off x="6491869" y="4634368"/>
            <a:ext cx="106012" cy="101655"/>
          </a:xfrm>
          <a:custGeom>
            <a:avLst/>
            <a:gdLst>
              <a:gd name="T0" fmla="*/ 15 w 22"/>
              <a:gd name="T1" fmla="*/ 0 h 21"/>
              <a:gd name="T2" fmla="*/ 6 w 22"/>
              <a:gd name="T3" fmla="*/ 0 h 21"/>
              <a:gd name="T4" fmla="*/ 0 w 22"/>
              <a:gd name="T5" fmla="*/ 6 h 21"/>
              <a:gd name="T6" fmla="*/ 8 w 22"/>
              <a:gd name="T7" fmla="*/ 21 h 21"/>
              <a:gd name="T8" fmla="*/ 14 w 22"/>
              <a:gd name="T9" fmla="*/ 21 h 21"/>
              <a:gd name="T10" fmla="*/ 22 w 22"/>
              <a:gd name="T11" fmla="*/ 6 h 21"/>
              <a:gd name="T12" fmla="*/ 15 w 22"/>
              <a:gd name="T13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1">
                <a:moveTo>
                  <a:pt x="15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6"/>
                </a:cubicBezTo>
                <a:cubicBezTo>
                  <a:pt x="0" y="6"/>
                  <a:pt x="0" y="21"/>
                  <a:pt x="8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22" y="21"/>
                  <a:pt x="22" y="6"/>
                  <a:pt x="22" y="6"/>
                </a:cubicBezTo>
                <a:cubicBezTo>
                  <a:pt x="22" y="2"/>
                  <a:pt x="19" y="0"/>
                  <a:pt x="1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3" name="Freeform 103"/>
          <p:cNvSpPr/>
          <p:nvPr/>
        </p:nvSpPr>
        <p:spPr bwMode="auto">
          <a:xfrm>
            <a:off x="9802929" y="3298327"/>
            <a:ext cx="111821" cy="193145"/>
          </a:xfrm>
          <a:custGeom>
            <a:avLst/>
            <a:gdLst>
              <a:gd name="T0" fmla="*/ 23 w 23"/>
              <a:gd name="T1" fmla="*/ 40 h 40"/>
              <a:gd name="T2" fmla="*/ 0 w 23"/>
              <a:gd name="T3" fmla="*/ 20 h 40"/>
              <a:gd name="T4" fmla="*/ 23 w 23"/>
              <a:gd name="T5" fmla="*/ 0 h 40"/>
              <a:gd name="T6" fmla="*/ 23 w 23"/>
              <a:gd name="T7" fmla="*/ 9 h 40"/>
              <a:gd name="T8" fmla="*/ 9 w 23"/>
              <a:gd name="T9" fmla="*/ 20 h 40"/>
              <a:gd name="T10" fmla="*/ 23 w 23"/>
              <a:gd name="T11" fmla="*/ 31 h 40"/>
              <a:gd name="T12" fmla="*/ 23 w 23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0">
                <a:moveTo>
                  <a:pt x="23" y="40"/>
                </a:moveTo>
                <a:cubicBezTo>
                  <a:pt x="10" y="40"/>
                  <a:pt x="0" y="31"/>
                  <a:pt x="0" y="20"/>
                </a:cubicBezTo>
                <a:cubicBezTo>
                  <a:pt x="0" y="9"/>
                  <a:pt x="10" y="0"/>
                  <a:pt x="23" y="0"/>
                </a:cubicBezTo>
                <a:cubicBezTo>
                  <a:pt x="23" y="9"/>
                  <a:pt x="23" y="9"/>
                  <a:pt x="23" y="9"/>
                </a:cubicBezTo>
                <a:cubicBezTo>
                  <a:pt x="15" y="9"/>
                  <a:pt x="9" y="14"/>
                  <a:pt x="9" y="20"/>
                </a:cubicBezTo>
                <a:cubicBezTo>
                  <a:pt x="9" y="26"/>
                  <a:pt x="15" y="31"/>
                  <a:pt x="23" y="31"/>
                </a:cubicBezTo>
                <a:lnTo>
                  <a:pt x="23" y="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" name="Oval 104"/>
          <p:cNvSpPr>
            <a:spLocks noChangeArrowheads="1"/>
          </p:cNvSpPr>
          <p:nvPr/>
        </p:nvSpPr>
        <p:spPr bwMode="auto">
          <a:xfrm>
            <a:off x="9827617" y="3418861"/>
            <a:ext cx="106012" cy="8713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5" name="Freeform 105"/>
          <p:cNvSpPr/>
          <p:nvPr/>
        </p:nvSpPr>
        <p:spPr bwMode="auto">
          <a:xfrm>
            <a:off x="10218263" y="3298327"/>
            <a:ext cx="106012" cy="193145"/>
          </a:xfrm>
          <a:custGeom>
            <a:avLst/>
            <a:gdLst>
              <a:gd name="T0" fmla="*/ 0 w 22"/>
              <a:gd name="T1" fmla="*/ 40 h 40"/>
              <a:gd name="T2" fmla="*/ 0 w 22"/>
              <a:gd name="T3" fmla="*/ 31 h 40"/>
              <a:gd name="T4" fmla="*/ 13 w 22"/>
              <a:gd name="T5" fmla="*/ 20 h 40"/>
              <a:gd name="T6" fmla="*/ 0 w 22"/>
              <a:gd name="T7" fmla="*/ 9 h 40"/>
              <a:gd name="T8" fmla="*/ 0 w 22"/>
              <a:gd name="T9" fmla="*/ 0 h 40"/>
              <a:gd name="T10" fmla="*/ 22 w 22"/>
              <a:gd name="T11" fmla="*/ 20 h 40"/>
              <a:gd name="T12" fmla="*/ 0 w 22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40">
                <a:moveTo>
                  <a:pt x="0" y="40"/>
                </a:moveTo>
                <a:cubicBezTo>
                  <a:pt x="0" y="31"/>
                  <a:pt x="0" y="31"/>
                  <a:pt x="0" y="31"/>
                </a:cubicBezTo>
                <a:cubicBezTo>
                  <a:pt x="7" y="31"/>
                  <a:pt x="13" y="26"/>
                  <a:pt x="13" y="20"/>
                </a:cubicBezTo>
                <a:cubicBezTo>
                  <a:pt x="13" y="14"/>
                  <a:pt x="7" y="9"/>
                  <a:pt x="0" y="9"/>
                </a:cubicBezTo>
                <a:cubicBezTo>
                  <a:pt x="0" y="0"/>
                  <a:pt x="0" y="0"/>
                  <a:pt x="0" y="0"/>
                </a:cubicBezTo>
                <a:cubicBezTo>
                  <a:pt x="12" y="0"/>
                  <a:pt x="22" y="9"/>
                  <a:pt x="22" y="20"/>
                </a:cubicBezTo>
                <a:cubicBezTo>
                  <a:pt x="22" y="31"/>
                  <a:pt x="12" y="40"/>
                  <a:pt x="0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6" name="Oval 106"/>
          <p:cNvSpPr>
            <a:spLocks noChangeArrowheads="1"/>
          </p:cNvSpPr>
          <p:nvPr/>
        </p:nvSpPr>
        <p:spPr bwMode="auto">
          <a:xfrm>
            <a:off x="10193576" y="3418861"/>
            <a:ext cx="111821" cy="8713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7" name="Freeform 107"/>
          <p:cNvSpPr/>
          <p:nvPr/>
        </p:nvSpPr>
        <p:spPr bwMode="auto">
          <a:xfrm>
            <a:off x="9890062" y="3246047"/>
            <a:ext cx="347080" cy="518442"/>
          </a:xfrm>
          <a:custGeom>
            <a:avLst/>
            <a:gdLst>
              <a:gd name="T0" fmla="*/ 44 w 72"/>
              <a:gd name="T1" fmla="*/ 108 h 108"/>
              <a:gd name="T2" fmla="*/ 39 w 72"/>
              <a:gd name="T3" fmla="*/ 104 h 108"/>
              <a:gd name="T4" fmla="*/ 39 w 72"/>
              <a:gd name="T5" fmla="*/ 77 h 108"/>
              <a:gd name="T6" fmla="*/ 41 w 72"/>
              <a:gd name="T7" fmla="*/ 74 h 108"/>
              <a:gd name="T8" fmla="*/ 45 w 72"/>
              <a:gd name="T9" fmla="*/ 56 h 108"/>
              <a:gd name="T10" fmla="*/ 47 w 72"/>
              <a:gd name="T11" fmla="*/ 39 h 108"/>
              <a:gd name="T12" fmla="*/ 59 w 72"/>
              <a:gd name="T13" fmla="*/ 24 h 108"/>
              <a:gd name="T14" fmla="*/ 63 w 72"/>
              <a:gd name="T15" fmla="*/ 18 h 108"/>
              <a:gd name="T16" fmla="*/ 36 w 72"/>
              <a:gd name="T17" fmla="*/ 9 h 108"/>
              <a:gd name="T18" fmla="*/ 9 w 72"/>
              <a:gd name="T19" fmla="*/ 18 h 108"/>
              <a:gd name="T20" fmla="*/ 13 w 72"/>
              <a:gd name="T21" fmla="*/ 24 h 108"/>
              <a:gd name="T22" fmla="*/ 25 w 72"/>
              <a:gd name="T23" fmla="*/ 39 h 108"/>
              <a:gd name="T24" fmla="*/ 27 w 72"/>
              <a:gd name="T25" fmla="*/ 56 h 108"/>
              <a:gd name="T26" fmla="*/ 32 w 72"/>
              <a:gd name="T27" fmla="*/ 74 h 108"/>
              <a:gd name="T28" fmla="*/ 33 w 72"/>
              <a:gd name="T29" fmla="*/ 77 h 108"/>
              <a:gd name="T30" fmla="*/ 33 w 72"/>
              <a:gd name="T31" fmla="*/ 104 h 108"/>
              <a:gd name="T32" fmla="*/ 28 w 72"/>
              <a:gd name="T33" fmla="*/ 108 h 108"/>
              <a:gd name="T34" fmla="*/ 24 w 72"/>
              <a:gd name="T35" fmla="*/ 104 h 108"/>
              <a:gd name="T36" fmla="*/ 24 w 72"/>
              <a:gd name="T37" fmla="*/ 78 h 108"/>
              <a:gd name="T38" fmla="*/ 18 w 72"/>
              <a:gd name="T39" fmla="*/ 57 h 108"/>
              <a:gd name="T40" fmla="*/ 16 w 72"/>
              <a:gd name="T41" fmla="*/ 42 h 108"/>
              <a:gd name="T42" fmla="*/ 8 w 72"/>
              <a:gd name="T43" fmla="*/ 31 h 108"/>
              <a:gd name="T44" fmla="*/ 0 w 72"/>
              <a:gd name="T45" fmla="*/ 18 h 108"/>
              <a:gd name="T46" fmla="*/ 36 w 72"/>
              <a:gd name="T47" fmla="*/ 0 h 108"/>
              <a:gd name="T48" fmla="*/ 72 w 72"/>
              <a:gd name="T49" fmla="*/ 18 h 108"/>
              <a:gd name="T50" fmla="*/ 64 w 72"/>
              <a:gd name="T51" fmla="*/ 31 h 108"/>
              <a:gd name="T52" fmla="*/ 56 w 72"/>
              <a:gd name="T53" fmla="*/ 42 h 108"/>
              <a:gd name="T54" fmla="*/ 54 w 72"/>
              <a:gd name="T55" fmla="*/ 57 h 108"/>
              <a:gd name="T56" fmla="*/ 48 w 72"/>
              <a:gd name="T57" fmla="*/ 78 h 108"/>
              <a:gd name="T58" fmla="*/ 48 w 72"/>
              <a:gd name="T59" fmla="*/ 104 h 108"/>
              <a:gd name="T60" fmla="*/ 44 w 72"/>
              <a:gd name="T61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2" h="108">
                <a:moveTo>
                  <a:pt x="44" y="108"/>
                </a:moveTo>
                <a:cubicBezTo>
                  <a:pt x="41" y="108"/>
                  <a:pt x="39" y="106"/>
                  <a:pt x="39" y="104"/>
                </a:cubicBezTo>
                <a:cubicBezTo>
                  <a:pt x="39" y="77"/>
                  <a:pt x="39" y="77"/>
                  <a:pt x="39" y="77"/>
                </a:cubicBezTo>
                <a:cubicBezTo>
                  <a:pt x="39" y="76"/>
                  <a:pt x="40" y="75"/>
                  <a:pt x="41" y="74"/>
                </a:cubicBezTo>
                <a:cubicBezTo>
                  <a:pt x="44" y="69"/>
                  <a:pt x="45" y="63"/>
                  <a:pt x="45" y="56"/>
                </a:cubicBezTo>
                <a:cubicBezTo>
                  <a:pt x="45" y="51"/>
                  <a:pt x="46" y="45"/>
                  <a:pt x="47" y="39"/>
                </a:cubicBezTo>
                <a:cubicBezTo>
                  <a:pt x="50" y="31"/>
                  <a:pt x="55" y="27"/>
                  <a:pt x="59" y="24"/>
                </a:cubicBezTo>
                <a:cubicBezTo>
                  <a:pt x="62" y="21"/>
                  <a:pt x="63" y="20"/>
                  <a:pt x="63" y="18"/>
                </a:cubicBezTo>
                <a:cubicBezTo>
                  <a:pt x="63" y="10"/>
                  <a:pt x="49" y="9"/>
                  <a:pt x="36" y="9"/>
                </a:cubicBezTo>
                <a:cubicBezTo>
                  <a:pt x="23" y="9"/>
                  <a:pt x="9" y="10"/>
                  <a:pt x="9" y="18"/>
                </a:cubicBezTo>
                <a:cubicBezTo>
                  <a:pt x="9" y="20"/>
                  <a:pt x="10" y="21"/>
                  <a:pt x="13" y="24"/>
                </a:cubicBezTo>
                <a:cubicBezTo>
                  <a:pt x="17" y="27"/>
                  <a:pt x="22" y="31"/>
                  <a:pt x="25" y="39"/>
                </a:cubicBezTo>
                <a:cubicBezTo>
                  <a:pt x="26" y="45"/>
                  <a:pt x="27" y="51"/>
                  <a:pt x="27" y="56"/>
                </a:cubicBezTo>
                <a:cubicBezTo>
                  <a:pt x="27" y="63"/>
                  <a:pt x="28" y="69"/>
                  <a:pt x="32" y="74"/>
                </a:cubicBezTo>
                <a:cubicBezTo>
                  <a:pt x="32" y="75"/>
                  <a:pt x="33" y="76"/>
                  <a:pt x="33" y="77"/>
                </a:cubicBezTo>
                <a:cubicBezTo>
                  <a:pt x="33" y="104"/>
                  <a:pt x="33" y="104"/>
                  <a:pt x="33" y="104"/>
                </a:cubicBezTo>
                <a:cubicBezTo>
                  <a:pt x="33" y="106"/>
                  <a:pt x="31" y="108"/>
                  <a:pt x="28" y="108"/>
                </a:cubicBezTo>
                <a:cubicBezTo>
                  <a:pt x="26" y="108"/>
                  <a:pt x="24" y="106"/>
                  <a:pt x="24" y="104"/>
                </a:cubicBezTo>
                <a:cubicBezTo>
                  <a:pt x="24" y="78"/>
                  <a:pt x="24" y="78"/>
                  <a:pt x="24" y="78"/>
                </a:cubicBezTo>
                <a:cubicBezTo>
                  <a:pt x="19" y="72"/>
                  <a:pt x="18" y="64"/>
                  <a:pt x="18" y="57"/>
                </a:cubicBezTo>
                <a:cubicBezTo>
                  <a:pt x="18" y="52"/>
                  <a:pt x="17" y="47"/>
                  <a:pt x="16" y="42"/>
                </a:cubicBezTo>
                <a:cubicBezTo>
                  <a:pt x="14" y="36"/>
                  <a:pt x="11" y="34"/>
                  <a:pt x="8" y="31"/>
                </a:cubicBezTo>
                <a:cubicBezTo>
                  <a:pt x="4" y="28"/>
                  <a:pt x="0" y="25"/>
                  <a:pt x="0" y="18"/>
                </a:cubicBezTo>
                <a:cubicBezTo>
                  <a:pt x="0" y="0"/>
                  <a:pt x="23" y="0"/>
                  <a:pt x="36" y="0"/>
                </a:cubicBezTo>
                <a:cubicBezTo>
                  <a:pt x="49" y="0"/>
                  <a:pt x="72" y="0"/>
                  <a:pt x="72" y="18"/>
                </a:cubicBezTo>
                <a:cubicBezTo>
                  <a:pt x="72" y="25"/>
                  <a:pt x="68" y="28"/>
                  <a:pt x="64" y="31"/>
                </a:cubicBezTo>
                <a:cubicBezTo>
                  <a:pt x="61" y="34"/>
                  <a:pt x="58" y="36"/>
                  <a:pt x="56" y="42"/>
                </a:cubicBezTo>
                <a:cubicBezTo>
                  <a:pt x="55" y="47"/>
                  <a:pt x="54" y="52"/>
                  <a:pt x="54" y="57"/>
                </a:cubicBezTo>
                <a:cubicBezTo>
                  <a:pt x="54" y="64"/>
                  <a:pt x="53" y="72"/>
                  <a:pt x="48" y="78"/>
                </a:cubicBezTo>
                <a:cubicBezTo>
                  <a:pt x="48" y="104"/>
                  <a:pt x="48" y="104"/>
                  <a:pt x="48" y="104"/>
                </a:cubicBezTo>
                <a:cubicBezTo>
                  <a:pt x="48" y="106"/>
                  <a:pt x="46" y="108"/>
                  <a:pt x="44" y="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8" name="Rectangle 108"/>
          <p:cNvSpPr>
            <a:spLocks noChangeArrowheads="1"/>
          </p:cNvSpPr>
          <p:nvPr/>
        </p:nvSpPr>
        <p:spPr bwMode="auto">
          <a:xfrm>
            <a:off x="10020761" y="3635242"/>
            <a:ext cx="66802" cy="2323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9" name="Rectangle 109"/>
          <p:cNvSpPr>
            <a:spLocks noChangeArrowheads="1"/>
          </p:cNvSpPr>
          <p:nvPr/>
        </p:nvSpPr>
        <p:spPr bwMode="auto">
          <a:xfrm>
            <a:off x="10020761" y="3678808"/>
            <a:ext cx="85681" cy="2323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0" name="Rectangle 110"/>
          <p:cNvSpPr>
            <a:spLocks noChangeArrowheads="1"/>
          </p:cNvSpPr>
          <p:nvPr/>
        </p:nvSpPr>
        <p:spPr bwMode="auto">
          <a:xfrm>
            <a:off x="10020761" y="3722375"/>
            <a:ext cx="85681" cy="23236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1" name="Freeform 111"/>
          <p:cNvSpPr/>
          <p:nvPr/>
        </p:nvSpPr>
        <p:spPr bwMode="auto">
          <a:xfrm>
            <a:off x="8655676" y="3246047"/>
            <a:ext cx="241068" cy="518442"/>
          </a:xfrm>
          <a:custGeom>
            <a:avLst/>
            <a:gdLst>
              <a:gd name="T0" fmla="*/ 30 w 50"/>
              <a:gd name="T1" fmla="*/ 64 h 108"/>
              <a:gd name="T2" fmla="*/ 15 w 50"/>
              <a:gd name="T3" fmla="*/ 88 h 108"/>
              <a:gd name="T4" fmla="*/ 14 w 50"/>
              <a:gd name="T5" fmla="*/ 88 h 108"/>
              <a:gd name="T6" fmla="*/ 12 w 50"/>
              <a:gd name="T7" fmla="*/ 86 h 108"/>
              <a:gd name="T8" fmla="*/ 14 w 50"/>
              <a:gd name="T9" fmla="*/ 83 h 108"/>
              <a:gd name="T10" fmla="*/ 22 w 50"/>
              <a:gd name="T11" fmla="*/ 72 h 108"/>
              <a:gd name="T12" fmla="*/ 14 w 50"/>
              <a:gd name="T13" fmla="*/ 75 h 108"/>
              <a:gd name="T14" fmla="*/ 8 w 50"/>
              <a:gd name="T15" fmla="*/ 72 h 108"/>
              <a:gd name="T16" fmla="*/ 8 w 50"/>
              <a:gd name="T17" fmla="*/ 69 h 108"/>
              <a:gd name="T18" fmla="*/ 11 w 50"/>
              <a:gd name="T19" fmla="*/ 69 h 108"/>
              <a:gd name="T20" fmla="*/ 25 w 50"/>
              <a:gd name="T21" fmla="*/ 65 h 108"/>
              <a:gd name="T22" fmla="*/ 26 w 50"/>
              <a:gd name="T23" fmla="*/ 62 h 108"/>
              <a:gd name="T24" fmla="*/ 29 w 50"/>
              <a:gd name="T25" fmla="*/ 55 h 108"/>
              <a:gd name="T26" fmla="*/ 16 w 50"/>
              <a:gd name="T27" fmla="*/ 60 h 108"/>
              <a:gd name="T28" fmla="*/ 14 w 50"/>
              <a:gd name="T29" fmla="*/ 61 h 108"/>
              <a:gd name="T30" fmla="*/ 13 w 50"/>
              <a:gd name="T31" fmla="*/ 60 h 108"/>
              <a:gd name="T32" fmla="*/ 13 w 50"/>
              <a:gd name="T33" fmla="*/ 57 h 108"/>
              <a:gd name="T34" fmla="*/ 31 w 50"/>
              <a:gd name="T35" fmla="*/ 51 h 108"/>
              <a:gd name="T36" fmla="*/ 36 w 50"/>
              <a:gd name="T37" fmla="*/ 47 h 108"/>
              <a:gd name="T38" fmla="*/ 23 w 50"/>
              <a:gd name="T39" fmla="*/ 38 h 108"/>
              <a:gd name="T40" fmla="*/ 21 w 50"/>
              <a:gd name="T41" fmla="*/ 36 h 108"/>
              <a:gd name="T42" fmla="*/ 23 w 50"/>
              <a:gd name="T43" fmla="*/ 34 h 108"/>
              <a:gd name="T44" fmla="*/ 40 w 50"/>
              <a:gd name="T45" fmla="*/ 44 h 108"/>
              <a:gd name="T46" fmla="*/ 47 w 50"/>
              <a:gd name="T47" fmla="*/ 41 h 108"/>
              <a:gd name="T48" fmla="*/ 48 w 50"/>
              <a:gd name="T49" fmla="*/ 40 h 108"/>
              <a:gd name="T50" fmla="*/ 50 w 50"/>
              <a:gd name="T51" fmla="*/ 36 h 108"/>
              <a:gd name="T52" fmla="*/ 50 w 50"/>
              <a:gd name="T53" fmla="*/ 5 h 108"/>
              <a:gd name="T54" fmla="*/ 46 w 50"/>
              <a:gd name="T55" fmla="*/ 0 h 108"/>
              <a:gd name="T56" fmla="*/ 41 w 50"/>
              <a:gd name="T57" fmla="*/ 5 h 108"/>
              <a:gd name="T58" fmla="*/ 41 w 50"/>
              <a:gd name="T59" fmla="*/ 34 h 108"/>
              <a:gd name="T60" fmla="*/ 38 w 50"/>
              <a:gd name="T61" fmla="*/ 36 h 108"/>
              <a:gd name="T62" fmla="*/ 37 w 50"/>
              <a:gd name="T63" fmla="*/ 23 h 108"/>
              <a:gd name="T64" fmla="*/ 35 w 50"/>
              <a:gd name="T65" fmla="*/ 20 h 108"/>
              <a:gd name="T66" fmla="*/ 31 w 50"/>
              <a:gd name="T67" fmla="*/ 19 h 108"/>
              <a:gd name="T68" fmla="*/ 1 w 50"/>
              <a:gd name="T69" fmla="*/ 89 h 108"/>
              <a:gd name="T70" fmla="*/ 1 w 50"/>
              <a:gd name="T71" fmla="*/ 100 h 108"/>
              <a:gd name="T72" fmla="*/ 7 w 50"/>
              <a:gd name="T73" fmla="*/ 108 h 108"/>
              <a:gd name="T74" fmla="*/ 15 w 50"/>
              <a:gd name="T75" fmla="*/ 102 h 108"/>
              <a:gd name="T76" fmla="*/ 20 w 50"/>
              <a:gd name="T77" fmla="*/ 98 h 108"/>
              <a:gd name="T78" fmla="*/ 26 w 50"/>
              <a:gd name="T79" fmla="*/ 96 h 108"/>
              <a:gd name="T80" fmla="*/ 40 w 50"/>
              <a:gd name="T81" fmla="*/ 83 h 108"/>
              <a:gd name="T82" fmla="*/ 40 w 50"/>
              <a:gd name="T83" fmla="*/ 50 h 108"/>
              <a:gd name="T84" fmla="*/ 30 w 50"/>
              <a:gd name="T85" fmla="*/ 64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0" h="108">
                <a:moveTo>
                  <a:pt x="30" y="64"/>
                </a:moveTo>
                <a:cubicBezTo>
                  <a:pt x="25" y="85"/>
                  <a:pt x="16" y="87"/>
                  <a:pt x="15" y="88"/>
                </a:cubicBezTo>
                <a:cubicBezTo>
                  <a:pt x="15" y="88"/>
                  <a:pt x="14" y="88"/>
                  <a:pt x="14" y="88"/>
                </a:cubicBezTo>
                <a:cubicBezTo>
                  <a:pt x="13" y="88"/>
                  <a:pt x="12" y="87"/>
                  <a:pt x="12" y="86"/>
                </a:cubicBezTo>
                <a:cubicBezTo>
                  <a:pt x="12" y="85"/>
                  <a:pt x="13" y="83"/>
                  <a:pt x="14" y="83"/>
                </a:cubicBezTo>
                <a:cubicBezTo>
                  <a:pt x="14" y="83"/>
                  <a:pt x="18" y="82"/>
                  <a:pt x="22" y="72"/>
                </a:cubicBezTo>
                <a:cubicBezTo>
                  <a:pt x="20" y="73"/>
                  <a:pt x="17" y="75"/>
                  <a:pt x="14" y="75"/>
                </a:cubicBezTo>
                <a:cubicBezTo>
                  <a:pt x="12" y="75"/>
                  <a:pt x="10" y="74"/>
                  <a:pt x="8" y="72"/>
                </a:cubicBezTo>
                <a:cubicBezTo>
                  <a:pt x="7" y="71"/>
                  <a:pt x="7" y="70"/>
                  <a:pt x="8" y="69"/>
                </a:cubicBezTo>
                <a:cubicBezTo>
                  <a:pt x="9" y="68"/>
                  <a:pt x="10" y="68"/>
                  <a:pt x="11" y="69"/>
                </a:cubicBezTo>
                <a:cubicBezTo>
                  <a:pt x="16" y="73"/>
                  <a:pt x="23" y="66"/>
                  <a:pt x="25" y="65"/>
                </a:cubicBezTo>
                <a:cubicBezTo>
                  <a:pt x="25" y="64"/>
                  <a:pt x="25" y="63"/>
                  <a:pt x="26" y="62"/>
                </a:cubicBezTo>
                <a:cubicBezTo>
                  <a:pt x="26" y="60"/>
                  <a:pt x="27" y="58"/>
                  <a:pt x="29" y="55"/>
                </a:cubicBezTo>
                <a:cubicBezTo>
                  <a:pt x="25" y="55"/>
                  <a:pt x="20" y="55"/>
                  <a:pt x="16" y="60"/>
                </a:cubicBezTo>
                <a:cubicBezTo>
                  <a:pt x="16" y="60"/>
                  <a:pt x="15" y="61"/>
                  <a:pt x="14" y="61"/>
                </a:cubicBezTo>
                <a:cubicBezTo>
                  <a:pt x="14" y="61"/>
                  <a:pt x="13" y="61"/>
                  <a:pt x="13" y="60"/>
                </a:cubicBezTo>
                <a:cubicBezTo>
                  <a:pt x="12" y="59"/>
                  <a:pt x="12" y="58"/>
                  <a:pt x="13" y="57"/>
                </a:cubicBezTo>
                <a:cubicBezTo>
                  <a:pt x="19" y="49"/>
                  <a:pt x="28" y="51"/>
                  <a:pt x="31" y="51"/>
                </a:cubicBezTo>
                <a:cubicBezTo>
                  <a:pt x="33" y="50"/>
                  <a:pt x="35" y="48"/>
                  <a:pt x="36" y="47"/>
                </a:cubicBezTo>
                <a:cubicBezTo>
                  <a:pt x="34" y="44"/>
                  <a:pt x="29" y="38"/>
                  <a:pt x="23" y="38"/>
                </a:cubicBezTo>
                <a:cubicBezTo>
                  <a:pt x="22" y="38"/>
                  <a:pt x="21" y="37"/>
                  <a:pt x="21" y="36"/>
                </a:cubicBezTo>
                <a:cubicBezTo>
                  <a:pt x="21" y="35"/>
                  <a:pt x="22" y="34"/>
                  <a:pt x="23" y="34"/>
                </a:cubicBezTo>
                <a:cubicBezTo>
                  <a:pt x="31" y="34"/>
                  <a:pt x="38" y="41"/>
                  <a:pt x="40" y="44"/>
                </a:cubicBezTo>
                <a:cubicBezTo>
                  <a:pt x="42" y="43"/>
                  <a:pt x="45" y="42"/>
                  <a:pt x="47" y="41"/>
                </a:cubicBezTo>
                <a:cubicBezTo>
                  <a:pt x="48" y="40"/>
                  <a:pt x="48" y="40"/>
                  <a:pt x="48" y="40"/>
                </a:cubicBezTo>
                <a:cubicBezTo>
                  <a:pt x="49" y="39"/>
                  <a:pt x="50" y="38"/>
                  <a:pt x="50" y="36"/>
                </a:cubicBezTo>
                <a:cubicBezTo>
                  <a:pt x="50" y="5"/>
                  <a:pt x="50" y="5"/>
                  <a:pt x="50" y="5"/>
                </a:cubicBezTo>
                <a:cubicBezTo>
                  <a:pt x="50" y="2"/>
                  <a:pt x="48" y="0"/>
                  <a:pt x="46" y="0"/>
                </a:cubicBezTo>
                <a:cubicBezTo>
                  <a:pt x="43" y="0"/>
                  <a:pt x="41" y="2"/>
                  <a:pt x="41" y="5"/>
                </a:cubicBezTo>
                <a:cubicBezTo>
                  <a:pt x="41" y="34"/>
                  <a:pt x="41" y="34"/>
                  <a:pt x="41" y="34"/>
                </a:cubicBezTo>
                <a:cubicBezTo>
                  <a:pt x="38" y="36"/>
                  <a:pt x="38" y="36"/>
                  <a:pt x="38" y="36"/>
                </a:cubicBezTo>
                <a:cubicBezTo>
                  <a:pt x="38" y="29"/>
                  <a:pt x="37" y="25"/>
                  <a:pt x="37" y="23"/>
                </a:cubicBezTo>
                <a:cubicBezTo>
                  <a:pt x="36" y="22"/>
                  <a:pt x="36" y="21"/>
                  <a:pt x="35" y="20"/>
                </a:cubicBezTo>
                <a:cubicBezTo>
                  <a:pt x="34" y="19"/>
                  <a:pt x="32" y="19"/>
                  <a:pt x="31" y="19"/>
                </a:cubicBezTo>
                <a:cubicBezTo>
                  <a:pt x="0" y="29"/>
                  <a:pt x="0" y="54"/>
                  <a:pt x="1" y="89"/>
                </a:cubicBezTo>
                <a:cubicBezTo>
                  <a:pt x="1" y="93"/>
                  <a:pt x="1" y="96"/>
                  <a:pt x="1" y="100"/>
                </a:cubicBezTo>
                <a:cubicBezTo>
                  <a:pt x="1" y="108"/>
                  <a:pt x="5" y="108"/>
                  <a:pt x="7" y="108"/>
                </a:cubicBezTo>
                <a:cubicBezTo>
                  <a:pt x="10" y="108"/>
                  <a:pt x="12" y="106"/>
                  <a:pt x="15" y="102"/>
                </a:cubicBezTo>
                <a:cubicBezTo>
                  <a:pt x="17" y="101"/>
                  <a:pt x="19" y="99"/>
                  <a:pt x="20" y="98"/>
                </a:cubicBezTo>
                <a:cubicBezTo>
                  <a:pt x="22" y="97"/>
                  <a:pt x="24" y="96"/>
                  <a:pt x="26" y="96"/>
                </a:cubicBezTo>
                <a:cubicBezTo>
                  <a:pt x="32" y="94"/>
                  <a:pt x="37" y="92"/>
                  <a:pt x="40" y="83"/>
                </a:cubicBezTo>
                <a:cubicBezTo>
                  <a:pt x="42" y="77"/>
                  <a:pt x="41" y="63"/>
                  <a:pt x="40" y="50"/>
                </a:cubicBezTo>
                <a:cubicBezTo>
                  <a:pt x="35" y="53"/>
                  <a:pt x="31" y="57"/>
                  <a:pt x="30" y="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2" name="Freeform 112"/>
          <p:cNvSpPr/>
          <p:nvPr/>
        </p:nvSpPr>
        <p:spPr bwMode="auto">
          <a:xfrm>
            <a:off x="8940310" y="3246047"/>
            <a:ext cx="241068" cy="518442"/>
          </a:xfrm>
          <a:custGeom>
            <a:avLst/>
            <a:gdLst>
              <a:gd name="T0" fmla="*/ 20 w 50"/>
              <a:gd name="T1" fmla="*/ 64 h 108"/>
              <a:gd name="T2" fmla="*/ 36 w 50"/>
              <a:gd name="T3" fmla="*/ 88 h 108"/>
              <a:gd name="T4" fmla="*/ 36 w 50"/>
              <a:gd name="T5" fmla="*/ 88 h 108"/>
              <a:gd name="T6" fmla="*/ 38 w 50"/>
              <a:gd name="T7" fmla="*/ 86 h 108"/>
              <a:gd name="T8" fmla="*/ 36 w 50"/>
              <a:gd name="T9" fmla="*/ 83 h 108"/>
              <a:gd name="T10" fmla="*/ 28 w 50"/>
              <a:gd name="T11" fmla="*/ 72 h 108"/>
              <a:gd name="T12" fmla="*/ 36 w 50"/>
              <a:gd name="T13" fmla="*/ 75 h 108"/>
              <a:gd name="T14" fmla="*/ 42 w 50"/>
              <a:gd name="T15" fmla="*/ 72 h 108"/>
              <a:gd name="T16" fmla="*/ 42 w 50"/>
              <a:gd name="T17" fmla="*/ 69 h 108"/>
              <a:gd name="T18" fmla="*/ 39 w 50"/>
              <a:gd name="T19" fmla="*/ 69 h 108"/>
              <a:gd name="T20" fmla="*/ 25 w 50"/>
              <a:gd name="T21" fmla="*/ 65 h 108"/>
              <a:gd name="T22" fmla="*/ 25 w 50"/>
              <a:gd name="T23" fmla="*/ 62 h 108"/>
              <a:gd name="T24" fmla="*/ 22 w 50"/>
              <a:gd name="T25" fmla="*/ 55 h 108"/>
              <a:gd name="T26" fmla="*/ 34 w 50"/>
              <a:gd name="T27" fmla="*/ 60 h 108"/>
              <a:gd name="T28" fmla="*/ 36 w 50"/>
              <a:gd name="T29" fmla="*/ 61 h 108"/>
              <a:gd name="T30" fmla="*/ 37 w 50"/>
              <a:gd name="T31" fmla="*/ 60 h 108"/>
              <a:gd name="T32" fmla="*/ 38 w 50"/>
              <a:gd name="T33" fmla="*/ 57 h 108"/>
              <a:gd name="T34" fmla="*/ 19 w 50"/>
              <a:gd name="T35" fmla="*/ 51 h 108"/>
              <a:gd name="T36" fmla="*/ 14 w 50"/>
              <a:gd name="T37" fmla="*/ 47 h 108"/>
              <a:gd name="T38" fmla="*/ 27 w 50"/>
              <a:gd name="T39" fmla="*/ 38 h 108"/>
              <a:gd name="T40" fmla="*/ 29 w 50"/>
              <a:gd name="T41" fmla="*/ 36 h 108"/>
              <a:gd name="T42" fmla="*/ 27 w 50"/>
              <a:gd name="T43" fmla="*/ 34 h 108"/>
              <a:gd name="T44" fmla="*/ 10 w 50"/>
              <a:gd name="T45" fmla="*/ 44 h 108"/>
              <a:gd name="T46" fmla="*/ 3 w 50"/>
              <a:gd name="T47" fmla="*/ 41 h 108"/>
              <a:gd name="T48" fmla="*/ 2 w 50"/>
              <a:gd name="T49" fmla="*/ 40 h 108"/>
              <a:gd name="T50" fmla="*/ 0 w 50"/>
              <a:gd name="T51" fmla="*/ 36 h 108"/>
              <a:gd name="T52" fmla="*/ 0 w 50"/>
              <a:gd name="T53" fmla="*/ 5 h 108"/>
              <a:gd name="T54" fmla="*/ 5 w 50"/>
              <a:gd name="T55" fmla="*/ 0 h 108"/>
              <a:gd name="T56" fmla="*/ 9 w 50"/>
              <a:gd name="T57" fmla="*/ 5 h 108"/>
              <a:gd name="T58" fmla="*/ 9 w 50"/>
              <a:gd name="T59" fmla="*/ 34 h 108"/>
              <a:gd name="T60" fmla="*/ 12 w 50"/>
              <a:gd name="T61" fmla="*/ 36 h 108"/>
              <a:gd name="T62" fmla="*/ 14 w 50"/>
              <a:gd name="T63" fmla="*/ 23 h 108"/>
              <a:gd name="T64" fmla="*/ 16 w 50"/>
              <a:gd name="T65" fmla="*/ 20 h 108"/>
              <a:gd name="T66" fmla="*/ 19 w 50"/>
              <a:gd name="T67" fmla="*/ 19 h 108"/>
              <a:gd name="T68" fmla="*/ 50 w 50"/>
              <a:gd name="T69" fmla="*/ 89 h 108"/>
              <a:gd name="T70" fmla="*/ 50 w 50"/>
              <a:gd name="T71" fmla="*/ 100 h 108"/>
              <a:gd name="T72" fmla="*/ 44 w 50"/>
              <a:gd name="T73" fmla="*/ 108 h 108"/>
              <a:gd name="T74" fmla="*/ 35 w 50"/>
              <a:gd name="T75" fmla="*/ 102 h 108"/>
              <a:gd name="T76" fmla="*/ 30 w 50"/>
              <a:gd name="T77" fmla="*/ 98 h 108"/>
              <a:gd name="T78" fmla="*/ 24 w 50"/>
              <a:gd name="T79" fmla="*/ 96 h 108"/>
              <a:gd name="T80" fmla="*/ 11 w 50"/>
              <a:gd name="T81" fmla="*/ 83 h 108"/>
              <a:gd name="T82" fmla="*/ 11 w 50"/>
              <a:gd name="T83" fmla="*/ 50 h 108"/>
              <a:gd name="T84" fmla="*/ 20 w 50"/>
              <a:gd name="T85" fmla="*/ 64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0" h="108">
                <a:moveTo>
                  <a:pt x="20" y="64"/>
                </a:moveTo>
                <a:cubicBezTo>
                  <a:pt x="26" y="85"/>
                  <a:pt x="35" y="87"/>
                  <a:pt x="36" y="88"/>
                </a:cubicBezTo>
                <a:cubicBezTo>
                  <a:pt x="36" y="88"/>
                  <a:pt x="36" y="88"/>
                  <a:pt x="36" y="88"/>
                </a:cubicBezTo>
                <a:cubicBezTo>
                  <a:pt x="37" y="88"/>
                  <a:pt x="38" y="87"/>
                  <a:pt x="38" y="86"/>
                </a:cubicBezTo>
                <a:cubicBezTo>
                  <a:pt x="38" y="85"/>
                  <a:pt x="38" y="83"/>
                  <a:pt x="36" y="83"/>
                </a:cubicBezTo>
                <a:cubicBezTo>
                  <a:pt x="36" y="83"/>
                  <a:pt x="32" y="82"/>
                  <a:pt x="28" y="72"/>
                </a:cubicBezTo>
                <a:cubicBezTo>
                  <a:pt x="30" y="73"/>
                  <a:pt x="33" y="75"/>
                  <a:pt x="36" y="75"/>
                </a:cubicBezTo>
                <a:cubicBezTo>
                  <a:pt x="38" y="75"/>
                  <a:pt x="40" y="74"/>
                  <a:pt x="42" y="72"/>
                </a:cubicBezTo>
                <a:cubicBezTo>
                  <a:pt x="43" y="71"/>
                  <a:pt x="43" y="70"/>
                  <a:pt x="42" y="69"/>
                </a:cubicBezTo>
                <a:cubicBezTo>
                  <a:pt x="41" y="68"/>
                  <a:pt x="40" y="68"/>
                  <a:pt x="39" y="69"/>
                </a:cubicBezTo>
                <a:cubicBezTo>
                  <a:pt x="35" y="73"/>
                  <a:pt x="27" y="66"/>
                  <a:pt x="25" y="65"/>
                </a:cubicBezTo>
                <a:cubicBezTo>
                  <a:pt x="25" y="64"/>
                  <a:pt x="25" y="63"/>
                  <a:pt x="25" y="62"/>
                </a:cubicBezTo>
                <a:cubicBezTo>
                  <a:pt x="24" y="60"/>
                  <a:pt x="23" y="58"/>
                  <a:pt x="22" y="55"/>
                </a:cubicBezTo>
                <a:cubicBezTo>
                  <a:pt x="25" y="55"/>
                  <a:pt x="30" y="55"/>
                  <a:pt x="34" y="60"/>
                </a:cubicBezTo>
                <a:cubicBezTo>
                  <a:pt x="35" y="60"/>
                  <a:pt x="35" y="61"/>
                  <a:pt x="36" y="61"/>
                </a:cubicBezTo>
                <a:cubicBezTo>
                  <a:pt x="37" y="61"/>
                  <a:pt x="37" y="61"/>
                  <a:pt x="37" y="60"/>
                </a:cubicBezTo>
                <a:cubicBezTo>
                  <a:pt x="38" y="59"/>
                  <a:pt x="39" y="58"/>
                  <a:pt x="38" y="57"/>
                </a:cubicBezTo>
                <a:cubicBezTo>
                  <a:pt x="31" y="49"/>
                  <a:pt x="22" y="51"/>
                  <a:pt x="19" y="51"/>
                </a:cubicBezTo>
                <a:cubicBezTo>
                  <a:pt x="17" y="50"/>
                  <a:pt x="16" y="48"/>
                  <a:pt x="14" y="47"/>
                </a:cubicBezTo>
                <a:cubicBezTo>
                  <a:pt x="16" y="44"/>
                  <a:pt x="21" y="38"/>
                  <a:pt x="27" y="38"/>
                </a:cubicBezTo>
                <a:cubicBezTo>
                  <a:pt x="28" y="38"/>
                  <a:pt x="29" y="37"/>
                  <a:pt x="29" y="36"/>
                </a:cubicBezTo>
                <a:cubicBezTo>
                  <a:pt x="29" y="35"/>
                  <a:pt x="28" y="34"/>
                  <a:pt x="27" y="34"/>
                </a:cubicBezTo>
                <a:cubicBezTo>
                  <a:pt x="19" y="34"/>
                  <a:pt x="13" y="41"/>
                  <a:pt x="10" y="44"/>
                </a:cubicBezTo>
                <a:cubicBezTo>
                  <a:pt x="8" y="43"/>
                  <a:pt x="6" y="42"/>
                  <a:pt x="3" y="41"/>
                </a:cubicBezTo>
                <a:cubicBezTo>
                  <a:pt x="2" y="40"/>
                  <a:pt x="2" y="40"/>
                  <a:pt x="2" y="40"/>
                </a:cubicBezTo>
                <a:cubicBezTo>
                  <a:pt x="1" y="39"/>
                  <a:pt x="0" y="38"/>
                  <a:pt x="0" y="36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9" y="2"/>
                  <a:pt x="9" y="5"/>
                </a:cubicBezTo>
                <a:cubicBezTo>
                  <a:pt x="9" y="34"/>
                  <a:pt x="9" y="34"/>
                  <a:pt x="9" y="34"/>
                </a:cubicBezTo>
                <a:cubicBezTo>
                  <a:pt x="12" y="36"/>
                  <a:pt x="12" y="36"/>
                  <a:pt x="12" y="36"/>
                </a:cubicBezTo>
                <a:cubicBezTo>
                  <a:pt x="13" y="29"/>
                  <a:pt x="13" y="25"/>
                  <a:pt x="14" y="23"/>
                </a:cubicBezTo>
                <a:cubicBezTo>
                  <a:pt x="14" y="22"/>
                  <a:pt x="15" y="21"/>
                  <a:pt x="16" y="20"/>
                </a:cubicBezTo>
                <a:cubicBezTo>
                  <a:pt x="17" y="19"/>
                  <a:pt x="18" y="19"/>
                  <a:pt x="19" y="19"/>
                </a:cubicBezTo>
                <a:cubicBezTo>
                  <a:pt x="50" y="29"/>
                  <a:pt x="50" y="54"/>
                  <a:pt x="50" y="89"/>
                </a:cubicBezTo>
                <a:cubicBezTo>
                  <a:pt x="50" y="93"/>
                  <a:pt x="50" y="96"/>
                  <a:pt x="50" y="100"/>
                </a:cubicBezTo>
                <a:cubicBezTo>
                  <a:pt x="50" y="108"/>
                  <a:pt x="45" y="108"/>
                  <a:pt x="44" y="108"/>
                </a:cubicBezTo>
                <a:cubicBezTo>
                  <a:pt x="40" y="108"/>
                  <a:pt x="38" y="106"/>
                  <a:pt x="35" y="102"/>
                </a:cubicBezTo>
                <a:cubicBezTo>
                  <a:pt x="33" y="101"/>
                  <a:pt x="31" y="99"/>
                  <a:pt x="30" y="98"/>
                </a:cubicBezTo>
                <a:cubicBezTo>
                  <a:pt x="28" y="97"/>
                  <a:pt x="26" y="96"/>
                  <a:pt x="24" y="96"/>
                </a:cubicBezTo>
                <a:cubicBezTo>
                  <a:pt x="19" y="94"/>
                  <a:pt x="13" y="92"/>
                  <a:pt x="11" y="83"/>
                </a:cubicBezTo>
                <a:cubicBezTo>
                  <a:pt x="9" y="77"/>
                  <a:pt x="9" y="63"/>
                  <a:pt x="11" y="50"/>
                </a:cubicBezTo>
                <a:cubicBezTo>
                  <a:pt x="15" y="53"/>
                  <a:pt x="19" y="57"/>
                  <a:pt x="20" y="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3" name="Freeform 113"/>
          <p:cNvSpPr>
            <a:spLocks noEditPoints="1"/>
          </p:cNvSpPr>
          <p:nvPr/>
        </p:nvSpPr>
        <p:spPr bwMode="auto">
          <a:xfrm>
            <a:off x="7512780" y="3246047"/>
            <a:ext cx="521347" cy="389195"/>
          </a:xfrm>
          <a:custGeom>
            <a:avLst/>
            <a:gdLst>
              <a:gd name="T0" fmla="*/ 45 w 108"/>
              <a:gd name="T1" fmla="*/ 81 h 81"/>
              <a:gd name="T2" fmla="*/ 28 w 108"/>
              <a:gd name="T3" fmla="*/ 68 h 81"/>
              <a:gd name="T4" fmla="*/ 0 w 108"/>
              <a:gd name="T5" fmla="*/ 36 h 81"/>
              <a:gd name="T6" fmla="*/ 50 w 108"/>
              <a:gd name="T7" fmla="*/ 0 h 81"/>
              <a:gd name="T8" fmla="*/ 108 w 108"/>
              <a:gd name="T9" fmla="*/ 45 h 81"/>
              <a:gd name="T10" fmla="*/ 64 w 108"/>
              <a:gd name="T11" fmla="*/ 81 h 81"/>
              <a:gd name="T12" fmla="*/ 45 w 108"/>
              <a:gd name="T13" fmla="*/ 81 h 81"/>
              <a:gd name="T14" fmla="*/ 45 w 108"/>
              <a:gd name="T15" fmla="*/ 54 h 81"/>
              <a:gd name="T16" fmla="*/ 36 w 108"/>
              <a:gd name="T17" fmla="*/ 63 h 81"/>
              <a:gd name="T18" fmla="*/ 45 w 108"/>
              <a:gd name="T19" fmla="*/ 72 h 81"/>
              <a:gd name="T20" fmla="*/ 63 w 108"/>
              <a:gd name="T21" fmla="*/ 72 h 81"/>
              <a:gd name="T22" fmla="*/ 99 w 108"/>
              <a:gd name="T23" fmla="*/ 45 h 81"/>
              <a:gd name="T24" fmla="*/ 50 w 108"/>
              <a:gd name="T25" fmla="*/ 9 h 81"/>
              <a:gd name="T26" fmla="*/ 9 w 108"/>
              <a:gd name="T27" fmla="*/ 36 h 81"/>
              <a:gd name="T28" fmla="*/ 28 w 108"/>
              <a:gd name="T29" fmla="*/ 58 h 81"/>
              <a:gd name="T30" fmla="*/ 45 w 108"/>
              <a:gd name="T31" fmla="*/ 45 h 81"/>
              <a:gd name="T32" fmla="*/ 63 w 108"/>
              <a:gd name="T33" fmla="*/ 45 h 81"/>
              <a:gd name="T34" fmla="*/ 72 w 108"/>
              <a:gd name="T35" fmla="*/ 41 h 81"/>
              <a:gd name="T36" fmla="*/ 77 w 108"/>
              <a:gd name="T37" fmla="*/ 36 h 81"/>
              <a:gd name="T38" fmla="*/ 81 w 108"/>
              <a:gd name="T39" fmla="*/ 41 h 81"/>
              <a:gd name="T40" fmla="*/ 63 w 108"/>
              <a:gd name="T41" fmla="*/ 54 h 81"/>
              <a:gd name="T42" fmla="*/ 45 w 108"/>
              <a:gd name="T43" fmla="*/ 5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8" h="81">
                <a:moveTo>
                  <a:pt x="45" y="81"/>
                </a:moveTo>
                <a:cubicBezTo>
                  <a:pt x="37" y="81"/>
                  <a:pt x="30" y="75"/>
                  <a:pt x="28" y="68"/>
                </a:cubicBezTo>
                <a:cubicBezTo>
                  <a:pt x="14" y="66"/>
                  <a:pt x="0" y="57"/>
                  <a:pt x="0" y="36"/>
                </a:cubicBezTo>
                <a:cubicBezTo>
                  <a:pt x="0" y="15"/>
                  <a:pt x="26" y="0"/>
                  <a:pt x="50" y="0"/>
                </a:cubicBezTo>
                <a:cubicBezTo>
                  <a:pt x="86" y="0"/>
                  <a:pt x="108" y="23"/>
                  <a:pt x="108" y="45"/>
                </a:cubicBezTo>
                <a:cubicBezTo>
                  <a:pt x="108" y="66"/>
                  <a:pt x="92" y="79"/>
                  <a:pt x="64" y="81"/>
                </a:cubicBezTo>
                <a:lnTo>
                  <a:pt x="45" y="81"/>
                </a:lnTo>
                <a:close/>
                <a:moveTo>
                  <a:pt x="45" y="54"/>
                </a:moveTo>
                <a:cubicBezTo>
                  <a:pt x="40" y="54"/>
                  <a:pt x="36" y="58"/>
                  <a:pt x="36" y="63"/>
                </a:cubicBezTo>
                <a:cubicBezTo>
                  <a:pt x="36" y="68"/>
                  <a:pt x="40" y="72"/>
                  <a:pt x="45" y="72"/>
                </a:cubicBezTo>
                <a:cubicBezTo>
                  <a:pt x="63" y="72"/>
                  <a:pt x="63" y="72"/>
                  <a:pt x="63" y="72"/>
                </a:cubicBezTo>
                <a:cubicBezTo>
                  <a:pt x="77" y="71"/>
                  <a:pt x="99" y="66"/>
                  <a:pt x="99" y="45"/>
                </a:cubicBezTo>
                <a:cubicBezTo>
                  <a:pt x="99" y="30"/>
                  <a:pt x="84" y="9"/>
                  <a:pt x="50" y="9"/>
                </a:cubicBezTo>
                <a:cubicBezTo>
                  <a:pt x="28" y="9"/>
                  <a:pt x="9" y="22"/>
                  <a:pt x="9" y="36"/>
                </a:cubicBezTo>
                <a:cubicBezTo>
                  <a:pt x="9" y="53"/>
                  <a:pt x="20" y="58"/>
                  <a:pt x="28" y="58"/>
                </a:cubicBezTo>
                <a:cubicBezTo>
                  <a:pt x="30" y="51"/>
                  <a:pt x="37" y="45"/>
                  <a:pt x="45" y="45"/>
                </a:cubicBezTo>
                <a:cubicBezTo>
                  <a:pt x="63" y="45"/>
                  <a:pt x="63" y="45"/>
                  <a:pt x="63" y="45"/>
                </a:cubicBezTo>
                <a:cubicBezTo>
                  <a:pt x="63" y="45"/>
                  <a:pt x="72" y="45"/>
                  <a:pt x="72" y="41"/>
                </a:cubicBezTo>
                <a:cubicBezTo>
                  <a:pt x="72" y="38"/>
                  <a:pt x="74" y="36"/>
                  <a:pt x="77" y="36"/>
                </a:cubicBezTo>
                <a:cubicBezTo>
                  <a:pt x="79" y="36"/>
                  <a:pt x="81" y="38"/>
                  <a:pt x="81" y="41"/>
                </a:cubicBezTo>
                <a:cubicBezTo>
                  <a:pt x="81" y="51"/>
                  <a:pt x="70" y="54"/>
                  <a:pt x="63" y="54"/>
                </a:cubicBezTo>
                <a:lnTo>
                  <a:pt x="45" y="5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4" name="Freeform 114"/>
          <p:cNvSpPr/>
          <p:nvPr/>
        </p:nvSpPr>
        <p:spPr bwMode="auto">
          <a:xfrm>
            <a:off x="7740778" y="3606198"/>
            <a:ext cx="153935" cy="158292"/>
          </a:xfrm>
          <a:custGeom>
            <a:avLst/>
            <a:gdLst>
              <a:gd name="T0" fmla="*/ 19 w 32"/>
              <a:gd name="T1" fmla="*/ 33 h 33"/>
              <a:gd name="T2" fmla="*/ 9 w 32"/>
              <a:gd name="T3" fmla="*/ 26 h 33"/>
              <a:gd name="T4" fmla="*/ 0 w 32"/>
              <a:gd name="T5" fmla="*/ 3 h 33"/>
              <a:gd name="T6" fmla="*/ 8 w 32"/>
              <a:gd name="T7" fmla="*/ 0 h 33"/>
              <a:gd name="T8" fmla="*/ 17 w 32"/>
              <a:gd name="T9" fmla="*/ 23 h 33"/>
              <a:gd name="T10" fmla="*/ 20 w 32"/>
              <a:gd name="T11" fmla="*/ 24 h 33"/>
              <a:gd name="T12" fmla="*/ 22 w 32"/>
              <a:gd name="T13" fmla="*/ 21 h 33"/>
              <a:gd name="T14" fmla="*/ 15 w 32"/>
              <a:gd name="T15" fmla="*/ 3 h 33"/>
              <a:gd name="T16" fmla="*/ 23 w 32"/>
              <a:gd name="T17" fmla="*/ 0 h 33"/>
              <a:gd name="T18" fmla="*/ 30 w 32"/>
              <a:gd name="T19" fmla="*/ 18 h 33"/>
              <a:gd name="T20" fmla="*/ 24 w 32"/>
              <a:gd name="T21" fmla="*/ 32 h 33"/>
              <a:gd name="T22" fmla="*/ 19 w 32"/>
              <a:gd name="T23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" h="33">
                <a:moveTo>
                  <a:pt x="19" y="33"/>
                </a:moveTo>
                <a:cubicBezTo>
                  <a:pt x="15" y="33"/>
                  <a:pt x="11" y="30"/>
                  <a:pt x="9" y="26"/>
                </a:cubicBezTo>
                <a:cubicBezTo>
                  <a:pt x="0" y="3"/>
                  <a:pt x="0" y="3"/>
                  <a:pt x="0" y="3"/>
                </a:cubicBezTo>
                <a:cubicBezTo>
                  <a:pt x="8" y="0"/>
                  <a:pt x="8" y="0"/>
                  <a:pt x="8" y="0"/>
                </a:cubicBezTo>
                <a:cubicBezTo>
                  <a:pt x="17" y="23"/>
                  <a:pt x="17" y="23"/>
                  <a:pt x="17" y="23"/>
                </a:cubicBezTo>
                <a:cubicBezTo>
                  <a:pt x="18" y="24"/>
                  <a:pt x="19" y="24"/>
                  <a:pt x="20" y="24"/>
                </a:cubicBezTo>
                <a:cubicBezTo>
                  <a:pt x="21" y="24"/>
                  <a:pt x="22" y="22"/>
                  <a:pt x="22" y="21"/>
                </a:cubicBezTo>
                <a:cubicBezTo>
                  <a:pt x="15" y="3"/>
                  <a:pt x="15" y="3"/>
                  <a:pt x="15" y="3"/>
                </a:cubicBezTo>
                <a:cubicBezTo>
                  <a:pt x="23" y="0"/>
                  <a:pt x="23" y="0"/>
                  <a:pt x="23" y="0"/>
                </a:cubicBezTo>
                <a:cubicBezTo>
                  <a:pt x="30" y="18"/>
                  <a:pt x="30" y="18"/>
                  <a:pt x="30" y="18"/>
                </a:cubicBezTo>
                <a:cubicBezTo>
                  <a:pt x="32" y="24"/>
                  <a:pt x="29" y="30"/>
                  <a:pt x="24" y="32"/>
                </a:cubicBezTo>
                <a:cubicBezTo>
                  <a:pt x="22" y="33"/>
                  <a:pt x="21" y="33"/>
                  <a:pt x="19" y="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5" name="Freeform 115"/>
          <p:cNvSpPr/>
          <p:nvPr/>
        </p:nvSpPr>
        <p:spPr bwMode="auto">
          <a:xfrm>
            <a:off x="7851147" y="3572796"/>
            <a:ext cx="139413" cy="124891"/>
          </a:xfrm>
          <a:custGeom>
            <a:avLst/>
            <a:gdLst>
              <a:gd name="T0" fmla="*/ 1 w 29"/>
              <a:gd name="T1" fmla="*/ 26 h 26"/>
              <a:gd name="T2" fmla="*/ 0 w 29"/>
              <a:gd name="T3" fmla="*/ 17 h 26"/>
              <a:gd name="T4" fmla="*/ 16 w 29"/>
              <a:gd name="T5" fmla="*/ 11 h 26"/>
              <a:gd name="T6" fmla="*/ 20 w 29"/>
              <a:gd name="T7" fmla="*/ 0 h 26"/>
              <a:gd name="T8" fmla="*/ 29 w 29"/>
              <a:gd name="T9" fmla="*/ 0 h 26"/>
              <a:gd name="T10" fmla="*/ 22 w 29"/>
              <a:gd name="T11" fmla="*/ 18 h 26"/>
              <a:gd name="T12" fmla="*/ 1 w 29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6">
                <a:moveTo>
                  <a:pt x="1" y="26"/>
                </a:moveTo>
                <a:cubicBezTo>
                  <a:pt x="0" y="17"/>
                  <a:pt x="0" y="17"/>
                  <a:pt x="0" y="17"/>
                </a:cubicBezTo>
                <a:cubicBezTo>
                  <a:pt x="7" y="16"/>
                  <a:pt x="13" y="15"/>
                  <a:pt x="16" y="11"/>
                </a:cubicBezTo>
                <a:cubicBezTo>
                  <a:pt x="20" y="8"/>
                  <a:pt x="20" y="3"/>
                  <a:pt x="20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7"/>
                  <a:pt x="27" y="13"/>
                  <a:pt x="22" y="18"/>
                </a:cubicBezTo>
                <a:cubicBezTo>
                  <a:pt x="17" y="23"/>
                  <a:pt x="10" y="25"/>
                  <a:pt x="1" y="2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6" name="Freeform 116"/>
          <p:cNvSpPr/>
          <p:nvPr/>
        </p:nvSpPr>
        <p:spPr bwMode="auto">
          <a:xfrm>
            <a:off x="7591200" y="3408696"/>
            <a:ext cx="143770" cy="82777"/>
          </a:xfrm>
          <a:custGeom>
            <a:avLst/>
            <a:gdLst>
              <a:gd name="T0" fmla="*/ 22 w 30"/>
              <a:gd name="T1" fmla="*/ 17 h 17"/>
              <a:gd name="T2" fmla="*/ 5 w 30"/>
              <a:gd name="T3" fmla="*/ 12 h 17"/>
              <a:gd name="T4" fmla="*/ 0 w 30"/>
              <a:gd name="T5" fmla="*/ 2 h 17"/>
              <a:gd name="T6" fmla="*/ 2 w 30"/>
              <a:gd name="T7" fmla="*/ 0 h 17"/>
              <a:gd name="T8" fmla="*/ 5 w 30"/>
              <a:gd name="T9" fmla="*/ 2 h 17"/>
              <a:gd name="T10" fmla="*/ 8 w 30"/>
              <a:gd name="T11" fmla="*/ 9 h 17"/>
              <a:gd name="T12" fmla="*/ 27 w 30"/>
              <a:gd name="T13" fmla="*/ 12 h 17"/>
              <a:gd name="T14" fmla="*/ 30 w 30"/>
              <a:gd name="T15" fmla="*/ 14 h 17"/>
              <a:gd name="T16" fmla="*/ 28 w 30"/>
              <a:gd name="T17" fmla="*/ 16 h 17"/>
              <a:gd name="T18" fmla="*/ 22 w 30"/>
              <a:gd name="T19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" h="17">
                <a:moveTo>
                  <a:pt x="22" y="17"/>
                </a:moveTo>
                <a:cubicBezTo>
                  <a:pt x="15" y="17"/>
                  <a:pt x="9" y="15"/>
                  <a:pt x="5" y="12"/>
                </a:cubicBezTo>
                <a:cubicBezTo>
                  <a:pt x="0" y="8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5" y="1"/>
                  <a:pt x="5" y="2"/>
                </a:cubicBezTo>
                <a:cubicBezTo>
                  <a:pt x="5" y="2"/>
                  <a:pt x="5" y="6"/>
                  <a:pt x="8" y="9"/>
                </a:cubicBezTo>
                <a:cubicBezTo>
                  <a:pt x="12" y="12"/>
                  <a:pt x="19" y="13"/>
                  <a:pt x="27" y="12"/>
                </a:cubicBezTo>
                <a:cubicBezTo>
                  <a:pt x="28" y="12"/>
                  <a:pt x="30" y="13"/>
                  <a:pt x="30" y="14"/>
                </a:cubicBezTo>
                <a:cubicBezTo>
                  <a:pt x="30" y="15"/>
                  <a:pt x="29" y="16"/>
                  <a:pt x="28" y="16"/>
                </a:cubicBezTo>
                <a:cubicBezTo>
                  <a:pt x="26" y="17"/>
                  <a:pt x="24" y="17"/>
                  <a:pt x="22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7" name="Freeform 117"/>
          <p:cNvSpPr/>
          <p:nvPr/>
        </p:nvSpPr>
        <p:spPr bwMode="auto">
          <a:xfrm>
            <a:off x="7633313" y="3279447"/>
            <a:ext cx="261399" cy="129247"/>
          </a:xfrm>
          <a:custGeom>
            <a:avLst/>
            <a:gdLst>
              <a:gd name="T0" fmla="*/ 2 w 54"/>
              <a:gd name="T1" fmla="*/ 27 h 27"/>
              <a:gd name="T2" fmla="*/ 0 w 54"/>
              <a:gd name="T3" fmla="*/ 25 h 27"/>
              <a:gd name="T4" fmla="*/ 2 w 54"/>
              <a:gd name="T5" fmla="*/ 22 h 27"/>
              <a:gd name="T6" fmla="*/ 14 w 54"/>
              <a:gd name="T7" fmla="*/ 19 h 27"/>
              <a:gd name="T8" fmla="*/ 31 w 54"/>
              <a:gd name="T9" fmla="*/ 19 h 27"/>
              <a:gd name="T10" fmla="*/ 38 w 54"/>
              <a:gd name="T11" fmla="*/ 21 h 27"/>
              <a:gd name="T12" fmla="*/ 41 w 54"/>
              <a:gd name="T13" fmla="*/ 16 h 27"/>
              <a:gd name="T14" fmla="*/ 52 w 54"/>
              <a:gd name="T15" fmla="*/ 0 h 27"/>
              <a:gd name="T16" fmla="*/ 54 w 54"/>
              <a:gd name="T17" fmla="*/ 2 h 27"/>
              <a:gd name="T18" fmla="*/ 52 w 54"/>
              <a:gd name="T19" fmla="*/ 5 h 27"/>
              <a:gd name="T20" fmla="*/ 45 w 54"/>
              <a:gd name="T21" fmla="*/ 16 h 27"/>
              <a:gd name="T22" fmla="*/ 40 w 54"/>
              <a:gd name="T23" fmla="*/ 25 h 27"/>
              <a:gd name="T24" fmla="*/ 28 w 54"/>
              <a:gd name="T25" fmla="*/ 22 h 27"/>
              <a:gd name="T26" fmla="*/ 17 w 54"/>
              <a:gd name="T27" fmla="*/ 22 h 27"/>
              <a:gd name="T28" fmla="*/ 2 w 54"/>
              <a:gd name="T2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4" h="27">
                <a:moveTo>
                  <a:pt x="2" y="27"/>
                </a:moveTo>
                <a:cubicBezTo>
                  <a:pt x="1" y="27"/>
                  <a:pt x="0" y="26"/>
                  <a:pt x="0" y="25"/>
                </a:cubicBezTo>
                <a:cubicBezTo>
                  <a:pt x="0" y="23"/>
                  <a:pt x="1" y="22"/>
                  <a:pt x="2" y="22"/>
                </a:cubicBezTo>
                <a:cubicBezTo>
                  <a:pt x="2" y="22"/>
                  <a:pt x="10" y="22"/>
                  <a:pt x="14" y="19"/>
                </a:cubicBezTo>
                <a:cubicBezTo>
                  <a:pt x="20" y="13"/>
                  <a:pt x="26" y="13"/>
                  <a:pt x="31" y="19"/>
                </a:cubicBezTo>
                <a:cubicBezTo>
                  <a:pt x="33" y="21"/>
                  <a:pt x="36" y="21"/>
                  <a:pt x="38" y="21"/>
                </a:cubicBezTo>
                <a:cubicBezTo>
                  <a:pt x="40" y="20"/>
                  <a:pt x="41" y="18"/>
                  <a:pt x="41" y="16"/>
                </a:cubicBezTo>
                <a:cubicBezTo>
                  <a:pt x="41" y="5"/>
                  <a:pt x="46" y="0"/>
                  <a:pt x="52" y="0"/>
                </a:cubicBezTo>
                <a:cubicBezTo>
                  <a:pt x="53" y="0"/>
                  <a:pt x="54" y="1"/>
                  <a:pt x="54" y="2"/>
                </a:cubicBezTo>
                <a:cubicBezTo>
                  <a:pt x="54" y="3"/>
                  <a:pt x="53" y="5"/>
                  <a:pt x="52" y="5"/>
                </a:cubicBezTo>
                <a:cubicBezTo>
                  <a:pt x="48" y="5"/>
                  <a:pt x="45" y="8"/>
                  <a:pt x="45" y="16"/>
                </a:cubicBezTo>
                <a:cubicBezTo>
                  <a:pt x="45" y="20"/>
                  <a:pt x="43" y="23"/>
                  <a:pt x="40" y="25"/>
                </a:cubicBezTo>
                <a:cubicBezTo>
                  <a:pt x="36" y="26"/>
                  <a:pt x="31" y="25"/>
                  <a:pt x="28" y="22"/>
                </a:cubicBezTo>
                <a:cubicBezTo>
                  <a:pt x="24" y="18"/>
                  <a:pt x="21" y="18"/>
                  <a:pt x="17" y="22"/>
                </a:cubicBezTo>
                <a:cubicBezTo>
                  <a:pt x="12" y="27"/>
                  <a:pt x="3" y="27"/>
                  <a:pt x="2" y="2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8" name="Freeform 118"/>
          <p:cNvSpPr/>
          <p:nvPr/>
        </p:nvSpPr>
        <p:spPr bwMode="auto">
          <a:xfrm>
            <a:off x="7676880" y="3323014"/>
            <a:ext cx="43567" cy="62445"/>
          </a:xfrm>
          <a:custGeom>
            <a:avLst/>
            <a:gdLst>
              <a:gd name="T0" fmla="*/ 7 w 9"/>
              <a:gd name="T1" fmla="*/ 13 h 13"/>
              <a:gd name="T2" fmla="*/ 5 w 9"/>
              <a:gd name="T3" fmla="*/ 13 h 13"/>
              <a:gd name="T4" fmla="*/ 0 w 9"/>
              <a:gd name="T5" fmla="*/ 2 h 13"/>
              <a:gd name="T6" fmla="*/ 2 w 9"/>
              <a:gd name="T7" fmla="*/ 0 h 13"/>
              <a:gd name="T8" fmla="*/ 5 w 9"/>
              <a:gd name="T9" fmla="*/ 2 h 13"/>
              <a:gd name="T10" fmla="*/ 8 w 9"/>
              <a:gd name="T11" fmla="*/ 10 h 13"/>
              <a:gd name="T12" fmla="*/ 8 w 9"/>
              <a:gd name="T13" fmla="*/ 13 h 13"/>
              <a:gd name="T14" fmla="*/ 7 w 9"/>
              <a:gd name="T1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13">
                <a:moveTo>
                  <a:pt x="7" y="13"/>
                </a:moveTo>
                <a:cubicBezTo>
                  <a:pt x="6" y="13"/>
                  <a:pt x="6" y="13"/>
                  <a:pt x="5" y="13"/>
                </a:cubicBezTo>
                <a:cubicBezTo>
                  <a:pt x="5" y="12"/>
                  <a:pt x="0" y="8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2"/>
                </a:cubicBezTo>
                <a:cubicBezTo>
                  <a:pt x="5" y="5"/>
                  <a:pt x="7" y="9"/>
                  <a:pt x="8" y="10"/>
                </a:cubicBezTo>
                <a:cubicBezTo>
                  <a:pt x="9" y="11"/>
                  <a:pt x="9" y="12"/>
                  <a:pt x="8" y="13"/>
                </a:cubicBezTo>
                <a:cubicBezTo>
                  <a:pt x="8" y="13"/>
                  <a:pt x="7" y="13"/>
                  <a:pt x="7" y="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9" name="Freeform 119"/>
          <p:cNvSpPr/>
          <p:nvPr/>
        </p:nvSpPr>
        <p:spPr bwMode="auto">
          <a:xfrm>
            <a:off x="7720447" y="3429027"/>
            <a:ext cx="53733" cy="66802"/>
          </a:xfrm>
          <a:custGeom>
            <a:avLst/>
            <a:gdLst>
              <a:gd name="T0" fmla="*/ 2 w 11"/>
              <a:gd name="T1" fmla="*/ 14 h 14"/>
              <a:gd name="T2" fmla="*/ 0 w 11"/>
              <a:gd name="T3" fmla="*/ 12 h 14"/>
              <a:gd name="T4" fmla="*/ 2 w 11"/>
              <a:gd name="T5" fmla="*/ 9 h 14"/>
              <a:gd name="T6" fmla="*/ 6 w 11"/>
              <a:gd name="T7" fmla="*/ 8 h 14"/>
              <a:gd name="T8" fmla="*/ 5 w 11"/>
              <a:gd name="T9" fmla="*/ 4 h 14"/>
              <a:gd name="T10" fmla="*/ 6 w 11"/>
              <a:gd name="T11" fmla="*/ 1 h 14"/>
              <a:gd name="T12" fmla="*/ 9 w 11"/>
              <a:gd name="T13" fmla="*/ 2 h 14"/>
              <a:gd name="T14" fmla="*/ 9 w 11"/>
              <a:gd name="T15" fmla="*/ 11 h 14"/>
              <a:gd name="T16" fmla="*/ 2 w 11"/>
              <a:gd name="T1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14">
                <a:moveTo>
                  <a:pt x="2" y="14"/>
                </a:moveTo>
                <a:cubicBezTo>
                  <a:pt x="1" y="14"/>
                  <a:pt x="0" y="13"/>
                  <a:pt x="0" y="12"/>
                </a:cubicBezTo>
                <a:cubicBezTo>
                  <a:pt x="0" y="10"/>
                  <a:pt x="1" y="9"/>
                  <a:pt x="2" y="9"/>
                </a:cubicBezTo>
                <a:cubicBezTo>
                  <a:pt x="3" y="9"/>
                  <a:pt x="5" y="9"/>
                  <a:pt x="6" y="8"/>
                </a:cubicBezTo>
                <a:cubicBezTo>
                  <a:pt x="6" y="7"/>
                  <a:pt x="6" y="6"/>
                  <a:pt x="5" y="4"/>
                </a:cubicBezTo>
                <a:cubicBezTo>
                  <a:pt x="4" y="3"/>
                  <a:pt x="5" y="1"/>
                  <a:pt x="6" y="1"/>
                </a:cubicBezTo>
                <a:cubicBezTo>
                  <a:pt x="7" y="0"/>
                  <a:pt x="8" y="1"/>
                  <a:pt x="9" y="2"/>
                </a:cubicBezTo>
                <a:cubicBezTo>
                  <a:pt x="11" y="5"/>
                  <a:pt x="11" y="8"/>
                  <a:pt x="9" y="11"/>
                </a:cubicBezTo>
                <a:cubicBezTo>
                  <a:pt x="7" y="14"/>
                  <a:pt x="3" y="14"/>
                  <a:pt x="2" y="1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0" name="Freeform 120"/>
          <p:cNvSpPr/>
          <p:nvPr/>
        </p:nvSpPr>
        <p:spPr bwMode="auto">
          <a:xfrm>
            <a:off x="7720447" y="3429027"/>
            <a:ext cx="251234" cy="143770"/>
          </a:xfrm>
          <a:custGeom>
            <a:avLst/>
            <a:gdLst>
              <a:gd name="T0" fmla="*/ 30 w 52"/>
              <a:gd name="T1" fmla="*/ 30 h 30"/>
              <a:gd name="T2" fmla="*/ 19 w 52"/>
              <a:gd name="T3" fmla="*/ 27 h 30"/>
              <a:gd name="T4" fmla="*/ 3 w 52"/>
              <a:gd name="T5" fmla="*/ 27 h 30"/>
              <a:gd name="T6" fmla="*/ 0 w 52"/>
              <a:gd name="T7" fmla="*/ 26 h 30"/>
              <a:gd name="T8" fmla="*/ 1 w 52"/>
              <a:gd name="T9" fmla="*/ 23 h 30"/>
              <a:gd name="T10" fmla="*/ 21 w 52"/>
              <a:gd name="T11" fmla="*/ 23 h 30"/>
              <a:gd name="T12" fmla="*/ 40 w 52"/>
              <a:gd name="T13" fmla="*/ 22 h 30"/>
              <a:gd name="T14" fmla="*/ 45 w 52"/>
              <a:gd name="T15" fmla="*/ 3 h 30"/>
              <a:gd name="T16" fmla="*/ 47 w 52"/>
              <a:gd name="T17" fmla="*/ 1 h 30"/>
              <a:gd name="T18" fmla="*/ 49 w 52"/>
              <a:gd name="T19" fmla="*/ 2 h 30"/>
              <a:gd name="T20" fmla="*/ 43 w 52"/>
              <a:gd name="T21" fmla="*/ 25 h 30"/>
              <a:gd name="T22" fmla="*/ 30 w 52"/>
              <a:gd name="T2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2" h="30">
                <a:moveTo>
                  <a:pt x="30" y="30"/>
                </a:moveTo>
                <a:cubicBezTo>
                  <a:pt x="26" y="30"/>
                  <a:pt x="23" y="29"/>
                  <a:pt x="19" y="27"/>
                </a:cubicBezTo>
                <a:cubicBezTo>
                  <a:pt x="11" y="23"/>
                  <a:pt x="3" y="27"/>
                  <a:pt x="3" y="27"/>
                </a:cubicBezTo>
                <a:cubicBezTo>
                  <a:pt x="2" y="28"/>
                  <a:pt x="1" y="27"/>
                  <a:pt x="0" y="26"/>
                </a:cubicBezTo>
                <a:cubicBezTo>
                  <a:pt x="0" y="25"/>
                  <a:pt x="0" y="24"/>
                  <a:pt x="1" y="23"/>
                </a:cubicBezTo>
                <a:cubicBezTo>
                  <a:pt x="2" y="23"/>
                  <a:pt x="11" y="18"/>
                  <a:pt x="21" y="23"/>
                </a:cubicBezTo>
                <a:cubicBezTo>
                  <a:pt x="31" y="28"/>
                  <a:pt x="37" y="24"/>
                  <a:pt x="40" y="22"/>
                </a:cubicBezTo>
                <a:cubicBezTo>
                  <a:pt x="45" y="17"/>
                  <a:pt x="47" y="10"/>
                  <a:pt x="45" y="3"/>
                </a:cubicBezTo>
                <a:cubicBezTo>
                  <a:pt x="45" y="2"/>
                  <a:pt x="45" y="1"/>
                  <a:pt x="47" y="1"/>
                </a:cubicBezTo>
                <a:cubicBezTo>
                  <a:pt x="48" y="0"/>
                  <a:pt x="49" y="1"/>
                  <a:pt x="49" y="2"/>
                </a:cubicBezTo>
                <a:cubicBezTo>
                  <a:pt x="52" y="10"/>
                  <a:pt x="49" y="19"/>
                  <a:pt x="43" y="25"/>
                </a:cubicBezTo>
                <a:cubicBezTo>
                  <a:pt x="39" y="28"/>
                  <a:pt x="35" y="30"/>
                  <a:pt x="30" y="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1" name="Freeform 121"/>
          <p:cNvSpPr/>
          <p:nvPr/>
        </p:nvSpPr>
        <p:spPr bwMode="auto">
          <a:xfrm>
            <a:off x="7832268" y="3323014"/>
            <a:ext cx="106012" cy="85680"/>
          </a:xfrm>
          <a:custGeom>
            <a:avLst/>
            <a:gdLst>
              <a:gd name="T0" fmla="*/ 15 w 22"/>
              <a:gd name="T1" fmla="*/ 18 h 18"/>
              <a:gd name="T2" fmla="*/ 15 w 22"/>
              <a:gd name="T3" fmla="*/ 18 h 18"/>
              <a:gd name="T4" fmla="*/ 13 w 22"/>
              <a:gd name="T5" fmla="*/ 16 h 18"/>
              <a:gd name="T6" fmla="*/ 3 w 22"/>
              <a:gd name="T7" fmla="*/ 7 h 18"/>
              <a:gd name="T8" fmla="*/ 0 w 22"/>
              <a:gd name="T9" fmla="*/ 6 h 18"/>
              <a:gd name="T10" fmla="*/ 1 w 22"/>
              <a:gd name="T11" fmla="*/ 3 h 18"/>
              <a:gd name="T12" fmla="*/ 16 w 22"/>
              <a:gd name="T13" fmla="*/ 12 h 18"/>
              <a:gd name="T14" fmla="*/ 18 w 22"/>
              <a:gd name="T15" fmla="*/ 10 h 18"/>
              <a:gd name="T16" fmla="*/ 21 w 22"/>
              <a:gd name="T17" fmla="*/ 10 h 18"/>
              <a:gd name="T18" fmla="*/ 21 w 22"/>
              <a:gd name="T19" fmla="*/ 13 h 18"/>
              <a:gd name="T20" fmla="*/ 17 w 22"/>
              <a:gd name="T21" fmla="*/ 17 h 18"/>
              <a:gd name="T22" fmla="*/ 15 w 22"/>
              <a:gd name="T2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" h="18">
                <a:moveTo>
                  <a:pt x="15" y="18"/>
                </a:moveTo>
                <a:cubicBezTo>
                  <a:pt x="15" y="18"/>
                  <a:pt x="15" y="18"/>
                  <a:pt x="15" y="18"/>
                </a:cubicBezTo>
                <a:cubicBezTo>
                  <a:pt x="14" y="18"/>
                  <a:pt x="13" y="17"/>
                  <a:pt x="13" y="16"/>
                </a:cubicBezTo>
                <a:cubicBezTo>
                  <a:pt x="10" y="6"/>
                  <a:pt x="3" y="7"/>
                  <a:pt x="3" y="7"/>
                </a:cubicBezTo>
                <a:cubicBezTo>
                  <a:pt x="2" y="8"/>
                  <a:pt x="0" y="7"/>
                  <a:pt x="0" y="6"/>
                </a:cubicBezTo>
                <a:cubicBezTo>
                  <a:pt x="0" y="5"/>
                  <a:pt x="0" y="3"/>
                  <a:pt x="1" y="3"/>
                </a:cubicBezTo>
                <a:cubicBezTo>
                  <a:pt x="1" y="3"/>
                  <a:pt x="11" y="0"/>
                  <a:pt x="16" y="12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9"/>
                  <a:pt x="20" y="9"/>
                  <a:pt x="21" y="10"/>
                </a:cubicBezTo>
                <a:cubicBezTo>
                  <a:pt x="22" y="11"/>
                  <a:pt x="22" y="12"/>
                  <a:pt x="21" y="13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8"/>
                  <a:pt x="16" y="18"/>
                  <a:pt x="15" y="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2" name="Freeform 122"/>
          <p:cNvSpPr/>
          <p:nvPr/>
        </p:nvSpPr>
        <p:spPr bwMode="auto">
          <a:xfrm>
            <a:off x="7874381" y="3514707"/>
            <a:ext cx="43567" cy="43567"/>
          </a:xfrm>
          <a:custGeom>
            <a:avLst/>
            <a:gdLst>
              <a:gd name="T0" fmla="*/ 6 w 9"/>
              <a:gd name="T1" fmla="*/ 9 h 9"/>
              <a:gd name="T2" fmla="*/ 4 w 9"/>
              <a:gd name="T3" fmla="*/ 7 h 9"/>
              <a:gd name="T4" fmla="*/ 2 w 9"/>
              <a:gd name="T5" fmla="*/ 5 h 9"/>
              <a:gd name="T6" fmla="*/ 0 w 9"/>
              <a:gd name="T7" fmla="*/ 3 h 9"/>
              <a:gd name="T8" fmla="*/ 2 w 9"/>
              <a:gd name="T9" fmla="*/ 0 h 9"/>
              <a:gd name="T10" fmla="*/ 9 w 9"/>
              <a:gd name="T11" fmla="*/ 7 h 9"/>
              <a:gd name="T12" fmla="*/ 6 w 9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9">
                <a:moveTo>
                  <a:pt x="6" y="9"/>
                </a:moveTo>
                <a:cubicBezTo>
                  <a:pt x="5" y="9"/>
                  <a:pt x="4" y="8"/>
                  <a:pt x="4" y="7"/>
                </a:cubicBezTo>
                <a:cubicBezTo>
                  <a:pt x="4" y="6"/>
                  <a:pt x="4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7" y="0"/>
                  <a:pt x="9" y="4"/>
                  <a:pt x="9" y="7"/>
                </a:cubicBezTo>
                <a:cubicBezTo>
                  <a:pt x="9" y="8"/>
                  <a:pt x="8" y="9"/>
                  <a:pt x="6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3" name="Freeform 123"/>
          <p:cNvSpPr/>
          <p:nvPr/>
        </p:nvSpPr>
        <p:spPr bwMode="auto">
          <a:xfrm>
            <a:off x="7764013" y="3529229"/>
            <a:ext cx="43567" cy="53732"/>
          </a:xfrm>
          <a:custGeom>
            <a:avLst/>
            <a:gdLst>
              <a:gd name="T0" fmla="*/ 2 w 9"/>
              <a:gd name="T1" fmla="*/ 11 h 11"/>
              <a:gd name="T2" fmla="*/ 0 w 9"/>
              <a:gd name="T3" fmla="*/ 9 h 11"/>
              <a:gd name="T4" fmla="*/ 6 w 9"/>
              <a:gd name="T5" fmla="*/ 1 h 11"/>
              <a:gd name="T6" fmla="*/ 9 w 9"/>
              <a:gd name="T7" fmla="*/ 2 h 11"/>
              <a:gd name="T8" fmla="*/ 8 w 9"/>
              <a:gd name="T9" fmla="*/ 5 h 11"/>
              <a:gd name="T10" fmla="*/ 5 w 9"/>
              <a:gd name="T11" fmla="*/ 9 h 11"/>
              <a:gd name="T12" fmla="*/ 2 w 9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1">
                <a:moveTo>
                  <a:pt x="2" y="11"/>
                </a:moveTo>
                <a:cubicBezTo>
                  <a:pt x="1" y="11"/>
                  <a:pt x="0" y="10"/>
                  <a:pt x="0" y="9"/>
                </a:cubicBezTo>
                <a:cubicBezTo>
                  <a:pt x="0" y="4"/>
                  <a:pt x="4" y="1"/>
                  <a:pt x="6" y="1"/>
                </a:cubicBezTo>
                <a:cubicBezTo>
                  <a:pt x="7" y="0"/>
                  <a:pt x="9" y="1"/>
                  <a:pt x="9" y="2"/>
                </a:cubicBezTo>
                <a:cubicBezTo>
                  <a:pt x="9" y="3"/>
                  <a:pt x="9" y="4"/>
                  <a:pt x="8" y="5"/>
                </a:cubicBezTo>
                <a:cubicBezTo>
                  <a:pt x="7" y="5"/>
                  <a:pt x="5" y="6"/>
                  <a:pt x="5" y="9"/>
                </a:cubicBezTo>
                <a:cubicBezTo>
                  <a:pt x="5" y="10"/>
                  <a:pt x="4" y="11"/>
                  <a:pt x="2" y="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4" name="Freeform 124"/>
          <p:cNvSpPr>
            <a:spLocks noEditPoints="1"/>
          </p:cNvSpPr>
          <p:nvPr/>
        </p:nvSpPr>
        <p:spPr bwMode="auto">
          <a:xfrm>
            <a:off x="6365526" y="3423218"/>
            <a:ext cx="525703" cy="336914"/>
          </a:xfrm>
          <a:custGeom>
            <a:avLst/>
            <a:gdLst>
              <a:gd name="T0" fmla="*/ 104 w 109"/>
              <a:gd name="T1" fmla="*/ 31 h 70"/>
              <a:gd name="T2" fmla="*/ 66 w 109"/>
              <a:gd name="T3" fmla="*/ 24 h 70"/>
              <a:gd name="T4" fmla="*/ 76 w 109"/>
              <a:gd name="T5" fmla="*/ 11 h 70"/>
              <a:gd name="T6" fmla="*/ 64 w 109"/>
              <a:gd name="T7" fmla="*/ 3 h 70"/>
              <a:gd name="T8" fmla="*/ 36 w 109"/>
              <a:gd name="T9" fmla="*/ 24 h 70"/>
              <a:gd name="T10" fmla="*/ 6 w 109"/>
              <a:gd name="T11" fmla="*/ 25 h 70"/>
              <a:gd name="T12" fmla="*/ 8 w 109"/>
              <a:gd name="T13" fmla="*/ 61 h 70"/>
              <a:gd name="T14" fmla="*/ 60 w 109"/>
              <a:gd name="T15" fmla="*/ 70 h 70"/>
              <a:gd name="T16" fmla="*/ 86 w 109"/>
              <a:gd name="T17" fmla="*/ 70 h 70"/>
              <a:gd name="T18" fmla="*/ 93 w 109"/>
              <a:gd name="T19" fmla="*/ 59 h 70"/>
              <a:gd name="T20" fmla="*/ 101 w 109"/>
              <a:gd name="T21" fmla="*/ 52 h 70"/>
              <a:gd name="T22" fmla="*/ 101 w 109"/>
              <a:gd name="T23" fmla="*/ 49 h 70"/>
              <a:gd name="T24" fmla="*/ 103 w 109"/>
              <a:gd name="T25" fmla="*/ 34 h 70"/>
              <a:gd name="T26" fmla="*/ 73 w 109"/>
              <a:gd name="T27" fmla="*/ 44 h 70"/>
              <a:gd name="T28" fmla="*/ 73 w 109"/>
              <a:gd name="T29" fmla="*/ 49 h 70"/>
              <a:gd name="T30" fmla="*/ 97 w 109"/>
              <a:gd name="T31" fmla="*/ 52 h 70"/>
              <a:gd name="T32" fmla="*/ 73 w 109"/>
              <a:gd name="T33" fmla="*/ 55 h 70"/>
              <a:gd name="T34" fmla="*/ 73 w 109"/>
              <a:gd name="T35" fmla="*/ 59 h 70"/>
              <a:gd name="T36" fmla="*/ 89 w 109"/>
              <a:gd name="T37" fmla="*/ 62 h 70"/>
              <a:gd name="T38" fmla="*/ 60 w 109"/>
              <a:gd name="T39" fmla="*/ 65 h 70"/>
              <a:gd name="T40" fmla="*/ 37 w 109"/>
              <a:gd name="T41" fmla="*/ 57 h 70"/>
              <a:gd name="T42" fmla="*/ 10 w 109"/>
              <a:gd name="T43" fmla="*/ 28 h 70"/>
              <a:gd name="T44" fmla="*/ 39 w 109"/>
              <a:gd name="T45" fmla="*/ 27 h 70"/>
              <a:gd name="T46" fmla="*/ 67 w 109"/>
              <a:gd name="T47" fmla="*/ 6 h 70"/>
              <a:gd name="T48" fmla="*/ 72 w 109"/>
              <a:gd name="T49" fmla="*/ 10 h 70"/>
              <a:gd name="T50" fmla="*/ 59 w 109"/>
              <a:gd name="T51" fmla="*/ 24 h 70"/>
              <a:gd name="T52" fmla="*/ 58 w 109"/>
              <a:gd name="T53" fmla="*/ 25 h 70"/>
              <a:gd name="T54" fmla="*/ 58 w 109"/>
              <a:gd name="T55" fmla="*/ 26 h 70"/>
              <a:gd name="T56" fmla="*/ 58 w 109"/>
              <a:gd name="T57" fmla="*/ 26 h 70"/>
              <a:gd name="T58" fmla="*/ 58 w 109"/>
              <a:gd name="T59" fmla="*/ 27 h 70"/>
              <a:gd name="T60" fmla="*/ 58 w 109"/>
              <a:gd name="T61" fmla="*/ 27 h 70"/>
              <a:gd name="T62" fmla="*/ 59 w 109"/>
              <a:gd name="T63" fmla="*/ 28 h 70"/>
              <a:gd name="T64" fmla="*/ 60 w 109"/>
              <a:gd name="T65" fmla="*/ 28 h 70"/>
              <a:gd name="T66" fmla="*/ 96 w 109"/>
              <a:gd name="T67" fmla="*/ 28 h 70"/>
              <a:gd name="T68" fmla="*/ 96 w 109"/>
              <a:gd name="T69" fmla="*/ 34 h 70"/>
              <a:gd name="T70" fmla="*/ 71 w 109"/>
              <a:gd name="T71" fmla="*/ 36 h 70"/>
              <a:gd name="T72" fmla="*/ 96 w 109"/>
              <a:gd name="T73" fmla="*/ 39 h 70"/>
              <a:gd name="T74" fmla="*/ 104 w 109"/>
              <a:gd name="T75" fmla="*/ 4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9" h="70">
                <a:moveTo>
                  <a:pt x="103" y="34"/>
                </a:moveTo>
                <a:cubicBezTo>
                  <a:pt x="103" y="33"/>
                  <a:pt x="104" y="32"/>
                  <a:pt x="104" y="31"/>
                </a:cubicBezTo>
                <a:cubicBezTo>
                  <a:pt x="104" y="27"/>
                  <a:pt x="100" y="24"/>
                  <a:pt x="96" y="24"/>
                </a:cubicBezTo>
                <a:cubicBezTo>
                  <a:pt x="66" y="24"/>
                  <a:pt x="66" y="24"/>
                  <a:pt x="66" y="24"/>
                </a:cubicBezTo>
                <a:cubicBezTo>
                  <a:pt x="69" y="21"/>
                  <a:pt x="73" y="17"/>
                  <a:pt x="76" y="12"/>
                </a:cubicBezTo>
                <a:cubicBezTo>
                  <a:pt x="76" y="12"/>
                  <a:pt x="76" y="11"/>
                  <a:pt x="76" y="11"/>
                </a:cubicBezTo>
                <a:cubicBezTo>
                  <a:pt x="77" y="8"/>
                  <a:pt x="77" y="5"/>
                  <a:pt x="74" y="3"/>
                </a:cubicBezTo>
                <a:cubicBezTo>
                  <a:pt x="71" y="0"/>
                  <a:pt x="67" y="0"/>
                  <a:pt x="64" y="3"/>
                </a:cubicBezTo>
                <a:cubicBezTo>
                  <a:pt x="57" y="9"/>
                  <a:pt x="52" y="11"/>
                  <a:pt x="48" y="13"/>
                </a:cubicBezTo>
                <a:cubicBezTo>
                  <a:pt x="44" y="14"/>
                  <a:pt x="41" y="16"/>
                  <a:pt x="36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7" y="24"/>
                  <a:pt x="6" y="24"/>
                  <a:pt x="6" y="25"/>
                </a:cubicBezTo>
                <a:cubicBezTo>
                  <a:pt x="0" y="43"/>
                  <a:pt x="6" y="59"/>
                  <a:pt x="6" y="60"/>
                </a:cubicBezTo>
                <a:cubicBezTo>
                  <a:pt x="7" y="60"/>
                  <a:pt x="8" y="61"/>
                  <a:pt x="8" y="61"/>
                </a:cubicBezTo>
                <a:cubicBezTo>
                  <a:pt x="36" y="61"/>
                  <a:pt x="36" y="61"/>
                  <a:pt x="36" y="61"/>
                </a:cubicBezTo>
                <a:cubicBezTo>
                  <a:pt x="41" y="69"/>
                  <a:pt x="57" y="70"/>
                  <a:pt x="60" y="70"/>
                </a:cubicBezTo>
                <a:cubicBezTo>
                  <a:pt x="60" y="70"/>
                  <a:pt x="60" y="70"/>
                  <a:pt x="60" y="70"/>
                </a:cubicBezTo>
                <a:cubicBezTo>
                  <a:pt x="86" y="70"/>
                  <a:pt x="86" y="70"/>
                  <a:pt x="86" y="70"/>
                </a:cubicBezTo>
                <a:cubicBezTo>
                  <a:pt x="90" y="70"/>
                  <a:pt x="93" y="66"/>
                  <a:pt x="93" y="62"/>
                </a:cubicBezTo>
                <a:cubicBezTo>
                  <a:pt x="93" y="61"/>
                  <a:pt x="93" y="60"/>
                  <a:pt x="93" y="59"/>
                </a:cubicBezTo>
                <a:cubicBezTo>
                  <a:pt x="94" y="59"/>
                  <a:pt x="94" y="59"/>
                  <a:pt x="94" y="59"/>
                </a:cubicBezTo>
                <a:cubicBezTo>
                  <a:pt x="98" y="59"/>
                  <a:pt x="101" y="56"/>
                  <a:pt x="101" y="52"/>
                </a:cubicBezTo>
                <a:cubicBezTo>
                  <a:pt x="101" y="51"/>
                  <a:pt x="101" y="50"/>
                  <a:pt x="101" y="49"/>
                </a:cubicBezTo>
                <a:cubicBezTo>
                  <a:pt x="101" y="49"/>
                  <a:pt x="101" y="49"/>
                  <a:pt x="101" y="49"/>
                </a:cubicBezTo>
                <a:cubicBezTo>
                  <a:pt x="106" y="49"/>
                  <a:pt x="109" y="46"/>
                  <a:pt x="109" y="41"/>
                </a:cubicBezTo>
                <a:cubicBezTo>
                  <a:pt x="109" y="38"/>
                  <a:pt x="106" y="35"/>
                  <a:pt x="103" y="34"/>
                </a:cubicBezTo>
                <a:close/>
                <a:moveTo>
                  <a:pt x="101" y="44"/>
                </a:moveTo>
                <a:cubicBezTo>
                  <a:pt x="73" y="44"/>
                  <a:pt x="73" y="44"/>
                  <a:pt x="73" y="44"/>
                </a:cubicBezTo>
                <a:cubicBezTo>
                  <a:pt x="72" y="44"/>
                  <a:pt x="71" y="45"/>
                  <a:pt x="71" y="47"/>
                </a:cubicBezTo>
                <a:cubicBezTo>
                  <a:pt x="71" y="48"/>
                  <a:pt x="72" y="49"/>
                  <a:pt x="73" y="49"/>
                </a:cubicBezTo>
                <a:cubicBezTo>
                  <a:pt x="94" y="49"/>
                  <a:pt x="94" y="49"/>
                  <a:pt x="94" y="49"/>
                </a:cubicBezTo>
                <a:cubicBezTo>
                  <a:pt x="95" y="49"/>
                  <a:pt x="97" y="50"/>
                  <a:pt x="97" y="52"/>
                </a:cubicBezTo>
                <a:cubicBezTo>
                  <a:pt x="97" y="53"/>
                  <a:pt x="95" y="55"/>
                  <a:pt x="94" y="55"/>
                </a:cubicBezTo>
                <a:cubicBezTo>
                  <a:pt x="73" y="55"/>
                  <a:pt x="73" y="55"/>
                  <a:pt x="73" y="55"/>
                </a:cubicBezTo>
                <a:cubicBezTo>
                  <a:pt x="72" y="55"/>
                  <a:pt x="71" y="56"/>
                  <a:pt x="71" y="57"/>
                </a:cubicBezTo>
                <a:cubicBezTo>
                  <a:pt x="71" y="58"/>
                  <a:pt x="72" y="59"/>
                  <a:pt x="73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88" y="59"/>
                  <a:pt x="89" y="61"/>
                  <a:pt x="89" y="62"/>
                </a:cubicBezTo>
                <a:cubicBezTo>
                  <a:pt x="89" y="64"/>
                  <a:pt x="88" y="65"/>
                  <a:pt x="86" y="65"/>
                </a:cubicBezTo>
                <a:cubicBezTo>
                  <a:pt x="60" y="65"/>
                  <a:pt x="60" y="65"/>
                  <a:pt x="60" y="65"/>
                </a:cubicBezTo>
                <a:cubicBezTo>
                  <a:pt x="55" y="65"/>
                  <a:pt x="42" y="64"/>
                  <a:pt x="39" y="58"/>
                </a:cubicBezTo>
                <a:cubicBezTo>
                  <a:pt x="38" y="57"/>
                  <a:pt x="38" y="57"/>
                  <a:pt x="37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9" y="53"/>
                  <a:pt x="6" y="41"/>
                  <a:pt x="10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8" y="28"/>
                  <a:pt x="38" y="28"/>
                  <a:pt x="39" y="27"/>
                </a:cubicBezTo>
                <a:cubicBezTo>
                  <a:pt x="43" y="19"/>
                  <a:pt x="46" y="18"/>
                  <a:pt x="50" y="17"/>
                </a:cubicBezTo>
                <a:cubicBezTo>
                  <a:pt x="54" y="15"/>
                  <a:pt x="59" y="13"/>
                  <a:pt x="67" y="6"/>
                </a:cubicBezTo>
                <a:cubicBezTo>
                  <a:pt x="68" y="5"/>
                  <a:pt x="70" y="5"/>
                  <a:pt x="71" y="6"/>
                </a:cubicBezTo>
                <a:cubicBezTo>
                  <a:pt x="72" y="6"/>
                  <a:pt x="73" y="7"/>
                  <a:pt x="72" y="10"/>
                </a:cubicBezTo>
                <a:cubicBezTo>
                  <a:pt x="66" y="18"/>
                  <a:pt x="59" y="24"/>
                  <a:pt x="59" y="24"/>
                </a:cubicBezTo>
                <a:cubicBezTo>
                  <a:pt x="59" y="24"/>
                  <a:pt x="59" y="24"/>
                  <a:pt x="59" y="24"/>
                </a:cubicBezTo>
                <a:cubicBezTo>
                  <a:pt x="59" y="24"/>
                  <a:pt x="58" y="25"/>
                  <a:pt x="58" y="25"/>
                </a:cubicBezTo>
                <a:cubicBezTo>
                  <a:pt x="58" y="25"/>
                  <a:pt x="58" y="25"/>
                  <a:pt x="58" y="25"/>
                </a:cubicBezTo>
                <a:cubicBezTo>
                  <a:pt x="58" y="25"/>
                  <a:pt x="58" y="25"/>
                  <a:pt x="58" y="25"/>
                </a:cubicBezTo>
                <a:cubicBezTo>
                  <a:pt x="58" y="26"/>
                  <a:pt x="58" y="26"/>
                  <a:pt x="58" y="26"/>
                </a:cubicBezTo>
                <a:cubicBezTo>
                  <a:pt x="58" y="26"/>
                  <a:pt x="58" y="26"/>
                  <a:pt x="58" y="26"/>
                </a:cubicBezTo>
                <a:cubicBezTo>
                  <a:pt x="58" y="26"/>
                  <a:pt x="58" y="26"/>
                  <a:pt x="58" y="26"/>
                </a:cubicBezTo>
                <a:cubicBezTo>
                  <a:pt x="58" y="26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8"/>
                  <a:pt x="59" y="28"/>
                  <a:pt x="60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96" y="28"/>
                  <a:pt x="96" y="28"/>
                  <a:pt x="96" y="28"/>
                </a:cubicBezTo>
                <a:cubicBezTo>
                  <a:pt x="98" y="28"/>
                  <a:pt x="99" y="30"/>
                  <a:pt x="99" y="31"/>
                </a:cubicBezTo>
                <a:cubicBezTo>
                  <a:pt x="99" y="33"/>
                  <a:pt x="98" y="34"/>
                  <a:pt x="96" y="34"/>
                </a:cubicBezTo>
                <a:cubicBezTo>
                  <a:pt x="73" y="34"/>
                  <a:pt x="73" y="34"/>
                  <a:pt x="73" y="34"/>
                </a:cubicBezTo>
                <a:cubicBezTo>
                  <a:pt x="72" y="34"/>
                  <a:pt x="71" y="35"/>
                  <a:pt x="71" y="36"/>
                </a:cubicBezTo>
                <a:cubicBezTo>
                  <a:pt x="71" y="38"/>
                  <a:pt x="72" y="39"/>
                  <a:pt x="73" y="39"/>
                </a:cubicBezTo>
                <a:cubicBezTo>
                  <a:pt x="96" y="39"/>
                  <a:pt x="96" y="39"/>
                  <a:pt x="96" y="39"/>
                </a:cubicBezTo>
                <a:cubicBezTo>
                  <a:pt x="101" y="39"/>
                  <a:pt x="101" y="39"/>
                  <a:pt x="101" y="39"/>
                </a:cubicBezTo>
                <a:cubicBezTo>
                  <a:pt x="103" y="39"/>
                  <a:pt x="104" y="40"/>
                  <a:pt x="104" y="41"/>
                </a:cubicBezTo>
                <a:cubicBezTo>
                  <a:pt x="104" y="43"/>
                  <a:pt x="103" y="44"/>
                  <a:pt x="101" y="4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" name="Freeform 125"/>
          <p:cNvSpPr>
            <a:spLocks noEditPoints="1"/>
          </p:cNvSpPr>
          <p:nvPr/>
        </p:nvSpPr>
        <p:spPr bwMode="auto">
          <a:xfrm>
            <a:off x="6352456" y="3529229"/>
            <a:ext cx="399361" cy="235259"/>
          </a:xfrm>
          <a:custGeom>
            <a:avLst/>
            <a:gdLst>
              <a:gd name="T0" fmla="*/ 69 w 83"/>
              <a:gd name="T1" fmla="*/ 49 h 49"/>
              <a:gd name="T2" fmla="*/ 38 w 83"/>
              <a:gd name="T3" fmla="*/ 41 h 49"/>
              <a:gd name="T4" fmla="*/ 11 w 83"/>
              <a:gd name="T5" fmla="*/ 41 h 49"/>
              <a:gd name="T6" fmla="*/ 7 w 83"/>
              <a:gd name="T7" fmla="*/ 39 h 49"/>
              <a:gd name="T8" fmla="*/ 7 w 83"/>
              <a:gd name="T9" fmla="*/ 2 h 49"/>
              <a:gd name="T10" fmla="*/ 11 w 83"/>
              <a:gd name="T11" fmla="*/ 0 h 49"/>
              <a:gd name="T12" fmla="*/ 40 w 83"/>
              <a:gd name="T13" fmla="*/ 0 h 49"/>
              <a:gd name="T14" fmla="*/ 43 w 83"/>
              <a:gd name="T15" fmla="*/ 0 h 49"/>
              <a:gd name="T16" fmla="*/ 54 w 83"/>
              <a:gd name="T17" fmla="*/ 4 h 49"/>
              <a:gd name="T18" fmla="*/ 67 w 83"/>
              <a:gd name="T19" fmla="*/ 0 h 49"/>
              <a:gd name="T20" fmla="*/ 69 w 83"/>
              <a:gd name="T21" fmla="*/ 0 h 49"/>
              <a:gd name="T22" fmla="*/ 78 w 83"/>
              <a:gd name="T23" fmla="*/ 0 h 49"/>
              <a:gd name="T24" fmla="*/ 82 w 83"/>
              <a:gd name="T25" fmla="*/ 2 h 49"/>
              <a:gd name="T26" fmla="*/ 82 w 83"/>
              <a:gd name="T27" fmla="*/ 6 h 49"/>
              <a:gd name="T28" fmla="*/ 83 w 83"/>
              <a:gd name="T29" fmla="*/ 43 h 49"/>
              <a:gd name="T30" fmla="*/ 82 w 83"/>
              <a:gd name="T31" fmla="*/ 47 h 49"/>
              <a:gd name="T32" fmla="*/ 79 w 83"/>
              <a:gd name="T33" fmla="*/ 49 h 49"/>
              <a:gd name="T34" fmla="*/ 69 w 83"/>
              <a:gd name="T35" fmla="*/ 49 h 49"/>
              <a:gd name="T36" fmla="*/ 15 w 83"/>
              <a:gd name="T37" fmla="*/ 32 h 49"/>
              <a:gd name="T38" fmla="*/ 40 w 83"/>
              <a:gd name="T39" fmla="*/ 32 h 49"/>
              <a:gd name="T40" fmla="*/ 44 w 83"/>
              <a:gd name="T41" fmla="*/ 35 h 49"/>
              <a:gd name="T42" fmla="*/ 69 w 83"/>
              <a:gd name="T43" fmla="*/ 40 h 49"/>
              <a:gd name="T44" fmla="*/ 72 w 83"/>
              <a:gd name="T45" fmla="*/ 40 h 49"/>
              <a:gd name="T46" fmla="*/ 72 w 83"/>
              <a:gd name="T47" fmla="*/ 9 h 49"/>
              <a:gd name="T48" fmla="*/ 70 w 83"/>
              <a:gd name="T49" fmla="*/ 9 h 49"/>
              <a:gd name="T50" fmla="*/ 54 w 83"/>
              <a:gd name="T51" fmla="*/ 13 h 49"/>
              <a:gd name="T52" fmla="*/ 39 w 83"/>
              <a:gd name="T53" fmla="*/ 8 h 49"/>
              <a:gd name="T54" fmla="*/ 14 w 83"/>
              <a:gd name="T55" fmla="*/ 8 h 49"/>
              <a:gd name="T56" fmla="*/ 15 w 83"/>
              <a:gd name="T57" fmla="*/ 3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3" h="49">
                <a:moveTo>
                  <a:pt x="69" y="49"/>
                </a:moveTo>
                <a:cubicBezTo>
                  <a:pt x="53" y="49"/>
                  <a:pt x="42" y="47"/>
                  <a:pt x="38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0" y="41"/>
                  <a:pt x="8" y="40"/>
                  <a:pt x="7" y="39"/>
                </a:cubicBezTo>
                <a:cubicBezTo>
                  <a:pt x="7" y="38"/>
                  <a:pt x="0" y="21"/>
                  <a:pt x="7" y="2"/>
                </a:cubicBezTo>
                <a:cubicBezTo>
                  <a:pt x="8" y="1"/>
                  <a:pt x="9" y="0"/>
                  <a:pt x="11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1" y="0"/>
                  <a:pt x="42" y="0"/>
                  <a:pt x="43" y="0"/>
                </a:cubicBezTo>
                <a:cubicBezTo>
                  <a:pt x="43" y="1"/>
                  <a:pt x="47" y="4"/>
                  <a:pt x="54" y="4"/>
                </a:cubicBezTo>
                <a:cubicBezTo>
                  <a:pt x="58" y="4"/>
                  <a:pt x="63" y="2"/>
                  <a:pt x="67" y="0"/>
                </a:cubicBezTo>
                <a:cubicBezTo>
                  <a:pt x="68" y="0"/>
                  <a:pt x="69" y="0"/>
                  <a:pt x="69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80" y="0"/>
                  <a:pt x="81" y="0"/>
                  <a:pt x="82" y="2"/>
                </a:cubicBezTo>
                <a:cubicBezTo>
                  <a:pt x="83" y="3"/>
                  <a:pt x="83" y="5"/>
                  <a:pt x="82" y="6"/>
                </a:cubicBezTo>
                <a:cubicBezTo>
                  <a:pt x="82" y="7"/>
                  <a:pt x="75" y="23"/>
                  <a:pt x="83" y="43"/>
                </a:cubicBezTo>
                <a:cubicBezTo>
                  <a:pt x="83" y="44"/>
                  <a:pt x="83" y="45"/>
                  <a:pt x="82" y="47"/>
                </a:cubicBezTo>
                <a:cubicBezTo>
                  <a:pt x="81" y="48"/>
                  <a:pt x="80" y="49"/>
                  <a:pt x="79" y="49"/>
                </a:cubicBezTo>
                <a:cubicBezTo>
                  <a:pt x="79" y="49"/>
                  <a:pt x="74" y="49"/>
                  <a:pt x="69" y="49"/>
                </a:cubicBezTo>
                <a:close/>
                <a:moveTo>
                  <a:pt x="15" y="32"/>
                </a:moveTo>
                <a:cubicBezTo>
                  <a:pt x="40" y="32"/>
                  <a:pt x="40" y="32"/>
                  <a:pt x="40" y="32"/>
                </a:cubicBezTo>
                <a:cubicBezTo>
                  <a:pt x="41" y="32"/>
                  <a:pt x="43" y="33"/>
                  <a:pt x="44" y="35"/>
                </a:cubicBezTo>
                <a:cubicBezTo>
                  <a:pt x="45" y="37"/>
                  <a:pt x="53" y="40"/>
                  <a:pt x="69" y="40"/>
                </a:cubicBezTo>
                <a:cubicBezTo>
                  <a:pt x="70" y="40"/>
                  <a:pt x="71" y="40"/>
                  <a:pt x="72" y="40"/>
                </a:cubicBezTo>
                <a:cubicBezTo>
                  <a:pt x="68" y="27"/>
                  <a:pt x="70" y="15"/>
                  <a:pt x="72" y="9"/>
                </a:cubicBezTo>
                <a:cubicBezTo>
                  <a:pt x="70" y="9"/>
                  <a:pt x="70" y="9"/>
                  <a:pt x="70" y="9"/>
                </a:cubicBezTo>
                <a:cubicBezTo>
                  <a:pt x="65" y="11"/>
                  <a:pt x="59" y="13"/>
                  <a:pt x="54" y="13"/>
                </a:cubicBezTo>
                <a:cubicBezTo>
                  <a:pt x="46" y="13"/>
                  <a:pt x="41" y="10"/>
                  <a:pt x="39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2" y="19"/>
                  <a:pt x="13" y="28"/>
                  <a:pt x="15" y="3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6" name="Freeform 126"/>
          <p:cNvSpPr/>
          <p:nvPr/>
        </p:nvSpPr>
        <p:spPr bwMode="auto">
          <a:xfrm>
            <a:off x="6394571" y="3539395"/>
            <a:ext cx="111821" cy="172813"/>
          </a:xfrm>
          <a:custGeom>
            <a:avLst/>
            <a:gdLst>
              <a:gd name="T0" fmla="*/ 2 w 23"/>
              <a:gd name="T1" fmla="*/ 36 h 36"/>
              <a:gd name="T2" fmla="*/ 1 w 23"/>
              <a:gd name="T3" fmla="*/ 35 h 36"/>
              <a:gd name="T4" fmla="*/ 1 w 23"/>
              <a:gd name="T5" fmla="*/ 32 h 36"/>
              <a:gd name="T6" fmla="*/ 18 w 23"/>
              <a:gd name="T7" fmla="*/ 2 h 36"/>
              <a:gd name="T8" fmla="*/ 21 w 23"/>
              <a:gd name="T9" fmla="*/ 0 h 36"/>
              <a:gd name="T10" fmla="*/ 22 w 23"/>
              <a:gd name="T11" fmla="*/ 3 h 36"/>
              <a:gd name="T12" fmla="*/ 4 w 23"/>
              <a:gd name="T13" fmla="*/ 35 h 36"/>
              <a:gd name="T14" fmla="*/ 2 w 23"/>
              <a:gd name="T1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" h="36">
                <a:moveTo>
                  <a:pt x="2" y="36"/>
                </a:moveTo>
                <a:cubicBezTo>
                  <a:pt x="2" y="36"/>
                  <a:pt x="1" y="35"/>
                  <a:pt x="1" y="35"/>
                </a:cubicBezTo>
                <a:cubicBezTo>
                  <a:pt x="0" y="34"/>
                  <a:pt x="0" y="33"/>
                  <a:pt x="1" y="32"/>
                </a:cubicBezTo>
                <a:cubicBezTo>
                  <a:pt x="1" y="32"/>
                  <a:pt x="14" y="19"/>
                  <a:pt x="18" y="2"/>
                </a:cubicBezTo>
                <a:cubicBezTo>
                  <a:pt x="18" y="0"/>
                  <a:pt x="20" y="0"/>
                  <a:pt x="21" y="0"/>
                </a:cubicBezTo>
                <a:cubicBezTo>
                  <a:pt x="22" y="0"/>
                  <a:pt x="23" y="2"/>
                  <a:pt x="22" y="3"/>
                </a:cubicBezTo>
                <a:cubicBezTo>
                  <a:pt x="18" y="21"/>
                  <a:pt x="5" y="34"/>
                  <a:pt x="4" y="35"/>
                </a:cubicBezTo>
                <a:cubicBezTo>
                  <a:pt x="4" y="35"/>
                  <a:pt x="3" y="36"/>
                  <a:pt x="2" y="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7" name="Freeform 127"/>
          <p:cNvSpPr/>
          <p:nvPr/>
        </p:nvSpPr>
        <p:spPr bwMode="auto">
          <a:xfrm>
            <a:off x="6481704" y="3539395"/>
            <a:ext cx="87133" cy="172813"/>
          </a:xfrm>
          <a:custGeom>
            <a:avLst/>
            <a:gdLst>
              <a:gd name="T0" fmla="*/ 7 w 18"/>
              <a:gd name="T1" fmla="*/ 36 h 36"/>
              <a:gd name="T2" fmla="*/ 5 w 18"/>
              <a:gd name="T3" fmla="*/ 34 h 36"/>
              <a:gd name="T4" fmla="*/ 15 w 18"/>
              <a:gd name="T5" fmla="*/ 0 h 36"/>
              <a:gd name="T6" fmla="*/ 18 w 18"/>
              <a:gd name="T7" fmla="*/ 1 h 36"/>
              <a:gd name="T8" fmla="*/ 16 w 18"/>
              <a:gd name="T9" fmla="*/ 4 h 36"/>
              <a:gd name="T10" fmla="*/ 9 w 18"/>
              <a:gd name="T11" fmla="*/ 33 h 36"/>
              <a:gd name="T12" fmla="*/ 7 w 18"/>
              <a:gd name="T13" fmla="*/ 36 h 36"/>
              <a:gd name="T14" fmla="*/ 7 w 18"/>
              <a:gd name="T1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36">
                <a:moveTo>
                  <a:pt x="7" y="36"/>
                </a:moveTo>
                <a:cubicBezTo>
                  <a:pt x="6" y="36"/>
                  <a:pt x="5" y="35"/>
                  <a:pt x="5" y="34"/>
                </a:cubicBezTo>
                <a:cubicBezTo>
                  <a:pt x="4" y="33"/>
                  <a:pt x="0" y="5"/>
                  <a:pt x="15" y="0"/>
                </a:cubicBezTo>
                <a:cubicBezTo>
                  <a:pt x="16" y="0"/>
                  <a:pt x="17" y="0"/>
                  <a:pt x="18" y="1"/>
                </a:cubicBezTo>
                <a:cubicBezTo>
                  <a:pt x="18" y="3"/>
                  <a:pt x="18" y="4"/>
                  <a:pt x="16" y="4"/>
                </a:cubicBezTo>
                <a:cubicBezTo>
                  <a:pt x="7" y="7"/>
                  <a:pt x="8" y="26"/>
                  <a:pt x="9" y="33"/>
                </a:cubicBezTo>
                <a:cubicBezTo>
                  <a:pt x="9" y="34"/>
                  <a:pt x="8" y="35"/>
                  <a:pt x="7" y="36"/>
                </a:cubicBezTo>
                <a:cubicBezTo>
                  <a:pt x="7" y="36"/>
                  <a:pt x="7" y="36"/>
                  <a:pt x="7" y="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8" name="Freeform 128"/>
          <p:cNvSpPr/>
          <p:nvPr/>
        </p:nvSpPr>
        <p:spPr bwMode="auto">
          <a:xfrm>
            <a:off x="6529627" y="3539395"/>
            <a:ext cx="212024" cy="177170"/>
          </a:xfrm>
          <a:custGeom>
            <a:avLst/>
            <a:gdLst>
              <a:gd name="T0" fmla="*/ 3 w 44"/>
              <a:gd name="T1" fmla="*/ 37 h 37"/>
              <a:gd name="T2" fmla="*/ 2 w 44"/>
              <a:gd name="T3" fmla="*/ 37 h 37"/>
              <a:gd name="T4" fmla="*/ 1 w 44"/>
              <a:gd name="T5" fmla="*/ 34 h 37"/>
              <a:gd name="T6" fmla="*/ 41 w 44"/>
              <a:gd name="T7" fmla="*/ 0 h 37"/>
              <a:gd name="T8" fmla="*/ 44 w 44"/>
              <a:gd name="T9" fmla="*/ 2 h 37"/>
              <a:gd name="T10" fmla="*/ 42 w 44"/>
              <a:gd name="T11" fmla="*/ 4 h 37"/>
              <a:gd name="T12" fmla="*/ 5 w 44"/>
              <a:gd name="T13" fmla="*/ 36 h 37"/>
              <a:gd name="T14" fmla="*/ 3 w 44"/>
              <a:gd name="T15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" h="37">
                <a:moveTo>
                  <a:pt x="3" y="37"/>
                </a:moveTo>
                <a:cubicBezTo>
                  <a:pt x="2" y="37"/>
                  <a:pt x="2" y="37"/>
                  <a:pt x="2" y="37"/>
                </a:cubicBezTo>
                <a:cubicBezTo>
                  <a:pt x="1" y="36"/>
                  <a:pt x="0" y="35"/>
                  <a:pt x="1" y="34"/>
                </a:cubicBezTo>
                <a:cubicBezTo>
                  <a:pt x="1" y="33"/>
                  <a:pt x="18" y="5"/>
                  <a:pt x="41" y="0"/>
                </a:cubicBezTo>
                <a:cubicBezTo>
                  <a:pt x="42" y="0"/>
                  <a:pt x="43" y="1"/>
                  <a:pt x="44" y="2"/>
                </a:cubicBezTo>
                <a:cubicBezTo>
                  <a:pt x="44" y="3"/>
                  <a:pt x="43" y="4"/>
                  <a:pt x="42" y="4"/>
                </a:cubicBezTo>
                <a:cubicBezTo>
                  <a:pt x="21" y="9"/>
                  <a:pt x="5" y="36"/>
                  <a:pt x="5" y="36"/>
                </a:cubicBezTo>
                <a:cubicBezTo>
                  <a:pt x="4" y="37"/>
                  <a:pt x="3" y="37"/>
                  <a:pt x="3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9" name="Freeform 129"/>
          <p:cNvSpPr/>
          <p:nvPr/>
        </p:nvSpPr>
        <p:spPr bwMode="auto">
          <a:xfrm>
            <a:off x="6612404" y="3539395"/>
            <a:ext cx="106012" cy="191693"/>
          </a:xfrm>
          <a:custGeom>
            <a:avLst/>
            <a:gdLst>
              <a:gd name="T0" fmla="*/ 2 w 22"/>
              <a:gd name="T1" fmla="*/ 40 h 40"/>
              <a:gd name="T2" fmla="*/ 2 w 22"/>
              <a:gd name="T3" fmla="*/ 40 h 40"/>
              <a:gd name="T4" fmla="*/ 0 w 22"/>
              <a:gd name="T5" fmla="*/ 38 h 40"/>
              <a:gd name="T6" fmla="*/ 19 w 22"/>
              <a:gd name="T7" fmla="*/ 0 h 40"/>
              <a:gd name="T8" fmla="*/ 22 w 22"/>
              <a:gd name="T9" fmla="*/ 1 h 40"/>
              <a:gd name="T10" fmla="*/ 21 w 22"/>
              <a:gd name="T11" fmla="*/ 4 h 40"/>
              <a:gd name="T12" fmla="*/ 4 w 22"/>
              <a:gd name="T13" fmla="*/ 38 h 40"/>
              <a:gd name="T14" fmla="*/ 2 w 22"/>
              <a:gd name="T15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40">
                <a:moveTo>
                  <a:pt x="2" y="40"/>
                </a:moveTo>
                <a:cubicBezTo>
                  <a:pt x="2" y="40"/>
                  <a:pt x="2" y="40"/>
                  <a:pt x="2" y="40"/>
                </a:cubicBezTo>
                <a:cubicBezTo>
                  <a:pt x="0" y="40"/>
                  <a:pt x="0" y="39"/>
                  <a:pt x="0" y="38"/>
                </a:cubicBezTo>
                <a:cubicBezTo>
                  <a:pt x="0" y="36"/>
                  <a:pt x="5" y="10"/>
                  <a:pt x="19" y="0"/>
                </a:cubicBezTo>
                <a:cubicBezTo>
                  <a:pt x="20" y="0"/>
                  <a:pt x="21" y="0"/>
                  <a:pt x="22" y="1"/>
                </a:cubicBezTo>
                <a:cubicBezTo>
                  <a:pt x="22" y="2"/>
                  <a:pt x="22" y="3"/>
                  <a:pt x="21" y="4"/>
                </a:cubicBezTo>
                <a:cubicBezTo>
                  <a:pt x="9" y="12"/>
                  <a:pt x="4" y="38"/>
                  <a:pt x="4" y="38"/>
                </a:cubicBezTo>
                <a:cubicBezTo>
                  <a:pt x="4" y="39"/>
                  <a:pt x="3" y="40"/>
                  <a:pt x="2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0" name="Freeform 130"/>
          <p:cNvSpPr/>
          <p:nvPr/>
        </p:nvSpPr>
        <p:spPr bwMode="auto">
          <a:xfrm>
            <a:off x="9802929" y="2538816"/>
            <a:ext cx="521347" cy="87133"/>
          </a:xfrm>
          <a:custGeom>
            <a:avLst/>
            <a:gdLst>
              <a:gd name="T0" fmla="*/ 108 w 108"/>
              <a:gd name="T1" fmla="*/ 4 h 18"/>
              <a:gd name="T2" fmla="*/ 99 w 108"/>
              <a:gd name="T3" fmla="*/ 0 h 18"/>
              <a:gd name="T4" fmla="*/ 9 w 108"/>
              <a:gd name="T5" fmla="*/ 0 h 18"/>
              <a:gd name="T6" fmla="*/ 0 w 108"/>
              <a:gd name="T7" fmla="*/ 9 h 18"/>
              <a:gd name="T8" fmla="*/ 0 w 108"/>
              <a:gd name="T9" fmla="*/ 9 h 18"/>
              <a:gd name="T10" fmla="*/ 9 w 108"/>
              <a:gd name="T11" fmla="*/ 18 h 18"/>
              <a:gd name="T12" fmla="*/ 81 w 108"/>
              <a:gd name="T13" fmla="*/ 18 h 18"/>
              <a:gd name="T14" fmla="*/ 108 w 108"/>
              <a:gd name="T15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8">
                <a:moveTo>
                  <a:pt x="108" y="4"/>
                </a:moveTo>
                <a:cubicBezTo>
                  <a:pt x="108" y="0"/>
                  <a:pt x="104" y="0"/>
                  <a:pt x="99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4"/>
                  <a:pt x="4" y="18"/>
                  <a:pt x="9" y="18"/>
                </a:cubicBezTo>
                <a:cubicBezTo>
                  <a:pt x="9" y="18"/>
                  <a:pt x="68" y="18"/>
                  <a:pt x="81" y="18"/>
                </a:cubicBezTo>
                <a:cubicBezTo>
                  <a:pt x="94" y="18"/>
                  <a:pt x="108" y="13"/>
                  <a:pt x="108" y="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1" name="Freeform 131"/>
          <p:cNvSpPr/>
          <p:nvPr/>
        </p:nvSpPr>
        <p:spPr bwMode="auto">
          <a:xfrm>
            <a:off x="10189219" y="2341314"/>
            <a:ext cx="139413" cy="241068"/>
          </a:xfrm>
          <a:custGeom>
            <a:avLst/>
            <a:gdLst>
              <a:gd name="T0" fmla="*/ 6 w 29"/>
              <a:gd name="T1" fmla="*/ 50 h 50"/>
              <a:gd name="T2" fmla="*/ 4 w 29"/>
              <a:gd name="T3" fmla="*/ 49 h 50"/>
              <a:gd name="T4" fmla="*/ 1 w 29"/>
              <a:gd name="T5" fmla="*/ 43 h 50"/>
              <a:gd name="T6" fmla="*/ 19 w 29"/>
              <a:gd name="T7" fmla="*/ 3 h 50"/>
              <a:gd name="T8" fmla="*/ 25 w 29"/>
              <a:gd name="T9" fmla="*/ 1 h 50"/>
              <a:gd name="T10" fmla="*/ 28 w 29"/>
              <a:gd name="T11" fmla="*/ 7 h 50"/>
              <a:gd name="T12" fmla="*/ 10 w 29"/>
              <a:gd name="T13" fmla="*/ 47 h 50"/>
              <a:gd name="T14" fmla="*/ 6 w 29"/>
              <a:gd name="T15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50">
                <a:moveTo>
                  <a:pt x="6" y="50"/>
                </a:moveTo>
                <a:cubicBezTo>
                  <a:pt x="5" y="50"/>
                  <a:pt x="4" y="50"/>
                  <a:pt x="4" y="49"/>
                </a:cubicBezTo>
                <a:cubicBezTo>
                  <a:pt x="1" y="48"/>
                  <a:pt x="0" y="46"/>
                  <a:pt x="1" y="43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1"/>
                  <a:pt x="23" y="0"/>
                  <a:pt x="25" y="1"/>
                </a:cubicBezTo>
                <a:cubicBezTo>
                  <a:pt x="28" y="2"/>
                  <a:pt x="29" y="4"/>
                  <a:pt x="28" y="7"/>
                </a:cubicBezTo>
                <a:cubicBezTo>
                  <a:pt x="10" y="47"/>
                  <a:pt x="10" y="47"/>
                  <a:pt x="10" y="47"/>
                </a:cubicBezTo>
                <a:cubicBezTo>
                  <a:pt x="9" y="49"/>
                  <a:pt x="7" y="50"/>
                  <a:pt x="6" y="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" name="Freeform 132"/>
          <p:cNvSpPr/>
          <p:nvPr/>
        </p:nvSpPr>
        <p:spPr bwMode="auto">
          <a:xfrm>
            <a:off x="10193576" y="2255634"/>
            <a:ext cx="130700" cy="129247"/>
          </a:xfrm>
          <a:custGeom>
            <a:avLst/>
            <a:gdLst>
              <a:gd name="T0" fmla="*/ 24 w 27"/>
              <a:gd name="T1" fmla="*/ 1 h 27"/>
              <a:gd name="T2" fmla="*/ 19 w 27"/>
              <a:gd name="T3" fmla="*/ 2 h 27"/>
              <a:gd name="T4" fmla="*/ 1 w 27"/>
              <a:gd name="T5" fmla="*/ 20 h 27"/>
              <a:gd name="T6" fmla="*/ 0 w 27"/>
              <a:gd name="T7" fmla="*/ 25 h 27"/>
              <a:gd name="T8" fmla="*/ 5 w 27"/>
              <a:gd name="T9" fmla="*/ 27 h 27"/>
              <a:gd name="T10" fmla="*/ 22 w 27"/>
              <a:gd name="T11" fmla="*/ 27 h 27"/>
              <a:gd name="T12" fmla="*/ 27 w 27"/>
              <a:gd name="T13" fmla="*/ 23 h 27"/>
              <a:gd name="T14" fmla="*/ 27 w 27"/>
              <a:gd name="T15" fmla="*/ 5 h 27"/>
              <a:gd name="T16" fmla="*/ 24 w 27"/>
              <a:gd name="T17" fmla="*/ 1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27">
                <a:moveTo>
                  <a:pt x="24" y="1"/>
                </a:moveTo>
                <a:cubicBezTo>
                  <a:pt x="23" y="0"/>
                  <a:pt x="21" y="0"/>
                  <a:pt x="19" y="2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21"/>
                  <a:pt x="0" y="23"/>
                  <a:pt x="0" y="25"/>
                </a:cubicBezTo>
                <a:cubicBezTo>
                  <a:pt x="1" y="26"/>
                  <a:pt x="3" y="27"/>
                  <a:pt x="5" y="27"/>
                </a:cubicBezTo>
                <a:cubicBezTo>
                  <a:pt x="22" y="27"/>
                  <a:pt x="22" y="27"/>
                  <a:pt x="22" y="27"/>
                </a:cubicBezTo>
                <a:cubicBezTo>
                  <a:pt x="25" y="27"/>
                  <a:pt x="27" y="25"/>
                  <a:pt x="27" y="23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3"/>
                  <a:pt x="26" y="1"/>
                  <a:pt x="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3" name="Freeform 133"/>
          <p:cNvSpPr/>
          <p:nvPr/>
        </p:nvSpPr>
        <p:spPr bwMode="auto">
          <a:xfrm>
            <a:off x="9846496" y="2336958"/>
            <a:ext cx="232355" cy="178623"/>
          </a:xfrm>
          <a:custGeom>
            <a:avLst/>
            <a:gdLst>
              <a:gd name="T0" fmla="*/ 43 w 48"/>
              <a:gd name="T1" fmla="*/ 37 h 37"/>
              <a:gd name="T2" fmla="*/ 39 w 48"/>
              <a:gd name="T3" fmla="*/ 33 h 37"/>
              <a:gd name="T4" fmla="*/ 26 w 48"/>
              <a:gd name="T5" fmla="*/ 10 h 37"/>
              <a:gd name="T6" fmla="*/ 23 w 48"/>
              <a:gd name="T7" fmla="*/ 23 h 37"/>
              <a:gd name="T8" fmla="*/ 20 w 48"/>
              <a:gd name="T9" fmla="*/ 27 h 37"/>
              <a:gd name="T10" fmla="*/ 6 w 48"/>
              <a:gd name="T11" fmla="*/ 30 h 37"/>
              <a:gd name="T12" fmla="*/ 0 w 48"/>
              <a:gd name="T13" fmla="*/ 27 h 37"/>
              <a:gd name="T14" fmla="*/ 4 w 48"/>
              <a:gd name="T15" fmla="*/ 21 h 37"/>
              <a:gd name="T16" fmla="*/ 15 w 48"/>
              <a:gd name="T17" fmla="*/ 19 h 37"/>
              <a:gd name="T18" fmla="*/ 18 w 48"/>
              <a:gd name="T19" fmla="*/ 4 h 37"/>
              <a:gd name="T20" fmla="*/ 23 w 48"/>
              <a:gd name="T21" fmla="*/ 0 h 37"/>
              <a:gd name="T22" fmla="*/ 48 w 48"/>
              <a:gd name="T23" fmla="*/ 33 h 37"/>
              <a:gd name="T24" fmla="*/ 43 w 48"/>
              <a:gd name="T25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8" h="37">
                <a:moveTo>
                  <a:pt x="43" y="37"/>
                </a:moveTo>
                <a:cubicBezTo>
                  <a:pt x="41" y="37"/>
                  <a:pt x="39" y="35"/>
                  <a:pt x="39" y="33"/>
                </a:cubicBezTo>
                <a:cubicBezTo>
                  <a:pt x="39" y="18"/>
                  <a:pt x="31" y="13"/>
                  <a:pt x="26" y="10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5"/>
                  <a:pt x="21" y="26"/>
                  <a:pt x="20" y="27"/>
                </a:cubicBezTo>
                <a:cubicBezTo>
                  <a:pt x="6" y="30"/>
                  <a:pt x="6" y="30"/>
                  <a:pt x="6" y="30"/>
                </a:cubicBezTo>
                <a:cubicBezTo>
                  <a:pt x="3" y="31"/>
                  <a:pt x="1" y="29"/>
                  <a:pt x="0" y="27"/>
                </a:cubicBezTo>
                <a:cubicBezTo>
                  <a:pt x="0" y="24"/>
                  <a:pt x="1" y="22"/>
                  <a:pt x="4" y="21"/>
                </a:cubicBezTo>
                <a:cubicBezTo>
                  <a:pt x="15" y="19"/>
                  <a:pt x="15" y="19"/>
                  <a:pt x="15" y="19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1"/>
                  <a:pt x="21" y="0"/>
                  <a:pt x="23" y="0"/>
                </a:cubicBezTo>
                <a:cubicBezTo>
                  <a:pt x="32" y="2"/>
                  <a:pt x="48" y="10"/>
                  <a:pt x="48" y="33"/>
                </a:cubicBezTo>
                <a:cubicBezTo>
                  <a:pt x="48" y="35"/>
                  <a:pt x="46" y="37"/>
                  <a:pt x="43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4" name="Freeform 134"/>
          <p:cNvSpPr/>
          <p:nvPr/>
        </p:nvSpPr>
        <p:spPr bwMode="auto">
          <a:xfrm>
            <a:off x="9929272" y="2230946"/>
            <a:ext cx="81324" cy="149578"/>
          </a:xfrm>
          <a:custGeom>
            <a:avLst/>
            <a:gdLst>
              <a:gd name="T0" fmla="*/ 5 w 17"/>
              <a:gd name="T1" fmla="*/ 31 h 31"/>
              <a:gd name="T2" fmla="*/ 4 w 17"/>
              <a:gd name="T3" fmla="*/ 31 h 31"/>
              <a:gd name="T4" fmla="*/ 1 w 17"/>
              <a:gd name="T5" fmla="*/ 25 h 31"/>
              <a:gd name="T6" fmla="*/ 8 w 17"/>
              <a:gd name="T7" fmla="*/ 4 h 31"/>
              <a:gd name="T8" fmla="*/ 14 w 17"/>
              <a:gd name="T9" fmla="*/ 1 h 31"/>
              <a:gd name="T10" fmla="*/ 17 w 17"/>
              <a:gd name="T11" fmla="*/ 7 h 31"/>
              <a:gd name="T12" fmla="*/ 10 w 17"/>
              <a:gd name="T13" fmla="*/ 28 h 31"/>
              <a:gd name="T14" fmla="*/ 5 w 17"/>
              <a:gd name="T15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" h="31">
                <a:moveTo>
                  <a:pt x="5" y="31"/>
                </a:moveTo>
                <a:cubicBezTo>
                  <a:pt x="5" y="31"/>
                  <a:pt x="4" y="31"/>
                  <a:pt x="4" y="31"/>
                </a:cubicBezTo>
                <a:cubicBezTo>
                  <a:pt x="1" y="30"/>
                  <a:pt x="0" y="27"/>
                  <a:pt x="1" y="25"/>
                </a:cubicBezTo>
                <a:cubicBezTo>
                  <a:pt x="8" y="4"/>
                  <a:pt x="8" y="4"/>
                  <a:pt x="8" y="4"/>
                </a:cubicBezTo>
                <a:cubicBezTo>
                  <a:pt x="9" y="2"/>
                  <a:pt x="11" y="0"/>
                  <a:pt x="14" y="1"/>
                </a:cubicBezTo>
                <a:cubicBezTo>
                  <a:pt x="16" y="2"/>
                  <a:pt x="17" y="4"/>
                  <a:pt x="17" y="7"/>
                </a:cubicBezTo>
                <a:cubicBezTo>
                  <a:pt x="10" y="28"/>
                  <a:pt x="10" y="28"/>
                  <a:pt x="10" y="28"/>
                </a:cubicBezTo>
                <a:cubicBezTo>
                  <a:pt x="9" y="30"/>
                  <a:pt x="7" y="31"/>
                  <a:pt x="5" y="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5" name="Freeform 135"/>
          <p:cNvSpPr/>
          <p:nvPr/>
        </p:nvSpPr>
        <p:spPr bwMode="auto">
          <a:xfrm>
            <a:off x="9861018" y="2236755"/>
            <a:ext cx="245425" cy="90038"/>
          </a:xfrm>
          <a:custGeom>
            <a:avLst/>
            <a:gdLst>
              <a:gd name="T0" fmla="*/ 5 w 51"/>
              <a:gd name="T1" fmla="*/ 19 h 19"/>
              <a:gd name="T2" fmla="*/ 3 w 51"/>
              <a:gd name="T3" fmla="*/ 19 h 19"/>
              <a:gd name="T4" fmla="*/ 1 w 51"/>
              <a:gd name="T5" fmla="*/ 12 h 19"/>
              <a:gd name="T6" fmla="*/ 8 w 51"/>
              <a:gd name="T7" fmla="*/ 2 h 19"/>
              <a:gd name="T8" fmla="*/ 12 w 51"/>
              <a:gd name="T9" fmla="*/ 0 h 19"/>
              <a:gd name="T10" fmla="*/ 26 w 51"/>
              <a:gd name="T11" fmla="*/ 0 h 19"/>
              <a:gd name="T12" fmla="*/ 30 w 51"/>
              <a:gd name="T13" fmla="*/ 2 h 19"/>
              <a:gd name="T14" fmla="*/ 36 w 51"/>
              <a:gd name="T15" fmla="*/ 10 h 19"/>
              <a:gd name="T16" fmla="*/ 47 w 51"/>
              <a:gd name="T17" fmla="*/ 10 h 19"/>
              <a:gd name="T18" fmla="*/ 51 w 51"/>
              <a:gd name="T19" fmla="*/ 15 h 19"/>
              <a:gd name="T20" fmla="*/ 47 w 51"/>
              <a:gd name="T21" fmla="*/ 19 h 19"/>
              <a:gd name="T22" fmla="*/ 33 w 51"/>
              <a:gd name="T23" fmla="*/ 19 h 19"/>
              <a:gd name="T24" fmla="*/ 30 w 51"/>
              <a:gd name="T25" fmla="*/ 17 h 19"/>
              <a:gd name="T26" fmla="*/ 24 w 51"/>
              <a:gd name="T27" fmla="*/ 9 h 19"/>
              <a:gd name="T28" fmla="*/ 15 w 51"/>
              <a:gd name="T29" fmla="*/ 9 h 19"/>
              <a:gd name="T30" fmla="*/ 9 w 51"/>
              <a:gd name="T31" fmla="*/ 17 h 19"/>
              <a:gd name="T32" fmla="*/ 5 w 51"/>
              <a:gd name="T33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19">
                <a:moveTo>
                  <a:pt x="5" y="19"/>
                </a:moveTo>
                <a:cubicBezTo>
                  <a:pt x="4" y="19"/>
                  <a:pt x="3" y="19"/>
                  <a:pt x="3" y="19"/>
                </a:cubicBezTo>
                <a:cubicBezTo>
                  <a:pt x="1" y="17"/>
                  <a:pt x="0" y="15"/>
                  <a:pt x="1" y="12"/>
                </a:cubicBezTo>
                <a:cubicBezTo>
                  <a:pt x="8" y="2"/>
                  <a:pt x="8" y="2"/>
                  <a:pt x="8" y="2"/>
                </a:cubicBezTo>
                <a:cubicBezTo>
                  <a:pt x="9" y="1"/>
                  <a:pt x="11" y="0"/>
                  <a:pt x="1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8" y="0"/>
                  <a:pt x="29" y="1"/>
                  <a:pt x="30" y="2"/>
                </a:cubicBezTo>
                <a:cubicBezTo>
                  <a:pt x="36" y="10"/>
                  <a:pt x="36" y="10"/>
                  <a:pt x="36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9" y="10"/>
                  <a:pt x="51" y="12"/>
                  <a:pt x="51" y="15"/>
                </a:cubicBezTo>
                <a:cubicBezTo>
                  <a:pt x="51" y="17"/>
                  <a:pt x="49" y="19"/>
                  <a:pt x="47" y="19"/>
                </a:cubicBezTo>
                <a:cubicBezTo>
                  <a:pt x="33" y="19"/>
                  <a:pt x="33" y="19"/>
                  <a:pt x="33" y="19"/>
                </a:cubicBezTo>
                <a:cubicBezTo>
                  <a:pt x="32" y="19"/>
                  <a:pt x="30" y="19"/>
                  <a:pt x="30" y="17"/>
                </a:cubicBezTo>
                <a:cubicBezTo>
                  <a:pt x="24" y="9"/>
                  <a:pt x="24" y="9"/>
                  <a:pt x="24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9" y="17"/>
                  <a:pt x="9" y="17"/>
                  <a:pt x="9" y="17"/>
                </a:cubicBezTo>
                <a:cubicBezTo>
                  <a:pt x="8" y="19"/>
                  <a:pt x="7" y="19"/>
                  <a:pt x="5" y="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Oval 136"/>
          <p:cNvSpPr>
            <a:spLocks noChangeArrowheads="1"/>
          </p:cNvSpPr>
          <p:nvPr/>
        </p:nvSpPr>
        <p:spPr bwMode="auto">
          <a:xfrm>
            <a:off x="9977195" y="2168500"/>
            <a:ext cx="87133" cy="8713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7" name="Freeform 137"/>
          <p:cNvSpPr>
            <a:spLocks noEditPoints="1"/>
          </p:cNvSpPr>
          <p:nvPr/>
        </p:nvSpPr>
        <p:spPr bwMode="auto">
          <a:xfrm>
            <a:off x="10106443" y="2106055"/>
            <a:ext cx="164101" cy="164101"/>
          </a:xfrm>
          <a:custGeom>
            <a:avLst/>
            <a:gdLst>
              <a:gd name="T0" fmla="*/ 27 w 34"/>
              <a:gd name="T1" fmla="*/ 34 h 34"/>
              <a:gd name="T2" fmla="*/ 7 w 34"/>
              <a:gd name="T3" fmla="*/ 34 h 34"/>
              <a:gd name="T4" fmla="*/ 0 w 34"/>
              <a:gd name="T5" fmla="*/ 26 h 34"/>
              <a:gd name="T6" fmla="*/ 0 w 34"/>
              <a:gd name="T7" fmla="*/ 7 h 34"/>
              <a:gd name="T8" fmla="*/ 7 w 34"/>
              <a:gd name="T9" fmla="*/ 0 h 34"/>
              <a:gd name="T10" fmla="*/ 27 w 34"/>
              <a:gd name="T11" fmla="*/ 0 h 34"/>
              <a:gd name="T12" fmla="*/ 34 w 34"/>
              <a:gd name="T13" fmla="*/ 7 h 34"/>
              <a:gd name="T14" fmla="*/ 34 w 34"/>
              <a:gd name="T15" fmla="*/ 26 h 34"/>
              <a:gd name="T16" fmla="*/ 27 w 34"/>
              <a:gd name="T17" fmla="*/ 34 h 34"/>
              <a:gd name="T18" fmla="*/ 7 w 34"/>
              <a:gd name="T19" fmla="*/ 4 h 34"/>
              <a:gd name="T20" fmla="*/ 5 w 34"/>
              <a:gd name="T21" fmla="*/ 7 h 34"/>
              <a:gd name="T22" fmla="*/ 5 w 34"/>
              <a:gd name="T23" fmla="*/ 26 h 34"/>
              <a:gd name="T24" fmla="*/ 7 w 34"/>
              <a:gd name="T25" fmla="*/ 29 h 34"/>
              <a:gd name="T26" fmla="*/ 27 w 34"/>
              <a:gd name="T27" fmla="*/ 29 h 34"/>
              <a:gd name="T28" fmla="*/ 29 w 34"/>
              <a:gd name="T29" fmla="*/ 26 h 34"/>
              <a:gd name="T30" fmla="*/ 29 w 34"/>
              <a:gd name="T31" fmla="*/ 7 h 34"/>
              <a:gd name="T32" fmla="*/ 27 w 34"/>
              <a:gd name="T33" fmla="*/ 4 h 34"/>
              <a:gd name="T34" fmla="*/ 7 w 34"/>
              <a:gd name="T35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4" h="34">
                <a:moveTo>
                  <a:pt x="27" y="34"/>
                </a:moveTo>
                <a:cubicBezTo>
                  <a:pt x="7" y="34"/>
                  <a:pt x="7" y="34"/>
                  <a:pt x="7" y="34"/>
                </a:cubicBezTo>
                <a:cubicBezTo>
                  <a:pt x="3" y="34"/>
                  <a:pt x="0" y="30"/>
                  <a:pt x="0" y="26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31" y="0"/>
                  <a:pt x="34" y="3"/>
                  <a:pt x="34" y="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30"/>
                  <a:pt x="31" y="34"/>
                  <a:pt x="27" y="34"/>
                </a:cubicBezTo>
                <a:close/>
                <a:moveTo>
                  <a:pt x="7" y="4"/>
                </a:moveTo>
                <a:cubicBezTo>
                  <a:pt x="6" y="4"/>
                  <a:pt x="5" y="6"/>
                  <a:pt x="5" y="7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8"/>
                  <a:pt x="6" y="29"/>
                  <a:pt x="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8" y="29"/>
                  <a:pt x="29" y="28"/>
                  <a:pt x="29" y="26"/>
                </a:cubicBezTo>
                <a:cubicBezTo>
                  <a:pt x="29" y="7"/>
                  <a:pt x="29" y="7"/>
                  <a:pt x="29" y="7"/>
                </a:cubicBezTo>
                <a:cubicBezTo>
                  <a:pt x="29" y="6"/>
                  <a:pt x="28" y="4"/>
                  <a:pt x="27" y="4"/>
                </a:cubicBezTo>
                <a:lnTo>
                  <a:pt x="7" y="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" name="Freeform 138"/>
          <p:cNvSpPr/>
          <p:nvPr/>
        </p:nvSpPr>
        <p:spPr bwMode="auto">
          <a:xfrm>
            <a:off x="10112252" y="2130743"/>
            <a:ext cx="153935" cy="110369"/>
          </a:xfrm>
          <a:custGeom>
            <a:avLst/>
            <a:gdLst>
              <a:gd name="T0" fmla="*/ 16 w 32"/>
              <a:gd name="T1" fmla="*/ 23 h 23"/>
              <a:gd name="T2" fmla="*/ 16 w 32"/>
              <a:gd name="T3" fmla="*/ 23 h 23"/>
              <a:gd name="T4" fmla="*/ 14 w 32"/>
              <a:gd name="T5" fmla="*/ 21 h 23"/>
              <a:gd name="T6" fmla="*/ 11 w 32"/>
              <a:gd name="T7" fmla="*/ 9 h 23"/>
              <a:gd name="T8" fmla="*/ 9 w 32"/>
              <a:gd name="T9" fmla="*/ 13 h 23"/>
              <a:gd name="T10" fmla="*/ 7 w 32"/>
              <a:gd name="T11" fmla="*/ 14 h 23"/>
              <a:gd name="T12" fmla="*/ 2 w 32"/>
              <a:gd name="T13" fmla="*/ 14 h 23"/>
              <a:gd name="T14" fmla="*/ 0 w 32"/>
              <a:gd name="T15" fmla="*/ 12 h 23"/>
              <a:gd name="T16" fmla="*/ 2 w 32"/>
              <a:gd name="T17" fmla="*/ 10 h 23"/>
              <a:gd name="T18" fmla="*/ 6 w 32"/>
              <a:gd name="T19" fmla="*/ 10 h 23"/>
              <a:gd name="T20" fmla="*/ 9 w 32"/>
              <a:gd name="T21" fmla="*/ 2 h 23"/>
              <a:gd name="T22" fmla="*/ 12 w 32"/>
              <a:gd name="T23" fmla="*/ 1 h 23"/>
              <a:gd name="T24" fmla="*/ 14 w 32"/>
              <a:gd name="T25" fmla="*/ 2 h 23"/>
              <a:gd name="T26" fmla="*/ 16 w 32"/>
              <a:gd name="T27" fmla="*/ 13 h 23"/>
              <a:gd name="T28" fmla="*/ 18 w 32"/>
              <a:gd name="T29" fmla="*/ 7 h 23"/>
              <a:gd name="T30" fmla="*/ 20 w 32"/>
              <a:gd name="T31" fmla="*/ 5 h 23"/>
              <a:gd name="T32" fmla="*/ 22 w 32"/>
              <a:gd name="T33" fmla="*/ 6 h 23"/>
              <a:gd name="T34" fmla="*/ 26 w 32"/>
              <a:gd name="T35" fmla="*/ 10 h 23"/>
              <a:gd name="T36" fmla="*/ 29 w 32"/>
              <a:gd name="T37" fmla="*/ 10 h 23"/>
              <a:gd name="T38" fmla="*/ 32 w 32"/>
              <a:gd name="T39" fmla="*/ 12 h 23"/>
              <a:gd name="T40" fmla="*/ 29 w 32"/>
              <a:gd name="T41" fmla="*/ 14 h 23"/>
              <a:gd name="T42" fmla="*/ 25 w 32"/>
              <a:gd name="T43" fmla="*/ 14 h 23"/>
              <a:gd name="T44" fmla="*/ 23 w 32"/>
              <a:gd name="T45" fmla="*/ 13 h 23"/>
              <a:gd name="T46" fmla="*/ 21 w 32"/>
              <a:gd name="T47" fmla="*/ 11 h 23"/>
              <a:gd name="T48" fmla="*/ 18 w 32"/>
              <a:gd name="T49" fmla="*/ 21 h 23"/>
              <a:gd name="T50" fmla="*/ 16 w 32"/>
              <a:gd name="T51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2" h="23">
                <a:moveTo>
                  <a:pt x="16" y="23"/>
                </a:move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4" y="22"/>
                  <a:pt x="14" y="2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4"/>
                  <a:pt x="8" y="14"/>
                  <a:pt x="7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1" y="14"/>
                  <a:pt x="0" y="13"/>
                  <a:pt x="0" y="12"/>
                </a:cubicBezTo>
                <a:cubicBezTo>
                  <a:pt x="0" y="11"/>
                  <a:pt x="1" y="10"/>
                  <a:pt x="2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9" y="2"/>
                  <a:pt x="9" y="2"/>
                  <a:pt x="9" y="2"/>
                </a:cubicBezTo>
                <a:cubicBezTo>
                  <a:pt x="10" y="1"/>
                  <a:pt x="11" y="0"/>
                  <a:pt x="12" y="1"/>
                </a:cubicBezTo>
                <a:cubicBezTo>
                  <a:pt x="13" y="1"/>
                  <a:pt x="13" y="1"/>
                  <a:pt x="14" y="2"/>
                </a:cubicBezTo>
                <a:cubicBezTo>
                  <a:pt x="16" y="13"/>
                  <a:pt x="16" y="13"/>
                  <a:pt x="16" y="13"/>
                </a:cubicBezTo>
                <a:cubicBezTo>
                  <a:pt x="18" y="7"/>
                  <a:pt x="18" y="7"/>
                  <a:pt x="18" y="7"/>
                </a:cubicBezTo>
                <a:cubicBezTo>
                  <a:pt x="19" y="6"/>
                  <a:pt x="19" y="5"/>
                  <a:pt x="20" y="5"/>
                </a:cubicBezTo>
                <a:cubicBezTo>
                  <a:pt x="21" y="5"/>
                  <a:pt x="21" y="5"/>
                  <a:pt x="22" y="6"/>
                </a:cubicBezTo>
                <a:cubicBezTo>
                  <a:pt x="26" y="10"/>
                  <a:pt x="26" y="10"/>
                  <a:pt x="26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31" y="10"/>
                  <a:pt x="32" y="11"/>
                  <a:pt x="32" y="12"/>
                </a:cubicBezTo>
                <a:cubicBezTo>
                  <a:pt x="32" y="13"/>
                  <a:pt x="31" y="14"/>
                  <a:pt x="29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4" y="14"/>
                  <a:pt x="24" y="14"/>
                  <a:pt x="23" y="13"/>
                </a:cubicBezTo>
                <a:cubicBezTo>
                  <a:pt x="21" y="11"/>
                  <a:pt x="21" y="11"/>
                  <a:pt x="21" y="11"/>
                </a:cubicBezTo>
                <a:cubicBezTo>
                  <a:pt x="18" y="21"/>
                  <a:pt x="18" y="21"/>
                  <a:pt x="18" y="21"/>
                </a:cubicBezTo>
                <a:cubicBezTo>
                  <a:pt x="18" y="22"/>
                  <a:pt x="17" y="23"/>
                  <a:pt x="16" y="2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9" name="Oval 139"/>
          <p:cNvSpPr>
            <a:spLocks noChangeArrowheads="1"/>
          </p:cNvSpPr>
          <p:nvPr/>
        </p:nvSpPr>
        <p:spPr bwMode="auto">
          <a:xfrm>
            <a:off x="8834299" y="2106055"/>
            <a:ext cx="174266" cy="172813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0" name="Freeform 140"/>
          <p:cNvSpPr/>
          <p:nvPr/>
        </p:nvSpPr>
        <p:spPr bwMode="auto">
          <a:xfrm>
            <a:off x="8655676" y="2299201"/>
            <a:ext cx="342723" cy="326749"/>
          </a:xfrm>
          <a:custGeom>
            <a:avLst/>
            <a:gdLst>
              <a:gd name="T0" fmla="*/ 34 w 71"/>
              <a:gd name="T1" fmla="*/ 68 h 68"/>
              <a:gd name="T2" fmla="*/ 36 w 71"/>
              <a:gd name="T3" fmla="*/ 63 h 68"/>
              <a:gd name="T4" fmla="*/ 41 w 71"/>
              <a:gd name="T5" fmla="*/ 61 h 68"/>
              <a:gd name="T6" fmla="*/ 68 w 71"/>
              <a:gd name="T7" fmla="*/ 61 h 68"/>
              <a:gd name="T8" fmla="*/ 71 w 71"/>
              <a:gd name="T9" fmla="*/ 61 h 68"/>
              <a:gd name="T10" fmla="*/ 71 w 71"/>
              <a:gd name="T11" fmla="*/ 59 h 68"/>
              <a:gd name="T12" fmla="*/ 68 w 71"/>
              <a:gd name="T13" fmla="*/ 57 h 68"/>
              <a:gd name="T14" fmla="*/ 50 w 71"/>
              <a:gd name="T15" fmla="*/ 57 h 68"/>
              <a:gd name="T16" fmla="*/ 44 w 71"/>
              <a:gd name="T17" fmla="*/ 50 h 68"/>
              <a:gd name="T18" fmla="*/ 44 w 71"/>
              <a:gd name="T19" fmla="*/ 41 h 68"/>
              <a:gd name="T20" fmla="*/ 44 w 71"/>
              <a:gd name="T21" fmla="*/ 40 h 68"/>
              <a:gd name="T22" fmla="*/ 48 w 71"/>
              <a:gd name="T23" fmla="*/ 36 h 68"/>
              <a:gd name="T24" fmla="*/ 52 w 71"/>
              <a:gd name="T25" fmla="*/ 38 h 68"/>
              <a:gd name="T26" fmla="*/ 57 w 71"/>
              <a:gd name="T27" fmla="*/ 32 h 68"/>
              <a:gd name="T28" fmla="*/ 52 w 71"/>
              <a:gd name="T29" fmla="*/ 23 h 68"/>
              <a:gd name="T30" fmla="*/ 52 w 71"/>
              <a:gd name="T31" fmla="*/ 18 h 68"/>
              <a:gd name="T32" fmla="*/ 52 w 71"/>
              <a:gd name="T33" fmla="*/ 0 h 68"/>
              <a:gd name="T34" fmla="*/ 30 w 71"/>
              <a:gd name="T35" fmla="*/ 0 h 68"/>
              <a:gd name="T36" fmla="*/ 19 w 71"/>
              <a:gd name="T37" fmla="*/ 9 h 68"/>
              <a:gd name="T38" fmla="*/ 1 w 71"/>
              <a:gd name="T39" fmla="*/ 59 h 68"/>
              <a:gd name="T40" fmla="*/ 5 w 71"/>
              <a:gd name="T41" fmla="*/ 67 h 68"/>
              <a:gd name="T42" fmla="*/ 7 w 71"/>
              <a:gd name="T43" fmla="*/ 68 h 68"/>
              <a:gd name="T44" fmla="*/ 14 w 71"/>
              <a:gd name="T45" fmla="*/ 63 h 68"/>
              <a:gd name="T46" fmla="*/ 28 w 71"/>
              <a:gd name="T47" fmla="*/ 25 h 68"/>
              <a:gd name="T48" fmla="*/ 28 w 71"/>
              <a:gd name="T49" fmla="*/ 68 h 68"/>
              <a:gd name="T50" fmla="*/ 34 w 71"/>
              <a:gd name="T51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1" h="68">
                <a:moveTo>
                  <a:pt x="34" y="68"/>
                </a:moveTo>
                <a:cubicBezTo>
                  <a:pt x="34" y="65"/>
                  <a:pt x="35" y="64"/>
                  <a:pt x="36" y="63"/>
                </a:cubicBezTo>
                <a:cubicBezTo>
                  <a:pt x="38" y="61"/>
                  <a:pt x="41" y="61"/>
                  <a:pt x="41" y="61"/>
                </a:cubicBezTo>
                <a:cubicBezTo>
                  <a:pt x="68" y="61"/>
                  <a:pt x="68" y="61"/>
                  <a:pt x="68" y="61"/>
                </a:cubicBezTo>
                <a:cubicBezTo>
                  <a:pt x="69" y="61"/>
                  <a:pt x="70" y="61"/>
                  <a:pt x="71" y="61"/>
                </a:cubicBezTo>
                <a:cubicBezTo>
                  <a:pt x="71" y="60"/>
                  <a:pt x="71" y="60"/>
                  <a:pt x="71" y="59"/>
                </a:cubicBezTo>
                <a:cubicBezTo>
                  <a:pt x="71" y="57"/>
                  <a:pt x="69" y="57"/>
                  <a:pt x="68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45" y="57"/>
                  <a:pt x="44" y="53"/>
                  <a:pt x="44" y="50"/>
                </a:cubicBezTo>
                <a:cubicBezTo>
                  <a:pt x="44" y="41"/>
                  <a:pt x="44" y="41"/>
                  <a:pt x="44" y="41"/>
                </a:cubicBezTo>
                <a:cubicBezTo>
                  <a:pt x="44" y="40"/>
                  <a:pt x="44" y="40"/>
                  <a:pt x="44" y="40"/>
                </a:cubicBezTo>
                <a:cubicBezTo>
                  <a:pt x="44" y="38"/>
                  <a:pt x="44" y="36"/>
                  <a:pt x="48" y="36"/>
                </a:cubicBezTo>
                <a:cubicBezTo>
                  <a:pt x="49" y="36"/>
                  <a:pt x="50" y="38"/>
                  <a:pt x="52" y="38"/>
                </a:cubicBezTo>
                <a:cubicBezTo>
                  <a:pt x="56" y="38"/>
                  <a:pt x="59" y="35"/>
                  <a:pt x="57" y="32"/>
                </a:cubicBezTo>
                <a:cubicBezTo>
                  <a:pt x="54" y="26"/>
                  <a:pt x="52" y="27"/>
                  <a:pt x="52" y="23"/>
                </a:cubicBezTo>
                <a:cubicBezTo>
                  <a:pt x="52" y="18"/>
                  <a:pt x="52" y="18"/>
                  <a:pt x="52" y="18"/>
                </a:cubicBezTo>
                <a:cubicBezTo>
                  <a:pt x="52" y="0"/>
                  <a:pt x="52" y="0"/>
                  <a:pt x="52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4" y="0"/>
                  <a:pt x="21" y="5"/>
                  <a:pt x="19" y="9"/>
                </a:cubicBezTo>
                <a:cubicBezTo>
                  <a:pt x="1" y="59"/>
                  <a:pt x="1" y="59"/>
                  <a:pt x="1" y="59"/>
                </a:cubicBezTo>
                <a:cubicBezTo>
                  <a:pt x="0" y="62"/>
                  <a:pt x="2" y="66"/>
                  <a:pt x="5" y="67"/>
                </a:cubicBezTo>
                <a:cubicBezTo>
                  <a:pt x="6" y="68"/>
                  <a:pt x="7" y="68"/>
                  <a:pt x="7" y="68"/>
                </a:cubicBezTo>
                <a:cubicBezTo>
                  <a:pt x="10" y="68"/>
                  <a:pt x="13" y="66"/>
                  <a:pt x="14" y="63"/>
                </a:cubicBezTo>
                <a:cubicBezTo>
                  <a:pt x="28" y="25"/>
                  <a:pt x="28" y="25"/>
                  <a:pt x="28" y="25"/>
                </a:cubicBezTo>
                <a:cubicBezTo>
                  <a:pt x="28" y="68"/>
                  <a:pt x="28" y="68"/>
                  <a:pt x="28" y="68"/>
                </a:cubicBezTo>
                <a:lnTo>
                  <a:pt x="34" y="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1" name="Freeform 141"/>
          <p:cNvSpPr/>
          <p:nvPr/>
        </p:nvSpPr>
        <p:spPr bwMode="auto">
          <a:xfrm>
            <a:off x="8834299" y="2299201"/>
            <a:ext cx="347080" cy="326749"/>
          </a:xfrm>
          <a:custGeom>
            <a:avLst/>
            <a:gdLst>
              <a:gd name="T0" fmla="*/ 71 w 72"/>
              <a:gd name="T1" fmla="*/ 59 h 68"/>
              <a:gd name="T2" fmla="*/ 53 w 72"/>
              <a:gd name="T3" fmla="*/ 9 h 68"/>
              <a:gd name="T4" fmla="*/ 42 w 72"/>
              <a:gd name="T5" fmla="*/ 0 h 68"/>
              <a:gd name="T6" fmla="*/ 20 w 72"/>
              <a:gd name="T7" fmla="*/ 0 h 68"/>
              <a:gd name="T8" fmla="*/ 20 w 72"/>
              <a:gd name="T9" fmla="*/ 18 h 68"/>
              <a:gd name="T10" fmla="*/ 20 w 72"/>
              <a:gd name="T11" fmla="*/ 23 h 68"/>
              <a:gd name="T12" fmla="*/ 23 w 72"/>
              <a:gd name="T13" fmla="*/ 22 h 68"/>
              <a:gd name="T14" fmla="*/ 33 w 72"/>
              <a:gd name="T15" fmla="*/ 32 h 68"/>
              <a:gd name="T16" fmla="*/ 23 w 72"/>
              <a:gd name="T17" fmla="*/ 47 h 68"/>
              <a:gd name="T18" fmla="*/ 11 w 72"/>
              <a:gd name="T19" fmla="*/ 46 h 68"/>
              <a:gd name="T20" fmla="*/ 11 w 72"/>
              <a:gd name="T21" fmla="*/ 50 h 68"/>
              <a:gd name="T22" fmla="*/ 13 w 72"/>
              <a:gd name="T23" fmla="*/ 52 h 68"/>
              <a:gd name="T24" fmla="*/ 31 w 72"/>
              <a:gd name="T25" fmla="*/ 52 h 68"/>
              <a:gd name="T26" fmla="*/ 38 w 72"/>
              <a:gd name="T27" fmla="*/ 59 h 68"/>
              <a:gd name="T28" fmla="*/ 31 w 72"/>
              <a:gd name="T29" fmla="*/ 66 h 68"/>
              <a:gd name="T30" fmla="*/ 4 w 72"/>
              <a:gd name="T31" fmla="*/ 66 h 68"/>
              <a:gd name="T32" fmla="*/ 2 w 72"/>
              <a:gd name="T33" fmla="*/ 66 h 68"/>
              <a:gd name="T34" fmla="*/ 2 w 72"/>
              <a:gd name="T35" fmla="*/ 68 h 68"/>
              <a:gd name="T36" fmla="*/ 0 w 72"/>
              <a:gd name="T37" fmla="*/ 68 h 68"/>
              <a:gd name="T38" fmla="*/ 45 w 72"/>
              <a:gd name="T39" fmla="*/ 68 h 68"/>
              <a:gd name="T40" fmla="*/ 45 w 72"/>
              <a:gd name="T41" fmla="*/ 26 h 68"/>
              <a:gd name="T42" fmla="*/ 59 w 72"/>
              <a:gd name="T43" fmla="*/ 63 h 68"/>
              <a:gd name="T44" fmla="*/ 65 w 72"/>
              <a:gd name="T45" fmla="*/ 68 h 68"/>
              <a:gd name="T46" fmla="*/ 67 w 72"/>
              <a:gd name="T47" fmla="*/ 67 h 68"/>
              <a:gd name="T48" fmla="*/ 71 w 72"/>
              <a:gd name="T49" fmla="*/ 59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2" h="68">
                <a:moveTo>
                  <a:pt x="71" y="59"/>
                </a:moveTo>
                <a:cubicBezTo>
                  <a:pt x="53" y="9"/>
                  <a:pt x="53" y="9"/>
                  <a:pt x="53" y="9"/>
                </a:cubicBezTo>
                <a:cubicBezTo>
                  <a:pt x="52" y="5"/>
                  <a:pt x="48" y="0"/>
                  <a:pt x="4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23"/>
                  <a:pt x="20" y="23"/>
                  <a:pt x="20" y="23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2"/>
                  <a:pt x="32" y="19"/>
                  <a:pt x="33" y="32"/>
                </a:cubicBezTo>
                <a:cubicBezTo>
                  <a:pt x="34" y="39"/>
                  <a:pt x="29" y="46"/>
                  <a:pt x="23" y="47"/>
                </a:cubicBezTo>
                <a:cubicBezTo>
                  <a:pt x="17" y="48"/>
                  <a:pt x="14" y="47"/>
                  <a:pt x="11" y="46"/>
                </a:cubicBezTo>
                <a:cubicBezTo>
                  <a:pt x="11" y="50"/>
                  <a:pt x="11" y="50"/>
                  <a:pt x="11" y="50"/>
                </a:cubicBezTo>
                <a:cubicBezTo>
                  <a:pt x="11" y="51"/>
                  <a:pt x="12" y="52"/>
                  <a:pt x="13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34" y="52"/>
                  <a:pt x="38" y="54"/>
                  <a:pt x="38" y="59"/>
                </a:cubicBezTo>
                <a:cubicBezTo>
                  <a:pt x="38" y="65"/>
                  <a:pt x="37" y="66"/>
                  <a:pt x="31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66"/>
                  <a:pt x="3" y="66"/>
                  <a:pt x="2" y="66"/>
                </a:cubicBezTo>
                <a:cubicBezTo>
                  <a:pt x="2" y="66"/>
                  <a:pt x="2" y="67"/>
                  <a:pt x="2" y="68"/>
                </a:cubicBezTo>
                <a:cubicBezTo>
                  <a:pt x="0" y="68"/>
                  <a:pt x="0" y="68"/>
                  <a:pt x="0" y="68"/>
                </a:cubicBezTo>
                <a:cubicBezTo>
                  <a:pt x="45" y="68"/>
                  <a:pt x="45" y="68"/>
                  <a:pt x="45" y="68"/>
                </a:cubicBezTo>
                <a:cubicBezTo>
                  <a:pt x="45" y="26"/>
                  <a:pt x="45" y="26"/>
                  <a:pt x="45" y="26"/>
                </a:cubicBezTo>
                <a:cubicBezTo>
                  <a:pt x="59" y="63"/>
                  <a:pt x="59" y="63"/>
                  <a:pt x="59" y="63"/>
                </a:cubicBezTo>
                <a:cubicBezTo>
                  <a:pt x="60" y="66"/>
                  <a:pt x="62" y="68"/>
                  <a:pt x="65" y="68"/>
                </a:cubicBezTo>
                <a:cubicBezTo>
                  <a:pt x="66" y="68"/>
                  <a:pt x="66" y="68"/>
                  <a:pt x="67" y="67"/>
                </a:cubicBezTo>
                <a:cubicBezTo>
                  <a:pt x="71" y="66"/>
                  <a:pt x="72" y="62"/>
                  <a:pt x="71" y="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2" name="Freeform 142"/>
          <p:cNvSpPr/>
          <p:nvPr/>
        </p:nvSpPr>
        <p:spPr bwMode="auto">
          <a:xfrm>
            <a:off x="7797415" y="2278869"/>
            <a:ext cx="236712" cy="347080"/>
          </a:xfrm>
          <a:custGeom>
            <a:avLst/>
            <a:gdLst>
              <a:gd name="T0" fmla="*/ 23 w 49"/>
              <a:gd name="T1" fmla="*/ 57 h 72"/>
              <a:gd name="T2" fmla="*/ 48 w 49"/>
              <a:gd name="T3" fmla="*/ 32 h 72"/>
              <a:gd name="T4" fmla="*/ 49 w 49"/>
              <a:gd name="T5" fmla="*/ 28 h 72"/>
              <a:gd name="T6" fmla="*/ 46 w 49"/>
              <a:gd name="T7" fmla="*/ 5 h 72"/>
              <a:gd name="T8" fmla="*/ 44 w 49"/>
              <a:gd name="T9" fmla="*/ 1 h 72"/>
              <a:gd name="T10" fmla="*/ 40 w 49"/>
              <a:gd name="T11" fmla="*/ 0 h 72"/>
              <a:gd name="T12" fmla="*/ 36 w 49"/>
              <a:gd name="T13" fmla="*/ 5 h 72"/>
              <a:gd name="T14" fmla="*/ 39 w 49"/>
              <a:gd name="T15" fmla="*/ 27 h 72"/>
              <a:gd name="T16" fmla="*/ 29 w 49"/>
              <a:gd name="T17" fmla="*/ 37 h 72"/>
              <a:gd name="T18" fmla="*/ 25 w 49"/>
              <a:gd name="T19" fmla="*/ 38 h 72"/>
              <a:gd name="T20" fmla="*/ 25 w 49"/>
              <a:gd name="T21" fmla="*/ 34 h 72"/>
              <a:gd name="T22" fmla="*/ 31 w 49"/>
              <a:gd name="T23" fmla="*/ 27 h 72"/>
              <a:gd name="T24" fmla="*/ 32 w 49"/>
              <a:gd name="T25" fmla="*/ 20 h 72"/>
              <a:gd name="T26" fmla="*/ 24 w 49"/>
              <a:gd name="T27" fmla="*/ 20 h 72"/>
              <a:gd name="T28" fmla="*/ 17 w 49"/>
              <a:gd name="T29" fmla="*/ 27 h 72"/>
              <a:gd name="T30" fmla="*/ 16 w 49"/>
              <a:gd name="T31" fmla="*/ 29 h 72"/>
              <a:gd name="T32" fmla="*/ 11 w 49"/>
              <a:gd name="T33" fmla="*/ 33 h 72"/>
              <a:gd name="T34" fmla="*/ 4 w 49"/>
              <a:gd name="T35" fmla="*/ 50 h 72"/>
              <a:gd name="T36" fmla="*/ 0 w 49"/>
              <a:gd name="T37" fmla="*/ 70 h 72"/>
              <a:gd name="T38" fmla="*/ 1 w 49"/>
              <a:gd name="T39" fmla="*/ 72 h 72"/>
              <a:gd name="T40" fmla="*/ 17 w 49"/>
              <a:gd name="T41" fmla="*/ 72 h 72"/>
              <a:gd name="T42" fmla="*/ 20 w 49"/>
              <a:gd name="T43" fmla="*/ 71 h 72"/>
              <a:gd name="T44" fmla="*/ 23 w 49"/>
              <a:gd name="T45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" h="72">
                <a:moveTo>
                  <a:pt x="23" y="57"/>
                </a:moveTo>
                <a:cubicBezTo>
                  <a:pt x="48" y="32"/>
                  <a:pt x="48" y="32"/>
                  <a:pt x="48" y="32"/>
                </a:cubicBezTo>
                <a:cubicBezTo>
                  <a:pt x="49" y="31"/>
                  <a:pt x="49" y="30"/>
                  <a:pt x="49" y="28"/>
                </a:cubicBezTo>
                <a:cubicBezTo>
                  <a:pt x="46" y="5"/>
                  <a:pt x="46" y="5"/>
                  <a:pt x="46" y="5"/>
                </a:cubicBezTo>
                <a:cubicBezTo>
                  <a:pt x="46" y="3"/>
                  <a:pt x="45" y="2"/>
                  <a:pt x="44" y="1"/>
                </a:cubicBezTo>
                <a:cubicBezTo>
                  <a:pt x="43" y="0"/>
                  <a:pt x="42" y="0"/>
                  <a:pt x="40" y="0"/>
                </a:cubicBezTo>
                <a:cubicBezTo>
                  <a:pt x="38" y="0"/>
                  <a:pt x="35" y="3"/>
                  <a:pt x="36" y="5"/>
                </a:cubicBezTo>
                <a:cubicBezTo>
                  <a:pt x="39" y="27"/>
                  <a:pt x="39" y="27"/>
                  <a:pt x="39" y="27"/>
                </a:cubicBezTo>
                <a:cubicBezTo>
                  <a:pt x="29" y="37"/>
                  <a:pt x="29" y="37"/>
                  <a:pt x="29" y="37"/>
                </a:cubicBezTo>
                <a:cubicBezTo>
                  <a:pt x="27" y="38"/>
                  <a:pt x="26" y="39"/>
                  <a:pt x="25" y="38"/>
                </a:cubicBezTo>
                <a:cubicBezTo>
                  <a:pt x="24" y="37"/>
                  <a:pt x="24" y="35"/>
                  <a:pt x="25" y="34"/>
                </a:cubicBezTo>
                <a:cubicBezTo>
                  <a:pt x="31" y="27"/>
                  <a:pt x="31" y="27"/>
                  <a:pt x="31" y="27"/>
                </a:cubicBezTo>
                <a:cubicBezTo>
                  <a:pt x="33" y="25"/>
                  <a:pt x="34" y="22"/>
                  <a:pt x="32" y="20"/>
                </a:cubicBezTo>
                <a:cubicBezTo>
                  <a:pt x="30" y="18"/>
                  <a:pt x="26" y="18"/>
                  <a:pt x="24" y="20"/>
                </a:cubicBezTo>
                <a:cubicBezTo>
                  <a:pt x="17" y="27"/>
                  <a:pt x="17" y="27"/>
                  <a:pt x="17" y="27"/>
                </a:cubicBezTo>
                <a:cubicBezTo>
                  <a:pt x="16" y="29"/>
                  <a:pt x="16" y="29"/>
                  <a:pt x="16" y="29"/>
                </a:cubicBezTo>
                <a:cubicBezTo>
                  <a:pt x="14" y="30"/>
                  <a:pt x="13" y="32"/>
                  <a:pt x="11" y="33"/>
                </a:cubicBezTo>
                <a:cubicBezTo>
                  <a:pt x="8" y="37"/>
                  <a:pt x="5" y="44"/>
                  <a:pt x="4" y="5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1"/>
                  <a:pt x="0" y="72"/>
                  <a:pt x="1" y="72"/>
                </a:cubicBezTo>
                <a:cubicBezTo>
                  <a:pt x="17" y="72"/>
                  <a:pt x="17" y="72"/>
                  <a:pt x="17" y="72"/>
                </a:cubicBezTo>
                <a:cubicBezTo>
                  <a:pt x="18" y="72"/>
                  <a:pt x="19" y="71"/>
                  <a:pt x="20" y="71"/>
                </a:cubicBezTo>
                <a:cubicBezTo>
                  <a:pt x="20" y="70"/>
                  <a:pt x="23" y="57"/>
                  <a:pt x="23" y="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Freeform 143"/>
          <p:cNvSpPr/>
          <p:nvPr/>
        </p:nvSpPr>
        <p:spPr bwMode="auto">
          <a:xfrm>
            <a:off x="7512780" y="2278869"/>
            <a:ext cx="241068" cy="347080"/>
          </a:xfrm>
          <a:custGeom>
            <a:avLst/>
            <a:gdLst>
              <a:gd name="T0" fmla="*/ 27 w 50"/>
              <a:gd name="T1" fmla="*/ 57 h 72"/>
              <a:gd name="T2" fmla="*/ 2 w 50"/>
              <a:gd name="T3" fmla="*/ 32 h 72"/>
              <a:gd name="T4" fmla="*/ 0 w 50"/>
              <a:gd name="T5" fmla="*/ 28 h 72"/>
              <a:gd name="T6" fmla="*/ 4 w 50"/>
              <a:gd name="T7" fmla="*/ 5 h 72"/>
              <a:gd name="T8" fmla="*/ 6 w 50"/>
              <a:gd name="T9" fmla="*/ 1 h 72"/>
              <a:gd name="T10" fmla="*/ 9 w 50"/>
              <a:gd name="T11" fmla="*/ 0 h 72"/>
              <a:gd name="T12" fmla="*/ 14 w 50"/>
              <a:gd name="T13" fmla="*/ 5 h 72"/>
              <a:gd name="T14" fmla="*/ 11 w 50"/>
              <a:gd name="T15" fmla="*/ 27 h 72"/>
              <a:gd name="T16" fmla="*/ 21 w 50"/>
              <a:gd name="T17" fmla="*/ 37 h 72"/>
              <a:gd name="T18" fmla="*/ 25 w 50"/>
              <a:gd name="T19" fmla="*/ 38 h 72"/>
              <a:gd name="T20" fmla="*/ 25 w 50"/>
              <a:gd name="T21" fmla="*/ 34 h 72"/>
              <a:gd name="T22" fmla="*/ 18 w 50"/>
              <a:gd name="T23" fmla="*/ 27 h 72"/>
              <a:gd name="T24" fmla="*/ 18 w 50"/>
              <a:gd name="T25" fmla="*/ 20 h 72"/>
              <a:gd name="T26" fmla="*/ 25 w 50"/>
              <a:gd name="T27" fmla="*/ 20 h 72"/>
              <a:gd name="T28" fmla="*/ 32 w 50"/>
              <a:gd name="T29" fmla="*/ 27 h 72"/>
              <a:gd name="T30" fmla="*/ 34 w 50"/>
              <a:gd name="T31" fmla="*/ 29 h 72"/>
              <a:gd name="T32" fmla="*/ 39 w 50"/>
              <a:gd name="T33" fmla="*/ 33 h 72"/>
              <a:gd name="T34" fmla="*/ 46 w 50"/>
              <a:gd name="T35" fmla="*/ 50 h 72"/>
              <a:gd name="T36" fmla="*/ 50 w 50"/>
              <a:gd name="T37" fmla="*/ 70 h 72"/>
              <a:gd name="T38" fmla="*/ 49 w 50"/>
              <a:gd name="T39" fmla="*/ 72 h 72"/>
              <a:gd name="T40" fmla="*/ 32 w 50"/>
              <a:gd name="T41" fmla="*/ 72 h 72"/>
              <a:gd name="T42" fmla="*/ 30 w 50"/>
              <a:gd name="T43" fmla="*/ 71 h 72"/>
              <a:gd name="T44" fmla="*/ 27 w 50"/>
              <a:gd name="T45" fmla="*/ 5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0" h="72">
                <a:moveTo>
                  <a:pt x="27" y="57"/>
                </a:moveTo>
                <a:cubicBezTo>
                  <a:pt x="2" y="32"/>
                  <a:pt x="2" y="32"/>
                  <a:pt x="2" y="32"/>
                </a:cubicBezTo>
                <a:cubicBezTo>
                  <a:pt x="1" y="31"/>
                  <a:pt x="0" y="30"/>
                  <a:pt x="0" y="28"/>
                </a:cubicBezTo>
                <a:cubicBezTo>
                  <a:pt x="4" y="5"/>
                  <a:pt x="4" y="5"/>
                  <a:pt x="4" y="5"/>
                </a:cubicBezTo>
                <a:cubicBezTo>
                  <a:pt x="4" y="3"/>
                  <a:pt x="5" y="2"/>
                  <a:pt x="6" y="1"/>
                </a:cubicBezTo>
                <a:cubicBezTo>
                  <a:pt x="7" y="0"/>
                  <a:pt x="8" y="0"/>
                  <a:pt x="9" y="0"/>
                </a:cubicBezTo>
                <a:cubicBezTo>
                  <a:pt x="12" y="0"/>
                  <a:pt x="14" y="3"/>
                  <a:pt x="14" y="5"/>
                </a:cubicBezTo>
                <a:cubicBezTo>
                  <a:pt x="11" y="27"/>
                  <a:pt x="11" y="27"/>
                  <a:pt x="11" y="27"/>
                </a:cubicBezTo>
                <a:cubicBezTo>
                  <a:pt x="21" y="37"/>
                  <a:pt x="21" y="37"/>
                  <a:pt x="21" y="37"/>
                </a:cubicBezTo>
                <a:cubicBezTo>
                  <a:pt x="22" y="38"/>
                  <a:pt x="24" y="39"/>
                  <a:pt x="25" y="38"/>
                </a:cubicBezTo>
                <a:cubicBezTo>
                  <a:pt x="26" y="37"/>
                  <a:pt x="26" y="35"/>
                  <a:pt x="25" y="34"/>
                </a:cubicBezTo>
                <a:cubicBezTo>
                  <a:pt x="18" y="27"/>
                  <a:pt x="18" y="27"/>
                  <a:pt x="18" y="27"/>
                </a:cubicBezTo>
                <a:cubicBezTo>
                  <a:pt x="16" y="25"/>
                  <a:pt x="16" y="22"/>
                  <a:pt x="18" y="20"/>
                </a:cubicBezTo>
                <a:cubicBezTo>
                  <a:pt x="20" y="18"/>
                  <a:pt x="23" y="18"/>
                  <a:pt x="25" y="20"/>
                </a:cubicBezTo>
                <a:cubicBezTo>
                  <a:pt x="32" y="27"/>
                  <a:pt x="32" y="27"/>
                  <a:pt x="32" y="27"/>
                </a:cubicBezTo>
                <a:cubicBezTo>
                  <a:pt x="34" y="29"/>
                  <a:pt x="34" y="29"/>
                  <a:pt x="34" y="29"/>
                </a:cubicBezTo>
                <a:cubicBezTo>
                  <a:pt x="35" y="30"/>
                  <a:pt x="37" y="32"/>
                  <a:pt x="39" y="33"/>
                </a:cubicBezTo>
                <a:cubicBezTo>
                  <a:pt x="42" y="37"/>
                  <a:pt x="45" y="44"/>
                  <a:pt x="46" y="50"/>
                </a:cubicBezTo>
                <a:cubicBezTo>
                  <a:pt x="50" y="70"/>
                  <a:pt x="50" y="70"/>
                  <a:pt x="50" y="70"/>
                </a:cubicBezTo>
                <a:cubicBezTo>
                  <a:pt x="50" y="71"/>
                  <a:pt x="50" y="72"/>
                  <a:pt x="49" y="72"/>
                </a:cubicBezTo>
                <a:cubicBezTo>
                  <a:pt x="32" y="72"/>
                  <a:pt x="32" y="72"/>
                  <a:pt x="32" y="72"/>
                </a:cubicBezTo>
                <a:cubicBezTo>
                  <a:pt x="31" y="72"/>
                  <a:pt x="30" y="71"/>
                  <a:pt x="30" y="71"/>
                </a:cubicBezTo>
                <a:cubicBezTo>
                  <a:pt x="30" y="70"/>
                  <a:pt x="27" y="57"/>
                  <a:pt x="27" y="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4" name="Freeform 144"/>
          <p:cNvSpPr/>
          <p:nvPr/>
        </p:nvSpPr>
        <p:spPr bwMode="auto">
          <a:xfrm>
            <a:off x="7614436" y="2106055"/>
            <a:ext cx="323846" cy="322392"/>
          </a:xfrm>
          <a:custGeom>
            <a:avLst/>
            <a:gdLst>
              <a:gd name="T0" fmla="*/ 67 w 67"/>
              <a:gd name="T1" fmla="*/ 21 h 67"/>
              <a:gd name="T2" fmla="*/ 46 w 67"/>
              <a:gd name="T3" fmla="*/ 0 h 67"/>
              <a:gd name="T4" fmla="*/ 33 w 67"/>
              <a:gd name="T5" fmla="*/ 4 h 67"/>
              <a:gd name="T6" fmla="*/ 21 w 67"/>
              <a:gd name="T7" fmla="*/ 0 h 67"/>
              <a:gd name="T8" fmla="*/ 0 w 67"/>
              <a:gd name="T9" fmla="*/ 21 h 67"/>
              <a:gd name="T10" fmla="*/ 30 w 67"/>
              <a:gd name="T11" fmla="*/ 67 h 67"/>
              <a:gd name="T12" fmla="*/ 33 w 67"/>
              <a:gd name="T13" fmla="*/ 67 h 67"/>
              <a:gd name="T14" fmla="*/ 36 w 67"/>
              <a:gd name="T15" fmla="*/ 67 h 67"/>
              <a:gd name="T16" fmla="*/ 67 w 67"/>
              <a:gd name="T17" fmla="*/ 21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" h="67">
                <a:moveTo>
                  <a:pt x="67" y="21"/>
                </a:moveTo>
                <a:cubicBezTo>
                  <a:pt x="67" y="9"/>
                  <a:pt x="58" y="0"/>
                  <a:pt x="46" y="0"/>
                </a:cubicBezTo>
                <a:cubicBezTo>
                  <a:pt x="41" y="0"/>
                  <a:pt x="37" y="1"/>
                  <a:pt x="33" y="4"/>
                </a:cubicBezTo>
                <a:cubicBezTo>
                  <a:pt x="30" y="1"/>
                  <a:pt x="25" y="0"/>
                  <a:pt x="21" y="0"/>
                </a:cubicBezTo>
                <a:cubicBezTo>
                  <a:pt x="9" y="0"/>
                  <a:pt x="0" y="9"/>
                  <a:pt x="0" y="21"/>
                </a:cubicBezTo>
                <a:cubicBezTo>
                  <a:pt x="0" y="48"/>
                  <a:pt x="29" y="66"/>
                  <a:pt x="30" y="67"/>
                </a:cubicBezTo>
                <a:cubicBezTo>
                  <a:pt x="31" y="67"/>
                  <a:pt x="32" y="67"/>
                  <a:pt x="33" y="67"/>
                </a:cubicBezTo>
                <a:cubicBezTo>
                  <a:pt x="34" y="67"/>
                  <a:pt x="35" y="67"/>
                  <a:pt x="36" y="67"/>
                </a:cubicBezTo>
                <a:cubicBezTo>
                  <a:pt x="37" y="66"/>
                  <a:pt x="67" y="48"/>
                  <a:pt x="67" y="2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145"/>
          <p:cNvSpPr>
            <a:spLocks noEditPoints="1"/>
          </p:cNvSpPr>
          <p:nvPr/>
        </p:nvSpPr>
        <p:spPr bwMode="auto">
          <a:xfrm>
            <a:off x="6371335" y="2126386"/>
            <a:ext cx="216381" cy="302061"/>
          </a:xfrm>
          <a:custGeom>
            <a:avLst/>
            <a:gdLst>
              <a:gd name="T0" fmla="*/ 26 w 45"/>
              <a:gd name="T1" fmla="*/ 63 h 63"/>
              <a:gd name="T2" fmla="*/ 26 w 45"/>
              <a:gd name="T3" fmla="*/ 63 h 63"/>
              <a:gd name="T4" fmla="*/ 0 w 45"/>
              <a:gd name="T5" fmla="*/ 30 h 63"/>
              <a:gd name="T6" fmla="*/ 25 w 45"/>
              <a:gd name="T7" fmla="*/ 0 h 63"/>
              <a:gd name="T8" fmla="*/ 42 w 45"/>
              <a:gd name="T9" fmla="*/ 18 h 63"/>
              <a:gd name="T10" fmla="*/ 39 w 45"/>
              <a:gd name="T11" fmla="*/ 28 h 63"/>
              <a:gd name="T12" fmla="*/ 40 w 45"/>
              <a:gd name="T13" fmla="*/ 32 h 63"/>
              <a:gd name="T14" fmla="*/ 39 w 45"/>
              <a:gd name="T15" fmla="*/ 33 h 63"/>
              <a:gd name="T16" fmla="*/ 45 w 45"/>
              <a:gd name="T17" fmla="*/ 46 h 63"/>
              <a:gd name="T18" fmla="*/ 28 w 45"/>
              <a:gd name="T19" fmla="*/ 63 h 63"/>
              <a:gd name="T20" fmla="*/ 26 w 45"/>
              <a:gd name="T21" fmla="*/ 63 h 63"/>
              <a:gd name="T22" fmla="*/ 25 w 45"/>
              <a:gd name="T23" fmla="*/ 9 h 63"/>
              <a:gd name="T24" fmla="*/ 9 w 45"/>
              <a:gd name="T25" fmla="*/ 30 h 63"/>
              <a:gd name="T26" fmla="*/ 26 w 45"/>
              <a:gd name="T27" fmla="*/ 54 h 63"/>
              <a:gd name="T28" fmla="*/ 26 w 45"/>
              <a:gd name="T29" fmla="*/ 54 h 63"/>
              <a:gd name="T30" fmla="*/ 27 w 45"/>
              <a:gd name="T31" fmla="*/ 54 h 63"/>
              <a:gd name="T32" fmla="*/ 27 w 45"/>
              <a:gd name="T33" fmla="*/ 54 h 63"/>
              <a:gd name="T34" fmla="*/ 36 w 45"/>
              <a:gd name="T35" fmla="*/ 46 h 63"/>
              <a:gd name="T36" fmla="*/ 32 w 45"/>
              <a:gd name="T37" fmla="*/ 39 h 63"/>
              <a:gd name="T38" fmla="*/ 30 w 45"/>
              <a:gd name="T39" fmla="*/ 33 h 63"/>
              <a:gd name="T40" fmla="*/ 31 w 45"/>
              <a:gd name="T41" fmla="*/ 32 h 63"/>
              <a:gd name="T42" fmla="*/ 30 w 45"/>
              <a:gd name="T43" fmla="*/ 29 h 63"/>
              <a:gd name="T44" fmla="*/ 31 w 45"/>
              <a:gd name="T45" fmla="*/ 24 h 63"/>
              <a:gd name="T46" fmla="*/ 33 w 45"/>
              <a:gd name="T47" fmla="*/ 18 h 63"/>
              <a:gd name="T48" fmla="*/ 25 w 45"/>
              <a:gd name="T49" fmla="*/ 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5" h="63">
                <a:moveTo>
                  <a:pt x="26" y="63"/>
                </a:moveTo>
                <a:cubicBezTo>
                  <a:pt x="26" y="63"/>
                  <a:pt x="26" y="63"/>
                  <a:pt x="26" y="63"/>
                </a:cubicBezTo>
                <a:cubicBezTo>
                  <a:pt x="22" y="63"/>
                  <a:pt x="0" y="61"/>
                  <a:pt x="0" y="30"/>
                </a:cubicBezTo>
                <a:cubicBezTo>
                  <a:pt x="0" y="16"/>
                  <a:pt x="8" y="0"/>
                  <a:pt x="25" y="0"/>
                </a:cubicBezTo>
                <a:cubicBezTo>
                  <a:pt x="35" y="0"/>
                  <a:pt x="42" y="8"/>
                  <a:pt x="42" y="18"/>
                </a:cubicBezTo>
                <a:cubicBezTo>
                  <a:pt x="42" y="21"/>
                  <a:pt x="41" y="25"/>
                  <a:pt x="39" y="28"/>
                </a:cubicBezTo>
                <a:cubicBezTo>
                  <a:pt x="39" y="29"/>
                  <a:pt x="40" y="30"/>
                  <a:pt x="40" y="32"/>
                </a:cubicBezTo>
                <a:cubicBezTo>
                  <a:pt x="40" y="32"/>
                  <a:pt x="40" y="33"/>
                  <a:pt x="39" y="33"/>
                </a:cubicBezTo>
                <a:cubicBezTo>
                  <a:pt x="43" y="37"/>
                  <a:pt x="45" y="41"/>
                  <a:pt x="45" y="46"/>
                </a:cubicBezTo>
                <a:cubicBezTo>
                  <a:pt x="45" y="55"/>
                  <a:pt x="37" y="63"/>
                  <a:pt x="28" y="63"/>
                </a:cubicBezTo>
                <a:cubicBezTo>
                  <a:pt x="27" y="63"/>
                  <a:pt x="27" y="63"/>
                  <a:pt x="26" y="63"/>
                </a:cubicBezTo>
                <a:close/>
                <a:moveTo>
                  <a:pt x="25" y="9"/>
                </a:moveTo>
                <a:cubicBezTo>
                  <a:pt x="12" y="9"/>
                  <a:pt x="9" y="23"/>
                  <a:pt x="9" y="30"/>
                </a:cubicBezTo>
                <a:cubicBezTo>
                  <a:pt x="9" y="52"/>
                  <a:pt x="21" y="54"/>
                  <a:pt x="26" y="54"/>
                </a:cubicBezTo>
                <a:cubicBezTo>
                  <a:pt x="26" y="54"/>
                  <a:pt x="26" y="54"/>
                  <a:pt x="26" y="54"/>
                </a:cubicBezTo>
                <a:cubicBezTo>
                  <a:pt x="27" y="54"/>
                  <a:pt x="27" y="54"/>
                  <a:pt x="27" y="54"/>
                </a:cubicBezTo>
                <a:cubicBezTo>
                  <a:pt x="27" y="54"/>
                  <a:pt x="27" y="54"/>
                  <a:pt x="27" y="54"/>
                </a:cubicBezTo>
                <a:cubicBezTo>
                  <a:pt x="32" y="54"/>
                  <a:pt x="36" y="50"/>
                  <a:pt x="36" y="46"/>
                </a:cubicBezTo>
                <a:cubicBezTo>
                  <a:pt x="36" y="43"/>
                  <a:pt x="34" y="40"/>
                  <a:pt x="32" y="39"/>
                </a:cubicBezTo>
                <a:cubicBezTo>
                  <a:pt x="30" y="38"/>
                  <a:pt x="29" y="35"/>
                  <a:pt x="30" y="33"/>
                </a:cubicBezTo>
                <a:cubicBezTo>
                  <a:pt x="31" y="33"/>
                  <a:pt x="31" y="32"/>
                  <a:pt x="31" y="32"/>
                </a:cubicBezTo>
                <a:cubicBezTo>
                  <a:pt x="31" y="31"/>
                  <a:pt x="30" y="30"/>
                  <a:pt x="30" y="29"/>
                </a:cubicBezTo>
                <a:cubicBezTo>
                  <a:pt x="29" y="28"/>
                  <a:pt x="29" y="25"/>
                  <a:pt x="31" y="24"/>
                </a:cubicBezTo>
                <a:cubicBezTo>
                  <a:pt x="32" y="22"/>
                  <a:pt x="33" y="20"/>
                  <a:pt x="33" y="18"/>
                </a:cubicBezTo>
                <a:cubicBezTo>
                  <a:pt x="33" y="13"/>
                  <a:pt x="30" y="9"/>
                  <a:pt x="25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6" name="Freeform 146"/>
          <p:cNvSpPr>
            <a:spLocks noEditPoints="1"/>
          </p:cNvSpPr>
          <p:nvPr/>
        </p:nvSpPr>
        <p:spPr bwMode="auto">
          <a:xfrm>
            <a:off x="6674849" y="2106055"/>
            <a:ext cx="212024" cy="303514"/>
          </a:xfrm>
          <a:custGeom>
            <a:avLst/>
            <a:gdLst>
              <a:gd name="T0" fmla="*/ 18 w 44"/>
              <a:gd name="T1" fmla="*/ 63 h 63"/>
              <a:gd name="T2" fmla="*/ 18 w 44"/>
              <a:gd name="T3" fmla="*/ 63 h 63"/>
              <a:gd name="T4" fmla="*/ 17 w 44"/>
              <a:gd name="T5" fmla="*/ 62 h 63"/>
              <a:gd name="T6" fmla="*/ 0 w 44"/>
              <a:gd name="T7" fmla="*/ 45 h 63"/>
              <a:gd name="T8" fmla="*/ 5 w 44"/>
              <a:gd name="T9" fmla="*/ 33 h 63"/>
              <a:gd name="T10" fmla="*/ 5 w 44"/>
              <a:gd name="T11" fmla="*/ 31 h 63"/>
              <a:gd name="T12" fmla="*/ 5 w 44"/>
              <a:gd name="T13" fmla="*/ 27 h 63"/>
              <a:gd name="T14" fmla="*/ 2 w 44"/>
              <a:gd name="T15" fmla="*/ 17 h 63"/>
              <a:gd name="T16" fmla="*/ 19 w 44"/>
              <a:gd name="T17" fmla="*/ 0 h 63"/>
              <a:gd name="T18" fmla="*/ 44 w 44"/>
              <a:gd name="T19" fmla="*/ 30 h 63"/>
              <a:gd name="T20" fmla="*/ 33 w 44"/>
              <a:gd name="T21" fmla="*/ 57 h 63"/>
              <a:gd name="T22" fmla="*/ 18 w 44"/>
              <a:gd name="T23" fmla="*/ 63 h 63"/>
              <a:gd name="T24" fmla="*/ 19 w 44"/>
              <a:gd name="T25" fmla="*/ 9 h 63"/>
              <a:gd name="T26" fmla="*/ 11 w 44"/>
              <a:gd name="T27" fmla="*/ 17 h 63"/>
              <a:gd name="T28" fmla="*/ 14 w 44"/>
              <a:gd name="T29" fmla="*/ 23 h 63"/>
              <a:gd name="T30" fmla="*/ 14 w 44"/>
              <a:gd name="T31" fmla="*/ 29 h 63"/>
              <a:gd name="T32" fmla="*/ 14 w 44"/>
              <a:gd name="T33" fmla="*/ 31 h 63"/>
              <a:gd name="T34" fmla="*/ 14 w 44"/>
              <a:gd name="T35" fmla="*/ 33 h 63"/>
              <a:gd name="T36" fmla="*/ 12 w 44"/>
              <a:gd name="T37" fmla="*/ 38 h 63"/>
              <a:gd name="T38" fmla="*/ 9 w 44"/>
              <a:gd name="T39" fmla="*/ 45 h 63"/>
              <a:gd name="T40" fmla="*/ 17 w 44"/>
              <a:gd name="T41" fmla="*/ 54 h 63"/>
              <a:gd name="T42" fmla="*/ 17 w 44"/>
              <a:gd name="T43" fmla="*/ 54 h 63"/>
              <a:gd name="T44" fmla="*/ 18 w 44"/>
              <a:gd name="T45" fmla="*/ 54 h 63"/>
              <a:gd name="T46" fmla="*/ 18 w 44"/>
              <a:gd name="T47" fmla="*/ 54 h 63"/>
              <a:gd name="T48" fmla="*/ 28 w 44"/>
              <a:gd name="T49" fmla="*/ 50 h 63"/>
              <a:gd name="T50" fmla="*/ 35 w 44"/>
              <a:gd name="T51" fmla="*/ 30 h 63"/>
              <a:gd name="T52" fmla="*/ 19 w 44"/>
              <a:gd name="T53" fmla="*/ 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4" h="63">
                <a:moveTo>
                  <a:pt x="18" y="63"/>
                </a:moveTo>
                <a:cubicBezTo>
                  <a:pt x="18" y="63"/>
                  <a:pt x="18" y="63"/>
                  <a:pt x="18" y="63"/>
                </a:cubicBezTo>
                <a:cubicBezTo>
                  <a:pt x="17" y="63"/>
                  <a:pt x="17" y="62"/>
                  <a:pt x="17" y="62"/>
                </a:cubicBezTo>
                <a:cubicBezTo>
                  <a:pt x="7" y="62"/>
                  <a:pt x="0" y="55"/>
                  <a:pt x="0" y="45"/>
                </a:cubicBezTo>
                <a:cubicBezTo>
                  <a:pt x="0" y="41"/>
                  <a:pt x="1" y="36"/>
                  <a:pt x="5" y="33"/>
                </a:cubicBezTo>
                <a:cubicBezTo>
                  <a:pt x="5" y="32"/>
                  <a:pt x="5" y="32"/>
                  <a:pt x="5" y="31"/>
                </a:cubicBezTo>
                <a:cubicBezTo>
                  <a:pt x="5" y="30"/>
                  <a:pt x="5" y="29"/>
                  <a:pt x="5" y="27"/>
                </a:cubicBezTo>
                <a:cubicBezTo>
                  <a:pt x="3" y="24"/>
                  <a:pt x="2" y="21"/>
                  <a:pt x="2" y="17"/>
                </a:cubicBezTo>
                <a:cubicBezTo>
                  <a:pt x="2" y="8"/>
                  <a:pt x="10" y="0"/>
                  <a:pt x="19" y="0"/>
                </a:cubicBezTo>
                <a:cubicBezTo>
                  <a:pt x="36" y="0"/>
                  <a:pt x="44" y="15"/>
                  <a:pt x="44" y="30"/>
                </a:cubicBezTo>
                <a:cubicBezTo>
                  <a:pt x="44" y="43"/>
                  <a:pt x="41" y="52"/>
                  <a:pt x="33" y="57"/>
                </a:cubicBezTo>
                <a:cubicBezTo>
                  <a:pt x="28" y="62"/>
                  <a:pt x="21" y="63"/>
                  <a:pt x="18" y="63"/>
                </a:cubicBezTo>
                <a:close/>
                <a:moveTo>
                  <a:pt x="19" y="9"/>
                </a:moveTo>
                <a:cubicBezTo>
                  <a:pt x="15" y="9"/>
                  <a:pt x="11" y="13"/>
                  <a:pt x="11" y="17"/>
                </a:cubicBezTo>
                <a:cubicBezTo>
                  <a:pt x="11" y="19"/>
                  <a:pt x="12" y="22"/>
                  <a:pt x="14" y="23"/>
                </a:cubicBezTo>
                <a:cubicBezTo>
                  <a:pt x="15" y="25"/>
                  <a:pt x="15" y="27"/>
                  <a:pt x="14" y="29"/>
                </a:cubicBezTo>
                <a:cubicBezTo>
                  <a:pt x="14" y="30"/>
                  <a:pt x="14" y="30"/>
                  <a:pt x="14" y="31"/>
                </a:cubicBezTo>
                <a:cubicBezTo>
                  <a:pt x="14" y="32"/>
                  <a:pt x="14" y="32"/>
                  <a:pt x="14" y="33"/>
                </a:cubicBezTo>
                <a:cubicBezTo>
                  <a:pt x="15" y="35"/>
                  <a:pt x="14" y="37"/>
                  <a:pt x="12" y="38"/>
                </a:cubicBezTo>
                <a:cubicBezTo>
                  <a:pt x="10" y="40"/>
                  <a:pt x="9" y="42"/>
                  <a:pt x="9" y="45"/>
                </a:cubicBezTo>
                <a:cubicBezTo>
                  <a:pt x="9" y="50"/>
                  <a:pt x="12" y="54"/>
                  <a:pt x="17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7" y="54"/>
                  <a:pt x="18" y="54"/>
                  <a:pt x="18" y="54"/>
                </a:cubicBezTo>
                <a:cubicBezTo>
                  <a:pt x="18" y="54"/>
                  <a:pt x="18" y="54"/>
                  <a:pt x="18" y="54"/>
                </a:cubicBezTo>
                <a:cubicBezTo>
                  <a:pt x="20" y="54"/>
                  <a:pt x="24" y="53"/>
                  <a:pt x="28" y="50"/>
                </a:cubicBezTo>
                <a:cubicBezTo>
                  <a:pt x="33" y="47"/>
                  <a:pt x="35" y="40"/>
                  <a:pt x="35" y="30"/>
                </a:cubicBezTo>
                <a:cubicBezTo>
                  <a:pt x="35" y="22"/>
                  <a:pt x="32" y="9"/>
                  <a:pt x="19" y="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7" name="Freeform 147"/>
          <p:cNvSpPr/>
          <p:nvPr/>
        </p:nvSpPr>
        <p:spPr bwMode="auto">
          <a:xfrm>
            <a:off x="6520914" y="2270156"/>
            <a:ext cx="95846" cy="355793"/>
          </a:xfrm>
          <a:custGeom>
            <a:avLst/>
            <a:gdLst>
              <a:gd name="T0" fmla="*/ 20 w 20"/>
              <a:gd name="T1" fmla="*/ 74 h 74"/>
              <a:gd name="T2" fmla="*/ 16 w 20"/>
              <a:gd name="T3" fmla="*/ 74 h 74"/>
              <a:gd name="T4" fmla="*/ 16 w 20"/>
              <a:gd name="T5" fmla="*/ 20 h 74"/>
              <a:gd name="T6" fmla="*/ 0 w 20"/>
              <a:gd name="T7" fmla="*/ 5 h 74"/>
              <a:gd name="T8" fmla="*/ 0 w 20"/>
              <a:gd name="T9" fmla="*/ 0 h 74"/>
              <a:gd name="T10" fmla="*/ 20 w 20"/>
              <a:gd name="T11" fmla="*/ 20 h 74"/>
              <a:gd name="T12" fmla="*/ 20 w 20"/>
              <a:gd name="T1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" h="74">
                <a:moveTo>
                  <a:pt x="20" y="74"/>
                </a:moveTo>
                <a:cubicBezTo>
                  <a:pt x="16" y="74"/>
                  <a:pt x="16" y="74"/>
                  <a:pt x="16" y="74"/>
                </a:cubicBezTo>
                <a:cubicBezTo>
                  <a:pt x="16" y="20"/>
                  <a:pt x="16" y="20"/>
                  <a:pt x="16" y="20"/>
                </a:cubicBezTo>
                <a:cubicBezTo>
                  <a:pt x="16" y="5"/>
                  <a:pt x="1" y="5"/>
                  <a:pt x="0" y="5"/>
                </a:cubicBezTo>
                <a:cubicBezTo>
                  <a:pt x="0" y="0"/>
                  <a:pt x="0" y="0"/>
                  <a:pt x="0" y="0"/>
                </a:cubicBezTo>
                <a:cubicBezTo>
                  <a:pt x="7" y="0"/>
                  <a:pt x="20" y="4"/>
                  <a:pt x="20" y="20"/>
                </a:cubicBezTo>
                <a:lnTo>
                  <a:pt x="20" y="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8" name="Freeform 148"/>
          <p:cNvSpPr/>
          <p:nvPr/>
        </p:nvSpPr>
        <p:spPr bwMode="auto">
          <a:xfrm>
            <a:off x="6641448" y="2251277"/>
            <a:ext cx="95846" cy="374673"/>
          </a:xfrm>
          <a:custGeom>
            <a:avLst/>
            <a:gdLst>
              <a:gd name="T0" fmla="*/ 4 w 20"/>
              <a:gd name="T1" fmla="*/ 78 h 78"/>
              <a:gd name="T2" fmla="*/ 0 w 20"/>
              <a:gd name="T3" fmla="*/ 78 h 78"/>
              <a:gd name="T4" fmla="*/ 0 w 20"/>
              <a:gd name="T5" fmla="*/ 20 h 78"/>
              <a:gd name="T6" fmla="*/ 20 w 20"/>
              <a:gd name="T7" fmla="*/ 0 h 78"/>
              <a:gd name="T8" fmla="*/ 20 w 20"/>
              <a:gd name="T9" fmla="*/ 4 h 78"/>
              <a:gd name="T10" fmla="*/ 4 w 20"/>
              <a:gd name="T11" fmla="*/ 20 h 78"/>
              <a:gd name="T12" fmla="*/ 4 w 20"/>
              <a:gd name="T1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" h="78">
                <a:moveTo>
                  <a:pt x="4" y="78"/>
                </a:moveTo>
                <a:cubicBezTo>
                  <a:pt x="0" y="78"/>
                  <a:pt x="0" y="78"/>
                  <a:pt x="0" y="78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4"/>
                  <a:pt x="13" y="0"/>
                  <a:pt x="20" y="0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4" y="4"/>
                  <a:pt x="4" y="20"/>
                </a:cubicBezTo>
                <a:lnTo>
                  <a:pt x="4" y="7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08304" y="371331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赠送精美矢量医疗图标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62"/>
            <p:cNvSpPr>
              <a:spLocks noEditPoints="1"/>
            </p:cNvSpPr>
            <p:nvPr/>
          </p:nvSpPr>
          <p:spPr bwMode="auto">
            <a:xfrm>
              <a:off x="973146" y="812084"/>
              <a:ext cx="278572" cy="232477"/>
            </a:xfrm>
            <a:custGeom>
              <a:avLst/>
              <a:gdLst>
                <a:gd name="T0" fmla="*/ 48 w 148"/>
                <a:gd name="T1" fmla="*/ 12 h 124"/>
                <a:gd name="T2" fmla="*/ 39 w 148"/>
                <a:gd name="T3" fmla="*/ 32 h 124"/>
                <a:gd name="T4" fmla="*/ 20 w 148"/>
                <a:gd name="T5" fmla="*/ 24 h 124"/>
                <a:gd name="T6" fmla="*/ 0 w 148"/>
                <a:gd name="T7" fmla="*/ 36 h 124"/>
                <a:gd name="T8" fmla="*/ 20 w 148"/>
                <a:gd name="T9" fmla="*/ 124 h 124"/>
                <a:gd name="T10" fmla="*/ 148 w 148"/>
                <a:gd name="T11" fmla="*/ 104 h 124"/>
                <a:gd name="T12" fmla="*/ 128 w 148"/>
                <a:gd name="T13" fmla="*/ 16 h 124"/>
                <a:gd name="T14" fmla="*/ 119 w 148"/>
                <a:gd name="T15" fmla="*/ 32 h 124"/>
                <a:gd name="T16" fmla="*/ 100 w 148"/>
                <a:gd name="T17" fmla="*/ 24 h 124"/>
                <a:gd name="T18" fmla="*/ 88 w 148"/>
                <a:gd name="T19" fmla="*/ 0 h 124"/>
                <a:gd name="T20" fmla="*/ 29 w 148"/>
                <a:gd name="T21" fmla="*/ 12 h 124"/>
                <a:gd name="T22" fmla="*/ 24 w 148"/>
                <a:gd name="T23" fmla="*/ 23 h 124"/>
                <a:gd name="T24" fmla="*/ 39 w 148"/>
                <a:gd name="T25" fmla="*/ 28 h 124"/>
                <a:gd name="T26" fmla="*/ 44 w 148"/>
                <a:gd name="T27" fmla="*/ 17 h 124"/>
                <a:gd name="T28" fmla="*/ 29 w 148"/>
                <a:gd name="T29" fmla="*/ 12 h 124"/>
                <a:gd name="T30" fmla="*/ 84 w 148"/>
                <a:gd name="T31" fmla="*/ 12 h 124"/>
                <a:gd name="T32" fmla="*/ 88 w 148"/>
                <a:gd name="T33" fmla="*/ 21 h 124"/>
                <a:gd name="T34" fmla="*/ 64 w 148"/>
                <a:gd name="T35" fmla="*/ 24 h 124"/>
                <a:gd name="T36" fmla="*/ 60 w 148"/>
                <a:gd name="T37" fmla="*/ 16 h 124"/>
                <a:gd name="T38" fmla="*/ 109 w 148"/>
                <a:gd name="T39" fmla="*/ 12 h 124"/>
                <a:gd name="T40" fmla="*/ 104 w 148"/>
                <a:gd name="T41" fmla="*/ 23 h 124"/>
                <a:gd name="T42" fmla="*/ 119 w 148"/>
                <a:gd name="T43" fmla="*/ 28 h 124"/>
                <a:gd name="T44" fmla="*/ 124 w 148"/>
                <a:gd name="T45" fmla="*/ 17 h 124"/>
                <a:gd name="T46" fmla="*/ 109 w 148"/>
                <a:gd name="T47" fmla="*/ 12 h 124"/>
                <a:gd name="T48" fmla="*/ 80 w 148"/>
                <a:gd name="T49" fmla="*/ 40 h 124"/>
                <a:gd name="T50" fmla="*/ 84 w 148"/>
                <a:gd name="T51" fmla="*/ 60 h 124"/>
                <a:gd name="T52" fmla="*/ 104 w 148"/>
                <a:gd name="T53" fmla="*/ 64 h 124"/>
                <a:gd name="T54" fmla="*/ 100 w 148"/>
                <a:gd name="T55" fmla="*/ 80 h 124"/>
                <a:gd name="T56" fmla="*/ 84 w 148"/>
                <a:gd name="T57" fmla="*/ 96 h 124"/>
                <a:gd name="T58" fmla="*/ 68 w 148"/>
                <a:gd name="T59" fmla="*/ 100 h 124"/>
                <a:gd name="T60" fmla="*/ 64 w 148"/>
                <a:gd name="T61" fmla="*/ 80 h 124"/>
                <a:gd name="T62" fmla="*/ 44 w 148"/>
                <a:gd name="T63" fmla="*/ 76 h 124"/>
                <a:gd name="T64" fmla="*/ 48 w 148"/>
                <a:gd name="T65" fmla="*/ 60 h 124"/>
                <a:gd name="T66" fmla="*/ 64 w 148"/>
                <a:gd name="T67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8" h="124">
                  <a:moveTo>
                    <a:pt x="60" y="0"/>
                  </a:moveTo>
                  <a:cubicBezTo>
                    <a:pt x="52" y="0"/>
                    <a:pt x="48" y="6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4" y="32"/>
                    <a:pt x="3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4" y="32"/>
                    <a:pt x="20" y="29"/>
                    <a:pt x="20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6" y="16"/>
                    <a:pt x="0" y="25"/>
                    <a:pt x="0" y="3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8" y="124"/>
                    <a:pt x="20" y="12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40" y="124"/>
                    <a:pt x="148" y="116"/>
                    <a:pt x="148" y="104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8" y="25"/>
                    <a:pt x="142" y="16"/>
                    <a:pt x="128" y="16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8" y="29"/>
                    <a:pt x="124" y="32"/>
                    <a:pt x="11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4" y="32"/>
                    <a:pt x="100" y="29"/>
                    <a:pt x="100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6"/>
                    <a:pt x="95" y="0"/>
                    <a:pt x="88" y="0"/>
                  </a:cubicBezTo>
                  <a:lnTo>
                    <a:pt x="60" y="0"/>
                  </a:lnTo>
                  <a:close/>
                  <a:moveTo>
                    <a:pt x="29" y="12"/>
                  </a:moveTo>
                  <a:cubicBezTo>
                    <a:pt x="26" y="12"/>
                    <a:pt x="24" y="14"/>
                    <a:pt x="24" y="17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7"/>
                    <a:pt x="27" y="28"/>
                    <a:pt x="2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2" y="28"/>
                    <a:pt x="44" y="26"/>
                    <a:pt x="44" y="23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3"/>
                    <a:pt x="41" y="12"/>
                    <a:pt x="39" y="12"/>
                  </a:cubicBezTo>
                  <a:lnTo>
                    <a:pt x="29" y="12"/>
                  </a:lnTo>
                  <a:close/>
                  <a:moveTo>
                    <a:pt x="64" y="12"/>
                  </a:moveTo>
                  <a:cubicBezTo>
                    <a:pt x="84" y="12"/>
                    <a:pt x="84" y="12"/>
                    <a:pt x="84" y="12"/>
                  </a:cubicBezTo>
                  <a:cubicBezTo>
                    <a:pt x="86" y="12"/>
                    <a:pt x="88" y="14"/>
                    <a:pt x="88" y="16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3"/>
                    <a:pt x="86" y="24"/>
                    <a:pt x="8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2" y="24"/>
                    <a:pt x="60" y="23"/>
                    <a:pt x="60" y="21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4"/>
                    <a:pt x="62" y="12"/>
                    <a:pt x="64" y="12"/>
                  </a:cubicBezTo>
                  <a:close/>
                  <a:moveTo>
                    <a:pt x="109" y="12"/>
                  </a:moveTo>
                  <a:cubicBezTo>
                    <a:pt x="106" y="12"/>
                    <a:pt x="104" y="14"/>
                    <a:pt x="104" y="17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7"/>
                    <a:pt x="107" y="28"/>
                    <a:pt x="109" y="28"/>
                  </a:cubicBezTo>
                  <a:cubicBezTo>
                    <a:pt x="119" y="28"/>
                    <a:pt x="119" y="28"/>
                    <a:pt x="119" y="28"/>
                  </a:cubicBezTo>
                  <a:cubicBezTo>
                    <a:pt x="122" y="28"/>
                    <a:pt x="124" y="26"/>
                    <a:pt x="124" y="23"/>
                  </a:cubicBezTo>
                  <a:cubicBezTo>
                    <a:pt x="124" y="22"/>
                    <a:pt x="124" y="18"/>
                    <a:pt x="124" y="17"/>
                  </a:cubicBezTo>
                  <a:cubicBezTo>
                    <a:pt x="123" y="13"/>
                    <a:pt x="121" y="12"/>
                    <a:pt x="119" y="12"/>
                  </a:cubicBezTo>
                  <a:lnTo>
                    <a:pt x="109" y="12"/>
                  </a:lnTo>
                  <a:close/>
                  <a:moveTo>
                    <a:pt x="68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4" y="40"/>
                    <a:pt x="84" y="44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0" y="60"/>
                    <a:pt x="104" y="60"/>
                    <a:pt x="104" y="64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80"/>
                    <a:pt x="100" y="80"/>
                    <a:pt x="100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96"/>
                    <a:pt x="84" y="100"/>
                    <a:pt x="80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4" y="100"/>
                    <a:pt x="64" y="96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80"/>
                    <a:pt x="44" y="76"/>
                    <a:pt x="44" y="76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4"/>
                    <a:pt x="44" y="60"/>
                    <a:pt x="48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4" y="43"/>
                    <a:pt x="64" y="40"/>
                    <a:pt x="68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9" name="Freeform 51"/>
          <p:cNvSpPr>
            <a:spLocks noEditPoints="1"/>
          </p:cNvSpPr>
          <p:nvPr/>
        </p:nvSpPr>
        <p:spPr bwMode="auto">
          <a:xfrm>
            <a:off x="7336593" y="2254071"/>
            <a:ext cx="171843" cy="549896"/>
          </a:xfrm>
          <a:custGeom>
            <a:avLst/>
            <a:gdLst>
              <a:gd name="T0" fmla="*/ 62 w 83"/>
              <a:gd name="T1" fmla="*/ 187 h 265"/>
              <a:gd name="T2" fmla="*/ 62 w 83"/>
              <a:gd name="T3" fmla="*/ 25 h 265"/>
              <a:gd name="T4" fmla="*/ 42 w 83"/>
              <a:gd name="T5" fmla="*/ 0 h 265"/>
              <a:gd name="T6" fmla="*/ 21 w 83"/>
              <a:gd name="T7" fmla="*/ 25 h 265"/>
              <a:gd name="T8" fmla="*/ 21 w 83"/>
              <a:gd name="T9" fmla="*/ 187 h 265"/>
              <a:gd name="T10" fmla="*/ 0 w 83"/>
              <a:gd name="T11" fmla="*/ 223 h 265"/>
              <a:gd name="T12" fmla="*/ 42 w 83"/>
              <a:gd name="T13" fmla="*/ 265 h 265"/>
              <a:gd name="T14" fmla="*/ 83 w 83"/>
              <a:gd name="T15" fmla="*/ 223 h 265"/>
              <a:gd name="T16" fmla="*/ 62 w 83"/>
              <a:gd name="T17" fmla="*/ 187 h 265"/>
              <a:gd name="T18" fmla="*/ 33 w 83"/>
              <a:gd name="T19" fmla="*/ 28 h 265"/>
              <a:gd name="T20" fmla="*/ 42 w 83"/>
              <a:gd name="T21" fmla="*/ 15 h 265"/>
              <a:gd name="T22" fmla="*/ 50 w 83"/>
              <a:gd name="T23" fmla="*/ 28 h 265"/>
              <a:gd name="T24" fmla="*/ 50 w 83"/>
              <a:gd name="T25" fmla="*/ 83 h 265"/>
              <a:gd name="T26" fmla="*/ 33 w 83"/>
              <a:gd name="T27" fmla="*/ 83 h 265"/>
              <a:gd name="T28" fmla="*/ 33 w 83"/>
              <a:gd name="T29" fmla="*/ 28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265">
                <a:moveTo>
                  <a:pt x="62" y="187"/>
                </a:moveTo>
                <a:cubicBezTo>
                  <a:pt x="62" y="25"/>
                  <a:pt x="62" y="25"/>
                  <a:pt x="62" y="25"/>
                </a:cubicBezTo>
                <a:cubicBezTo>
                  <a:pt x="62" y="11"/>
                  <a:pt x="53" y="0"/>
                  <a:pt x="42" y="0"/>
                </a:cubicBezTo>
                <a:cubicBezTo>
                  <a:pt x="30" y="0"/>
                  <a:pt x="21" y="11"/>
                  <a:pt x="21" y="25"/>
                </a:cubicBezTo>
                <a:cubicBezTo>
                  <a:pt x="21" y="187"/>
                  <a:pt x="21" y="187"/>
                  <a:pt x="21" y="187"/>
                </a:cubicBezTo>
                <a:cubicBezTo>
                  <a:pt x="8" y="194"/>
                  <a:pt x="0" y="208"/>
                  <a:pt x="0" y="223"/>
                </a:cubicBezTo>
                <a:cubicBezTo>
                  <a:pt x="0" y="246"/>
                  <a:pt x="18" y="265"/>
                  <a:pt x="42" y="265"/>
                </a:cubicBezTo>
                <a:cubicBezTo>
                  <a:pt x="65" y="265"/>
                  <a:pt x="83" y="246"/>
                  <a:pt x="83" y="223"/>
                </a:cubicBezTo>
                <a:cubicBezTo>
                  <a:pt x="83" y="208"/>
                  <a:pt x="75" y="194"/>
                  <a:pt x="62" y="187"/>
                </a:cubicBezTo>
                <a:close/>
                <a:moveTo>
                  <a:pt x="33" y="28"/>
                </a:moveTo>
                <a:cubicBezTo>
                  <a:pt x="33" y="21"/>
                  <a:pt x="37" y="15"/>
                  <a:pt x="42" y="15"/>
                </a:cubicBezTo>
                <a:cubicBezTo>
                  <a:pt x="46" y="15"/>
                  <a:pt x="50" y="21"/>
                  <a:pt x="50" y="28"/>
                </a:cubicBezTo>
                <a:cubicBezTo>
                  <a:pt x="50" y="83"/>
                  <a:pt x="50" y="83"/>
                  <a:pt x="50" y="83"/>
                </a:cubicBezTo>
                <a:cubicBezTo>
                  <a:pt x="33" y="83"/>
                  <a:pt x="33" y="83"/>
                  <a:pt x="33" y="83"/>
                </a:cubicBezTo>
                <a:lnTo>
                  <a:pt x="33" y="2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0" name="Freeform 52"/>
          <p:cNvSpPr/>
          <p:nvPr/>
        </p:nvSpPr>
        <p:spPr bwMode="auto">
          <a:xfrm>
            <a:off x="7531717" y="2244094"/>
            <a:ext cx="280491" cy="53216"/>
          </a:xfrm>
          <a:custGeom>
            <a:avLst/>
            <a:gdLst>
              <a:gd name="T0" fmla="*/ 124 w 135"/>
              <a:gd name="T1" fmla="*/ 0 h 26"/>
              <a:gd name="T2" fmla="*/ 11 w 135"/>
              <a:gd name="T3" fmla="*/ 0 h 26"/>
              <a:gd name="T4" fmla="*/ 0 w 135"/>
              <a:gd name="T5" fmla="*/ 13 h 26"/>
              <a:gd name="T6" fmla="*/ 11 w 135"/>
              <a:gd name="T7" fmla="*/ 26 h 26"/>
              <a:gd name="T8" fmla="*/ 124 w 135"/>
              <a:gd name="T9" fmla="*/ 26 h 26"/>
              <a:gd name="T10" fmla="*/ 135 w 135"/>
              <a:gd name="T11" fmla="*/ 13 h 26"/>
              <a:gd name="T12" fmla="*/ 124 w 135"/>
              <a:gd name="T1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" h="26">
                <a:moveTo>
                  <a:pt x="124" y="0"/>
                </a:move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6"/>
                  <a:pt x="0" y="13"/>
                </a:cubicBezTo>
                <a:cubicBezTo>
                  <a:pt x="0" y="20"/>
                  <a:pt x="5" y="26"/>
                  <a:pt x="11" y="26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30" y="26"/>
                  <a:pt x="135" y="20"/>
                  <a:pt x="135" y="13"/>
                </a:cubicBezTo>
                <a:cubicBezTo>
                  <a:pt x="135" y="6"/>
                  <a:pt x="130" y="0"/>
                  <a:pt x="1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1" name="Freeform 53"/>
          <p:cNvSpPr>
            <a:spLocks noEditPoints="1"/>
          </p:cNvSpPr>
          <p:nvPr/>
        </p:nvSpPr>
        <p:spPr bwMode="auto">
          <a:xfrm>
            <a:off x="7577173" y="2326135"/>
            <a:ext cx="189581" cy="487811"/>
          </a:xfrm>
          <a:custGeom>
            <a:avLst/>
            <a:gdLst>
              <a:gd name="T0" fmla="*/ 0 w 91"/>
              <a:gd name="T1" fmla="*/ 188 h 235"/>
              <a:gd name="T2" fmla="*/ 45 w 91"/>
              <a:gd name="T3" fmla="*/ 235 h 235"/>
              <a:gd name="T4" fmla="*/ 91 w 91"/>
              <a:gd name="T5" fmla="*/ 188 h 235"/>
              <a:gd name="T6" fmla="*/ 91 w 91"/>
              <a:gd name="T7" fmla="*/ 0 h 235"/>
              <a:gd name="T8" fmla="*/ 0 w 91"/>
              <a:gd name="T9" fmla="*/ 0 h 235"/>
              <a:gd name="T10" fmla="*/ 0 w 91"/>
              <a:gd name="T11" fmla="*/ 188 h 235"/>
              <a:gd name="T12" fmla="*/ 18 w 91"/>
              <a:gd name="T13" fmla="*/ 18 h 235"/>
              <a:gd name="T14" fmla="*/ 73 w 91"/>
              <a:gd name="T15" fmla="*/ 18 h 235"/>
              <a:gd name="T16" fmla="*/ 73 w 91"/>
              <a:gd name="T17" fmla="*/ 102 h 235"/>
              <a:gd name="T18" fmla="*/ 18 w 91"/>
              <a:gd name="T19" fmla="*/ 102 h 235"/>
              <a:gd name="T20" fmla="*/ 18 w 91"/>
              <a:gd name="T21" fmla="*/ 18 h 235"/>
              <a:gd name="T22" fmla="*/ 16 w 91"/>
              <a:gd name="T23" fmla="*/ 120 h 235"/>
              <a:gd name="T24" fmla="*/ 53 w 91"/>
              <a:gd name="T25" fmla="*/ 120 h 235"/>
              <a:gd name="T26" fmla="*/ 53 w 91"/>
              <a:gd name="T27" fmla="*/ 133 h 235"/>
              <a:gd name="T28" fmla="*/ 16 w 91"/>
              <a:gd name="T29" fmla="*/ 133 h 235"/>
              <a:gd name="T30" fmla="*/ 16 w 91"/>
              <a:gd name="T31" fmla="*/ 120 h 235"/>
              <a:gd name="T32" fmla="*/ 16 w 91"/>
              <a:gd name="T33" fmla="*/ 152 h 235"/>
              <a:gd name="T34" fmla="*/ 53 w 91"/>
              <a:gd name="T35" fmla="*/ 152 h 235"/>
              <a:gd name="T36" fmla="*/ 53 w 91"/>
              <a:gd name="T37" fmla="*/ 166 h 235"/>
              <a:gd name="T38" fmla="*/ 16 w 91"/>
              <a:gd name="T39" fmla="*/ 166 h 235"/>
              <a:gd name="T40" fmla="*/ 16 w 91"/>
              <a:gd name="T41" fmla="*/ 152 h 235"/>
              <a:gd name="T42" fmla="*/ 16 w 91"/>
              <a:gd name="T43" fmla="*/ 185 h 235"/>
              <a:gd name="T44" fmla="*/ 53 w 91"/>
              <a:gd name="T45" fmla="*/ 185 h 235"/>
              <a:gd name="T46" fmla="*/ 53 w 91"/>
              <a:gd name="T47" fmla="*/ 198 h 235"/>
              <a:gd name="T48" fmla="*/ 16 w 91"/>
              <a:gd name="T49" fmla="*/ 198 h 235"/>
              <a:gd name="T50" fmla="*/ 16 w 91"/>
              <a:gd name="T51" fmla="*/ 185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1" h="235">
                <a:moveTo>
                  <a:pt x="0" y="188"/>
                </a:moveTo>
                <a:cubicBezTo>
                  <a:pt x="0" y="214"/>
                  <a:pt x="20" y="235"/>
                  <a:pt x="45" y="235"/>
                </a:cubicBezTo>
                <a:cubicBezTo>
                  <a:pt x="71" y="235"/>
                  <a:pt x="91" y="214"/>
                  <a:pt x="91" y="188"/>
                </a:cubicBezTo>
                <a:cubicBezTo>
                  <a:pt x="91" y="0"/>
                  <a:pt x="91" y="0"/>
                  <a:pt x="91" y="0"/>
                </a:cubicBezTo>
                <a:cubicBezTo>
                  <a:pt x="0" y="0"/>
                  <a:pt x="0" y="0"/>
                  <a:pt x="0" y="0"/>
                </a:cubicBezTo>
                <a:lnTo>
                  <a:pt x="0" y="188"/>
                </a:lnTo>
                <a:close/>
                <a:moveTo>
                  <a:pt x="18" y="18"/>
                </a:moveTo>
                <a:cubicBezTo>
                  <a:pt x="73" y="18"/>
                  <a:pt x="73" y="18"/>
                  <a:pt x="73" y="1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18" y="102"/>
                  <a:pt x="18" y="102"/>
                  <a:pt x="18" y="102"/>
                </a:cubicBezTo>
                <a:lnTo>
                  <a:pt x="18" y="18"/>
                </a:lnTo>
                <a:close/>
                <a:moveTo>
                  <a:pt x="16" y="120"/>
                </a:moveTo>
                <a:cubicBezTo>
                  <a:pt x="53" y="120"/>
                  <a:pt x="53" y="120"/>
                  <a:pt x="53" y="120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16" y="133"/>
                  <a:pt x="16" y="133"/>
                  <a:pt x="16" y="133"/>
                </a:cubicBezTo>
                <a:lnTo>
                  <a:pt x="16" y="120"/>
                </a:lnTo>
                <a:close/>
                <a:moveTo>
                  <a:pt x="16" y="152"/>
                </a:moveTo>
                <a:cubicBezTo>
                  <a:pt x="53" y="152"/>
                  <a:pt x="53" y="152"/>
                  <a:pt x="53" y="152"/>
                </a:cubicBezTo>
                <a:cubicBezTo>
                  <a:pt x="53" y="166"/>
                  <a:pt x="53" y="166"/>
                  <a:pt x="53" y="166"/>
                </a:cubicBezTo>
                <a:cubicBezTo>
                  <a:pt x="16" y="166"/>
                  <a:pt x="16" y="166"/>
                  <a:pt x="16" y="166"/>
                </a:cubicBezTo>
                <a:lnTo>
                  <a:pt x="16" y="152"/>
                </a:lnTo>
                <a:close/>
                <a:moveTo>
                  <a:pt x="16" y="185"/>
                </a:moveTo>
                <a:cubicBezTo>
                  <a:pt x="53" y="185"/>
                  <a:pt x="53" y="185"/>
                  <a:pt x="53" y="185"/>
                </a:cubicBezTo>
                <a:cubicBezTo>
                  <a:pt x="53" y="198"/>
                  <a:pt x="53" y="198"/>
                  <a:pt x="53" y="198"/>
                </a:cubicBezTo>
                <a:cubicBezTo>
                  <a:pt x="16" y="198"/>
                  <a:pt x="16" y="198"/>
                  <a:pt x="16" y="198"/>
                </a:cubicBezTo>
                <a:lnTo>
                  <a:pt x="16" y="1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2" name="Freeform 54"/>
          <p:cNvSpPr/>
          <p:nvPr/>
        </p:nvSpPr>
        <p:spPr bwMode="auto">
          <a:xfrm>
            <a:off x="8277846" y="2261832"/>
            <a:ext cx="208429" cy="39911"/>
          </a:xfrm>
          <a:custGeom>
            <a:avLst/>
            <a:gdLst>
              <a:gd name="T0" fmla="*/ 8 w 100"/>
              <a:gd name="T1" fmla="*/ 19 h 19"/>
              <a:gd name="T2" fmla="*/ 93 w 100"/>
              <a:gd name="T3" fmla="*/ 19 h 19"/>
              <a:gd name="T4" fmla="*/ 100 w 100"/>
              <a:gd name="T5" fmla="*/ 9 h 19"/>
              <a:gd name="T6" fmla="*/ 93 w 100"/>
              <a:gd name="T7" fmla="*/ 0 h 19"/>
              <a:gd name="T8" fmla="*/ 8 w 100"/>
              <a:gd name="T9" fmla="*/ 0 h 19"/>
              <a:gd name="T10" fmla="*/ 0 w 100"/>
              <a:gd name="T11" fmla="*/ 9 h 19"/>
              <a:gd name="T12" fmla="*/ 8 w 100"/>
              <a:gd name="T13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" h="19">
                <a:moveTo>
                  <a:pt x="8" y="19"/>
                </a:moveTo>
                <a:cubicBezTo>
                  <a:pt x="93" y="19"/>
                  <a:pt x="93" y="19"/>
                  <a:pt x="93" y="19"/>
                </a:cubicBezTo>
                <a:cubicBezTo>
                  <a:pt x="97" y="19"/>
                  <a:pt x="100" y="15"/>
                  <a:pt x="100" y="9"/>
                </a:cubicBezTo>
                <a:cubicBezTo>
                  <a:pt x="100" y="4"/>
                  <a:pt x="97" y="0"/>
                  <a:pt x="93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5"/>
                  <a:pt x="4" y="19"/>
                  <a:pt x="8" y="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3" name="Freeform 55"/>
          <p:cNvSpPr/>
          <p:nvPr/>
        </p:nvSpPr>
        <p:spPr bwMode="auto">
          <a:xfrm>
            <a:off x="8628185" y="2261832"/>
            <a:ext cx="207320" cy="39911"/>
          </a:xfrm>
          <a:custGeom>
            <a:avLst/>
            <a:gdLst>
              <a:gd name="T0" fmla="*/ 8 w 100"/>
              <a:gd name="T1" fmla="*/ 19 h 19"/>
              <a:gd name="T2" fmla="*/ 93 w 100"/>
              <a:gd name="T3" fmla="*/ 19 h 19"/>
              <a:gd name="T4" fmla="*/ 100 w 100"/>
              <a:gd name="T5" fmla="*/ 9 h 19"/>
              <a:gd name="T6" fmla="*/ 93 w 100"/>
              <a:gd name="T7" fmla="*/ 0 h 19"/>
              <a:gd name="T8" fmla="*/ 8 w 100"/>
              <a:gd name="T9" fmla="*/ 0 h 19"/>
              <a:gd name="T10" fmla="*/ 0 w 100"/>
              <a:gd name="T11" fmla="*/ 9 h 19"/>
              <a:gd name="T12" fmla="*/ 8 w 100"/>
              <a:gd name="T13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" h="19">
                <a:moveTo>
                  <a:pt x="8" y="19"/>
                </a:moveTo>
                <a:cubicBezTo>
                  <a:pt x="93" y="19"/>
                  <a:pt x="93" y="19"/>
                  <a:pt x="93" y="19"/>
                </a:cubicBezTo>
                <a:cubicBezTo>
                  <a:pt x="97" y="19"/>
                  <a:pt x="100" y="15"/>
                  <a:pt x="100" y="9"/>
                </a:cubicBezTo>
                <a:cubicBezTo>
                  <a:pt x="100" y="4"/>
                  <a:pt x="97" y="0"/>
                  <a:pt x="93" y="0"/>
                </a:cubicBezTo>
                <a:cubicBezTo>
                  <a:pt x="8" y="0"/>
                  <a:pt x="8" y="0"/>
                  <a:pt x="8" y="0"/>
                </a:cubicBezTo>
                <a:cubicBezTo>
                  <a:pt x="3" y="0"/>
                  <a:pt x="0" y="4"/>
                  <a:pt x="0" y="9"/>
                </a:cubicBezTo>
                <a:cubicBezTo>
                  <a:pt x="0" y="15"/>
                  <a:pt x="3" y="19"/>
                  <a:pt x="8" y="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4" name="Freeform 56"/>
          <p:cNvSpPr>
            <a:spLocks noEditPoints="1"/>
          </p:cNvSpPr>
          <p:nvPr/>
        </p:nvSpPr>
        <p:spPr bwMode="auto">
          <a:xfrm>
            <a:off x="8277846" y="2322809"/>
            <a:ext cx="557658" cy="482269"/>
          </a:xfrm>
          <a:custGeom>
            <a:avLst/>
            <a:gdLst>
              <a:gd name="T0" fmla="*/ 184 w 268"/>
              <a:gd name="T1" fmla="*/ 0 h 233"/>
              <a:gd name="T2" fmla="*/ 85 w 268"/>
              <a:gd name="T3" fmla="*/ 0 h 233"/>
              <a:gd name="T4" fmla="*/ 16 w 268"/>
              <a:gd name="T5" fmla="*/ 0 h 233"/>
              <a:gd name="T6" fmla="*/ 0 w 268"/>
              <a:gd name="T7" fmla="*/ 0 h 233"/>
              <a:gd name="T8" fmla="*/ 0 w 268"/>
              <a:gd name="T9" fmla="*/ 14 h 233"/>
              <a:gd name="T10" fmla="*/ 16 w 268"/>
              <a:gd name="T11" fmla="*/ 14 h 233"/>
              <a:gd name="T12" fmla="*/ 16 w 268"/>
              <a:gd name="T13" fmla="*/ 141 h 233"/>
              <a:gd name="T14" fmla="*/ 50 w 268"/>
              <a:gd name="T15" fmla="*/ 176 h 233"/>
              <a:gd name="T16" fmla="*/ 85 w 268"/>
              <a:gd name="T17" fmla="*/ 141 h 233"/>
              <a:gd name="T18" fmla="*/ 85 w 268"/>
              <a:gd name="T19" fmla="*/ 14 h 233"/>
              <a:gd name="T20" fmla="*/ 123 w 268"/>
              <a:gd name="T21" fmla="*/ 14 h 233"/>
              <a:gd name="T22" fmla="*/ 123 w 268"/>
              <a:gd name="T23" fmla="*/ 214 h 233"/>
              <a:gd name="T24" fmla="*/ 16 w 268"/>
              <a:gd name="T25" fmla="*/ 214 h 233"/>
              <a:gd name="T26" fmla="*/ 16 w 268"/>
              <a:gd name="T27" fmla="*/ 233 h 233"/>
              <a:gd name="T28" fmla="*/ 252 w 268"/>
              <a:gd name="T29" fmla="*/ 233 h 233"/>
              <a:gd name="T30" fmla="*/ 252 w 268"/>
              <a:gd name="T31" fmla="*/ 214 h 233"/>
              <a:gd name="T32" fmla="*/ 141 w 268"/>
              <a:gd name="T33" fmla="*/ 214 h 233"/>
              <a:gd name="T34" fmla="*/ 141 w 268"/>
              <a:gd name="T35" fmla="*/ 14 h 233"/>
              <a:gd name="T36" fmla="*/ 184 w 268"/>
              <a:gd name="T37" fmla="*/ 14 h 233"/>
              <a:gd name="T38" fmla="*/ 184 w 268"/>
              <a:gd name="T39" fmla="*/ 141 h 233"/>
              <a:gd name="T40" fmla="*/ 218 w 268"/>
              <a:gd name="T41" fmla="*/ 176 h 233"/>
              <a:gd name="T42" fmla="*/ 252 w 268"/>
              <a:gd name="T43" fmla="*/ 141 h 233"/>
              <a:gd name="T44" fmla="*/ 252 w 268"/>
              <a:gd name="T45" fmla="*/ 14 h 233"/>
              <a:gd name="T46" fmla="*/ 268 w 268"/>
              <a:gd name="T47" fmla="*/ 14 h 233"/>
              <a:gd name="T48" fmla="*/ 268 w 268"/>
              <a:gd name="T49" fmla="*/ 0 h 233"/>
              <a:gd name="T50" fmla="*/ 252 w 268"/>
              <a:gd name="T51" fmla="*/ 0 h 233"/>
              <a:gd name="T52" fmla="*/ 184 w 268"/>
              <a:gd name="T53" fmla="*/ 0 h 233"/>
              <a:gd name="T54" fmla="*/ 71 w 268"/>
              <a:gd name="T55" fmla="*/ 76 h 233"/>
              <a:gd name="T56" fmla="*/ 30 w 268"/>
              <a:gd name="T57" fmla="*/ 76 h 233"/>
              <a:gd name="T58" fmla="*/ 30 w 268"/>
              <a:gd name="T59" fmla="*/ 14 h 233"/>
              <a:gd name="T60" fmla="*/ 71 w 268"/>
              <a:gd name="T61" fmla="*/ 14 h 233"/>
              <a:gd name="T62" fmla="*/ 71 w 268"/>
              <a:gd name="T63" fmla="*/ 76 h 233"/>
              <a:gd name="T64" fmla="*/ 239 w 268"/>
              <a:gd name="T65" fmla="*/ 76 h 233"/>
              <a:gd name="T66" fmla="*/ 198 w 268"/>
              <a:gd name="T67" fmla="*/ 76 h 233"/>
              <a:gd name="T68" fmla="*/ 198 w 268"/>
              <a:gd name="T69" fmla="*/ 14 h 233"/>
              <a:gd name="T70" fmla="*/ 239 w 268"/>
              <a:gd name="T71" fmla="*/ 14 h 233"/>
              <a:gd name="T72" fmla="*/ 239 w 268"/>
              <a:gd name="T73" fmla="*/ 76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68" h="233">
                <a:moveTo>
                  <a:pt x="184" y="0"/>
                </a:moveTo>
                <a:cubicBezTo>
                  <a:pt x="85" y="0"/>
                  <a:pt x="85" y="0"/>
                  <a:pt x="85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"/>
                  <a:pt x="0" y="14"/>
                  <a:pt x="0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1"/>
                  <a:pt x="16" y="141"/>
                  <a:pt x="16" y="141"/>
                </a:cubicBezTo>
                <a:cubicBezTo>
                  <a:pt x="16" y="160"/>
                  <a:pt x="31" y="176"/>
                  <a:pt x="50" y="176"/>
                </a:cubicBezTo>
                <a:cubicBezTo>
                  <a:pt x="69" y="176"/>
                  <a:pt x="85" y="160"/>
                  <a:pt x="85" y="141"/>
                </a:cubicBezTo>
                <a:cubicBezTo>
                  <a:pt x="85" y="14"/>
                  <a:pt x="85" y="14"/>
                  <a:pt x="85" y="14"/>
                </a:cubicBezTo>
                <a:cubicBezTo>
                  <a:pt x="123" y="14"/>
                  <a:pt x="123" y="14"/>
                  <a:pt x="123" y="14"/>
                </a:cubicBezTo>
                <a:cubicBezTo>
                  <a:pt x="123" y="214"/>
                  <a:pt x="123" y="214"/>
                  <a:pt x="123" y="214"/>
                </a:cubicBezTo>
                <a:cubicBezTo>
                  <a:pt x="16" y="214"/>
                  <a:pt x="16" y="214"/>
                  <a:pt x="16" y="214"/>
                </a:cubicBezTo>
                <a:cubicBezTo>
                  <a:pt x="16" y="233"/>
                  <a:pt x="16" y="233"/>
                  <a:pt x="16" y="233"/>
                </a:cubicBezTo>
                <a:cubicBezTo>
                  <a:pt x="252" y="233"/>
                  <a:pt x="252" y="233"/>
                  <a:pt x="252" y="233"/>
                </a:cubicBezTo>
                <a:cubicBezTo>
                  <a:pt x="252" y="214"/>
                  <a:pt x="252" y="214"/>
                  <a:pt x="252" y="214"/>
                </a:cubicBezTo>
                <a:cubicBezTo>
                  <a:pt x="141" y="214"/>
                  <a:pt x="141" y="214"/>
                  <a:pt x="141" y="214"/>
                </a:cubicBezTo>
                <a:cubicBezTo>
                  <a:pt x="141" y="14"/>
                  <a:pt x="141" y="14"/>
                  <a:pt x="141" y="14"/>
                </a:cubicBezTo>
                <a:cubicBezTo>
                  <a:pt x="184" y="14"/>
                  <a:pt x="184" y="14"/>
                  <a:pt x="184" y="14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4" y="160"/>
                  <a:pt x="199" y="176"/>
                  <a:pt x="218" y="176"/>
                </a:cubicBezTo>
                <a:cubicBezTo>
                  <a:pt x="237" y="176"/>
                  <a:pt x="252" y="160"/>
                  <a:pt x="252" y="141"/>
                </a:cubicBezTo>
                <a:cubicBezTo>
                  <a:pt x="252" y="14"/>
                  <a:pt x="252" y="14"/>
                  <a:pt x="252" y="14"/>
                </a:cubicBezTo>
                <a:cubicBezTo>
                  <a:pt x="268" y="14"/>
                  <a:pt x="268" y="14"/>
                  <a:pt x="268" y="14"/>
                </a:cubicBezTo>
                <a:cubicBezTo>
                  <a:pt x="268" y="0"/>
                  <a:pt x="268" y="0"/>
                  <a:pt x="268" y="0"/>
                </a:cubicBezTo>
                <a:cubicBezTo>
                  <a:pt x="252" y="0"/>
                  <a:pt x="252" y="0"/>
                  <a:pt x="252" y="0"/>
                </a:cubicBezTo>
                <a:lnTo>
                  <a:pt x="184" y="0"/>
                </a:lnTo>
                <a:close/>
                <a:moveTo>
                  <a:pt x="71" y="76"/>
                </a:moveTo>
                <a:cubicBezTo>
                  <a:pt x="30" y="76"/>
                  <a:pt x="30" y="76"/>
                  <a:pt x="30" y="76"/>
                </a:cubicBezTo>
                <a:cubicBezTo>
                  <a:pt x="30" y="14"/>
                  <a:pt x="30" y="14"/>
                  <a:pt x="30" y="14"/>
                </a:cubicBezTo>
                <a:cubicBezTo>
                  <a:pt x="71" y="14"/>
                  <a:pt x="71" y="14"/>
                  <a:pt x="71" y="14"/>
                </a:cubicBezTo>
                <a:lnTo>
                  <a:pt x="71" y="76"/>
                </a:lnTo>
                <a:close/>
                <a:moveTo>
                  <a:pt x="239" y="76"/>
                </a:moveTo>
                <a:cubicBezTo>
                  <a:pt x="198" y="76"/>
                  <a:pt x="198" y="76"/>
                  <a:pt x="198" y="76"/>
                </a:cubicBezTo>
                <a:cubicBezTo>
                  <a:pt x="198" y="14"/>
                  <a:pt x="198" y="14"/>
                  <a:pt x="198" y="14"/>
                </a:cubicBezTo>
                <a:cubicBezTo>
                  <a:pt x="239" y="14"/>
                  <a:pt x="239" y="14"/>
                  <a:pt x="239" y="14"/>
                </a:cubicBezTo>
                <a:lnTo>
                  <a:pt x="239" y="7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5" name="Freeform 57"/>
          <p:cNvSpPr/>
          <p:nvPr/>
        </p:nvSpPr>
        <p:spPr bwMode="auto">
          <a:xfrm>
            <a:off x="9362120" y="5189809"/>
            <a:ext cx="359207" cy="171843"/>
          </a:xfrm>
          <a:custGeom>
            <a:avLst/>
            <a:gdLst>
              <a:gd name="T0" fmla="*/ 12 w 173"/>
              <a:gd name="T1" fmla="*/ 81 h 83"/>
              <a:gd name="T2" fmla="*/ 12 w 173"/>
              <a:gd name="T3" fmla="*/ 81 h 83"/>
              <a:gd name="T4" fmla="*/ 12 w 173"/>
              <a:gd name="T5" fmla="*/ 81 h 83"/>
              <a:gd name="T6" fmla="*/ 19 w 173"/>
              <a:gd name="T7" fmla="*/ 79 h 83"/>
              <a:gd name="T8" fmla="*/ 85 w 173"/>
              <a:gd name="T9" fmla="*/ 27 h 83"/>
              <a:gd name="T10" fmla="*/ 154 w 173"/>
              <a:gd name="T11" fmla="*/ 81 h 83"/>
              <a:gd name="T12" fmla="*/ 160 w 173"/>
              <a:gd name="T13" fmla="*/ 83 h 83"/>
              <a:gd name="T14" fmla="*/ 161 w 173"/>
              <a:gd name="T15" fmla="*/ 83 h 83"/>
              <a:gd name="T16" fmla="*/ 170 w 173"/>
              <a:gd name="T17" fmla="*/ 79 h 83"/>
              <a:gd name="T18" fmla="*/ 173 w 173"/>
              <a:gd name="T19" fmla="*/ 70 h 83"/>
              <a:gd name="T20" fmla="*/ 168 w 173"/>
              <a:gd name="T21" fmla="*/ 62 h 83"/>
              <a:gd name="T22" fmla="*/ 92 w 173"/>
              <a:gd name="T23" fmla="*/ 2 h 83"/>
              <a:gd name="T24" fmla="*/ 85 w 173"/>
              <a:gd name="T25" fmla="*/ 0 h 83"/>
              <a:gd name="T26" fmla="*/ 77 w 173"/>
              <a:gd name="T27" fmla="*/ 2 h 83"/>
              <a:gd name="T28" fmla="*/ 4 w 173"/>
              <a:gd name="T29" fmla="*/ 60 h 83"/>
              <a:gd name="T30" fmla="*/ 0 w 173"/>
              <a:gd name="T31" fmla="*/ 68 h 83"/>
              <a:gd name="T32" fmla="*/ 2 w 173"/>
              <a:gd name="T33" fmla="*/ 77 h 83"/>
              <a:gd name="T34" fmla="*/ 12 w 173"/>
              <a:gd name="T35" fmla="*/ 8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3" h="83">
                <a:moveTo>
                  <a:pt x="12" y="81"/>
                </a:moveTo>
                <a:cubicBezTo>
                  <a:pt x="12" y="81"/>
                  <a:pt x="12" y="81"/>
                  <a:pt x="12" y="81"/>
                </a:cubicBezTo>
                <a:cubicBezTo>
                  <a:pt x="12" y="81"/>
                  <a:pt x="12" y="81"/>
                  <a:pt x="12" y="81"/>
                </a:cubicBezTo>
                <a:cubicBezTo>
                  <a:pt x="15" y="81"/>
                  <a:pt x="17" y="80"/>
                  <a:pt x="19" y="79"/>
                </a:cubicBezTo>
                <a:cubicBezTo>
                  <a:pt x="85" y="27"/>
                  <a:pt x="85" y="27"/>
                  <a:pt x="85" y="27"/>
                </a:cubicBezTo>
                <a:cubicBezTo>
                  <a:pt x="154" y="81"/>
                  <a:pt x="154" y="81"/>
                  <a:pt x="154" y="81"/>
                </a:cubicBezTo>
                <a:cubicBezTo>
                  <a:pt x="155" y="82"/>
                  <a:pt x="158" y="83"/>
                  <a:pt x="160" y="83"/>
                </a:cubicBezTo>
                <a:cubicBezTo>
                  <a:pt x="160" y="83"/>
                  <a:pt x="161" y="83"/>
                  <a:pt x="161" y="83"/>
                </a:cubicBezTo>
                <a:cubicBezTo>
                  <a:pt x="165" y="83"/>
                  <a:pt x="168" y="82"/>
                  <a:pt x="170" y="79"/>
                </a:cubicBezTo>
                <a:cubicBezTo>
                  <a:pt x="172" y="76"/>
                  <a:pt x="173" y="73"/>
                  <a:pt x="173" y="70"/>
                </a:cubicBezTo>
                <a:cubicBezTo>
                  <a:pt x="172" y="67"/>
                  <a:pt x="171" y="64"/>
                  <a:pt x="168" y="62"/>
                </a:cubicBezTo>
                <a:cubicBezTo>
                  <a:pt x="92" y="2"/>
                  <a:pt x="92" y="2"/>
                  <a:pt x="92" y="2"/>
                </a:cubicBezTo>
                <a:cubicBezTo>
                  <a:pt x="90" y="0"/>
                  <a:pt x="87" y="0"/>
                  <a:pt x="85" y="0"/>
                </a:cubicBezTo>
                <a:cubicBezTo>
                  <a:pt x="82" y="0"/>
                  <a:pt x="79" y="0"/>
                  <a:pt x="77" y="2"/>
                </a:cubicBezTo>
                <a:cubicBezTo>
                  <a:pt x="4" y="60"/>
                  <a:pt x="4" y="60"/>
                  <a:pt x="4" y="60"/>
                </a:cubicBezTo>
                <a:cubicBezTo>
                  <a:pt x="2" y="62"/>
                  <a:pt x="0" y="65"/>
                  <a:pt x="0" y="68"/>
                </a:cubicBezTo>
                <a:cubicBezTo>
                  <a:pt x="0" y="71"/>
                  <a:pt x="0" y="74"/>
                  <a:pt x="2" y="77"/>
                </a:cubicBezTo>
                <a:cubicBezTo>
                  <a:pt x="5" y="80"/>
                  <a:pt x="8" y="81"/>
                  <a:pt x="12" y="8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6" name="Freeform 58"/>
          <p:cNvSpPr>
            <a:spLocks noEditPoints="1"/>
          </p:cNvSpPr>
          <p:nvPr/>
        </p:nvSpPr>
        <p:spPr bwMode="auto">
          <a:xfrm>
            <a:off x="9284512" y="5282937"/>
            <a:ext cx="509985" cy="473399"/>
          </a:xfrm>
          <a:custGeom>
            <a:avLst/>
            <a:gdLst>
              <a:gd name="T0" fmla="*/ 224 w 245"/>
              <a:gd name="T1" fmla="*/ 55 h 228"/>
              <a:gd name="T2" fmla="*/ 192 w 245"/>
              <a:gd name="T3" fmla="*/ 55 h 228"/>
              <a:gd name="T4" fmla="*/ 123 w 245"/>
              <a:gd name="T5" fmla="*/ 0 h 228"/>
              <a:gd name="T6" fmla="*/ 53 w 245"/>
              <a:gd name="T7" fmla="*/ 55 h 228"/>
              <a:gd name="T8" fmla="*/ 21 w 245"/>
              <a:gd name="T9" fmla="*/ 55 h 228"/>
              <a:gd name="T10" fmla="*/ 0 w 245"/>
              <a:gd name="T11" fmla="*/ 76 h 228"/>
              <a:gd name="T12" fmla="*/ 0 w 245"/>
              <a:gd name="T13" fmla="*/ 191 h 228"/>
              <a:gd name="T14" fmla="*/ 0 w 245"/>
              <a:gd name="T15" fmla="*/ 203 h 228"/>
              <a:gd name="T16" fmla="*/ 0 w 245"/>
              <a:gd name="T17" fmla="*/ 228 h 228"/>
              <a:gd name="T18" fmla="*/ 245 w 245"/>
              <a:gd name="T19" fmla="*/ 228 h 228"/>
              <a:gd name="T20" fmla="*/ 245 w 245"/>
              <a:gd name="T21" fmla="*/ 203 h 228"/>
              <a:gd name="T22" fmla="*/ 245 w 245"/>
              <a:gd name="T23" fmla="*/ 191 h 228"/>
              <a:gd name="T24" fmla="*/ 245 w 245"/>
              <a:gd name="T25" fmla="*/ 76 h 228"/>
              <a:gd name="T26" fmla="*/ 224 w 245"/>
              <a:gd name="T27" fmla="*/ 55 h 228"/>
              <a:gd name="T28" fmla="*/ 180 w 245"/>
              <a:gd name="T29" fmla="*/ 71 h 228"/>
              <a:gd name="T30" fmla="*/ 215 w 245"/>
              <a:gd name="T31" fmla="*/ 71 h 228"/>
              <a:gd name="T32" fmla="*/ 215 w 245"/>
              <a:gd name="T33" fmla="*/ 105 h 228"/>
              <a:gd name="T34" fmla="*/ 180 w 245"/>
              <a:gd name="T35" fmla="*/ 105 h 228"/>
              <a:gd name="T36" fmla="*/ 180 w 245"/>
              <a:gd name="T37" fmla="*/ 71 h 228"/>
              <a:gd name="T38" fmla="*/ 110 w 245"/>
              <a:gd name="T39" fmla="*/ 27 h 228"/>
              <a:gd name="T40" fmla="*/ 134 w 245"/>
              <a:gd name="T41" fmla="*/ 27 h 228"/>
              <a:gd name="T42" fmla="*/ 134 w 245"/>
              <a:gd name="T43" fmla="*/ 51 h 228"/>
              <a:gd name="T44" fmla="*/ 110 w 245"/>
              <a:gd name="T45" fmla="*/ 51 h 228"/>
              <a:gd name="T46" fmla="*/ 110 w 245"/>
              <a:gd name="T47" fmla="*/ 27 h 228"/>
              <a:gd name="T48" fmla="*/ 97 w 245"/>
              <a:gd name="T49" fmla="*/ 89 h 228"/>
              <a:gd name="T50" fmla="*/ 115 w 245"/>
              <a:gd name="T51" fmla="*/ 89 h 228"/>
              <a:gd name="T52" fmla="*/ 115 w 245"/>
              <a:gd name="T53" fmla="*/ 70 h 228"/>
              <a:gd name="T54" fmla="*/ 130 w 245"/>
              <a:gd name="T55" fmla="*/ 70 h 228"/>
              <a:gd name="T56" fmla="*/ 130 w 245"/>
              <a:gd name="T57" fmla="*/ 89 h 228"/>
              <a:gd name="T58" fmla="*/ 148 w 245"/>
              <a:gd name="T59" fmla="*/ 89 h 228"/>
              <a:gd name="T60" fmla="*/ 148 w 245"/>
              <a:gd name="T61" fmla="*/ 103 h 228"/>
              <a:gd name="T62" fmla="*/ 130 w 245"/>
              <a:gd name="T63" fmla="*/ 103 h 228"/>
              <a:gd name="T64" fmla="*/ 130 w 245"/>
              <a:gd name="T65" fmla="*/ 122 h 228"/>
              <a:gd name="T66" fmla="*/ 115 w 245"/>
              <a:gd name="T67" fmla="*/ 122 h 228"/>
              <a:gd name="T68" fmla="*/ 115 w 245"/>
              <a:gd name="T69" fmla="*/ 103 h 228"/>
              <a:gd name="T70" fmla="*/ 97 w 245"/>
              <a:gd name="T71" fmla="*/ 103 h 228"/>
              <a:gd name="T72" fmla="*/ 97 w 245"/>
              <a:gd name="T73" fmla="*/ 89 h 228"/>
              <a:gd name="T74" fmla="*/ 148 w 245"/>
              <a:gd name="T75" fmla="*/ 191 h 228"/>
              <a:gd name="T76" fmla="*/ 97 w 245"/>
              <a:gd name="T77" fmla="*/ 191 h 228"/>
              <a:gd name="T78" fmla="*/ 97 w 245"/>
              <a:gd name="T79" fmla="*/ 168 h 228"/>
              <a:gd name="T80" fmla="*/ 123 w 245"/>
              <a:gd name="T81" fmla="*/ 143 h 228"/>
              <a:gd name="T82" fmla="*/ 148 w 245"/>
              <a:gd name="T83" fmla="*/ 168 h 228"/>
              <a:gd name="T84" fmla="*/ 148 w 245"/>
              <a:gd name="T85" fmla="*/ 191 h 228"/>
              <a:gd name="T86" fmla="*/ 29 w 245"/>
              <a:gd name="T87" fmla="*/ 71 h 228"/>
              <a:gd name="T88" fmla="*/ 64 w 245"/>
              <a:gd name="T89" fmla="*/ 71 h 228"/>
              <a:gd name="T90" fmla="*/ 64 w 245"/>
              <a:gd name="T91" fmla="*/ 105 h 228"/>
              <a:gd name="T92" fmla="*/ 29 w 245"/>
              <a:gd name="T93" fmla="*/ 105 h 228"/>
              <a:gd name="T94" fmla="*/ 29 w 245"/>
              <a:gd name="T95" fmla="*/ 71 h 228"/>
              <a:gd name="T96" fmla="*/ 23 w 245"/>
              <a:gd name="T97" fmla="*/ 149 h 228"/>
              <a:gd name="T98" fmla="*/ 48 w 245"/>
              <a:gd name="T99" fmla="*/ 124 h 228"/>
              <a:gd name="T100" fmla="*/ 73 w 245"/>
              <a:gd name="T101" fmla="*/ 149 h 228"/>
              <a:gd name="T102" fmla="*/ 73 w 245"/>
              <a:gd name="T103" fmla="*/ 191 h 228"/>
              <a:gd name="T104" fmla="*/ 23 w 245"/>
              <a:gd name="T105" fmla="*/ 191 h 228"/>
              <a:gd name="T106" fmla="*/ 23 w 245"/>
              <a:gd name="T107" fmla="*/ 149 h 228"/>
              <a:gd name="T108" fmla="*/ 172 w 245"/>
              <a:gd name="T109" fmla="*/ 191 h 228"/>
              <a:gd name="T110" fmla="*/ 172 w 245"/>
              <a:gd name="T111" fmla="*/ 149 h 228"/>
              <a:gd name="T112" fmla="*/ 197 w 245"/>
              <a:gd name="T113" fmla="*/ 124 h 228"/>
              <a:gd name="T114" fmla="*/ 222 w 245"/>
              <a:gd name="T115" fmla="*/ 149 h 228"/>
              <a:gd name="T116" fmla="*/ 222 w 245"/>
              <a:gd name="T117" fmla="*/ 191 h 228"/>
              <a:gd name="T118" fmla="*/ 172 w 245"/>
              <a:gd name="T119" fmla="*/ 19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5" h="228">
                <a:moveTo>
                  <a:pt x="224" y="55"/>
                </a:moveTo>
                <a:cubicBezTo>
                  <a:pt x="192" y="55"/>
                  <a:pt x="192" y="55"/>
                  <a:pt x="192" y="55"/>
                </a:cubicBezTo>
                <a:cubicBezTo>
                  <a:pt x="123" y="0"/>
                  <a:pt x="123" y="0"/>
                  <a:pt x="123" y="0"/>
                </a:cubicBezTo>
                <a:cubicBezTo>
                  <a:pt x="53" y="55"/>
                  <a:pt x="53" y="55"/>
                  <a:pt x="53" y="55"/>
                </a:cubicBezTo>
                <a:cubicBezTo>
                  <a:pt x="21" y="55"/>
                  <a:pt x="21" y="55"/>
                  <a:pt x="21" y="55"/>
                </a:cubicBezTo>
                <a:cubicBezTo>
                  <a:pt x="10" y="55"/>
                  <a:pt x="0" y="64"/>
                  <a:pt x="0" y="76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28"/>
                  <a:pt x="0" y="228"/>
                  <a:pt x="0" y="228"/>
                </a:cubicBezTo>
                <a:cubicBezTo>
                  <a:pt x="245" y="228"/>
                  <a:pt x="245" y="228"/>
                  <a:pt x="245" y="228"/>
                </a:cubicBezTo>
                <a:cubicBezTo>
                  <a:pt x="245" y="203"/>
                  <a:pt x="245" y="203"/>
                  <a:pt x="245" y="203"/>
                </a:cubicBezTo>
                <a:cubicBezTo>
                  <a:pt x="245" y="191"/>
                  <a:pt x="245" y="191"/>
                  <a:pt x="245" y="191"/>
                </a:cubicBezTo>
                <a:cubicBezTo>
                  <a:pt x="245" y="76"/>
                  <a:pt x="245" y="76"/>
                  <a:pt x="245" y="76"/>
                </a:cubicBezTo>
                <a:cubicBezTo>
                  <a:pt x="245" y="64"/>
                  <a:pt x="236" y="55"/>
                  <a:pt x="224" y="55"/>
                </a:cubicBezTo>
                <a:close/>
                <a:moveTo>
                  <a:pt x="180" y="71"/>
                </a:moveTo>
                <a:cubicBezTo>
                  <a:pt x="215" y="71"/>
                  <a:pt x="215" y="71"/>
                  <a:pt x="215" y="71"/>
                </a:cubicBezTo>
                <a:cubicBezTo>
                  <a:pt x="215" y="105"/>
                  <a:pt x="215" y="105"/>
                  <a:pt x="215" y="105"/>
                </a:cubicBezTo>
                <a:cubicBezTo>
                  <a:pt x="180" y="105"/>
                  <a:pt x="180" y="105"/>
                  <a:pt x="180" y="105"/>
                </a:cubicBezTo>
                <a:lnTo>
                  <a:pt x="180" y="71"/>
                </a:lnTo>
                <a:close/>
                <a:moveTo>
                  <a:pt x="110" y="27"/>
                </a:moveTo>
                <a:cubicBezTo>
                  <a:pt x="134" y="27"/>
                  <a:pt x="134" y="27"/>
                  <a:pt x="134" y="27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10" y="51"/>
                  <a:pt x="110" y="51"/>
                  <a:pt x="110" y="51"/>
                </a:cubicBezTo>
                <a:lnTo>
                  <a:pt x="110" y="27"/>
                </a:lnTo>
                <a:close/>
                <a:moveTo>
                  <a:pt x="97" y="89"/>
                </a:moveTo>
                <a:cubicBezTo>
                  <a:pt x="115" y="89"/>
                  <a:pt x="115" y="89"/>
                  <a:pt x="115" y="89"/>
                </a:cubicBezTo>
                <a:cubicBezTo>
                  <a:pt x="115" y="70"/>
                  <a:pt x="115" y="70"/>
                  <a:pt x="115" y="70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0" y="89"/>
                  <a:pt x="130" y="89"/>
                  <a:pt x="130" y="89"/>
                </a:cubicBezTo>
                <a:cubicBezTo>
                  <a:pt x="148" y="89"/>
                  <a:pt x="148" y="89"/>
                  <a:pt x="148" y="89"/>
                </a:cubicBezTo>
                <a:cubicBezTo>
                  <a:pt x="148" y="103"/>
                  <a:pt x="148" y="103"/>
                  <a:pt x="148" y="103"/>
                </a:cubicBezTo>
                <a:cubicBezTo>
                  <a:pt x="130" y="103"/>
                  <a:pt x="130" y="103"/>
                  <a:pt x="130" y="103"/>
                </a:cubicBezTo>
                <a:cubicBezTo>
                  <a:pt x="130" y="122"/>
                  <a:pt x="130" y="122"/>
                  <a:pt x="130" y="122"/>
                </a:cubicBezTo>
                <a:cubicBezTo>
                  <a:pt x="115" y="122"/>
                  <a:pt x="115" y="122"/>
                  <a:pt x="115" y="122"/>
                </a:cubicBezTo>
                <a:cubicBezTo>
                  <a:pt x="115" y="103"/>
                  <a:pt x="115" y="103"/>
                  <a:pt x="115" y="103"/>
                </a:cubicBezTo>
                <a:cubicBezTo>
                  <a:pt x="97" y="103"/>
                  <a:pt x="97" y="103"/>
                  <a:pt x="97" y="103"/>
                </a:cubicBezTo>
                <a:lnTo>
                  <a:pt x="97" y="89"/>
                </a:lnTo>
                <a:close/>
                <a:moveTo>
                  <a:pt x="148" y="191"/>
                </a:moveTo>
                <a:cubicBezTo>
                  <a:pt x="97" y="191"/>
                  <a:pt x="97" y="191"/>
                  <a:pt x="97" y="191"/>
                </a:cubicBezTo>
                <a:cubicBezTo>
                  <a:pt x="97" y="168"/>
                  <a:pt x="97" y="168"/>
                  <a:pt x="97" y="168"/>
                </a:cubicBezTo>
                <a:cubicBezTo>
                  <a:pt x="97" y="154"/>
                  <a:pt x="109" y="143"/>
                  <a:pt x="123" y="143"/>
                </a:cubicBezTo>
                <a:cubicBezTo>
                  <a:pt x="136" y="143"/>
                  <a:pt x="148" y="154"/>
                  <a:pt x="148" y="168"/>
                </a:cubicBezTo>
                <a:lnTo>
                  <a:pt x="148" y="191"/>
                </a:lnTo>
                <a:close/>
                <a:moveTo>
                  <a:pt x="29" y="71"/>
                </a:moveTo>
                <a:cubicBezTo>
                  <a:pt x="64" y="71"/>
                  <a:pt x="64" y="71"/>
                  <a:pt x="64" y="71"/>
                </a:cubicBezTo>
                <a:cubicBezTo>
                  <a:pt x="64" y="105"/>
                  <a:pt x="64" y="105"/>
                  <a:pt x="64" y="105"/>
                </a:cubicBezTo>
                <a:cubicBezTo>
                  <a:pt x="29" y="105"/>
                  <a:pt x="29" y="105"/>
                  <a:pt x="29" y="105"/>
                </a:cubicBezTo>
                <a:lnTo>
                  <a:pt x="29" y="71"/>
                </a:lnTo>
                <a:close/>
                <a:moveTo>
                  <a:pt x="23" y="149"/>
                </a:moveTo>
                <a:cubicBezTo>
                  <a:pt x="23" y="135"/>
                  <a:pt x="34" y="124"/>
                  <a:pt x="48" y="124"/>
                </a:cubicBezTo>
                <a:cubicBezTo>
                  <a:pt x="62" y="124"/>
                  <a:pt x="73" y="135"/>
                  <a:pt x="73" y="149"/>
                </a:cubicBezTo>
                <a:cubicBezTo>
                  <a:pt x="73" y="191"/>
                  <a:pt x="73" y="191"/>
                  <a:pt x="73" y="191"/>
                </a:cubicBezTo>
                <a:cubicBezTo>
                  <a:pt x="23" y="191"/>
                  <a:pt x="23" y="191"/>
                  <a:pt x="23" y="191"/>
                </a:cubicBezTo>
                <a:lnTo>
                  <a:pt x="23" y="149"/>
                </a:lnTo>
                <a:close/>
                <a:moveTo>
                  <a:pt x="172" y="191"/>
                </a:moveTo>
                <a:cubicBezTo>
                  <a:pt x="172" y="149"/>
                  <a:pt x="172" y="149"/>
                  <a:pt x="172" y="149"/>
                </a:cubicBezTo>
                <a:cubicBezTo>
                  <a:pt x="172" y="135"/>
                  <a:pt x="183" y="124"/>
                  <a:pt x="197" y="124"/>
                </a:cubicBezTo>
                <a:cubicBezTo>
                  <a:pt x="211" y="124"/>
                  <a:pt x="222" y="135"/>
                  <a:pt x="222" y="149"/>
                </a:cubicBezTo>
                <a:cubicBezTo>
                  <a:pt x="222" y="191"/>
                  <a:pt x="222" y="191"/>
                  <a:pt x="222" y="191"/>
                </a:cubicBezTo>
                <a:lnTo>
                  <a:pt x="172" y="19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7" name="Freeform 59"/>
          <p:cNvSpPr>
            <a:spLocks noEditPoints="1"/>
          </p:cNvSpPr>
          <p:nvPr/>
        </p:nvSpPr>
        <p:spPr bwMode="auto">
          <a:xfrm>
            <a:off x="9274534" y="2244094"/>
            <a:ext cx="532158" cy="559874"/>
          </a:xfrm>
          <a:custGeom>
            <a:avLst/>
            <a:gdLst>
              <a:gd name="T0" fmla="*/ 203 w 256"/>
              <a:gd name="T1" fmla="*/ 54 h 270"/>
              <a:gd name="T2" fmla="*/ 194 w 256"/>
              <a:gd name="T3" fmla="*/ 54 h 270"/>
              <a:gd name="T4" fmla="*/ 194 w 256"/>
              <a:gd name="T5" fmla="*/ 41 h 270"/>
              <a:gd name="T6" fmla="*/ 153 w 256"/>
              <a:gd name="T7" fmla="*/ 0 h 270"/>
              <a:gd name="T8" fmla="*/ 102 w 256"/>
              <a:gd name="T9" fmla="*/ 0 h 270"/>
              <a:gd name="T10" fmla="*/ 61 w 256"/>
              <a:gd name="T11" fmla="*/ 41 h 270"/>
              <a:gd name="T12" fmla="*/ 61 w 256"/>
              <a:gd name="T13" fmla="*/ 54 h 270"/>
              <a:gd name="T14" fmla="*/ 53 w 256"/>
              <a:gd name="T15" fmla="*/ 54 h 270"/>
              <a:gd name="T16" fmla="*/ 0 w 256"/>
              <a:gd name="T17" fmla="*/ 107 h 270"/>
              <a:gd name="T18" fmla="*/ 0 w 256"/>
              <a:gd name="T19" fmla="*/ 216 h 270"/>
              <a:gd name="T20" fmla="*/ 53 w 256"/>
              <a:gd name="T21" fmla="*/ 270 h 270"/>
              <a:gd name="T22" fmla="*/ 203 w 256"/>
              <a:gd name="T23" fmla="*/ 270 h 270"/>
              <a:gd name="T24" fmla="*/ 256 w 256"/>
              <a:gd name="T25" fmla="*/ 216 h 270"/>
              <a:gd name="T26" fmla="*/ 256 w 256"/>
              <a:gd name="T27" fmla="*/ 107 h 270"/>
              <a:gd name="T28" fmla="*/ 203 w 256"/>
              <a:gd name="T29" fmla="*/ 54 h 270"/>
              <a:gd name="T30" fmla="*/ 155 w 256"/>
              <a:gd name="T31" fmla="*/ 103 h 270"/>
              <a:gd name="T32" fmla="*/ 155 w 256"/>
              <a:gd name="T33" fmla="*/ 120 h 270"/>
              <a:gd name="T34" fmla="*/ 135 w 256"/>
              <a:gd name="T35" fmla="*/ 120 h 270"/>
              <a:gd name="T36" fmla="*/ 135 w 256"/>
              <a:gd name="T37" fmla="*/ 140 h 270"/>
              <a:gd name="T38" fmla="*/ 118 w 256"/>
              <a:gd name="T39" fmla="*/ 140 h 270"/>
              <a:gd name="T40" fmla="*/ 118 w 256"/>
              <a:gd name="T41" fmla="*/ 120 h 270"/>
              <a:gd name="T42" fmla="*/ 97 w 256"/>
              <a:gd name="T43" fmla="*/ 120 h 270"/>
              <a:gd name="T44" fmla="*/ 97 w 256"/>
              <a:gd name="T45" fmla="*/ 103 h 270"/>
              <a:gd name="T46" fmla="*/ 118 w 256"/>
              <a:gd name="T47" fmla="*/ 103 h 270"/>
              <a:gd name="T48" fmla="*/ 118 w 256"/>
              <a:gd name="T49" fmla="*/ 84 h 270"/>
              <a:gd name="T50" fmla="*/ 135 w 256"/>
              <a:gd name="T51" fmla="*/ 84 h 270"/>
              <a:gd name="T52" fmla="*/ 135 w 256"/>
              <a:gd name="T53" fmla="*/ 103 h 270"/>
              <a:gd name="T54" fmla="*/ 155 w 256"/>
              <a:gd name="T55" fmla="*/ 103 h 270"/>
              <a:gd name="T56" fmla="*/ 92 w 256"/>
              <a:gd name="T57" fmla="*/ 41 h 270"/>
              <a:gd name="T58" fmla="*/ 102 w 256"/>
              <a:gd name="T59" fmla="*/ 31 h 270"/>
              <a:gd name="T60" fmla="*/ 153 w 256"/>
              <a:gd name="T61" fmla="*/ 31 h 270"/>
              <a:gd name="T62" fmla="*/ 164 w 256"/>
              <a:gd name="T63" fmla="*/ 41 h 270"/>
              <a:gd name="T64" fmla="*/ 164 w 256"/>
              <a:gd name="T65" fmla="*/ 54 h 270"/>
              <a:gd name="T66" fmla="*/ 92 w 256"/>
              <a:gd name="T67" fmla="*/ 54 h 270"/>
              <a:gd name="T68" fmla="*/ 92 w 256"/>
              <a:gd name="T69" fmla="*/ 41 h 270"/>
              <a:gd name="T70" fmla="*/ 203 w 256"/>
              <a:gd name="T71" fmla="*/ 239 h 270"/>
              <a:gd name="T72" fmla="*/ 53 w 256"/>
              <a:gd name="T73" fmla="*/ 239 h 270"/>
              <a:gd name="T74" fmla="*/ 30 w 256"/>
              <a:gd name="T75" fmla="*/ 216 h 270"/>
              <a:gd name="T76" fmla="*/ 30 w 256"/>
              <a:gd name="T77" fmla="*/ 166 h 270"/>
              <a:gd name="T78" fmla="*/ 110 w 256"/>
              <a:gd name="T79" fmla="*/ 166 h 270"/>
              <a:gd name="T80" fmla="*/ 110 w 256"/>
              <a:gd name="T81" fmla="*/ 198 h 270"/>
              <a:gd name="T82" fmla="*/ 143 w 256"/>
              <a:gd name="T83" fmla="*/ 198 h 270"/>
              <a:gd name="T84" fmla="*/ 143 w 256"/>
              <a:gd name="T85" fmla="*/ 166 h 270"/>
              <a:gd name="T86" fmla="*/ 226 w 256"/>
              <a:gd name="T87" fmla="*/ 166 h 270"/>
              <a:gd name="T88" fmla="*/ 226 w 256"/>
              <a:gd name="T89" fmla="*/ 216 h 270"/>
              <a:gd name="T90" fmla="*/ 203 w 256"/>
              <a:gd name="T91" fmla="*/ 239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6" h="270">
                <a:moveTo>
                  <a:pt x="203" y="54"/>
                </a:moveTo>
                <a:cubicBezTo>
                  <a:pt x="194" y="54"/>
                  <a:pt x="194" y="54"/>
                  <a:pt x="194" y="54"/>
                </a:cubicBezTo>
                <a:cubicBezTo>
                  <a:pt x="194" y="41"/>
                  <a:pt x="194" y="41"/>
                  <a:pt x="194" y="41"/>
                </a:cubicBezTo>
                <a:cubicBezTo>
                  <a:pt x="194" y="19"/>
                  <a:pt x="176" y="0"/>
                  <a:pt x="153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80" y="0"/>
                  <a:pt x="61" y="19"/>
                  <a:pt x="61" y="41"/>
                </a:cubicBezTo>
                <a:cubicBezTo>
                  <a:pt x="61" y="54"/>
                  <a:pt x="61" y="54"/>
                  <a:pt x="61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24" y="54"/>
                  <a:pt x="0" y="77"/>
                  <a:pt x="0" y="107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46"/>
                  <a:pt x="24" y="270"/>
                  <a:pt x="53" y="270"/>
                </a:cubicBezTo>
                <a:cubicBezTo>
                  <a:pt x="203" y="270"/>
                  <a:pt x="203" y="270"/>
                  <a:pt x="203" y="270"/>
                </a:cubicBezTo>
                <a:cubicBezTo>
                  <a:pt x="233" y="270"/>
                  <a:pt x="256" y="246"/>
                  <a:pt x="256" y="216"/>
                </a:cubicBezTo>
                <a:cubicBezTo>
                  <a:pt x="256" y="107"/>
                  <a:pt x="256" y="107"/>
                  <a:pt x="256" y="107"/>
                </a:cubicBezTo>
                <a:cubicBezTo>
                  <a:pt x="256" y="77"/>
                  <a:pt x="233" y="54"/>
                  <a:pt x="203" y="54"/>
                </a:cubicBezTo>
                <a:close/>
                <a:moveTo>
                  <a:pt x="155" y="103"/>
                </a:moveTo>
                <a:cubicBezTo>
                  <a:pt x="155" y="120"/>
                  <a:pt x="155" y="120"/>
                  <a:pt x="155" y="120"/>
                </a:cubicBezTo>
                <a:cubicBezTo>
                  <a:pt x="135" y="120"/>
                  <a:pt x="135" y="120"/>
                  <a:pt x="135" y="120"/>
                </a:cubicBezTo>
                <a:cubicBezTo>
                  <a:pt x="135" y="140"/>
                  <a:pt x="135" y="140"/>
                  <a:pt x="135" y="140"/>
                </a:cubicBezTo>
                <a:cubicBezTo>
                  <a:pt x="118" y="140"/>
                  <a:pt x="118" y="140"/>
                  <a:pt x="118" y="140"/>
                </a:cubicBezTo>
                <a:cubicBezTo>
                  <a:pt x="118" y="120"/>
                  <a:pt x="118" y="120"/>
                  <a:pt x="118" y="120"/>
                </a:cubicBezTo>
                <a:cubicBezTo>
                  <a:pt x="97" y="120"/>
                  <a:pt x="97" y="120"/>
                  <a:pt x="97" y="120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8" y="84"/>
                  <a:pt x="118" y="84"/>
                  <a:pt x="118" y="84"/>
                </a:cubicBezTo>
                <a:cubicBezTo>
                  <a:pt x="135" y="84"/>
                  <a:pt x="135" y="84"/>
                  <a:pt x="135" y="84"/>
                </a:cubicBezTo>
                <a:cubicBezTo>
                  <a:pt x="135" y="103"/>
                  <a:pt x="135" y="103"/>
                  <a:pt x="135" y="103"/>
                </a:cubicBezTo>
                <a:lnTo>
                  <a:pt x="155" y="103"/>
                </a:lnTo>
                <a:close/>
                <a:moveTo>
                  <a:pt x="92" y="41"/>
                </a:moveTo>
                <a:cubicBezTo>
                  <a:pt x="92" y="35"/>
                  <a:pt x="96" y="31"/>
                  <a:pt x="102" y="31"/>
                </a:cubicBezTo>
                <a:cubicBezTo>
                  <a:pt x="153" y="31"/>
                  <a:pt x="153" y="31"/>
                  <a:pt x="153" y="31"/>
                </a:cubicBezTo>
                <a:cubicBezTo>
                  <a:pt x="159" y="31"/>
                  <a:pt x="164" y="35"/>
                  <a:pt x="164" y="41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92" y="54"/>
                  <a:pt x="92" y="54"/>
                  <a:pt x="92" y="54"/>
                </a:cubicBezTo>
                <a:lnTo>
                  <a:pt x="92" y="41"/>
                </a:lnTo>
                <a:close/>
                <a:moveTo>
                  <a:pt x="203" y="239"/>
                </a:moveTo>
                <a:cubicBezTo>
                  <a:pt x="53" y="239"/>
                  <a:pt x="53" y="239"/>
                  <a:pt x="53" y="239"/>
                </a:cubicBezTo>
                <a:cubicBezTo>
                  <a:pt x="40" y="239"/>
                  <a:pt x="30" y="229"/>
                  <a:pt x="30" y="216"/>
                </a:cubicBezTo>
                <a:cubicBezTo>
                  <a:pt x="30" y="166"/>
                  <a:pt x="30" y="166"/>
                  <a:pt x="30" y="166"/>
                </a:cubicBezTo>
                <a:cubicBezTo>
                  <a:pt x="110" y="166"/>
                  <a:pt x="110" y="166"/>
                  <a:pt x="110" y="166"/>
                </a:cubicBezTo>
                <a:cubicBezTo>
                  <a:pt x="110" y="198"/>
                  <a:pt x="110" y="198"/>
                  <a:pt x="110" y="198"/>
                </a:cubicBezTo>
                <a:cubicBezTo>
                  <a:pt x="143" y="198"/>
                  <a:pt x="143" y="198"/>
                  <a:pt x="143" y="198"/>
                </a:cubicBezTo>
                <a:cubicBezTo>
                  <a:pt x="143" y="166"/>
                  <a:pt x="143" y="166"/>
                  <a:pt x="143" y="166"/>
                </a:cubicBezTo>
                <a:cubicBezTo>
                  <a:pt x="226" y="166"/>
                  <a:pt x="226" y="166"/>
                  <a:pt x="226" y="166"/>
                </a:cubicBezTo>
                <a:cubicBezTo>
                  <a:pt x="226" y="216"/>
                  <a:pt x="226" y="216"/>
                  <a:pt x="226" y="216"/>
                </a:cubicBezTo>
                <a:cubicBezTo>
                  <a:pt x="226" y="229"/>
                  <a:pt x="216" y="239"/>
                  <a:pt x="203" y="23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8" name="Freeform 60"/>
          <p:cNvSpPr>
            <a:spLocks noEditPoints="1"/>
          </p:cNvSpPr>
          <p:nvPr/>
        </p:nvSpPr>
        <p:spPr bwMode="auto">
          <a:xfrm>
            <a:off x="8329954" y="5156549"/>
            <a:ext cx="443465" cy="633047"/>
          </a:xfrm>
          <a:custGeom>
            <a:avLst/>
            <a:gdLst>
              <a:gd name="T0" fmla="*/ 177 w 213"/>
              <a:gd name="T1" fmla="*/ 233 h 305"/>
              <a:gd name="T2" fmla="*/ 142 w 213"/>
              <a:gd name="T3" fmla="*/ 260 h 305"/>
              <a:gd name="T4" fmla="*/ 135 w 213"/>
              <a:gd name="T5" fmla="*/ 260 h 305"/>
              <a:gd name="T6" fmla="*/ 117 w 213"/>
              <a:gd name="T7" fmla="*/ 261 h 305"/>
              <a:gd name="T8" fmla="*/ 103 w 213"/>
              <a:gd name="T9" fmla="*/ 262 h 305"/>
              <a:gd name="T10" fmla="*/ 29 w 213"/>
              <a:gd name="T11" fmla="*/ 243 h 305"/>
              <a:gd name="T12" fmla="*/ 29 w 213"/>
              <a:gd name="T13" fmla="*/ 235 h 305"/>
              <a:gd name="T14" fmla="*/ 42 w 213"/>
              <a:gd name="T15" fmla="*/ 225 h 305"/>
              <a:gd name="T16" fmla="*/ 73 w 213"/>
              <a:gd name="T17" fmla="*/ 227 h 305"/>
              <a:gd name="T18" fmla="*/ 93 w 213"/>
              <a:gd name="T19" fmla="*/ 231 h 305"/>
              <a:gd name="T20" fmla="*/ 95 w 213"/>
              <a:gd name="T21" fmla="*/ 231 h 305"/>
              <a:gd name="T22" fmla="*/ 152 w 213"/>
              <a:gd name="T23" fmla="*/ 225 h 305"/>
              <a:gd name="T24" fmla="*/ 162 w 213"/>
              <a:gd name="T25" fmla="*/ 207 h 305"/>
              <a:gd name="T26" fmla="*/ 130 w 213"/>
              <a:gd name="T27" fmla="*/ 162 h 305"/>
              <a:gd name="T28" fmla="*/ 151 w 213"/>
              <a:gd name="T29" fmla="*/ 145 h 305"/>
              <a:gd name="T30" fmla="*/ 146 w 213"/>
              <a:gd name="T31" fmla="*/ 139 h 305"/>
              <a:gd name="T32" fmla="*/ 175 w 213"/>
              <a:gd name="T33" fmla="*/ 54 h 305"/>
              <a:gd name="T34" fmla="*/ 175 w 213"/>
              <a:gd name="T35" fmla="*/ 22 h 305"/>
              <a:gd name="T36" fmla="*/ 145 w 213"/>
              <a:gd name="T37" fmla="*/ 5 h 305"/>
              <a:gd name="T38" fmla="*/ 142 w 213"/>
              <a:gd name="T39" fmla="*/ 39 h 305"/>
              <a:gd name="T40" fmla="*/ 154 w 213"/>
              <a:gd name="T41" fmla="*/ 53 h 305"/>
              <a:gd name="T42" fmla="*/ 132 w 213"/>
              <a:gd name="T43" fmla="*/ 121 h 305"/>
              <a:gd name="T44" fmla="*/ 126 w 213"/>
              <a:gd name="T45" fmla="*/ 114 h 305"/>
              <a:gd name="T46" fmla="*/ 97 w 213"/>
              <a:gd name="T47" fmla="*/ 132 h 305"/>
              <a:gd name="T48" fmla="*/ 69 w 213"/>
              <a:gd name="T49" fmla="*/ 116 h 305"/>
              <a:gd name="T50" fmla="*/ 68 w 213"/>
              <a:gd name="T51" fmla="*/ 116 h 305"/>
              <a:gd name="T52" fmla="*/ 63 w 213"/>
              <a:gd name="T53" fmla="*/ 122 h 305"/>
              <a:gd name="T54" fmla="*/ 39 w 213"/>
              <a:gd name="T55" fmla="*/ 54 h 305"/>
              <a:gd name="T56" fmla="*/ 52 w 213"/>
              <a:gd name="T57" fmla="*/ 39 h 305"/>
              <a:gd name="T58" fmla="*/ 49 w 213"/>
              <a:gd name="T59" fmla="*/ 5 h 305"/>
              <a:gd name="T60" fmla="*/ 19 w 213"/>
              <a:gd name="T61" fmla="*/ 22 h 305"/>
              <a:gd name="T62" fmla="*/ 18 w 213"/>
              <a:gd name="T63" fmla="*/ 53 h 305"/>
              <a:gd name="T64" fmla="*/ 48 w 213"/>
              <a:gd name="T65" fmla="*/ 138 h 305"/>
              <a:gd name="T66" fmla="*/ 41 w 213"/>
              <a:gd name="T67" fmla="*/ 144 h 305"/>
              <a:gd name="T68" fmla="*/ 90 w 213"/>
              <a:gd name="T69" fmla="*/ 170 h 305"/>
              <a:gd name="T70" fmla="*/ 111 w 213"/>
              <a:gd name="T71" fmla="*/ 183 h 305"/>
              <a:gd name="T72" fmla="*/ 135 w 213"/>
              <a:gd name="T73" fmla="*/ 204 h 305"/>
              <a:gd name="T74" fmla="*/ 135 w 213"/>
              <a:gd name="T75" fmla="*/ 204 h 305"/>
              <a:gd name="T76" fmla="*/ 99 w 213"/>
              <a:gd name="T77" fmla="*/ 205 h 305"/>
              <a:gd name="T78" fmla="*/ 97 w 213"/>
              <a:gd name="T79" fmla="*/ 205 h 305"/>
              <a:gd name="T80" fmla="*/ 80 w 213"/>
              <a:gd name="T81" fmla="*/ 201 h 305"/>
              <a:gd name="T82" fmla="*/ 34 w 213"/>
              <a:gd name="T83" fmla="*/ 199 h 305"/>
              <a:gd name="T84" fmla="*/ 5 w 213"/>
              <a:gd name="T85" fmla="*/ 223 h 305"/>
              <a:gd name="T86" fmla="*/ 4 w 213"/>
              <a:gd name="T87" fmla="*/ 253 h 305"/>
              <a:gd name="T88" fmla="*/ 83 w 213"/>
              <a:gd name="T89" fmla="*/ 289 h 305"/>
              <a:gd name="T90" fmla="*/ 104 w 213"/>
              <a:gd name="T91" fmla="*/ 288 h 305"/>
              <a:gd name="T92" fmla="*/ 117 w 213"/>
              <a:gd name="T93" fmla="*/ 288 h 305"/>
              <a:gd name="T94" fmla="*/ 138 w 213"/>
              <a:gd name="T95" fmla="*/ 287 h 305"/>
              <a:gd name="T96" fmla="*/ 146 w 213"/>
              <a:gd name="T97" fmla="*/ 286 h 305"/>
              <a:gd name="T98" fmla="*/ 177 w 213"/>
              <a:gd name="T99" fmla="*/ 305 h 305"/>
              <a:gd name="T100" fmla="*/ 213 w 213"/>
              <a:gd name="T101" fmla="*/ 269 h 305"/>
              <a:gd name="T102" fmla="*/ 177 w 213"/>
              <a:gd name="T103" fmla="*/ 233 h 305"/>
              <a:gd name="T104" fmla="*/ 177 w 213"/>
              <a:gd name="T105" fmla="*/ 284 h 305"/>
              <a:gd name="T106" fmla="*/ 162 w 213"/>
              <a:gd name="T107" fmla="*/ 269 h 305"/>
              <a:gd name="T108" fmla="*/ 177 w 213"/>
              <a:gd name="T109" fmla="*/ 254 h 305"/>
              <a:gd name="T110" fmla="*/ 192 w 213"/>
              <a:gd name="T111" fmla="*/ 269 h 305"/>
              <a:gd name="T112" fmla="*/ 177 w 213"/>
              <a:gd name="T113" fmla="*/ 284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13" h="305">
                <a:moveTo>
                  <a:pt x="177" y="233"/>
                </a:moveTo>
                <a:cubicBezTo>
                  <a:pt x="161" y="233"/>
                  <a:pt x="147" y="244"/>
                  <a:pt x="142" y="260"/>
                </a:cubicBezTo>
                <a:cubicBezTo>
                  <a:pt x="140" y="260"/>
                  <a:pt x="138" y="260"/>
                  <a:pt x="135" y="260"/>
                </a:cubicBezTo>
                <a:cubicBezTo>
                  <a:pt x="129" y="261"/>
                  <a:pt x="123" y="261"/>
                  <a:pt x="117" y="261"/>
                </a:cubicBezTo>
                <a:cubicBezTo>
                  <a:pt x="113" y="261"/>
                  <a:pt x="108" y="261"/>
                  <a:pt x="103" y="262"/>
                </a:cubicBezTo>
                <a:cubicBezTo>
                  <a:pt x="75" y="263"/>
                  <a:pt x="38" y="264"/>
                  <a:pt x="29" y="243"/>
                </a:cubicBezTo>
                <a:cubicBezTo>
                  <a:pt x="28" y="240"/>
                  <a:pt x="28" y="237"/>
                  <a:pt x="29" y="235"/>
                </a:cubicBezTo>
                <a:cubicBezTo>
                  <a:pt x="31" y="231"/>
                  <a:pt x="36" y="227"/>
                  <a:pt x="42" y="225"/>
                </a:cubicBezTo>
                <a:cubicBezTo>
                  <a:pt x="53" y="221"/>
                  <a:pt x="62" y="224"/>
                  <a:pt x="73" y="227"/>
                </a:cubicBezTo>
                <a:cubicBezTo>
                  <a:pt x="79" y="229"/>
                  <a:pt x="86" y="230"/>
                  <a:pt x="93" y="231"/>
                </a:cubicBezTo>
                <a:cubicBezTo>
                  <a:pt x="95" y="231"/>
                  <a:pt x="95" y="231"/>
                  <a:pt x="95" y="231"/>
                </a:cubicBezTo>
                <a:cubicBezTo>
                  <a:pt x="110" y="233"/>
                  <a:pt x="136" y="237"/>
                  <a:pt x="152" y="225"/>
                </a:cubicBezTo>
                <a:cubicBezTo>
                  <a:pt x="157" y="221"/>
                  <a:pt x="161" y="215"/>
                  <a:pt x="162" y="207"/>
                </a:cubicBezTo>
                <a:cubicBezTo>
                  <a:pt x="165" y="184"/>
                  <a:pt x="147" y="171"/>
                  <a:pt x="130" y="162"/>
                </a:cubicBezTo>
                <a:cubicBezTo>
                  <a:pt x="138" y="158"/>
                  <a:pt x="145" y="153"/>
                  <a:pt x="151" y="145"/>
                </a:cubicBezTo>
                <a:cubicBezTo>
                  <a:pt x="149" y="143"/>
                  <a:pt x="147" y="141"/>
                  <a:pt x="146" y="139"/>
                </a:cubicBezTo>
                <a:cubicBezTo>
                  <a:pt x="164" y="117"/>
                  <a:pt x="172" y="84"/>
                  <a:pt x="175" y="54"/>
                </a:cubicBezTo>
                <a:cubicBezTo>
                  <a:pt x="181" y="47"/>
                  <a:pt x="181" y="34"/>
                  <a:pt x="175" y="22"/>
                </a:cubicBezTo>
                <a:cubicBezTo>
                  <a:pt x="168" y="8"/>
                  <a:pt x="154" y="0"/>
                  <a:pt x="145" y="5"/>
                </a:cubicBezTo>
                <a:cubicBezTo>
                  <a:pt x="136" y="9"/>
                  <a:pt x="135" y="25"/>
                  <a:pt x="142" y="39"/>
                </a:cubicBezTo>
                <a:cubicBezTo>
                  <a:pt x="145" y="45"/>
                  <a:pt x="150" y="50"/>
                  <a:pt x="154" y="53"/>
                </a:cubicBezTo>
                <a:cubicBezTo>
                  <a:pt x="152" y="78"/>
                  <a:pt x="144" y="104"/>
                  <a:pt x="132" y="121"/>
                </a:cubicBezTo>
                <a:cubicBezTo>
                  <a:pt x="130" y="119"/>
                  <a:pt x="128" y="116"/>
                  <a:pt x="126" y="114"/>
                </a:cubicBezTo>
                <a:cubicBezTo>
                  <a:pt x="119" y="125"/>
                  <a:pt x="109" y="132"/>
                  <a:pt x="97" y="132"/>
                </a:cubicBezTo>
                <a:cubicBezTo>
                  <a:pt x="85" y="132"/>
                  <a:pt x="76" y="126"/>
                  <a:pt x="69" y="116"/>
                </a:cubicBezTo>
                <a:cubicBezTo>
                  <a:pt x="69" y="116"/>
                  <a:pt x="68" y="116"/>
                  <a:pt x="68" y="116"/>
                </a:cubicBezTo>
                <a:cubicBezTo>
                  <a:pt x="66" y="118"/>
                  <a:pt x="65" y="120"/>
                  <a:pt x="63" y="122"/>
                </a:cubicBezTo>
                <a:cubicBezTo>
                  <a:pt x="50" y="105"/>
                  <a:pt x="42" y="78"/>
                  <a:pt x="39" y="54"/>
                </a:cubicBezTo>
                <a:cubicBezTo>
                  <a:pt x="44" y="50"/>
                  <a:pt x="49" y="45"/>
                  <a:pt x="52" y="39"/>
                </a:cubicBezTo>
                <a:cubicBezTo>
                  <a:pt x="59" y="25"/>
                  <a:pt x="58" y="9"/>
                  <a:pt x="49" y="5"/>
                </a:cubicBezTo>
                <a:cubicBezTo>
                  <a:pt x="40" y="0"/>
                  <a:pt x="26" y="8"/>
                  <a:pt x="19" y="22"/>
                </a:cubicBezTo>
                <a:cubicBezTo>
                  <a:pt x="13" y="34"/>
                  <a:pt x="13" y="46"/>
                  <a:pt x="18" y="53"/>
                </a:cubicBezTo>
                <a:cubicBezTo>
                  <a:pt x="21" y="84"/>
                  <a:pt x="30" y="117"/>
                  <a:pt x="48" y="138"/>
                </a:cubicBezTo>
                <a:cubicBezTo>
                  <a:pt x="46" y="140"/>
                  <a:pt x="43" y="142"/>
                  <a:pt x="41" y="144"/>
                </a:cubicBezTo>
                <a:cubicBezTo>
                  <a:pt x="55" y="160"/>
                  <a:pt x="71" y="169"/>
                  <a:pt x="90" y="170"/>
                </a:cubicBezTo>
                <a:cubicBezTo>
                  <a:pt x="96" y="175"/>
                  <a:pt x="103" y="179"/>
                  <a:pt x="111" y="183"/>
                </a:cubicBezTo>
                <a:cubicBezTo>
                  <a:pt x="129" y="191"/>
                  <a:pt x="136" y="197"/>
                  <a:pt x="135" y="204"/>
                </a:cubicBezTo>
                <a:cubicBezTo>
                  <a:pt x="135" y="204"/>
                  <a:pt x="135" y="204"/>
                  <a:pt x="135" y="204"/>
                </a:cubicBezTo>
                <a:cubicBezTo>
                  <a:pt x="134" y="205"/>
                  <a:pt x="129" y="209"/>
                  <a:pt x="99" y="205"/>
                </a:cubicBezTo>
                <a:cubicBezTo>
                  <a:pt x="97" y="205"/>
                  <a:pt x="97" y="205"/>
                  <a:pt x="97" y="205"/>
                </a:cubicBezTo>
                <a:cubicBezTo>
                  <a:pt x="91" y="204"/>
                  <a:pt x="86" y="203"/>
                  <a:pt x="80" y="201"/>
                </a:cubicBezTo>
                <a:cubicBezTo>
                  <a:pt x="67" y="198"/>
                  <a:pt x="52" y="194"/>
                  <a:pt x="34" y="199"/>
                </a:cubicBezTo>
                <a:cubicBezTo>
                  <a:pt x="21" y="204"/>
                  <a:pt x="10" y="212"/>
                  <a:pt x="5" y="223"/>
                </a:cubicBezTo>
                <a:cubicBezTo>
                  <a:pt x="0" y="233"/>
                  <a:pt x="0" y="243"/>
                  <a:pt x="4" y="253"/>
                </a:cubicBezTo>
                <a:cubicBezTo>
                  <a:pt x="17" y="284"/>
                  <a:pt x="52" y="289"/>
                  <a:pt x="83" y="289"/>
                </a:cubicBezTo>
                <a:cubicBezTo>
                  <a:pt x="90" y="289"/>
                  <a:pt x="97" y="289"/>
                  <a:pt x="104" y="288"/>
                </a:cubicBezTo>
                <a:cubicBezTo>
                  <a:pt x="109" y="288"/>
                  <a:pt x="113" y="288"/>
                  <a:pt x="117" y="288"/>
                </a:cubicBezTo>
                <a:cubicBezTo>
                  <a:pt x="124" y="288"/>
                  <a:pt x="131" y="287"/>
                  <a:pt x="138" y="287"/>
                </a:cubicBezTo>
                <a:cubicBezTo>
                  <a:pt x="140" y="287"/>
                  <a:pt x="143" y="286"/>
                  <a:pt x="146" y="286"/>
                </a:cubicBezTo>
                <a:cubicBezTo>
                  <a:pt x="152" y="297"/>
                  <a:pt x="163" y="305"/>
                  <a:pt x="177" y="305"/>
                </a:cubicBezTo>
                <a:cubicBezTo>
                  <a:pt x="197" y="305"/>
                  <a:pt x="213" y="289"/>
                  <a:pt x="213" y="269"/>
                </a:cubicBezTo>
                <a:cubicBezTo>
                  <a:pt x="213" y="249"/>
                  <a:pt x="197" y="233"/>
                  <a:pt x="177" y="233"/>
                </a:cubicBezTo>
                <a:close/>
                <a:moveTo>
                  <a:pt x="177" y="284"/>
                </a:moveTo>
                <a:cubicBezTo>
                  <a:pt x="169" y="284"/>
                  <a:pt x="162" y="277"/>
                  <a:pt x="162" y="269"/>
                </a:cubicBezTo>
                <a:cubicBezTo>
                  <a:pt x="162" y="261"/>
                  <a:pt x="169" y="254"/>
                  <a:pt x="177" y="254"/>
                </a:cubicBezTo>
                <a:cubicBezTo>
                  <a:pt x="185" y="254"/>
                  <a:pt x="192" y="261"/>
                  <a:pt x="192" y="269"/>
                </a:cubicBezTo>
                <a:cubicBezTo>
                  <a:pt x="192" y="277"/>
                  <a:pt x="185" y="284"/>
                  <a:pt x="177" y="28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" name="Freeform 61"/>
          <p:cNvSpPr>
            <a:spLocks noEditPoints="1"/>
          </p:cNvSpPr>
          <p:nvPr/>
        </p:nvSpPr>
        <p:spPr bwMode="auto">
          <a:xfrm>
            <a:off x="6389796" y="3193109"/>
            <a:ext cx="389141" cy="618634"/>
          </a:xfrm>
          <a:custGeom>
            <a:avLst/>
            <a:gdLst>
              <a:gd name="T0" fmla="*/ 149 w 187"/>
              <a:gd name="T1" fmla="*/ 71 h 298"/>
              <a:gd name="T2" fmla="*/ 149 w 187"/>
              <a:gd name="T3" fmla="*/ 62 h 298"/>
              <a:gd name="T4" fmla="*/ 159 w 187"/>
              <a:gd name="T5" fmla="*/ 62 h 298"/>
              <a:gd name="T6" fmla="*/ 159 w 187"/>
              <a:gd name="T7" fmla="*/ 0 h 298"/>
              <a:gd name="T8" fmla="*/ 28 w 187"/>
              <a:gd name="T9" fmla="*/ 0 h 298"/>
              <a:gd name="T10" fmla="*/ 28 w 187"/>
              <a:gd name="T11" fmla="*/ 62 h 298"/>
              <a:gd name="T12" fmla="*/ 38 w 187"/>
              <a:gd name="T13" fmla="*/ 62 h 298"/>
              <a:gd name="T14" fmla="*/ 38 w 187"/>
              <a:gd name="T15" fmla="*/ 71 h 298"/>
              <a:gd name="T16" fmla="*/ 0 w 187"/>
              <a:gd name="T17" fmla="*/ 115 h 298"/>
              <a:gd name="T18" fmla="*/ 0 w 187"/>
              <a:gd name="T19" fmla="*/ 253 h 298"/>
              <a:gd name="T20" fmla="*/ 46 w 187"/>
              <a:gd name="T21" fmla="*/ 298 h 298"/>
              <a:gd name="T22" fmla="*/ 141 w 187"/>
              <a:gd name="T23" fmla="*/ 298 h 298"/>
              <a:gd name="T24" fmla="*/ 187 w 187"/>
              <a:gd name="T25" fmla="*/ 253 h 298"/>
              <a:gd name="T26" fmla="*/ 187 w 187"/>
              <a:gd name="T27" fmla="*/ 115 h 298"/>
              <a:gd name="T28" fmla="*/ 149 w 187"/>
              <a:gd name="T29" fmla="*/ 71 h 298"/>
              <a:gd name="T30" fmla="*/ 141 w 187"/>
              <a:gd name="T31" fmla="*/ 270 h 298"/>
              <a:gd name="T32" fmla="*/ 46 w 187"/>
              <a:gd name="T33" fmla="*/ 270 h 298"/>
              <a:gd name="T34" fmla="*/ 29 w 187"/>
              <a:gd name="T35" fmla="*/ 253 h 298"/>
              <a:gd name="T36" fmla="*/ 29 w 187"/>
              <a:gd name="T37" fmla="*/ 115 h 298"/>
              <a:gd name="T38" fmla="*/ 46 w 187"/>
              <a:gd name="T39" fmla="*/ 99 h 298"/>
              <a:gd name="T40" fmla="*/ 67 w 187"/>
              <a:gd name="T41" fmla="*/ 99 h 298"/>
              <a:gd name="T42" fmla="*/ 67 w 187"/>
              <a:gd name="T43" fmla="*/ 62 h 298"/>
              <a:gd name="T44" fmla="*/ 121 w 187"/>
              <a:gd name="T45" fmla="*/ 62 h 298"/>
              <a:gd name="T46" fmla="*/ 121 w 187"/>
              <a:gd name="T47" fmla="*/ 99 h 298"/>
              <a:gd name="T48" fmla="*/ 141 w 187"/>
              <a:gd name="T49" fmla="*/ 99 h 298"/>
              <a:gd name="T50" fmla="*/ 158 w 187"/>
              <a:gd name="T51" fmla="*/ 115 h 298"/>
              <a:gd name="T52" fmla="*/ 158 w 187"/>
              <a:gd name="T53" fmla="*/ 128 h 298"/>
              <a:gd name="T54" fmla="*/ 64 w 187"/>
              <a:gd name="T55" fmla="*/ 128 h 298"/>
              <a:gd name="T56" fmla="*/ 64 w 187"/>
              <a:gd name="T57" fmla="*/ 241 h 298"/>
              <a:gd name="T58" fmla="*/ 158 w 187"/>
              <a:gd name="T59" fmla="*/ 241 h 298"/>
              <a:gd name="T60" fmla="*/ 158 w 187"/>
              <a:gd name="T61" fmla="*/ 253 h 298"/>
              <a:gd name="T62" fmla="*/ 141 w 187"/>
              <a:gd name="T63" fmla="*/ 270 h 298"/>
              <a:gd name="T64" fmla="*/ 89 w 187"/>
              <a:gd name="T65" fmla="*/ 194 h 298"/>
              <a:gd name="T66" fmla="*/ 89 w 187"/>
              <a:gd name="T67" fmla="*/ 175 h 298"/>
              <a:gd name="T68" fmla="*/ 112 w 187"/>
              <a:gd name="T69" fmla="*/ 175 h 298"/>
              <a:gd name="T70" fmla="*/ 112 w 187"/>
              <a:gd name="T71" fmla="*/ 151 h 298"/>
              <a:gd name="T72" fmla="*/ 131 w 187"/>
              <a:gd name="T73" fmla="*/ 151 h 298"/>
              <a:gd name="T74" fmla="*/ 131 w 187"/>
              <a:gd name="T75" fmla="*/ 175 h 298"/>
              <a:gd name="T76" fmla="*/ 155 w 187"/>
              <a:gd name="T77" fmla="*/ 175 h 298"/>
              <a:gd name="T78" fmla="*/ 155 w 187"/>
              <a:gd name="T79" fmla="*/ 194 h 298"/>
              <a:gd name="T80" fmla="*/ 131 w 187"/>
              <a:gd name="T81" fmla="*/ 194 h 298"/>
              <a:gd name="T82" fmla="*/ 131 w 187"/>
              <a:gd name="T83" fmla="*/ 217 h 298"/>
              <a:gd name="T84" fmla="*/ 112 w 187"/>
              <a:gd name="T85" fmla="*/ 217 h 298"/>
              <a:gd name="T86" fmla="*/ 112 w 187"/>
              <a:gd name="T87" fmla="*/ 194 h 298"/>
              <a:gd name="T88" fmla="*/ 89 w 187"/>
              <a:gd name="T89" fmla="*/ 194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7" h="298">
                <a:moveTo>
                  <a:pt x="149" y="71"/>
                </a:moveTo>
                <a:cubicBezTo>
                  <a:pt x="149" y="62"/>
                  <a:pt x="149" y="62"/>
                  <a:pt x="149" y="62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0"/>
                  <a:pt x="159" y="0"/>
                  <a:pt x="159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62"/>
                  <a:pt x="28" y="62"/>
                  <a:pt x="28" y="62"/>
                </a:cubicBezTo>
                <a:cubicBezTo>
                  <a:pt x="38" y="62"/>
                  <a:pt x="38" y="62"/>
                  <a:pt x="38" y="62"/>
                </a:cubicBezTo>
                <a:cubicBezTo>
                  <a:pt x="38" y="71"/>
                  <a:pt x="38" y="71"/>
                  <a:pt x="38" y="71"/>
                </a:cubicBezTo>
                <a:cubicBezTo>
                  <a:pt x="17" y="74"/>
                  <a:pt x="0" y="93"/>
                  <a:pt x="0" y="115"/>
                </a:cubicBezTo>
                <a:cubicBezTo>
                  <a:pt x="0" y="253"/>
                  <a:pt x="0" y="253"/>
                  <a:pt x="0" y="253"/>
                </a:cubicBezTo>
                <a:cubicBezTo>
                  <a:pt x="0" y="278"/>
                  <a:pt x="21" y="298"/>
                  <a:pt x="46" y="298"/>
                </a:cubicBezTo>
                <a:cubicBezTo>
                  <a:pt x="141" y="298"/>
                  <a:pt x="141" y="298"/>
                  <a:pt x="141" y="298"/>
                </a:cubicBezTo>
                <a:cubicBezTo>
                  <a:pt x="167" y="298"/>
                  <a:pt x="187" y="278"/>
                  <a:pt x="187" y="253"/>
                </a:cubicBezTo>
                <a:cubicBezTo>
                  <a:pt x="187" y="115"/>
                  <a:pt x="187" y="115"/>
                  <a:pt x="187" y="115"/>
                </a:cubicBezTo>
                <a:cubicBezTo>
                  <a:pt x="187" y="93"/>
                  <a:pt x="171" y="74"/>
                  <a:pt x="149" y="71"/>
                </a:cubicBezTo>
                <a:close/>
                <a:moveTo>
                  <a:pt x="141" y="270"/>
                </a:moveTo>
                <a:cubicBezTo>
                  <a:pt x="46" y="270"/>
                  <a:pt x="46" y="270"/>
                  <a:pt x="46" y="270"/>
                </a:cubicBezTo>
                <a:cubicBezTo>
                  <a:pt x="37" y="270"/>
                  <a:pt x="29" y="262"/>
                  <a:pt x="29" y="253"/>
                </a:cubicBezTo>
                <a:cubicBezTo>
                  <a:pt x="29" y="115"/>
                  <a:pt x="29" y="115"/>
                  <a:pt x="29" y="115"/>
                </a:cubicBezTo>
                <a:cubicBezTo>
                  <a:pt x="29" y="106"/>
                  <a:pt x="37" y="99"/>
                  <a:pt x="46" y="99"/>
                </a:cubicBezTo>
                <a:cubicBezTo>
                  <a:pt x="67" y="99"/>
                  <a:pt x="67" y="99"/>
                  <a:pt x="67" y="99"/>
                </a:cubicBezTo>
                <a:cubicBezTo>
                  <a:pt x="67" y="62"/>
                  <a:pt x="67" y="62"/>
                  <a:pt x="67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141" y="99"/>
                  <a:pt x="141" y="99"/>
                  <a:pt x="141" y="99"/>
                </a:cubicBezTo>
                <a:cubicBezTo>
                  <a:pt x="151" y="99"/>
                  <a:pt x="158" y="106"/>
                  <a:pt x="158" y="115"/>
                </a:cubicBezTo>
                <a:cubicBezTo>
                  <a:pt x="158" y="128"/>
                  <a:pt x="158" y="128"/>
                  <a:pt x="158" y="128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4" y="241"/>
                  <a:pt x="64" y="241"/>
                  <a:pt x="64" y="241"/>
                </a:cubicBezTo>
                <a:cubicBezTo>
                  <a:pt x="158" y="241"/>
                  <a:pt x="158" y="241"/>
                  <a:pt x="158" y="241"/>
                </a:cubicBezTo>
                <a:cubicBezTo>
                  <a:pt x="158" y="253"/>
                  <a:pt x="158" y="253"/>
                  <a:pt x="158" y="253"/>
                </a:cubicBezTo>
                <a:cubicBezTo>
                  <a:pt x="158" y="262"/>
                  <a:pt x="151" y="270"/>
                  <a:pt x="141" y="270"/>
                </a:cubicBezTo>
                <a:close/>
                <a:moveTo>
                  <a:pt x="89" y="194"/>
                </a:moveTo>
                <a:cubicBezTo>
                  <a:pt x="89" y="175"/>
                  <a:pt x="89" y="175"/>
                  <a:pt x="89" y="175"/>
                </a:cubicBezTo>
                <a:cubicBezTo>
                  <a:pt x="112" y="175"/>
                  <a:pt x="112" y="175"/>
                  <a:pt x="112" y="175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1" y="175"/>
                  <a:pt x="131" y="175"/>
                  <a:pt x="131" y="175"/>
                </a:cubicBezTo>
                <a:cubicBezTo>
                  <a:pt x="155" y="175"/>
                  <a:pt x="155" y="175"/>
                  <a:pt x="155" y="175"/>
                </a:cubicBezTo>
                <a:cubicBezTo>
                  <a:pt x="155" y="194"/>
                  <a:pt x="155" y="194"/>
                  <a:pt x="155" y="194"/>
                </a:cubicBezTo>
                <a:cubicBezTo>
                  <a:pt x="131" y="194"/>
                  <a:pt x="131" y="194"/>
                  <a:pt x="131" y="194"/>
                </a:cubicBezTo>
                <a:cubicBezTo>
                  <a:pt x="131" y="217"/>
                  <a:pt x="131" y="217"/>
                  <a:pt x="131" y="217"/>
                </a:cubicBezTo>
                <a:cubicBezTo>
                  <a:pt x="112" y="217"/>
                  <a:pt x="112" y="217"/>
                  <a:pt x="112" y="217"/>
                </a:cubicBezTo>
                <a:cubicBezTo>
                  <a:pt x="112" y="194"/>
                  <a:pt x="112" y="194"/>
                  <a:pt x="112" y="194"/>
                </a:cubicBezTo>
                <a:lnTo>
                  <a:pt x="89" y="1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0" name="Freeform 62"/>
          <p:cNvSpPr>
            <a:spLocks noEditPoints="1"/>
          </p:cNvSpPr>
          <p:nvPr/>
        </p:nvSpPr>
        <p:spPr bwMode="auto">
          <a:xfrm>
            <a:off x="9226862" y="3242998"/>
            <a:ext cx="615308" cy="531050"/>
          </a:xfrm>
          <a:custGeom>
            <a:avLst/>
            <a:gdLst>
              <a:gd name="T0" fmla="*/ 264 w 296"/>
              <a:gd name="T1" fmla="*/ 53 h 256"/>
              <a:gd name="T2" fmla="*/ 272 w 296"/>
              <a:gd name="T3" fmla="*/ 0 h 256"/>
              <a:gd name="T4" fmla="*/ 160 w 296"/>
              <a:gd name="T5" fmla="*/ 53 h 256"/>
              <a:gd name="T6" fmla="*/ 168 w 296"/>
              <a:gd name="T7" fmla="*/ 61 h 256"/>
              <a:gd name="T8" fmla="*/ 136 w 296"/>
              <a:gd name="T9" fmla="*/ 94 h 256"/>
              <a:gd name="T10" fmla="*/ 24 w 296"/>
              <a:gd name="T11" fmla="*/ 56 h 256"/>
              <a:gd name="T12" fmla="*/ 32 w 296"/>
              <a:gd name="T13" fmla="*/ 94 h 256"/>
              <a:gd name="T14" fmla="*/ 0 w 296"/>
              <a:gd name="T15" fmla="*/ 140 h 256"/>
              <a:gd name="T16" fmla="*/ 39 w 296"/>
              <a:gd name="T17" fmla="*/ 256 h 256"/>
              <a:gd name="T18" fmla="*/ 148 w 296"/>
              <a:gd name="T19" fmla="*/ 244 h 256"/>
              <a:gd name="T20" fmla="*/ 257 w 296"/>
              <a:gd name="T21" fmla="*/ 256 h 256"/>
              <a:gd name="T22" fmla="*/ 296 w 296"/>
              <a:gd name="T23" fmla="*/ 99 h 256"/>
              <a:gd name="T24" fmla="*/ 135 w 296"/>
              <a:gd name="T25" fmla="*/ 217 h 256"/>
              <a:gd name="T26" fmla="*/ 39 w 296"/>
              <a:gd name="T27" fmla="*/ 231 h 256"/>
              <a:gd name="T28" fmla="*/ 104 w 296"/>
              <a:gd name="T29" fmla="*/ 218 h 256"/>
              <a:gd name="T30" fmla="*/ 25 w 296"/>
              <a:gd name="T31" fmla="*/ 141 h 256"/>
              <a:gd name="T32" fmla="*/ 39 w 296"/>
              <a:gd name="T33" fmla="*/ 126 h 256"/>
              <a:gd name="T34" fmla="*/ 57 w 296"/>
              <a:gd name="T35" fmla="*/ 94 h 256"/>
              <a:gd name="T36" fmla="*/ 103 w 296"/>
              <a:gd name="T37" fmla="*/ 126 h 256"/>
              <a:gd name="T38" fmla="*/ 135 w 296"/>
              <a:gd name="T39" fmla="*/ 140 h 256"/>
              <a:gd name="T40" fmla="*/ 271 w 296"/>
              <a:gd name="T41" fmla="*/ 109 h 256"/>
              <a:gd name="T42" fmla="*/ 191 w 296"/>
              <a:gd name="T43" fmla="*/ 206 h 256"/>
              <a:gd name="T44" fmla="*/ 271 w 296"/>
              <a:gd name="T45" fmla="*/ 217 h 256"/>
              <a:gd name="T46" fmla="*/ 175 w 296"/>
              <a:gd name="T47" fmla="*/ 231 h 256"/>
              <a:gd name="T48" fmla="*/ 161 w 296"/>
              <a:gd name="T49" fmla="*/ 99 h 256"/>
              <a:gd name="T50" fmla="*/ 193 w 296"/>
              <a:gd name="T51" fmla="*/ 85 h 256"/>
              <a:gd name="T52" fmla="*/ 239 w 296"/>
              <a:gd name="T53" fmla="*/ 53 h 256"/>
              <a:gd name="T54" fmla="*/ 257 w 296"/>
              <a:gd name="T55" fmla="*/ 85 h 256"/>
              <a:gd name="T56" fmla="*/ 271 w 296"/>
              <a:gd name="T57" fmla="*/ 109 h 256"/>
              <a:gd name="T58" fmla="*/ 212 w 296"/>
              <a:gd name="T59" fmla="*/ 150 h 256"/>
              <a:gd name="T60" fmla="*/ 232 w 296"/>
              <a:gd name="T61" fmla="*/ 130 h 256"/>
              <a:gd name="T62" fmla="*/ 248 w 296"/>
              <a:gd name="T63" fmla="*/ 150 h 256"/>
              <a:gd name="T64" fmla="*/ 268 w 296"/>
              <a:gd name="T65" fmla="*/ 166 h 256"/>
              <a:gd name="T66" fmla="*/ 248 w 296"/>
              <a:gd name="T67" fmla="*/ 186 h 256"/>
              <a:gd name="T68" fmla="*/ 232 w 296"/>
              <a:gd name="T69" fmla="*/ 16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6" h="256">
                <a:moveTo>
                  <a:pt x="264" y="61"/>
                </a:moveTo>
                <a:cubicBezTo>
                  <a:pt x="264" y="53"/>
                  <a:pt x="264" y="53"/>
                  <a:pt x="264" y="53"/>
                </a:cubicBezTo>
                <a:cubicBezTo>
                  <a:pt x="272" y="53"/>
                  <a:pt x="272" y="53"/>
                  <a:pt x="272" y="53"/>
                </a:cubicBezTo>
                <a:cubicBezTo>
                  <a:pt x="272" y="0"/>
                  <a:pt x="272" y="0"/>
                  <a:pt x="272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60" y="53"/>
                  <a:pt x="160" y="53"/>
                  <a:pt x="160" y="53"/>
                </a:cubicBezTo>
                <a:cubicBezTo>
                  <a:pt x="168" y="53"/>
                  <a:pt x="168" y="53"/>
                  <a:pt x="168" y="53"/>
                </a:cubicBezTo>
                <a:cubicBezTo>
                  <a:pt x="168" y="61"/>
                  <a:pt x="168" y="61"/>
                  <a:pt x="168" y="61"/>
                </a:cubicBezTo>
                <a:cubicBezTo>
                  <a:pt x="150" y="64"/>
                  <a:pt x="136" y="80"/>
                  <a:pt x="136" y="99"/>
                </a:cubicBezTo>
                <a:cubicBezTo>
                  <a:pt x="136" y="94"/>
                  <a:pt x="136" y="94"/>
                  <a:pt x="136" y="94"/>
                </a:cubicBezTo>
                <a:cubicBezTo>
                  <a:pt x="136" y="56"/>
                  <a:pt x="136" y="56"/>
                  <a:pt x="136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94"/>
                  <a:pt x="24" y="94"/>
                  <a:pt x="24" y="94"/>
                </a:cubicBezTo>
                <a:cubicBezTo>
                  <a:pt x="32" y="94"/>
                  <a:pt x="32" y="94"/>
                  <a:pt x="32" y="94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14" y="105"/>
                  <a:pt x="0" y="121"/>
                  <a:pt x="0" y="140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38"/>
                  <a:pt x="18" y="256"/>
                  <a:pt x="39" y="256"/>
                </a:cubicBezTo>
                <a:cubicBezTo>
                  <a:pt x="121" y="256"/>
                  <a:pt x="121" y="256"/>
                  <a:pt x="121" y="256"/>
                </a:cubicBezTo>
                <a:cubicBezTo>
                  <a:pt x="131" y="256"/>
                  <a:pt x="141" y="251"/>
                  <a:pt x="148" y="244"/>
                </a:cubicBezTo>
                <a:cubicBezTo>
                  <a:pt x="155" y="251"/>
                  <a:pt x="164" y="256"/>
                  <a:pt x="175" y="256"/>
                </a:cubicBezTo>
                <a:cubicBezTo>
                  <a:pt x="257" y="256"/>
                  <a:pt x="257" y="256"/>
                  <a:pt x="257" y="256"/>
                </a:cubicBezTo>
                <a:cubicBezTo>
                  <a:pt x="278" y="256"/>
                  <a:pt x="296" y="238"/>
                  <a:pt x="296" y="217"/>
                </a:cubicBezTo>
                <a:cubicBezTo>
                  <a:pt x="296" y="99"/>
                  <a:pt x="296" y="99"/>
                  <a:pt x="296" y="99"/>
                </a:cubicBezTo>
                <a:cubicBezTo>
                  <a:pt x="296" y="80"/>
                  <a:pt x="282" y="64"/>
                  <a:pt x="264" y="61"/>
                </a:cubicBezTo>
                <a:close/>
                <a:moveTo>
                  <a:pt x="135" y="217"/>
                </a:moveTo>
                <a:cubicBezTo>
                  <a:pt x="135" y="225"/>
                  <a:pt x="129" y="231"/>
                  <a:pt x="121" y="231"/>
                </a:cubicBezTo>
                <a:cubicBezTo>
                  <a:pt x="39" y="231"/>
                  <a:pt x="39" y="231"/>
                  <a:pt x="39" y="231"/>
                </a:cubicBezTo>
                <a:cubicBezTo>
                  <a:pt x="31" y="231"/>
                  <a:pt x="25" y="225"/>
                  <a:pt x="25" y="218"/>
                </a:cubicBezTo>
                <a:cubicBezTo>
                  <a:pt x="104" y="218"/>
                  <a:pt x="104" y="218"/>
                  <a:pt x="104" y="218"/>
                </a:cubicBezTo>
                <a:cubicBezTo>
                  <a:pt x="104" y="141"/>
                  <a:pt x="104" y="141"/>
                  <a:pt x="104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25" y="140"/>
                  <a:pt x="25" y="140"/>
                  <a:pt x="25" y="140"/>
                </a:cubicBezTo>
                <a:cubicBezTo>
                  <a:pt x="25" y="132"/>
                  <a:pt x="31" y="126"/>
                  <a:pt x="39" y="126"/>
                </a:cubicBezTo>
                <a:cubicBezTo>
                  <a:pt x="57" y="126"/>
                  <a:pt x="57" y="126"/>
                  <a:pt x="57" y="126"/>
                </a:cubicBezTo>
                <a:cubicBezTo>
                  <a:pt x="57" y="94"/>
                  <a:pt x="57" y="94"/>
                  <a:pt x="57" y="94"/>
                </a:cubicBezTo>
                <a:cubicBezTo>
                  <a:pt x="103" y="94"/>
                  <a:pt x="103" y="94"/>
                  <a:pt x="103" y="94"/>
                </a:cubicBezTo>
                <a:cubicBezTo>
                  <a:pt x="103" y="126"/>
                  <a:pt x="103" y="126"/>
                  <a:pt x="103" y="126"/>
                </a:cubicBezTo>
                <a:cubicBezTo>
                  <a:pt x="121" y="126"/>
                  <a:pt x="121" y="126"/>
                  <a:pt x="121" y="126"/>
                </a:cubicBezTo>
                <a:cubicBezTo>
                  <a:pt x="129" y="126"/>
                  <a:pt x="135" y="132"/>
                  <a:pt x="135" y="140"/>
                </a:cubicBezTo>
                <a:lnTo>
                  <a:pt x="135" y="217"/>
                </a:lnTo>
                <a:close/>
                <a:moveTo>
                  <a:pt x="271" y="109"/>
                </a:moveTo>
                <a:cubicBezTo>
                  <a:pt x="191" y="109"/>
                  <a:pt x="191" y="109"/>
                  <a:pt x="191" y="109"/>
                </a:cubicBezTo>
                <a:cubicBezTo>
                  <a:pt x="191" y="206"/>
                  <a:pt x="191" y="206"/>
                  <a:pt x="191" y="206"/>
                </a:cubicBezTo>
                <a:cubicBezTo>
                  <a:pt x="271" y="206"/>
                  <a:pt x="271" y="206"/>
                  <a:pt x="271" y="206"/>
                </a:cubicBezTo>
                <a:cubicBezTo>
                  <a:pt x="271" y="217"/>
                  <a:pt x="271" y="217"/>
                  <a:pt x="271" y="217"/>
                </a:cubicBezTo>
                <a:cubicBezTo>
                  <a:pt x="271" y="225"/>
                  <a:pt x="265" y="231"/>
                  <a:pt x="257" y="231"/>
                </a:cubicBezTo>
                <a:cubicBezTo>
                  <a:pt x="175" y="231"/>
                  <a:pt x="175" y="231"/>
                  <a:pt x="175" y="231"/>
                </a:cubicBezTo>
                <a:cubicBezTo>
                  <a:pt x="167" y="231"/>
                  <a:pt x="161" y="225"/>
                  <a:pt x="161" y="217"/>
                </a:cubicBezTo>
                <a:cubicBezTo>
                  <a:pt x="161" y="99"/>
                  <a:pt x="161" y="99"/>
                  <a:pt x="161" y="99"/>
                </a:cubicBezTo>
                <a:cubicBezTo>
                  <a:pt x="161" y="91"/>
                  <a:pt x="167" y="85"/>
                  <a:pt x="175" y="85"/>
                </a:cubicBezTo>
                <a:cubicBezTo>
                  <a:pt x="193" y="85"/>
                  <a:pt x="193" y="85"/>
                  <a:pt x="193" y="85"/>
                </a:cubicBezTo>
                <a:cubicBezTo>
                  <a:pt x="193" y="53"/>
                  <a:pt x="193" y="53"/>
                  <a:pt x="193" y="53"/>
                </a:cubicBezTo>
                <a:cubicBezTo>
                  <a:pt x="239" y="53"/>
                  <a:pt x="239" y="53"/>
                  <a:pt x="239" y="53"/>
                </a:cubicBezTo>
                <a:cubicBezTo>
                  <a:pt x="239" y="85"/>
                  <a:pt x="239" y="85"/>
                  <a:pt x="239" y="85"/>
                </a:cubicBezTo>
                <a:cubicBezTo>
                  <a:pt x="257" y="85"/>
                  <a:pt x="257" y="85"/>
                  <a:pt x="257" y="85"/>
                </a:cubicBezTo>
                <a:cubicBezTo>
                  <a:pt x="265" y="85"/>
                  <a:pt x="271" y="91"/>
                  <a:pt x="271" y="99"/>
                </a:cubicBezTo>
                <a:lnTo>
                  <a:pt x="271" y="109"/>
                </a:lnTo>
                <a:close/>
                <a:moveTo>
                  <a:pt x="212" y="166"/>
                </a:moveTo>
                <a:cubicBezTo>
                  <a:pt x="212" y="150"/>
                  <a:pt x="212" y="150"/>
                  <a:pt x="212" y="150"/>
                </a:cubicBezTo>
                <a:cubicBezTo>
                  <a:pt x="232" y="150"/>
                  <a:pt x="232" y="150"/>
                  <a:pt x="232" y="150"/>
                </a:cubicBezTo>
                <a:cubicBezTo>
                  <a:pt x="232" y="130"/>
                  <a:pt x="232" y="130"/>
                  <a:pt x="232" y="130"/>
                </a:cubicBezTo>
                <a:cubicBezTo>
                  <a:pt x="248" y="130"/>
                  <a:pt x="248" y="130"/>
                  <a:pt x="248" y="130"/>
                </a:cubicBezTo>
                <a:cubicBezTo>
                  <a:pt x="248" y="150"/>
                  <a:pt x="248" y="150"/>
                  <a:pt x="248" y="150"/>
                </a:cubicBezTo>
                <a:cubicBezTo>
                  <a:pt x="268" y="150"/>
                  <a:pt x="268" y="150"/>
                  <a:pt x="268" y="150"/>
                </a:cubicBezTo>
                <a:cubicBezTo>
                  <a:pt x="268" y="166"/>
                  <a:pt x="268" y="166"/>
                  <a:pt x="268" y="166"/>
                </a:cubicBezTo>
                <a:cubicBezTo>
                  <a:pt x="248" y="166"/>
                  <a:pt x="248" y="166"/>
                  <a:pt x="248" y="166"/>
                </a:cubicBezTo>
                <a:cubicBezTo>
                  <a:pt x="248" y="186"/>
                  <a:pt x="248" y="186"/>
                  <a:pt x="248" y="186"/>
                </a:cubicBezTo>
                <a:cubicBezTo>
                  <a:pt x="232" y="186"/>
                  <a:pt x="232" y="186"/>
                  <a:pt x="232" y="186"/>
                </a:cubicBezTo>
                <a:cubicBezTo>
                  <a:pt x="232" y="166"/>
                  <a:pt x="232" y="166"/>
                  <a:pt x="232" y="166"/>
                </a:cubicBezTo>
                <a:lnTo>
                  <a:pt x="212" y="1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1" name="Freeform 63"/>
          <p:cNvSpPr>
            <a:spLocks noEditPoints="1"/>
          </p:cNvSpPr>
          <p:nvPr/>
        </p:nvSpPr>
        <p:spPr bwMode="auto">
          <a:xfrm>
            <a:off x="7242358" y="3197543"/>
            <a:ext cx="676284" cy="578722"/>
          </a:xfrm>
          <a:custGeom>
            <a:avLst/>
            <a:gdLst>
              <a:gd name="T0" fmla="*/ 488 w 610"/>
              <a:gd name="T1" fmla="*/ 247 h 522"/>
              <a:gd name="T2" fmla="*/ 441 w 610"/>
              <a:gd name="T3" fmla="*/ 191 h 522"/>
              <a:gd name="T4" fmla="*/ 550 w 610"/>
              <a:gd name="T5" fmla="*/ 99 h 522"/>
              <a:gd name="T6" fmla="*/ 584 w 610"/>
              <a:gd name="T7" fmla="*/ 138 h 522"/>
              <a:gd name="T8" fmla="*/ 610 w 610"/>
              <a:gd name="T9" fmla="*/ 116 h 522"/>
              <a:gd name="T10" fmla="*/ 514 w 610"/>
              <a:gd name="T11" fmla="*/ 0 h 522"/>
              <a:gd name="T12" fmla="*/ 486 w 610"/>
              <a:gd name="T13" fmla="*/ 22 h 522"/>
              <a:gd name="T14" fmla="*/ 526 w 610"/>
              <a:gd name="T15" fmla="*/ 69 h 522"/>
              <a:gd name="T16" fmla="*/ 415 w 610"/>
              <a:gd name="T17" fmla="*/ 161 h 522"/>
              <a:gd name="T18" fmla="*/ 370 w 610"/>
              <a:gd name="T19" fmla="*/ 105 h 522"/>
              <a:gd name="T20" fmla="*/ 120 w 610"/>
              <a:gd name="T21" fmla="*/ 312 h 522"/>
              <a:gd name="T22" fmla="*/ 109 w 610"/>
              <a:gd name="T23" fmla="*/ 421 h 522"/>
              <a:gd name="T24" fmla="*/ 0 w 610"/>
              <a:gd name="T25" fmla="*/ 511 h 522"/>
              <a:gd name="T26" fmla="*/ 36 w 610"/>
              <a:gd name="T27" fmla="*/ 522 h 522"/>
              <a:gd name="T28" fmla="*/ 132 w 610"/>
              <a:gd name="T29" fmla="*/ 443 h 522"/>
              <a:gd name="T30" fmla="*/ 239 w 610"/>
              <a:gd name="T31" fmla="*/ 454 h 522"/>
              <a:gd name="T32" fmla="*/ 488 w 610"/>
              <a:gd name="T33" fmla="*/ 247 h 522"/>
              <a:gd name="T34" fmla="*/ 426 w 610"/>
              <a:gd name="T35" fmla="*/ 241 h 522"/>
              <a:gd name="T36" fmla="*/ 353 w 610"/>
              <a:gd name="T37" fmla="*/ 301 h 522"/>
              <a:gd name="T38" fmla="*/ 334 w 610"/>
              <a:gd name="T39" fmla="*/ 279 h 522"/>
              <a:gd name="T40" fmla="*/ 407 w 610"/>
              <a:gd name="T41" fmla="*/ 219 h 522"/>
              <a:gd name="T42" fmla="*/ 426 w 610"/>
              <a:gd name="T43" fmla="*/ 241 h 522"/>
              <a:gd name="T44" fmla="*/ 383 w 610"/>
              <a:gd name="T45" fmla="*/ 189 h 522"/>
              <a:gd name="T46" fmla="*/ 310 w 610"/>
              <a:gd name="T47" fmla="*/ 249 h 522"/>
              <a:gd name="T48" fmla="*/ 291 w 610"/>
              <a:gd name="T49" fmla="*/ 226 h 522"/>
              <a:gd name="T50" fmla="*/ 364 w 610"/>
              <a:gd name="T51" fmla="*/ 166 h 522"/>
              <a:gd name="T52" fmla="*/ 383 w 610"/>
              <a:gd name="T53" fmla="*/ 189 h 522"/>
              <a:gd name="T54" fmla="*/ 154 w 610"/>
              <a:gd name="T55" fmla="*/ 402 h 522"/>
              <a:gd name="T56" fmla="*/ 162 w 610"/>
              <a:gd name="T57" fmla="*/ 335 h 522"/>
              <a:gd name="T58" fmla="*/ 270 w 610"/>
              <a:gd name="T59" fmla="*/ 245 h 522"/>
              <a:gd name="T60" fmla="*/ 332 w 610"/>
              <a:gd name="T61" fmla="*/ 320 h 522"/>
              <a:gd name="T62" fmla="*/ 308 w 610"/>
              <a:gd name="T63" fmla="*/ 340 h 522"/>
              <a:gd name="T64" fmla="*/ 278 w 610"/>
              <a:gd name="T65" fmla="*/ 303 h 522"/>
              <a:gd name="T66" fmla="*/ 257 w 610"/>
              <a:gd name="T67" fmla="*/ 320 h 522"/>
              <a:gd name="T68" fmla="*/ 287 w 610"/>
              <a:gd name="T69" fmla="*/ 357 h 522"/>
              <a:gd name="T70" fmla="*/ 267 w 610"/>
              <a:gd name="T71" fmla="*/ 374 h 522"/>
              <a:gd name="T72" fmla="*/ 237 w 610"/>
              <a:gd name="T73" fmla="*/ 337 h 522"/>
              <a:gd name="T74" fmla="*/ 216 w 610"/>
              <a:gd name="T75" fmla="*/ 355 h 522"/>
              <a:gd name="T76" fmla="*/ 246 w 610"/>
              <a:gd name="T77" fmla="*/ 391 h 522"/>
              <a:gd name="T78" fmla="*/ 225 w 610"/>
              <a:gd name="T79" fmla="*/ 410 h 522"/>
              <a:gd name="T80" fmla="*/ 154 w 610"/>
              <a:gd name="T81" fmla="*/ 402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10" h="522">
                <a:moveTo>
                  <a:pt x="488" y="247"/>
                </a:moveTo>
                <a:lnTo>
                  <a:pt x="441" y="191"/>
                </a:lnTo>
                <a:lnTo>
                  <a:pt x="550" y="99"/>
                </a:lnTo>
                <a:lnTo>
                  <a:pt x="584" y="138"/>
                </a:lnTo>
                <a:lnTo>
                  <a:pt x="610" y="116"/>
                </a:lnTo>
                <a:lnTo>
                  <a:pt x="514" y="0"/>
                </a:lnTo>
                <a:lnTo>
                  <a:pt x="486" y="22"/>
                </a:lnTo>
                <a:lnTo>
                  <a:pt x="526" y="69"/>
                </a:lnTo>
                <a:lnTo>
                  <a:pt x="415" y="161"/>
                </a:lnTo>
                <a:lnTo>
                  <a:pt x="370" y="105"/>
                </a:lnTo>
                <a:lnTo>
                  <a:pt x="120" y="312"/>
                </a:lnTo>
                <a:lnTo>
                  <a:pt x="109" y="421"/>
                </a:lnTo>
                <a:lnTo>
                  <a:pt x="0" y="511"/>
                </a:lnTo>
                <a:lnTo>
                  <a:pt x="36" y="522"/>
                </a:lnTo>
                <a:lnTo>
                  <a:pt x="132" y="443"/>
                </a:lnTo>
                <a:lnTo>
                  <a:pt x="239" y="454"/>
                </a:lnTo>
                <a:lnTo>
                  <a:pt x="488" y="247"/>
                </a:lnTo>
                <a:close/>
                <a:moveTo>
                  <a:pt x="426" y="241"/>
                </a:moveTo>
                <a:lnTo>
                  <a:pt x="353" y="301"/>
                </a:lnTo>
                <a:lnTo>
                  <a:pt x="334" y="279"/>
                </a:lnTo>
                <a:lnTo>
                  <a:pt x="407" y="219"/>
                </a:lnTo>
                <a:lnTo>
                  <a:pt x="426" y="241"/>
                </a:lnTo>
                <a:close/>
                <a:moveTo>
                  <a:pt x="383" y="189"/>
                </a:moveTo>
                <a:lnTo>
                  <a:pt x="310" y="249"/>
                </a:lnTo>
                <a:lnTo>
                  <a:pt x="291" y="226"/>
                </a:lnTo>
                <a:lnTo>
                  <a:pt x="364" y="166"/>
                </a:lnTo>
                <a:lnTo>
                  <a:pt x="383" y="189"/>
                </a:lnTo>
                <a:close/>
                <a:moveTo>
                  <a:pt x="154" y="402"/>
                </a:moveTo>
                <a:lnTo>
                  <a:pt x="162" y="335"/>
                </a:lnTo>
                <a:lnTo>
                  <a:pt x="270" y="245"/>
                </a:lnTo>
                <a:lnTo>
                  <a:pt x="332" y="320"/>
                </a:lnTo>
                <a:lnTo>
                  <a:pt x="308" y="340"/>
                </a:lnTo>
                <a:lnTo>
                  <a:pt x="278" y="303"/>
                </a:lnTo>
                <a:lnTo>
                  <a:pt x="257" y="320"/>
                </a:lnTo>
                <a:lnTo>
                  <a:pt x="287" y="357"/>
                </a:lnTo>
                <a:lnTo>
                  <a:pt x="267" y="374"/>
                </a:lnTo>
                <a:lnTo>
                  <a:pt x="237" y="337"/>
                </a:lnTo>
                <a:lnTo>
                  <a:pt x="216" y="355"/>
                </a:lnTo>
                <a:lnTo>
                  <a:pt x="246" y="391"/>
                </a:lnTo>
                <a:lnTo>
                  <a:pt x="225" y="410"/>
                </a:lnTo>
                <a:lnTo>
                  <a:pt x="154" y="40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2" name="Freeform 64"/>
          <p:cNvSpPr>
            <a:spLocks noEditPoints="1"/>
          </p:cNvSpPr>
          <p:nvPr/>
        </p:nvSpPr>
        <p:spPr bwMode="auto">
          <a:xfrm>
            <a:off x="8270087" y="3242998"/>
            <a:ext cx="558767" cy="524398"/>
          </a:xfrm>
          <a:custGeom>
            <a:avLst/>
            <a:gdLst>
              <a:gd name="T0" fmla="*/ 234 w 269"/>
              <a:gd name="T1" fmla="*/ 0 h 253"/>
              <a:gd name="T2" fmla="*/ 234 w 269"/>
              <a:gd name="T3" fmla="*/ 71 h 253"/>
              <a:gd name="T4" fmla="*/ 193 w 269"/>
              <a:gd name="T5" fmla="*/ 71 h 253"/>
              <a:gd name="T6" fmla="*/ 145 w 269"/>
              <a:gd name="T7" fmla="*/ 32 h 253"/>
              <a:gd name="T8" fmla="*/ 49 w 269"/>
              <a:gd name="T9" fmla="*/ 32 h 253"/>
              <a:gd name="T10" fmla="*/ 0 w 269"/>
              <a:gd name="T11" fmla="*/ 81 h 253"/>
              <a:gd name="T12" fmla="*/ 0 w 269"/>
              <a:gd name="T13" fmla="*/ 178 h 253"/>
              <a:gd name="T14" fmla="*/ 49 w 269"/>
              <a:gd name="T15" fmla="*/ 227 h 253"/>
              <a:gd name="T16" fmla="*/ 145 w 269"/>
              <a:gd name="T17" fmla="*/ 227 h 253"/>
              <a:gd name="T18" fmla="*/ 191 w 269"/>
              <a:gd name="T19" fmla="*/ 194 h 253"/>
              <a:gd name="T20" fmla="*/ 234 w 269"/>
              <a:gd name="T21" fmla="*/ 194 h 253"/>
              <a:gd name="T22" fmla="*/ 234 w 269"/>
              <a:gd name="T23" fmla="*/ 253 h 253"/>
              <a:gd name="T24" fmla="*/ 269 w 269"/>
              <a:gd name="T25" fmla="*/ 253 h 253"/>
              <a:gd name="T26" fmla="*/ 269 w 269"/>
              <a:gd name="T27" fmla="*/ 0 h 253"/>
              <a:gd name="T28" fmla="*/ 234 w 269"/>
              <a:gd name="T29" fmla="*/ 0 h 253"/>
              <a:gd name="T30" fmla="*/ 163 w 269"/>
              <a:gd name="T31" fmla="*/ 178 h 253"/>
              <a:gd name="T32" fmla="*/ 145 w 269"/>
              <a:gd name="T33" fmla="*/ 196 h 253"/>
              <a:gd name="T34" fmla="*/ 49 w 269"/>
              <a:gd name="T35" fmla="*/ 196 h 253"/>
              <a:gd name="T36" fmla="*/ 31 w 269"/>
              <a:gd name="T37" fmla="*/ 178 h 253"/>
              <a:gd name="T38" fmla="*/ 31 w 269"/>
              <a:gd name="T39" fmla="*/ 81 h 253"/>
              <a:gd name="T40" fmla="*/ 49 w 269"/>
              <a:gd name="T41" fmla="*/ 64 h 253"/>
              <a:gd name="T42" fmla="*/ 145 w 269"/>
              <a:gd name="T43" fmla="*/ 64 h 253"/>
              <a:gd name="T44" fmla="*/ 163 w 269"/>
              <a:gd name="T45" fmla="*/ 81 h 253"/>
              <a:gd name="T46" fmla="*/ 163 w 269"/>
              <a:gd name="T47" fmla="*/ 178 h 253"/>
              <a:gd name="T48" fmla="*/ 194 w 269"/>
              <a:gd name="T49" fmla="*/ 173 h 253"/>
              <a:gd name="T50" fmla="*/ 194 w 269"/>
              <a:gd name="T51" fmla="*/ 92 h 253"/>
              <a:gd name="T52" fmla="*/ 234 w 269"/>
              <a:gd name="T53" fmla="*/ 92 h 253"/>
              <a:gd name="T54" fmla="*/ 234 w 269"/>
              <a:gd name="T55" fmla="*/ 173 h 253"/>
              <a:gd name="T56" fmla="*/ 194 w 269"/>
              <a:gd name="T57" fmla="*/ 173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69" h="253">
                <a:moveTo>
                  <a:pt x="234" y="0"/>
                </a:moveTo>
                <a:cubicBezTo>
                  <a:pt x="234" y="71"/>
                  <a:pt x="234" y="71"/>
                  <a:pt x="234" y="71"/>
                </a:cubicBezTo>
                <a:cubicBezTo>
                  <a:pt x="193" y="71"/>
                  <a:pt x="193" y="71"/>
                  <a:pt x="193" y="71"/>
                </a:cubicBezTo>
                <a:cubicBezTo>
                  <a:pt x="188" y="49"/>
                  <a:pt x="169" y="32"/>
                  <a:pt x="145" y="32"/>
                </a:cubicBezTo>
                <a:cubicBezTo>
                  <a:pt x="49" y="32"/>
                  <a:pt x="49" y="32"/>
                  <a:pt x="49" y="32"/>
                </a:cubicBezTo>
                <a:cubicBezTo>
                  <a:pt x="22" y="32"/>
                  <a:pt x="0" y="54"/>
                  <a:pt x="0" y="81"/>
                </a:cubicBezTo>
                <a:cubicBezTo>
                  <a:pt x="0" y="178"/>
                  <a:pt x="0" y="178"/>
                  <a:pt x="0" y="178"/>
                </a:cubicBezTo>
                <a:cubicBezTo>
                  <a:pt x="0" y="205"/>
                  <a:pt x="22" y="227"/>
                  <a:pt x="49" y="227"/>
                </a:cubicBezTo>
                <a:cubicBezTo>
                  <a:pt x="145" y="227"/>
                  <a:pt x="145" y="227"/>
                  <a:pt x="145" y="227"/>
                </a:cubicBezTo>
                <a:cubicBezTo>
                  <a:pt x="167" y="227"/>
                  <a:pt x="185" y="213"/>
                  <a:pt x="191" y="194"/>
                </a:cubicBezTo>
                <a:cubicBezTo>
                  <a:pt x="234" y="194"/>
                  <a:pt x="234" y="194"/>
                  <a:pt x="234" y="194"/>
                </a:cubicBezTo>
                <a:cubicBezTo>
                  <a:pt x="234" y="253"/>
                  <a:pt x="234" y="253"/>
                  <a:pt x="234" y="253"/>
                </a:cubicBezTo>
                <a:cubicBezTo>
                  <a:pt x="269" y="253"/>
                  <a:pt x="269" y="253"/>
                  <a:pt x="269" y="253"/>
                </a:cubicBezTo>
                <a:cubicBezTo>
                  <a:pt x="269" y="0"/>
                  <a:pt x="269" y="0"/>
                  <a:pt x="269" y="0"/>
                </a:cubicBezTo>
                <a:lnTo>
                  <a:pt x="234" y="0"/>
                </a:lnTo>
                <a:close/>
                <a:moveTo>
                  <a:pt x="163" y="178"/>
                </a:moveTo>
                <a:cubicBezTo>
                  <a:pt x="163" y="188"/>
                  <a:pt x="155" y="196"/>
                  <a:pt x="145" y="196"/>
                </a:cubicBezTo>
                <a:cubicBezTo>
                  <a:pt x="49" y="196"/>
                  <a:pt x="49" y="196"/>
                  <a:pt x="49" y="196"/>
                </a:cubicBezTo>
                <a:cubicBezTo>
                  <a:pt x="39" y="196"/>
                  <a:pt x="31" y="188"/>
                  <a:pt x="31" y="178"/>
                </a:cubicBezTo>
                <a:cubicBezTo>
                  <a:pt x="31" y="81"/>
                  <a:pt x="31" y="81"/>
                  <a:pt x="31" y="81"/>
                </a:cubicBezTo>
                <a:cubicBezTo>
                  <a:pt x="31" y="72"/>
                  <a:pt x="39" y="64"/>
                  <a:pt x="49" y="64"/>
                </a:cubicBezTo>
                <a:cubicBezTo>
                  <a:pt x="145" y="64"/>
                  <a:pt x="145" y="64"/>
                  <a:pt x="145" y="64"/>
                </a:cubicBezTo>
                <a:cubicBezTo>
                  <a:pt x="155" y="64"/>
                  <a:pt x="163" y="72"/>
                  <a:pt x="163" y="81"/>
                </a:cubicBezTo>
                <a:lnTo>
                  <a:pt x="163" y="178"/>
                </a:lnTo>
                <a:close/>
                <a:moveTo>
                  <a:pt x="194" y="173"/>
                </a:moveTo>
                <a:cubicBezTo>
                  <a:pt x="194" y="92"/>
                  <a:pt x="194" y="92"/>
                  <a:pt x="194" y="92"/>
                </a:cubicBezTo>
                <a:cubicBezTo>
                  <a:pt x="234" y="92"/>
                  <a:pt x="234" y="92"/>
                  <a:pt x="234" y="92"/>
                </a:cubicBezTo>
                <a:cubicBezTo>
                  <a:pt x="234" y="173"/>
                  <a:pt x="234" y="173"/>
                  <a:pt x="234" y="173"/>
                </a:cubicBezTo>
                <a:lnTo>
                  <a:pt x="194" y="1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3" name="Freeform 65"/>
          <p:cNvSpPr/>
          <p:nvPr/>
        </p:nvSpPr>
        <p:spPr bwMode="auto">
          <a:xfrm>
            <a:off x="8376518" y="3419275"/>
            <a:ext cx="190689" cy="188474"/>
          </a:xfrm>
          <a:custGeom>
            <a:avLst/>
            <a:gdLst>
              <a:gd name="T0" fmla="*/ 110 w 172"/>
              <a:gd name="T1" fmla="*/ 0 h 170"/>
              <a:gd name="T2" fmla="*/ 61 w 172"/>
              <a:gd name="T3" fmla="*/ 0 h 170"/>
              <a:gd name="T4" fmla="*/ 61 w 172"/>
              <a:gd name="T5" fmla="*/ 60 h 170"/>
              <a:gd name="T6" fmla="*/ 0 w 172"/>
              <a:gd name="T7" fmla="*/ 60 h 170"/>
              <a:gd name="T8" fmla="*/ 0 w 172"/>
              <a:gd name="T9" fmla="*/ 110 h 170"/>
              <a:gd name="T10" fmla="*/ 61 w 172"/>
              <a:gd name="T11" fmla="*/ 110 h 170"/>
              <a:gd name="T12" fmla="*/ 61 w 172"/>
              <a:gd name="T13" fmla="*/ 170 h 170"/>
              <a:gd name="T14" fmla="*/ 110 w 172"/>
              <a:gd name="T15" fmla="*/ 170 h 170"/>
              <a:gd name="T16" fmla="*/ 110 w 172"/>
              <a:gd name="T17" fmla="*/ 110 h 170"/>
              <a:gd name="T18" fmla="*/ 172 w 172"/>
              <a:gd name="T19" fmla="*/ 110 h 170"/>
              <a:gd name="T20" fmla="*/ 172 w 172"/>
              <a:gd name="T21" fmla="*/ 60 h 170"/>
              <a:gd name="T22" fmla="*/ 110 w 172"/>
              <a:gd name="T23" fmla="*/ 60 h 170"/>
              <a:gd name="T24" fmla="*/ 110 w 172"/>
              <a:gd name="T25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" h="170">
                <a:moveTo>
                  <a:pt x="110" y="0"/>
                </a:moveTo>
                <a:lnTo>
                  <a:pt x="61" y="0"/>
                </a:lnTo>
                <a:lnTo>
                  <a:pt x="61" y="60"/>
                </a:lnTo>
                <a:lnTo>
                  <a:pt x="0" y="60"/>
                </a:lnTo>
                <a:lnTo>
                  <a:pt x="0" y="110"/>
                </a:lnTo>
                <a:lnTo>
                  <a:pt x="61" y="110"/>
                </a:lnTo>
                <a:lnTo>
                  <a:pt x="61" y="170"/>
                </a:lnTo>
                <a:lnTo>
                  <a:pt x="110" y="170"/>
                </a:lnTo>
                <a:lnTo>
                  <a:pt x="110" y="110"/>
                </a:lnTo>
                <a:lnTo>
                  <a:pt x="172" y="110"/>
                </a:lnTo>
                <a:lnTo>
                  <a:pt x="172" y="60"/>
                </a:lnTo>
                <a:lnTo>
                  <a:pt x="110" y="60"/>
                </a:lnTo>
                <a:lnTo>
                  <a:pt x="1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4" name="Freeform 66"/>
          <p:cNvSpPr/>
          <p:nvPr/>
        </p:nvSpPr>
        <p:spPr bwMode="auto">
          <a:xfrm>
            <a:off x="7562760" y="5146573"/>
            <a:ext cx="21065" cy="59868"/>
          </a:xfrm>
          <a:custGeom>
            <a:avLst/>
            <a:gdLst>
              <a:gd name="T0" fmla="*/ 10 w 10"/>
              <a:gd name="T1" fmla="*/ 29 h 29"/>
              <a:gd name="T2" fmla="*/ 10 w 10"/>
              <a:gd name="T3" fmla="*/ 0 h 29"/>
              <a:gd name="T4" fmla="*/ 0 w 10"/>
              <a:gd name="T5" fmla="*/ 0 h 29"/>
              <a:gd name="T6" fmla="*/ 0 w 10"/>
              <a:gd name="T7" fmla="*/ 29 h 29"/>
              <a:gd name="T8" fmla="*/ 5 w 10"/>
              <a:gd name="T9" fmla="*/ 29 h 29"/>
              <a:gd name="T10" fmla="*/ 10 w 10"/>
              <a:gd name="T11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29">
                <a:moveTo>
                  <a:pt x="10" y="29"/>
                </a:moveTo>
                <a:cubicBezTo>
                  <a:pt x="10" y="0"/>
                  <a:pt x="10" y="0"/>
                  <a:pt x="1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"/>
                  <a:pt x="0" y="29"/>
                  <a:pt x="0" y="29"/>
                </a:cubicBezTo>
                <a:cubicBezTo>
                  <a:pt x="1" y="29"/>
                  <a:pt x="3" y="29"/>
                  <a:pt x="5" y="29"/>
                </a:cubicBezTo>
                <a:cubicBezTo>
                  <a:pt x="6" y="29"/>
                  <a:pt x="8" y="29"/>
                  <a:pt x="10" y="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5" name="Freeform 67"/>
          <p:cNvSpPr/>
          <p:nvPr/>
        </p:nvSpPr>
        <p:spPr bwMode="auto">
          <a:xfrm>
            <a:off x="7602673" y="5168745"/>
            <a:ext cx="62086" cy="60977"/>
          </a:xfrm>
          <a:custGeom>
            <a:avLst/>
            <a:gdLst>
              <a:gd name="T0" fmla="*/ 8 w 30"/>
              <a:gd name="T1" fmla="*/ 29 h 29"/>
              <a:gd name="T2" fmla="*/ 30 w 30"/>
              <a:gd name="T3" fmla="*/ 7 h 29"/>
              <a:gd name="T4" fmla="*/ 22 w 30"/>
              <a:gd name="T5" fmla="*/ 0 h 29"/>
              <a:gd name="T6" fmla="*/ 0 w 30"/>
              <a:gd name="T7" fmla="*/ 22 h 29"/>
              <a:gd name="T8" fmla="*/ 8 w 30"/>
              <a:gd name="T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29">
                <a:moveTo>
                  <a:pt x="8" y="29"/>
                </a:moveTo>
                <a:cubicBezTo>
                  <a:pt x="30" y="7"/>
                  <a:pt x="30" y="7"/>
                  <a:pt x="30" y="7"/>
                </a:cubicBezTo>
                <a:cubicBezTo>
                  <a:pt x="22" y="0"/>
                  <a:pt x="22" y="0"/>
                  <a:pt x="22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3" y="24"/>
                  <a:pt x="6" y="26"/>
                  <a:pt x="8" y="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6" name="Freeform 68"/>
          <p:cNvSpPr/>
          <p:nvPr/>
        </p:nvSpPr>
        <p:spPr bwMode="auto">
          <a:xfrm>
            <a:off x="7481828" y="5168745"/>
            <a:ext cx="59868" cy="60977"/>
          </a:xfrm>
          <a:custGeom>
            <a:avLst/>
            <a:gdLst>
              <a:gd name="T0" fmla="*/ 29 w 29"/>
              <a:gd name="T1" fmla="*/ 22 h 29"/>
              <a:gd name="T2" fmla="*/ 7 w 29"/>
              <a:gd name="T3" fmla="*/ 0 h 29"/>
              <a:gd name="T4" fmla="*/ 0 w 29"/>
              <a:gd name="T5" fmla="*/ 7 h 29"/>
              <a:gd name="T6" fmla="*/ 21 w 29"/>
              <a:gd name="T7" fmla="*/ 29 h 29"/>
              <a:gd name="T8" fmla="*/ 29 w 29"/>
              <a:gd name="T9" fmla="*/ 22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29">
                <a:moveTo>
                  <a:pt x="29" y="22"/>
                </a:moveTo>
                <a:cubicBezTo>
                  <a:pt x="7" y="0"/>
                  <a:pt x="7" y="0"/>
                  <a:pt x="7" y="0"/>
                </a:cubicBezTo>
                <a:cubicBezTo>
                  <a:pt x="0" y="7"/>
                  <a:pt x="0" y="7"/>
                  <a:pt x="0" y="7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26"/>
                  <a:pt x="26" y="24"/>
                  <a:pt x="29" y="2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7" name="Freeform 69"/>
          <p:cNvSpPr/>
          <p:nvPr/>
        </p:nvSpPr>
        <p:spPr bwMode="auto">
          <a:xfrm>
            <a:off x="7405330" y="5646578"/>
            <a:ext cx="78715" cy="138583"/>
          </a:xfrm>
          <a:custGeom>
            <a:avLst/>
            <a:gdLst>
              <a:gd name="T0" fmla="*/ 19 w 38"/>
              <a:gd name="T1" fmla="*/ 0 h 67"/>
              <a:gd name="T2" fmla="*/ 0 w 38"/>
              <a:gd name="T3" fmla="*/ 24 h 67"/>
              <a:gd name="T4" fmla="*/ 0 w 38"/>
              <a:gd name="T5" fmla="*/ 43 h 67"/>
              <a:gd name="T6" fmla="*/ 19 w 38"/>
              <a:gd name="T7" fmla="*/ 67 h 67"/>
              <a:gd name="T8" fmla="*/ 38 w 38"/>
              <a:gd name="T9" fmla="*/ 43 h 67"/>
              <a:gd name="T10" fmla="*/ 38 w 38"/>
              <a:gd name="T11" fmla="*/ 24 h 67"/>
              <a:gd name="T12" fmla="*/ 19 w 38"/>
              <a:gd name="T13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" h="67">
                <a:moveTo>
                  <a:pt x="19" y="0"/>
                </a:moveTo>
                <a:cubicBezTo>
                  <a:pt x="8" y="0"/>
                  <a:pt x="0" y="10"/>
                  <a:pt x="0" y="24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57"/>
                  <a:pt x="8" y="67"/>
                  <a:pt x="19" y="67"/>
                </a:cubicBezTo>
                <a:cubicBezTo>
                  <a:pt x="29" y="67"/>
                  <a:pt x="38" y="57"/>
                  <a:pt x="38" y="43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10"/>
                  <a:pt x="29" y="0"/>
                  <a:pt x="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8" name="Freeform 70"/>
          <p:cNvSpPr/>
          <p:nvPr/>
        </p:nvSpPr>
        <p:spPr bwMode="auto">
          <a:xfrm>
            <a:off x="7654780" y="5646578"/>
            <a:ext cx="78715" cy="138583"/>
          </a:xfrm>
          <a:custGeom>
            <a:avLst/>
            <a:gdLst>
              <a:gd name="T0" fmla="*/ 19 w 38"/>
              <a:gd name="T1" fmla="*/ 0 h 67"/>
              <a:gd name="T2" fmla="*/ 0 w 38"/>
              <a:gd name="T3" fmla="*/ 24 h 67"/>
              <a:gd name="T4" fmla="*/ 0 w 38"/>
              <a:gd name="T5" fmla="*/ 43 h 67"/>
              <a:gd name="T6" fmla="*/ 19 w 38"/>
              <a:gd name="T7" fmla="*/ 67 h 67"/>
              <a:gd name="T8" fmla="*/ 38 w 38"/>
              <a:gd name="T9" fmla="*/ 43 h 67"/>
              <a:gd name="T10" fmla="*/ 38 w 38"/>
              <a:gd name="T11" fmla="*/ 24 h 67"/>
              <a:gd name="T12" fmla="*/ 19 w 38"/>
              <a:gd name="T13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" h="67">
                <a:moveTo>
                  <a:pt x="19" y="0"/>
                </a:moveTo>
                <a:cubicBezTo>
                  <a:pt x="8" y="0"/>
                  <a:pt x="0" y="10"/>
                  <a:pt x="0" y="24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57"/>
                  <a:pt x="8" y="67"/>
                  <a:pt x="19" y="67"/>
                </a:cubicBezTo>
                <a:cubicBezTo>
                  <a:pt x="29" y="67"/>
                  <a:pt x="38" y="57"/>
                  <a:pt x="38" y="43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10"/>
                  <a:pt x="29" y="0"/>
                  <a:pt x="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9" name="Freeform 71"/>
          <p:cNvSpPr>
            <a:spLocks noEditPoints="1"/>
          </p:cNvSpPr>
          <p:nvPr/>
        </p:nvSpPr>
        <p:spPr bwMode="auto">
          <a:xfrm>
            <a:off x="7338811" y="5233048"/>
            <a:ext cx="465638" cy="463421"/>
          </a:xfrm>
          <a:custGeom>
            <a:avLst/>
            <a:gdLst>
              <a:gd name="T0" fmla="*/ 176 w 224"/>
              <a:gd name="T1" fmla="*/ 28 h 223"/>
              <a:gd name="T2" fmla="*/ 131 w 224"/>
              <a:gd name="T3" fmla="*/ 28 h 223"/>
              <a:gd name="T4" fmla="*/ 131 w 224"/>
              <a:gd name="T5" fmla="*/ 24 h 223"/>
              <a:gd name="T6" fmla="*/ 112 w 224"/>
              <a:gd name="T7" fmla="*/ 0 h 223"/>
              <a:gd name="T8" fmla="*/ 93 w 224"/>
              <a:gd name="T9" fmla="*/ 24 h 223"/>
              <a:gd name="T10" fmla="*/ 93 w 224"/>
              <a:gd name="T11" fmla="*/ 28 h 223"/>
              <a:gd name="T12" fmla="*/ 48 w 224"/>
              <a:gd name="T13" fmla="*/ 28 h 223"/>
              <a:gd name="T14" fmla="*/ 0 w 224"/>
              <a:gd name="T15" fmla="*/ 76 h 223"/>
              <a:gd name="T16" fmla="*/ 0 w 224"/>
              <a:gd name="T17" fmla="*/ 223 h 223"/>
              <a:gd name="T18" fmla="*/ 17 w 224"/>
              <a:gd name="T19" fmla="*/ 223 h 223"/>
              <a:gd name="T20" fmla="*/ 17 w 224"/>
              <a:gd name="T21" fmla="*/ 223 h 223"/>
              <a:gd name="T22" fmla="*/ 51 w 224"/>
              <a:gd name="T23" fmla="*/ 184 h 223"/>
              <a:gd name="T24" fmla="*/ 84 w 224"/>
              <a:gd name="T25" fmla="*/ 223 h 223"/>
              <a:gd name="T26" fmla="*/ 84 w 224"/>
              <a:gd name="T27" fmla="*/ 223 h 223"/>
              <a:gd name="T28" fmla="*/ 137 w 224"/>
              <a:gd name="T29" fmla="*/ 223 h 223"/>
              <a:gd name="T30" fmla="*/ 137 w 224"/>
              <a:gd name="T31" fmla="*/ 223 h 223"/>
              <a:gd name="T32" fmla="*/ 171 w 224"/>
              <a:gd name="T33" fmla="*/ 184 h 223"/>
              <a:gd name="T34" fmla="*/ 204 w 224"/>
              <a:gd name="T35" fmla="*/ 223 h 223"/>
              <a:gd name="T36" fmla="*/ 204 w 224"/>
              <a:gd name="T37" fmla="*/ 223 h 223"/>
              <a:gd name="T38" fmla="*/ 224 w 224"/>
              <a:gd name="T39" fmla="*/ 223 h 223"/>
              <a:gd name="T40" fmla="*/ 224 w 224"/>
              <a:gd name="T41" fmla="*/ 76 h 223"/>
              <a:gd name="T42" fmla="*/ 176 w 224"/>
              <a:gd name="T43" fmla="*/ 28 h 223"/>
              <a:gd name="T44" fmla="*/ 52 w 224"/>
              <a:gd name="T45" fmla="*/ 171 h 223"/>
              <a:gd name="T46" fmla="*/ 37 w 224"/>
              <a:gd name="T47" fmla="*/ 156 h 223"/>
              <a:gd name="T48" fmla="*/ 52 w 224"/>
              <a:gd name="T49" fmla="*/ 141 h 223"/>
              <a:gd name="T50" fmla="*/ 66 w 224"/>
              <a:gd name="T51" fmla="*/ 156 h 223"/>
              <a:gd name="T52" fmla="*/ 52 w 224"/>
              <a:gd name="T53" fmla="*/ 171 h 223"/>
              <a:gd name="T54" fmla="*/ 141 w 224"/>
              <a:gd name="T55" fmla="*/ 179 h 223"/>
              <a:gd name="T56" fmla="*/ 121 w 224"/>
              <a:gd name="T57" fmla="*/ 179 h 223"/>
              <a:gd name="T58" fmla="*/ 121 w 224"/>
              <a:gd name="T59" fmla="*/ 199 h 223"/>
              <a:gd name="T60" fmla="*/ 104 w 224"/>
              <a:gd name="T61" fmla="*/ 199 h 223"/>
              <a:gd name="T62" fmla="*/ 104 w 224"/>
              <a:gd name="T63" fmla="*/ 179 h 223"/>
              <a:gd name="T64" fmla="*/ 84 w 224"/>
              <a:gd name="T65" fmla="*/ 179 h 223"/>
              <a:gd name="T66" fmla="*/ 84 w 224"/>
              <a:gd name="T67" fmla="*/ 163 h 223"/>
              <a:gd name="T68" fmla="*/ 104 w 224"/>
              <a:gd name="T69" fmla="*/ 163 h 223"/>
              <a:gd name="T70" fmla="*/ 104 w 224"/>
              <a:gd name="T71" fmla="*/ 143 h 223"/>
              <a:gd name="T72" fmla="*/ 121 w 224"/>
              <a:gd name="T73" fmla="*/ 143 h 223"/>
              <a:gd name="T74" fmla="*/ 121 w 224"/>
              <a:gd name="T75" fmla="*/ 163 h 223"/>
              <a:gd name="T76" fmla="*/ 141 w 224"/>
              <a:gd name="T77" fmla="*/ 163 h 223"/>
              <a:gd name="T78" fmla="*/ 141 w 224"/>
              <a:gd name="T79" fmla="*/ 179 h 223"/>
              <a:gd name="T80" fmla="*/ 171 w 224"/>
              <a:gd name="T81" fmla="*/ 171 h 223"/>
              <a:gd name="T82" fmla="*/ 157 w 224"/>
              <a:gd name="T83" fmla="*/ 156 h 223"/>
              <a:gd name="T84" fmla="*/ 171 w 224"/>
              <a:gd name="T85" fmla="*/ 141 h 223"/>
              <a:gd name="T86" fmla="*/ 186 w 224"/>
              <a:gd name="T87" fmla="*/ 156 h 223"/>
              <a:gd name="T88" fmla="*/ 171 w 224"/>
              <a:gd name="T89" fmla="*/ 171 h 223"/>
              <a:gd name="T90" fmla="*/ 195 w 224"/>
              <a:gd name="T91" fmla="*/ 125 h 223"/>
              <a:gd name="T92" fmla="*/ 29 w 224"/>
              <a:gd name="T93" fmla="*/ 125 h 223"/>
              <a:gd name="T94" fmla="*/ 29 w 224"/>
              <a:gd name="T95" fmla="*/ 76 h 223"/>
              <a:gd name="T96" fmla="*/ 48 w 224"/>
              <a:gd name="T97" fmla="*/ 56 h 223"/>
              <a:gd name="T98" fmla="*/ 176 w 224"/>
              <a:gd name="T99" fmla="*/ 56 h 223"/>
              <a:gd name="T100" fmla="*/ 195 w 224"/>
              <a:gd name="T101" fmla="*/ 76 h 223"/>
              <a:gd name="T102" fmla="*/ 195 w 224"/>
              <a:gd name="T103" fmla="*/ 125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4" h="223">
                <a:moveTo>
                  <a:pt x="176" y="28"/>
                </a:moveTo>
                <a:cubicBezTo>
                  <a:pt x="131" y="28"/>
                  <a:pt x="131" y="28"/>
                  <a:pt x="131" y="28"/>
                </a:cubicBezTo>
                <a:cubicBezTo>
                  <a:pt x="131" y="24"/>
                  <a:pt x="131" y="24"/>
                  <a:pt x="131" y="24"/>
                </a:cubicBezTo>
                <a:cubicBezTo>
                  <a:pt x="131" y="10"/>
                  <a:pt x="122" y="0"/>
                  <a:pt x="112" y="0"/>
                </a:cubicBezTo>
                <a:cubicBezTo>
                  <a:pt x="101" y="0"/>
                  <a:pt x="93" y="10"/>
                  <a:pt x="93" y="24"/>
                </a:cubicBezTo>
                <a:cubicBezTo>
                  <a:pt x="93" y="28"/>
                  <a:pt x="93" y="28"/>
                  <a:pt x="93" y="28"/>
                </a:cubicBezTo>
                <a:cubicBezTo>
                  <a:pt x="48" y="28"/>
                  <a:pt x="48" y="28"/>
                  <a:pt x="48" y="28"/>
                </a:cubicBezTo>
                <a:cubicBezTo>
                  <a:pt x="22" y="28"/>
                  <a:pt x="0" y="49"/>
                  <a:pt x="0" y="76"/>
                </a:cubicBezTo>
                <a:cubicBezTo>
                  <a:pt x="0" y="223"/>
                  <a:pt x="0" y="223"/>
                  <a:pt x="0" y="223"/>
                </a:cubicBezTo>
                <a:cubicBezTo>
                  <a:pt x="17" y="223"/>
                  <a:pt x="17" y="223"/>
                  <a:pt x="17" y="223"/>
                </a:cubicBezTo>
                <a:cubicBezTo>
                  <a:pt x="17" y="223"/>
                  <a:pt x="17" y="223"/>
                  <a:pt x="17" y="223"/>
                </a:cubicBezTo>
                <a:cubicBezTo>
                  <a:pt x="17" y="201"/>
                  <a:pt x="32" y="184"/>
                  <a:pt x="51" y="184"/>
                </a:cubicBezTo>
                <a:cubicBezTo>
                  <a:pt x="69" y="184"/>
                  <a:pt x="84" y="201"/>
                  <a:pt x="84" y="223"/>
                </a:cubicBezTo>
                <a:cubicBezTo>
                  <a:pt x="84" y="223"/>
                  <a:pt x="84" y="223"/>
                  <a:pt x="84" y="223"/>
                </a:cubicBezTo>
                <a:cubicBezTo>
                  <a:pt x="137" y="223"/>
                  <a:pt x="137" y="223"/>
                  <a:pt x="137" y="223"/>
                </a:cubicBezTo>
                <a:cubicBezTo>
                  <a:pt x="137" y="223"/>
                  <a:pt x="137" y="223"/>
                  <a:pt x="137" y="223"/>
                </a:cubicBezTo>
                <a:cubicBezTo>
                  <a:pt x="137" y="201"/>
                  <a:pt x="152" y="184"/>
                  <a:pt x="171" y="184"/>
                </a:cubicBezTo>
                <a:cubicBezTo>
                  <a:pt x="189" y="184"/>
                  <a:pt x="204" y="201"/>
                  <a:pt x="204" y="223"/>
                </a:cubicBezTo>
                <a:cubicBezTo>
                  <a:pt x="204" y="223"/>
                  <a:pt x="204" y="223"/>
                  <a:pt x="204" y="223"/>
                </a:cubicBezTo>
                <a:cubicBezTo>
                  <a:pt x="224" y="223"/>
                  <a:pt x="224" y="223"/>
                  <a:pt x="224" y="223"/>
                </a:cubicBezTo>
                <a:cubicBezTo>
                  <a:pt x="224" y="76"/>
                  <a:pt x="224" y="76"/>
                  <a:pt x="224" y="76"/>
                </a:cubicBezTo>
                <a:cubicBezTo>
                  <a:pt x="224" y="49"/>
                  <a:pt x="203" y="28"/>
                  <a:pt x="176" y="28"/>
                </a:cubicBezTo>
                <a:close/>
                <a:moveTo>
                  <a:pt x="52" y="171"/>
                </a:moveTo>
                <a:cubicBezTo>
                  <a:pt x="43" y="171"/>
                  <a:pt x="37" y="164"/>
                  <a:pt x="37" y="156"/>
                </a:cubicBezTo>
                <a:cubicBezTo>
                  <a:pt x="37" y="148"/>
                  <a:pt x="43" y="141"/>
                  <a:pt x="52" y="141"/>
                </a:cubicBezTo>
                <a:cubicBezTo>
                  <a:pt x="60" y="141"/>
                  <a:pt x="66" y="148"/>
                  <a:pt x="66" y="156"/>
                </a:cubicBezTo>
                <a:cubicBezTo>
                  <a:pt x="66" y="164"/>
                  <a:pt x="60" y="171"/>
                  <a:pt x="52" y="171"/>
                </a:cubicBezTo>
                <a:close/>
                <a:moveTo>
                  <a:pt x="141" y="179"/>
                </a:moveTo>
                <a:cubicBezTo>
                  <a:pt x="121" y="179"/>
                  <a:pt x="121" y="179"/>
                  <a:pt x="121" y="179"/>
                </a:cubicBezTo>
                <a:cubicBezTo>
                  <a:pt x="121" y="199"/>
                  <a:pt x="121" y="199"/>
                  <a:pt x="121" y="199"/>
                </a:cubicBezTo>
                <a:cubicBezTo>
                  <a:pt x="104" y="199"/>
                  <a:pt x="104" y="199"/>
                  <a:pt x="104" y="199"/>
                </a:cubicBezTo>
                <a:cubicBezTo>
                  <a:pt x="104" y="179"/>
                  <a:pt x="104" y="179"/>
                  <a:pt x="104" y="179"/>
                </a:cubicBezTo>
                <a:cubicBezTo>
                  <a:pt x="84" y="179"/>
                  <a:pt x="84" y="179"/>
                  <a:pt x="84" y="179"/>
                </a:cubicBezTo>
                <a:cubicBezTo>
                  <a:pt x="84" y="163"/>
                  <a:pt x="84" y="163"/>
                  <a:pt x="84" y="163"/>
                </a:cubicBezTo>
                <a:cubicBezTo>
                  <a:pt x="104" y="163"/>
                  <a:pt x="104" y="163"/>
                  <a:pt x="104" y="163"/>
                </a:cubicBezTo>
                <a:cubicBezTo>
                  <a:pt x="104" y="143"/>
                  <a:pt x="104" y="143"/>
                  <a:pt x="104" y="143"/>
                </a:cubicBezTo>
                <a:cubicBezTo>
                  <a:pt x="121" y="143"/>
                  <a:pt x="121" y="143"/>
                  <a:pt x="121" y="143"/>
                </a:cubicBezTo>
                <a:cubicBezTo>
                  <a:pt x="121" y="163"/>
                  <a:pt x="121" y="163"/>
                  <a:pt x="121" y="163"/>
                </a:cubicBezTo>
                <a:cubicBezTo>
                  <a:pt x="141" y="163"/>
                  <a:pt x="141" y="163"/>
                  <a:pt x="141" y="163"/>
                </a:cubicBezTo>
                <a:lnTo>
                  <a:pt x="141" y="179"/>
                </a:lnTo>
                <a:close/>
                <a:moveTo>
                  <a:pt x="171" y="171"/>
                </a:moveTo>
                <a:cubicBezTo>
                  <a:pt x="163" y="171"/>
                  <a:pt x="157" y="164"/>
                  <a:pt x="157" y="156"/>
                </a:cubicBezTo>
                <a:cubicBezTo>
                  <a:pt x="157" y="148"/>
                  <a:pt x="163" y="141"/>
                  <a:pt x="171" y="141"/>
                </a:cubicBezTo>
                <a:cubicBezTo>
                  <a:pt x="180" y="141"/>
                  <a:pt x="186" y="148"/>
                  <a:pt x="186" y="156"/>
                </a:cubicBezTo>
                <a:cubicBezTo>
                  <a:pt x="186" y="164"/>
                  <a:pt x="180" y="171"/>
                  <a:pt x="171" y="171"/>
                </a:cubicBezTo>
                <a:close/>
                <a:moveTo>
                  <a:pt x="195" y="125"/>
                </a:moveTo>
                <a:cubicBezTo>
                  <a:pt x="29" y="125"/>
                  <a:pt x="29" y="125"/>
                  <a:pt x="29" y="125"/>
                </a:cubicBezTo>
                <a:cubicBezTo>
                  <a:pt x="29" y="76"/>
                  <a:pt x="29" y="76"/>
                  <a:pt x="29" y="76"/>
                </a:cubicBezTo>
                <a:cubicBezTo>
                  <a:pt x="29" y="65"/>
                  <a:pt x="38" y="56"/>
                  <a:pt x="48" y="56"/>
                </a:cubicBezTo>
                <a:cubicBezTo>
                  <a:pt x="176" y="56"/>
                  <a:pt x="176" y="56"/>
                  <a:pt x="176" y="56"/>
                </a:cubicBezTo>
                <a:cubicBezTo>
                  <a:pt x="187" y="56"/>
                  <a:pt x="195" y="65"/>
                  <a:pt x="195" y="76"/>
                </a:cubicBezTo>
                <a:lnTo>
                  <a:pt x="195" y="1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0" name="Oval 72"/>
          <p:cNvSpPr>
            <a:spLocks noChangeArrowheads="1"/>
          </p:cNvSpPr>
          <p:nvPr/>
        </p:nvSpPr>
        <p:spPr bwMode="auto">
          <a:xfrm>
            <a:off x="6458532" y="2223029"/>
            <a:ext cx="125279" cy="124170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1" name="Freeform 73"/>
          <p:cNvSpPr/>
          <p:nvPr/>
        </p:nvSpPr>
        <p:spPr bwMode="auto">
          <a:xfrm>
            <a:off x="6339906" y="2456956"/>
            <a:ext cx="353663" cy="354771"/>
          </a:xfrm>
          <a:custGeom>
            <a:avLst/>
            <a:gdLst>
              <a:gd name="T0" fmla="*/ 146 w 170"/>
              <a:gd name="T1" fmla="*/ 101 h 171"/>
              <a:gd name="T2" fmla="*/ 88 w 170"/>
              <a:gd name="T3" fmla="*/ 144 h 171"/>
              <a:gd name="T4" fmla="*/ 27 w 170"/>
              <a:gd name="T5" fmla="*/ 83 h 171"/>
              <a:gd name="T6" fmla="*/ 61 w 170"/>
              <a:gd name="T7" fmla="*/ 29 h 171"/>
              <a:gd name="T8" fmla="*/ 58 w 170"/>
              <a:gd name="T9" fmla="*/ 0 h 171"/>
              <a:gd name="T10" fmla="*/ 0 w 170"/>
              <a:gd name="T11" fmla="*/ 83 h 171"/>
              <a:gd name="T12" fmla="*/ 88 w 170"/>
              <a:gd name="T13" fmla="*/ 171 h 171"/>
              <a:gd name="T14" fmla="*/ 170 w 170"/>
              <a:gd name="T15" fmla="*/ 115 h 171"/>
              <a:gd name="T16" fmla="*/ 162 w 170"/>
              <a:gd name="T17" fmla="*/ 101 h 171"/>
              <a:gd name="T18" fmla="*/ 146 w 170"/>
              <a:gd name="T19" fmla="*/ 10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71">
                <a:moveTo>
                  <a:pt x="146" y="101"/>
                </a:moveTo>
                <a:cubicBezTo>
                  <a:pt x="139" y="125"/>
                  <a:pt x="115" y="144"/>
                  <a:pt x="88" y="144"/>
                </a:cubicBezTo>
                <a:cubicBezTo>
                  <a:pt x="55" y="144"/>
                  <a:pt x="27" y="116"/>
                  <a:pt x="27" y="83"/>
                </a:cubicBezTo>
                <a:cubicBezTo>
                  <a:pt x="27" y="59"/>
                  <a:pt x="41" y="39"/>
                  <a:pt x="61" y="29"/>
                </a:cubicBezTo>
                <a:cubicBezTo>
                  <a:pt x="58" y="0"/>
                  <a:pt x="58" y="0"/>
                  <a:pt x="58" y="0"/>
                </a:cubicBezTo>
                <a:cubicBezTo>
                  <a:pt x="24" y="13"/>
                  <a:pt x="0" y="45"/>
                  <a:pt x="0" y="83"/>
                </a:cubicBezTo>
                <a:cubicBezTo>
                  <a:pt x="0" y="131"/>
                  <a:pt x="40" y="171"/>
                  <a:pt x="88" y="171"/>
                </a:cubicBezTo>
                <a:cubicBezTo>
                  <a:pt x="125" y="171"/>
                  <a:pt x="157" y="148"/>
                  <a:pt x="170" y="115"/>
                </a:cubicBezTo>
                <a:cubicBezTo>
                  <a:pt x="162" y="101"/>
                  <a:pt x="162" y="101"/>
                  <a:pt x="162" y="101"/>
                </a:cubicBezTo>
                <a:lnTo>
                  <a:pt x="146" y="10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2" name="Freeform 74"/>
          <p:cNvSpPr/>
          <p:nvPr/>
        </p:nvSpPr>
        <p:spPr bwMode="auto">
          <a:xfrm>
            <a:off x="6491792" y="2368263"/>
            <a:ext cx="355881" cy="412423"/>
          </a:xfrm>
          <a:custGeom>
            <a:avLst/>
            <a:gdLst>
              <a:gd name="T0" fmla="*/ 167 w 171"/>
              <a:gd name="T1" fmla="*/ 174 h 199"/>
              <a:gd name="T2" fmla="*/ 124 w 171"/>
              <a:gd name="T3" fmla="*/ 100 h 199"/>
              <a:gd name="T4" fmla="*/ 109 w 171"/>
              <a:gd name="T5" fmla="*/ 91 h 199"/>
              <a:gd name="T6" fmla="*/ 43 w 171"/>
              <a:gd name="T7" fmla="*/ 91 h 199"/>
              <a:gd name="T8" fmla="*/ 38 w 171"/>
              <a:gd name="T9" fmla="*/ 52 h 199"/>
              <a:gd name="T10" fmla="*/ 121 w 171"/>
              <a:gd name="T11" fmla="*/ 52 h 199"/>
              <a:gd name="T12" fmla="*/ 134 w 171"/>
              <a:gd name="T13" fmla="*/ 38 h 199"/>
              <a:gd name="T14" fmla="*/ 121 w 171"/>
              <a:gd name="T15" fmla="*/ 24 h 199"/>
              <a:gd name="T16" fmla="*/ 35 w 171"/>
              <a:gd name="T17" fmla="*/ 24 h 199"/>
              <a:gd name="T18" fmla="*/ 34 w 171"/>
              <a:gd name="T19" fmla="*/ 16 h 199"/>
              <a:gd name="T20" fmla="*/ 16 w 171"/>
              <a:gd name="T21" fmla="*/ 2 h 199"/>
              <a:gd name="T22" fmla="*/ 1 w 171"/>
              <a:gd name="T23" fmla="*/ 20 h 199"/>
              <a:gd name="T24" fmla="*/ 11 w 171"/>
              <a:gd name="T25" fmla="*/ 110 h 199"/>
              <a:gd name="T26" fmla="*/ 28 w 171"/>
              <a:gd name="T27" fmla="*/ 125 h 199"/>
              <a:gd name="T28" fmla="*/ 100 w 171"/>
              <a:gd name="T29" fmla="*/ 125 h 199"/>
              <a:gd name="T30" fmla="*/ 138 w 171"/>
              <a:gd name="T31" fmla="*/ 190 h 199"/>
              <a:gd name="T32" fmla="*/ 152 w 171"/>
              <a:gd name="T33" fmla="*/ 199 h 199"/>
              <a:gd name="T34" fmla="*/ 160 w 171"/>
              <a:gd name="T35" fmla="*/ 196 h 199"/>
              <a:gd name="T36" fmla="*/ 167 w 171"/>
              <a:gd name="T37" fmla="*/ 174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1" h="199">
                <a:moveTo>
                  <a:pt x="167" y="174"/>
                </a:moveTo>
                <a:cubicBezTo>
                  <a:pt x="124" y="100"/>
                  <a:pt x="124" y="100"/>
                  <a:pt x="124" y="100"/>
                </a:cubicBezTo>
                <a:cubicBezTo>
                  <a:pt x="121" y="94"/>
                  <a:pt x="115" y="91"/>
                  <a:pt x="109" y="91"/>
                </a:cubicBezTo>
                <a:cubicBezTo>
                  <a:pt x="43" y="91"/>
                  <a:pt x="43" y="91"/>
                  <a:pt x="43" y="91"/>
                </a:cubicBezTo>
                <a:cubicBezTo>
                  <a:pt x="38" y="52"/>
                  <a:pt x="38" y="52"/>
                  <a:pt x="38" y="52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8" y="52"/>
                  <a:pt x="134" y="46"/>
                  <a:pt x="134" y="38"/>
                </a:cubicBezTo>
                <a:cubicBezTo>
                  <a:pt x="134" y="31"/>
                  <a:pt x="128" y="24"/>
                  <a:pt x="121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4" y="16"/>
                  <a:pt x="34" y="16"/>
                  <a:pt x="34" y="16"/>
                </a:cubicBezTo>
                <a:cubicBezTo>
                  <a:pt x="33" y="7"/>
                  <a:pt x="25" y="0"/>
                  <a:pt x="16" y="2"/>
                </a:cubicBezTo>
                <a:cubicBezTo>
                  <a:pt x="7" y="3"/>
                  <a:pt x="0" y="11"/>
                  <a:pt x="1" y="20"/>
                </a:cubicBezTo>
                <a:cubicBezTo>
                  <a:pt x="11" y="110"/>
                  <a:pt x="11" y="110"/>
                  <a:pt x="11" y="110"/>
                </a:cubicBezTo>
                <a:cubicBezTo>
                  <a:pt x="12" y="118"/>
                  <a:pt x="19" y="125"/>
                  <a:pt x="28" y="125"/>
                </a:cubicBezTo>
                <a:cubicBezTo>
                  <a:pt x="100" y="125"/>
                  <a:pt x="100" y="125"/>
                  <a:pt x="100" y="125"/>
                </a:cubicBezTo>
                <a:cubicBezTo>
                  <a:pt x="138" y="190"/>
                  <a:pt x="138" y="190"/>
                  <a:pt x="138" y="190"/>
                </a:cubicBezTo>
                <a:cubicBezTo>
                  <a:pt x="141" y="196"/>
                  <a:pt x="146" y="199"/>
                  <a:pt x="152" y="199"/>
                </a:cubicBezTo>
                <a:cubicBezTo>
                  <a:pt x="155" y="199"/>
                  <a:pt x="158" y="198"/>
                  <a:pt x="160" y="196"/>
                </a:cubicBezTo>
                <a:cubicBezTo>
                  <a:pt x="168" y="192"/>
                  <a:pt x="171" y="182"/>
                  <a:pt x="167" y="1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3" name="Freeform 75"/>
          <p:cNvSpPr/>
          <p:nvPr/>
        </p:nvSpPr>
        <p:spPr bwMode="auto">
          <a:xfrm>
            <a:off x="6225714" y="5223069"/>
            <a:ext cx="536592" cy="493355"/>
          </a:xfrm>
          <a:custGeom>
            <a:avLst/>
            <a:gdLst>
              <a:gd name="T0" fmla="*/ 484 w 484"/>
              <a:gd name="T1" fmla="*/ 187 h 445"/>
              <a:gd name="T2" fmla="*/ 417 w 484"/>
              <a:gd name="T3" fmla="*/ 187 h 445"/>
              <a:gd name="T4" fmla="*/ 392 w 484"/>
              <a:gd name="T5" fmla="*/ 262 h 445"/>
              <a:gd name="T6" fmla="*/ 319 w 484"/>
              <a:gd name="T7" fmla="*/ 0 h 445"/>
              <a:gd name="T8" fmla="*/ 227 w 484"/>
              <a:gd name="T9" fmla="*/ 262 h 445"/>
              <a:gd name="T10" fmla="*/ 184 w 484"/>
              <a:gd name="T11" fmla="*/ 92 h 445"/>
              <a:gd name="T12" fmla="*/ 100 w 484"/>
              <a:gd name="T13" fmla="*/ 251 h 445"/>
              <a:gd name="T14" fmla="*/ 0 w 484"/>
              <a:gd name="T15" fmla="*/ 251 h 445"/>
              <a:gd name="T16" fmla="*/ 0 w 484"/>
              <a:gd name="T17" fmla="*/ 303 h 445"/>
              <a:gd name="T18" fmla="*/ 131 w 484"/>
              <a:gd name="T19" fmla="*/ 303 h 445"/>
              <a:gd name="T20" fmla="*/ 167 w 484"/>
              <a:gd name="T21" fmla="*/ 238 h 445"/>
              <a:gd name="T22" fmla="*/ 218 w 484"/>
              <a:gd name="T23" fmla="*/ 445 h 445"/>
              <a:gd name="T24" fmla="*/ 313 w 484"/>
              <a:gd name="T25" fmla="*/ 174 h 445"/>
              <a:gd name="T26" fmla="*/ 388 w 484"/>
              <a:gd name="T27" fmla="*/ 445 h 445"/>
              <a:gd name="T28" fmla="*/ 454 w 484"/>
              <a:gd name="T29" fmla="*/ 241 h 445"/>
              <a:gd name="T30" fmla="*/ 484 w 484"/>
              <a:gd name="T31" fmla="*/ 241 h 445"/>
              <a:gd name="T32" fmla="*/ 484 w 484"/>
              <a:gd name="T33" fmla="*/ 187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84" h="445">
                <a:moveTo>
                  <a:pt x="484" y="187"/>
                </a:moveTo>
                <a:lnTo>
                  <a:pt x="417" y="187"/>
                </a:lnTo>
                <a:lnTo>
                  <a:pt x="392" y="262"/>
                </a:lnTo>
                <a:lnTo>
                  <a:pt x="319" y="0"/>
                </a:lnTo>
                <a:lnTo>
                  <a:pt x="227" y="262"/>
                </a:lnTo>
                <a:lnTo>
                  <a:pt x="184" y="92"/>
                </a:lnTo>
                <a:lnTo>
                  <a:pt x="100" y="251"/>
                </a:lnTo>
                <a:lnTo>
                  <a:pt x="0" y="251"/>
                </a:lnTo>
                <a:lnTo>
                  <a:pt x="0" y="303"/>
                </a:lnTo>
                <a:lnTo>
                  <a:pt x="131" y="303"/>
                </a:lnTo>
                <a:lnTo>
                  <a:pt x="167" y="238"/>
                </a:lnTo>
                <a:lnTo>
                  <a:pt x="218" y="445"/>
                </a:lnTo>
                <a:lnTo>
                  <a:pt x="313" y="174"/>
                </a:lnTo>
                <a:lnTo>
                  <a:pt x="388" y="445"/>
                </a:lnTo>
                <a:lnTo>
                  <a:pt x="454" y="241"/>
                </a:lnTo>
                <a:lnTo>
                  <a:pt x="484" y="241"/>
                </a:lnTo>
                <a:lnTo>
                  <a:pt x="484" y="18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4" name="Rectangle 76"/>
          <p:cNvSpPr>
            <a:spLocks noChangeArrowheads="1"/>
          </p:cNvSpPr>
          <p:nvPr/>
        </p:nvSpPr>
        <p:spPr bwMode="auto">
          <a:xfrm>
            <a:off x="6805545" y="5430390"/>
            <a:ext cx="52108" cy="59868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5" name="Rectangle 77"/>
          <p:cNvSpPr>
            <a:spLocks noChangeArrowheads="1"/>
          </p:cNvSpPr>
          <p:nvPr/>
        </p:nvSpPr>
        <p:spPr bwMode="auto">
          <a:xfrm>
            <a:off x="6904215" y="5430390"/>
            <a:ext cx="33260" cy="59868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6" name="Freeform 78"/>
          <p:cNvSpPr/>
          <p:nvPr/>
        </p:nvSpPr>
        <p:spPr bwMode="auto">
          <a:xfrm>
            <a:off x="6235692" y="4362747"/>
            <a:ext cx="312643" cy="302665"/>
          </a:xfrm>
          <a:custGeom>
            <a:avLst/>
            <a:gdLst>
              <a:gd name="T0" fmla="*/ 130 w 150"/>
              <a:gd name="T1" fmla="*/ 61 h 146"/>
              <a:gd name="T2" fmla="*/ 70 w 150"/>
              <a:gd name="T3" fmla="*/ 88 h 146"/>
              <a:gd name="T4" fmla="*/ 53 w 150"/>
              <a:gd name="T5" fmla="*/ 49 h 146"/>
              <a:gd name="T6" fmla="*/ 114 w 150"/>
              <a:gd name="T7" fmla="*/ 22 h 146"/>
              <a:gd name="T8" fmla="*/ 104 w 150"/>
              <a:gd name="T9" fmla="*/ 0 h 146"/>
              <a:gd name="T10" fmla="*/ 41 w 150"/>
              <a:gd name="T11" fmla="*/ 26 h 146"/>
              <a:gd name="T12" fmla="*/ 12 w 150"/>
              <a:gd name="T13" fmla="*/ 100 h 146"/>
              <a:gd name="T14" fmla="*/ 15 w 150"/>
              <a:gd name="T15" fmla="*/ 105 h 146"/>
              <a:gd name="T16" fmla="*/ 88 w 150"/>
              <a:gd name="T17" fmla="*/ 134 h 146"/>
              <a:gd name="T18" fmla="*/ 150 w 150"/>
              <a:gd name="T19" fmla="*/ 107 h 146"/>
              <a:gd name="T20" fmla="*/ 130 w 150"/>
              <a:gd name="T21" fmla="*/ 61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0" h="146">
                <a:moveTo>
                  <a:pt x="130" y="61"/>
                </a:moveTo>
                <a:cubicBezTo>
                  <a:pt x="70" y="88"/>
                  <a:pt x="70" y="88"/>
                  <a:pt x="70" y="88"/>
                </a:cubicBezTo>
                <a:cubicBezTo>
                  <a:pt x="44" y="98"/>
                  <a:pt x="28" y="59"/>
                  <a:pt x="53" y="49"/>
                </a:cubicBezTo>
                <a:cubicBezTo>
                  <a:pt x="114" y="22"/>
                  <a:pt x="114" y="22"/>
                  <a:pt x="114" y="22"/>
                </a:cubicBezTo>
                <a:cubicBezTo>
                  <a:pt x="104" y="0"/>
                  <a:pt x="104" y="0"/>
                  <a:pt x="104" y="0"/>
                </a:cubicBezTo>
                <a:cubicBezTo>
                  <a:pt x="41" y="26"/>
                  <a:pt x="41" y="26"/>
                  <a:pt x="41" y="26"/>
                </a:cubicBezTo>
                <a:cubicBezTo>
                  <a:pt x="13" y="39"/>
                  <a:pt x="0" y="71"/>
                  <a:pt x="12" y="100"/>
                </a:cubicBezTo>
                <a:cubicBezTo>
                  <a:pt x="15" y="105"/>
                  <a:pt x="15" y="105"/>
                  <a:pt x="15" y="105"/>
                </a:cubicBezTo>
                <a:cubicBezTo>
                  <a:pt x="27" y="133"/>
                  <a:pt x="60" y="146"/>
                  <a:pt x="88" y="134"/>
                </a:cubicBezTo>
                <a:cubicBezTo>
                  <a:pt x="150" y="107"/>
                  <a:pt x="150" y="107"/>
                  <a:pt x="150" y="107"/>
                </a:cubicBezTo>
                <a:lnTo>
                  <a:pt x="130" y="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7" name="Freeform 79"/>
          <p:cNvSpPr/>
          <p:nvPr/>
        </p:nvSpPr>
        <p:spPr bwMode="auto">
          <a:xfrm>
            <a:off x="6608203" y="4362747"/>
            <a:ext cx="312643" cy="302665"/>
          </a:xfrm>
          <a:custGeom>
            <a:avLst/>
            <a:gdLst>
              <a:gd name="T0" fmla="*/ 20 w 150"/>
              <a:gd name="T1" fmla="*/ 61 h 146"/>
              <a:gd name="T2" fmla="*/ 81 w 150"/>
              <a:gd name="T3" fmla="*/ 88 h 146"/>
              <a:gd name="T4" fmla="*/ 97 w 150"/>
              <a:gd name="T5" fmla="*/ 49 h 146"/>
              <a:gd name="T6" fmla="*/ 37 w 150"/>
              <a:gd name="T7" fmla="*/ 22 h 146"/>
              <a:gd name="T8" fmla="*/ 46 w 150"/>
              <a:gd name="T9" fmla="*/ 0 h 146"/>
              <a:gd name="T10" fmla="*/ 109 w 150"/>
              <a:gd name="T11" fmla="*/ 26 h 146"/>
              <a:gd name="T12" fmla="*/ 138 w 150"/>
              <a:gd name="T13" fmla="*/ 100 h 146"/>
              <a:gd name="T14" fmla="*/ 135 w 150"/>
              <a:gd name="T15" fmla="*/ 105 h 146"/>
              <a:gd name="T16" fmla="*/ 62 w 150"/>
              <a:gd name="T17" fmla="*/ 134 h 146"/>
              <a:gd name="T18" fmla="*/ 0 w 150"/>
              <a:gd name="T19" fmla="*/ 107 h 146"/>
              <a:gd name="T20" fmla="*/ 20 w 150"/>
              <a:gd name="T21" fmla="*/ 61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0" h="146">
                <a:moveTo>
                  <a:pt x="20" y="61"/>
                </a:moveTo>
                <a:cubicBezTo>
                  <a:pt x="81" y="88"/>
                  <a:pt x="81" y="88"/>
                  <a:pt x="81" y="88"/>
                </a:cubicBezTo>
                <a:cubicBezTo>
                  <a:pt x="106" y="98"/>
                  <a:pt x="123" y="59"/>
                  <a:pt x="97" y="49"/>
                </a:cubicBezTo>
                <a:cubicBezTo>
                  <a:pt x="37" y="22"/>
                  <a:pt x="37" y="22"/>
                  <a:pt x="37" y="22"/>
                </a:cubicBezTo>
                <a:cubicBezTo>
                  <a:pt x="46" y="0"/>
                  <a:pt x="46" y="0"/>
                  <a:pt x="46" y="0"/>
                </a:cubicBezTo>
                <a:cubicBezTo>
                  <a:pt x="109" y="26"/>
                  <a:pt x="109" y="26"/>
                  <a:pt x="109" y="26"/>
                </a:cubicBezTo>
                <a:cubicBezTo>
                  <a:pt x="137" y="39"/>
                  <a:pt x="150" y="71"/>
                  <a:pt x="138" y="100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123" y="133"/>
                  <a:pt x="91" y="146"/>
                  <a:pt x="62" y="134"/>
                </a:cubicBezTo>
                <a:cubicBezTo>
                  <a:pt x="0" y="107"/>
                  <a:pt x="0" y="107"/>
                  <a:pt x="0" y="107"/>
                </a:cubicBezTo>
                <a:lnTo>
                  <a:pt x="20" y="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8" name="Freeform 80"/>
          <p:cNvSpPr/>
          <p:nvPr/>
        </p:nvSpPr>
        <p:spPr bwMode="auto">
          <a:xfrm>
            <a:off x="6500662" y="4383813"/>
            <a:ext cx="69846" cy="55434"/>
          </a:xfrm>
          <a:custGeom>
            <a:avLst/>
            <a:gdLst>
              <a:gd name="T0" fmla="*/ 17 w 34"/>
              <a:gd name="T1" fmla="*/ 0 h 27"/>
              <a:gd name="T2" fmla="*/ 17 w 34"/>
              <a:gd name="T3" fmla="*/ 27 h 27"/>
              <a:gd name="T4" fmla="*/ 17 w 34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" h="27">
                <a:moveTo>
                  <a:pt x="17" y="0"/>
                </a:moveTo>
                <a:cubicBezTo>
                  <a:pt x="0" y="0"/>
                  <a:pt x="0" y="27"/>
                  <a:pt x="17" y="27"/>
                </a:cubicBezTo>
                <a:cubicBezTo>
                  <a:pt x="34" y="27"/>
                  <a:pt x="34" y="0"/>
                  <a:pt x="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9" name="Freeform 81"/>
          <p:cNvSpPr/>
          <p:nvPr/>
        </p:nvSpPr>
        <p:spPr bwMode="auto">
          <a:xfrm>
            <a:off x="6543900" y="4453657"/>
            <a:ext cx="70954" cy="56542"/>
          </a:xfrm>
          <a:custGeom>
            <a:avLst/>
            <a:gdLst>
              <a:gd name="T0" fmla="*/ 17 w 34"/>
              <a:gd name="T1" fmla="*/ 0 h 27"/>
              <a:gd name="T2" fmla="*/ 17 w 34"/>
              <a:gd name="T3" fmla="*/ 27 h 27"/>
              <a:gd name="T4" fmla="*/ 17 w 34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" h="27">
                <a:moveTo>
                  <a:pt x="17" y="0"/>
                </a:moveTo>
                <a:cubicBezTo>
                  <a:pt x="0" y="0"/>
                  <a:pt x="0" y="27"/>
                  <a:pt x="17" y="27"/>
                </a:cubicBezTo>
                <a:cubicBezTo>
                  <a:pt x="34" y="27"/>
                  <a:pt x="34" y="0"/>
                  <a:pt x="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0" name="Freeform 82"/>
          <p:cNvSpPr/>
          <p:nvPr/>
        </p:nvSpPr>
        <p:spPr bwMode="auto">
          <a:xfrm>
            <a:off x="6583811" y="4381595"/>
            <a:ext cx="70954" cy="55434"/>
          </a:xfrm>
          <a:custGeom>
            <a:avLst/>
            <a:gdLst>
              <a:gd name="T0" fmla="*/ 17 w 34"/>
              <a:gd name="T1" fmla="*/ 0 h 27"/>
              <a:gd name="T2" fmla="*/ 17 w 34"/>
              <a:gd name="T3" fmla="*/ 27 h 27"/>
              <a:gd name="T4" fmla="*/ 17 w 34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" h="27">
                <a:moveTo>
                  <a:pt x="17" y="0"/>
                </a:moveTo>
                <a:cubicBezTo>
                  <a:pt x="0" y="0"/>
                  <a:pt x="0" y="27"/>
                  <a:pt x="17" y="27"/>
                </a:cubicBezTo>
                <a:cubicBezTo>
                  <a:pt x="34" y="27"/>
                  <a:pt x="34" y="0"/>
                  <a:pt x="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1" name="Freeform 83"/>
          <p:cNvSpPr/>
          <p:nvPr/>
        </p:nvSpPr>
        <p:spPr bwMode="auto">
          <a:xfrm>
            <a:off x="6633702" y="4306206"/>
            <a:ext cx="41021" cy="33260"/>
          </a:xfrm>
          <a:custGeom>
            <a:avLst/>
            <a:gdLst>
              <a:gd name="T0" fmla="*/ 10 w 20"/>
              <a:gd name="T1" fmla="*/ 0 h 16"/>
              <a:gd name="T2" fmla="*/ 10 w 20"/>
              <a:gd name="T3" fmla="*/ 16 h 16"/>
              <a:gd name="T4" fmla="*/ 10 w 20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" h="16">
                <a:moveTo>
                  <a:pt x="10" y="0"/>
                </a:moveTo>
                <a:cubicBezTo>
                  <a:pt x="0" y="0"/>
                  <a:pt x="0" y="16"/>
                  <a:pt x="10" y="16"/>
                </a:cubicBezTo>
                <a:cubicBezTo>
                  <a:pt x="20" y="16"/>
                  <a:pt x="20" y="0"/>
                  <a:pt x="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2" name="Freeform 84"/>
          <p:cNvSpPr/>
          <p:nvPr/>
        </p:nvSpPr>
        <p:spPr bwMode="auto">
          <a:xfrm>
            <a:off x="6508423" y="4267403"/>
            <a:ext cx="42130" cy="33260"/>
          </a:xfrm>
          <a:custGeom>
            <a:avLst/>
            <a:gdLst>
              <a:gd name="T0" fmla="*/ 10 w 20"/>
              <a:gd name="T1" fmla="*/ 0 h 16"/>
              <a:gd name="T2" fmla="*/ 10 w 20"/>
              <a:gd name="T3" fmla="*/ 16 h 16"/>
              <a:gd name="T4" fmla="*/ 10 w 20"/>
              <a:gd name="T5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" h="16">
                <a:moveTo>
                  <a:pt x="10" y="0"/>
                </a:moveTo>
                <a:cubicBezTo>
                  <a:pt x="0" y="0"/>
                  <a:pt x="0" y="16"/>
                  <a:pt x="10" y="16"/>
                </a:cubicBezTo>
                <a:cubicBezTo>
                  <a:pt x="20" y="16"/>
                  <a:pt x="20" y="0"/>
                  <a:pt x="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3" name="Freeform 85"/>
          <p:cNvSpPr/>
          <p:nvPr/>
        </p:nvSpPr>
        <p:spPr bwMode="auto">
          <a:xfrm>
            <a:off x="6543900" y="4312857"/>
            <a:ext cx="70954" cy="54325"/>
          </a:xfrm>
          <a:custGeom>
            <a:avLst/>
            <a:gdLst>
              <a:gd name="T0" fmla="*/ 17 w 34"/>
              <a:gd name="T1" fmla="*/ 0 h 26"/>
              <a:gd name="T2" fmla="*/ 17 w 34"/>
              <a:gd name="T3" fmla="*/ 26 h 26"/>
              <a:gd name="T4" fmla="*/ 17 w 34"/>
              <a:gd name="T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" h="26">
                <a:moveTo>
                  <a:pt x="17" y="0"/>
                </a:moveTo>
                <a:cubicBezTo>
                  <a:pt x="0" y="0"/>
                  <a:pt x="0" y="26"/>
                  <a:pt x="17" y="26"/>
                </a:cubicBezTo>
                <a:cubicBezTo>
                  <a:pt x="34" y="26"/>
                  <a:pt x="34" y="0"/>
                  <a:pt x="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4" name="Freeform 86"/>
          <p:cNvSpPr>
            <a:spLocks noEditPoints="1"/>
          </p:cNvSpPr>
          <p:nvPr/>
        </p:nvSpPr>
        <p:spPr bwMode="auto">
          <a:xfrm>
            <a:off x="7222402" y="4176491"/>
            <a:ext cx="463421" cy="515529"/>
          </a:xfrm>
          <a:custGeom>
            <a:avLst/>
            <a:gdLst>
              <a:gd name="T0" fmla="*/ 197 w 223"/>
              <a:gd name="T1" fmla="*/ 21 h 249"/>
              <a:gd name="T2" fmla="*/ 192 w 223"/>
              <a:gd name="T3" fmla="*/ 18 h 249"/>
              <a:gd name="T4" fmla="*/ 119 w 223"/>
              <a:gd name="T5" fmla="*/ 26 h 249"/>
              <a:gd name="T6" fmla="*/ 18 w 223"/>
              <a:gd name="T7" fmla="*/ 154 h 249"/>
              <a:gd name="T8" fmla="*/ 27 w 223"/>
              <a:gd name="T9" fmla="*/ 227 h 249"/>
              <a:gd name="T10" fmla="*/ 31 w 223"/>
              <a:gd name="T11" fmla="*/ 231 h 249"/>
              <a:gd name="T12" fmla="*/ 105 w 223"/>
              <a:gd name="T13" fmla="*/ 222 h 249"/>
              <a:gd name="T14" fmla="*/ 205 w 223"/>
              <a:gd name="T15" fmla="*/ 94 h 249"/>
              <a:gd name="T16" fmla="*/ 197 w 223"/>
              <a:gd name="T17" fmla="*/ 21 h 249"/>
              <a:gd name="T18" fmla="*/ 171 w 223"/>
              <a:gd name="T19" fmla="*/ 62 h 249"/>
              <a:gd name="T20" fmla="*/ 123 w 223"/>
              <a:gd name="T21" fmla="*/ 123 h 249"/>
              <a:gd name="T22" fmla="*/ 92 w 223"/>
              <a:gd name="T23" fmla="*/ 98 h 249"/>
              <a:gd name="T24" fmla="*/ 140 w 223"/>
              <a:gd name="T25" fmla="*/ 37 h 249"/>
              <a:gd name="T26" fmla="*/ 171 w 223"/>
              <a:gd name="T27" fmla="*/ 62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23" h="249">
                <a:moveTo>
                  <a:pt x="197" y="21"/>
                </a:moveTo>
                <a:cubicBezTo>
                  <a:pt x="192" y="18"/>
                  <a:pt x="192" y="18"/>
                  <a:pt x="192" y="18"/>
                </a:cubicBezTo>
                <a:cubicBezTo>
                  <a:pt x="170" y="0"/>
                  <a:pt x="137" y="4"/>
                  <a:pt x="119" y="26"/>
                </a:cubicBezTo>
                <a:cubicBezTo>
                  <a:pt x="18" y="154"/>
                  <a:pt x="18" y="154"/>
                  <a:pt x="18" y="154"/>
                </a:cubicBezTo>
                <a:cubicBezTo>
                  <a:pt x="0" y="177"/>
                  <a:pt x="4" y="210"/>
                  <a:pt x="27" y="227"/>
                </a:cubicBezTo>
                <a:cubicBezTo>
                  <a:pt x="31" y="231"/>
                  <a:pt x="31" y="231"/>
                  <a:pt x="31" y="231"/>
                </a:cubicBezTo>
                <a:cubicBezTo>
                  <a:pt x="54" y="249"/>
                  <a:pt x="87" y="245"/>
                  <a:pt x="105" y="222"/>
                </a:cubicBezTo>
                <a:cubicBezTo>
                  <a:pt x="205" y="94"/>
                  <a:pt x="205" y="94"/>
                  <a:pt x="205" y="94"/>
                </a:cubicBezTo>
                <a:cubicBezTo>
                  <a:pt x="223" y="72"/>
                  <a:pt x="219" y="39"/>
                  <a:pt x="197" y="21"/>
                </a:cubicBezTo>
                <a:close/>
                <a:moveTo>
                  <a:pt x="171" y="62"/>
                </a:moveTo>
                <a:cubicBezTo>
                  <a:pt x="123" y="123"/>
                  <a:pt x="123" y="123"/>
                  <a:pt x="123" y="123"/>
                </a:cubicBezTo>
                <a:cubicBezTo>
                  <a:pt x="92" y="98"/>
                  <a:pt x="92" y="98"/>
                  <a:pt x="92" y="98"/>
                </a:cubicBezTo>
                <a:cubicBezTo>
                  <a:pt x="140" y="37"/>
                  <a:pt x="140" y="37"/>
                  <a:pt x="140" y="37"/>
                </a:cubicBezTo>
                <a:cubicBezTo>
                  <a:pt x="156" y="17"/>
                  <a:pt x="187" y="42"/>
                  <a:pt x="171" y="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5" name="Freeform 87"/>
          <p:cNvSpPr>
            <a:spLocks noEditPoints="1"/>
          </p:cNvSpPr>
          <p:nvPr/>
        </p:nvSpPr>
        <p:spPr bwMode="auto">
          <a:xfrm>
            <a:off x="7502893" y="4529047"/>
            <a:ext cx="411314" cy="258319"/>
          </a:xfrm>
          <a:custGeom>
            <a:avLst/>
            <a:gdLst>
              <a:gd name="T0" fmla="*/ 198 w 198"/>
              <a:gd name="T1" fmla="*/ 36 h 125"/>
              <a:gd name="T2" fmla="*/ 99 w 198"/>
              <a:gd name="T3" fmla="*/ 0 h 125"/>
              <a:gd name="T4" fmla="*/ 0 w 198"/>
              <a:gd name="T5" fmla="*/ 36 h 125"/>
              <a:gd name="T6" fmla="*/ 0 w 198"/>
              <a:gd name="T7" fmla="*/ 36 h 125"/>
              <a:gd name="T8" fmla="*/ 0 w 198"/>
              <a:gd name="T9" fmla="*/ 90 h 125"/>
              <a:gd name="T10" fmla="*/ 1 w 198"/>
              <a:gd name="T11" fmla="*/ 90 h 125"/>
              <a:gd name="T12" fmla="*/ 99 w 198"/>
              <a:gd name="T13" fmla="*/ 125 h 125"/>
              <a:gd name="T14" fmla="*/ 198 w 198"/>
              <a:gd name="T15" fmla="*/ 90 h 125"/>
              <a:gd name="T16" fmla="*/ 198 w 198"/>
              <a:gd name="T17" fmla="*/ 90 h 125"/>
              <a:gd name="T18" fmla="*/ 198 w 198"/>
              <a:gd name="T19" fmla="*/ 36 h 125"/>
              <a:gd name="T20" fmla="*/ 178 w 198"/>
              <a:gd name="T21" fmla="*/ 38 h 125"/>
              <a:gd name="T22" fmla="*/ 144 w 198"/>
              <a:gd name="T23" fmla="*/ 53 h 125"/>
              <a:gd name="T24" fmla="*/ 86 w 198"/>
              <a:gd name="T25" fmla="*/ 20 h 125"/>
              <a:gd name="T26" fmla="*/ 99 w 198"/>
              <a:gd name="T27" fmla="*/ 20 h 125"/>
              <a:gd name="T28" fmla="*/ 178 w 198"/>
              <a:gd name="T29" fmla="*/ 38 h 125"/>
              <a:gd name="T30" fmla="*/ 49 w 198"/>
              <a:gd name="T31" fmla="*/ 25 h 125"/>
              <a:gd name="T32" fmla="*/ 106 w 198"/>
              <a:gd name="T33" fmla="*/ 56 h 125"/>
              <a:gd name="T34" fmla="*/ 99 w 198"/>
              <a:gd name="T35" fmla="*/ 56 h 125"/>
              <a:gd name="T36" fmla="*/ 20 w 198"/>
              <a:gd name="T37" fmla="*/ 38 h 125"/>
              <a:gd name="T38" fmla="*/ 49 w 198"/>
              <a:gd name="T39" fmla="*/ 25 h 125"/>
              <a:gd name="T40" fmla="*/ 182 w 198"/>
              <a:gd name="T41" fmla="*/ 85 h 125"/>
              <a:gd name="T42" fmla="*/ 167 w 198"/>
              <a:gd name="T43" fmla="*/ 94 h 125"/>
              <a:gd name="T44" fmla="*/ 161 w 198"/>
              <a:gd name="T45" fmla="*/ 96 h 125"/>
              <a:gd name="T46" fmla="*/ 99 w 198"/>
              <a:gd name="T47" fmla="*/ 105 h 125"/>
              <a:gd name="T48" fmla="*/ 33 w 198"/>
              <a:gd name="T49" fmla="*/ 95 h 125"/>
              <a:gd name="T50" fmla="*/ 24 w 198"/>
              <a:gd name="T51" fmla="*/ 90 h 125"/>
              <a:gd name="T52" fmla="*/ 21 w 198"/>
              <a:gd name="T53" fmla="*/ 88 h 125"/>
              <a:gd name="T54" fmla="*/ 17 w 198"/>
              <a:gd name="T55" fmla="*/ 83 h 125"/>
              <a:gd name="T56" fmla="*/ 17 w 198"/>
              <a:gd name="T57" fmla="*/ 60 h 125"/>
              <a:gd name="T58" fmla="*/ 99 w 198"/>
              <a:gd name="T59" fmla="*/ 76 h 125"/>
              <a:gd name="T60" fmla="*/ 182 w 198"/>
              <a:gd name="T61" fmla="*/ 60 h 125"/>
              <a:gd name="T62" fmla="*/ 182 w 198"/>
              <a:gd name="T63" fmla="*/ 8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8" h="125">
                <a:moveTo>
                  <a:pt x="198" y="36"/>
                </a:moveTo>
                <a:cubicBezTo>
                  <a:pt x="195" y="11"/>
                  <a:pt x="145" y="0"/>
                  <a:pt x="99" y="0"/>
                </a:cubicBezTo>
                <a:cubicBezTo>
                  <a:pt x="53" y="0"/>
                  <a:pt x="3" y="11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90"/>
                  <a:pt x="0" y="90"/>
                  <a:pt x="0" y="90"/>
                </a:cubicBezTo>
                <a:cubicBezTo>
                  <a:pt x="1" y="90"/>
                  <a:pt x="1" y="90"/>
                  <a:pt x="1" y="90"/>
                </a:cubicBezTo>
                <a:cubicBezTo>
                  <a:pt x="5" y="114"/>
                  <a:pt x="54" y="125"/>
                  <a:pt x="99" y="125"/>
                </a:cubicBezTo>
                <a:cubicBezTo>
                  <a:pt x="145" y="125"/>
                  <a:pt x="193" y="114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ubicBezTo>
                  <a:pt x="198" y="36"/>
                  <a:pt x="198" y="36"/>
                  <a:pt x="198" y="36"/>
                </a:cubicBezTo>
                <a:close/>
                <a:moveTo>
                  <a:pt x="178" y="38"/>
                </a:moveTo>
                <a:cubicBezTo>
                  <a:pt x="177" y="42"/>
                  <a:pt x="168" y="49"/>
                  <a:pt x="144" y="53"/>
                </a:cubicBezTo>
                <a:cubicBezTo>
                  <a:pt x="86" y="20"/>
                  <a:pt x="86" y="20"/>
                  <a:pt x="86" y="20"/>
                </a:cubicBezTo>
                <a:cubicBezTo>
                  <a:pt x="90" y="20"/>
                  <a:pt x="94" y="20"/>
                  <a:pt x="99" y="20"/>
                </a:cubicBezTo>
                <a:cubicBezTo>
                  <a:pt x="150" y="20"/>
                  <a:pt x="176" y="33"/>
                  <a:pt x="178" y="38"/>
                </a:cubicBezTo>
                <a:close/>
                <a:moveTo>
                  <a:pt x="49" y="25"/>
                </a:moveTo>
                <a:cubicBezTo>
                  <a:pt x="106" y="56"/>
                  <a:pt x="106" y="56"/>
                  <a:pt x="106" y="56"/>
                </a:cubicBezTo>
                <a:cubicBezTo>
                  <a:pt x="103" y="56"/>
                  <a:pt x="101" y="56"/>
                  <a:pt x="99" y="56"/>
                </a:cubicBezTo>
                <a:cubicBezTo>
                  <a:pt x="49" y="56"/>
                  <a:pt x="22" y="43"/>
                  <a:pt x="20" y="38"/>
                </a:cubicBezTo>
                <a:cubicBezTo>
                  <a:pt x="21" y="35"/>
                  <a:pt x="31" y="29"/>
                  <a:pt x="49" y="25"/>
                </a:cubicBezTo>
                <a:close/>
                <a:moveTo>
                  <a:pt x="182" y="85"/>
                </a:moveTo>
                <a:cubicBezTo>
                  <a:pt x="178" y="90"/>
                  <a:pt x="173" y="93"/>
                  <a:pt x="167" y="94"/>
                </a:cubicBezTo>
                <a:cubicBezTo>
                  <a:pt x="165" y="95"/>
                  <a:pt x="163" y="96"/>
                  <a:pt x="161" y="96"/>
                </a:cubicBezTo>
                <a:cubicBezTo>
                  <a:pt x="147" y="101"/>
                  <a:pt x="127" y="105"/>
                  <a:pt x="99" y="105"/>
                </a:cubicBezTo>
                <a:cubicBezTo>
                  <a:pt x="68" y="105"/>
                  <a:pt x="46" y="100"/>
                  <a:pt x="33" y="95"/>
                </a:cubicBezTo>
                <a:cubicBezTo>
                  <a:pt x="30" y="94"/>
                  <a:pt x="26" y="92"/>
                  <a:pt x="24" y="90"/>
                </a:cubicBezTo>
                <a:cubicBezTo>
                  <a:pt x="23" y="89"/>
                  <a:pt x="22" y="89"/>
                  <a:pt x="21" y="88"/>
                </a:cubicBezTo>
                <a:cubicBezTo>
                  <a:pt x="19" y="87"/>
                  <a:pt x="18" y="85"/>
                  <a:pt x="17" y="83"/>
                </a:cubicBezTo>
                <a:cubicBezTo>
                  <a:pt x="17" y="60"/>
                  <a:pt x="17" y="60"/>
                  <a:pt x="17" y="60"/>
                </a:cubicBezTo>
                <a:cubicBezTo>
                  <a:pt x="35" y="71"/>
                  <a:pt x="68" y="76"/>
                  <a:pt x="99" y="76"/>
                </a:cubicBezTo>
                <a:cubicBezTo>
                  <a:pt x="130" y="76"/>
                  <a:pt x="163" y="71"/>
                  <a:pt x="182" y="60"/>
                </a:cubicBezTo>
                <a:lnTo>
                  <a:pt x="182" y="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6" name="Freeform 88"/>
          <p:cNvSpPr>
            <a:spLocks noEditPoints="1"/>
          </p:cNvSpPr>
          <p:nvPr/>
        </p:nvSpPr>
        <p:spPr bwMode="auto">
          <a:xfrm>
            <a:off x="8239045" y="4178710"/>
            <a:ext cx="613090" cy="617526"/>
          </a:xfrm>
          <a:custGeom>
            <a:avLst/>
            <a:gdLst>
              <a:gd name="T0" fmla="*/ 0 w 295"/>
              <a:gd name="T1" fmla="*/ 244 h 298"/>
              <a:gd name="T2" fmla="*/ 0 w 295"/>
              <a:gd name="T3" fmla="*/ 276 h 298"/>
              <a:gd name="T4" fmla="*/ 0 w 295"/>
              <a:gd name="T5" fmla="*/ 276 h 298"/>
              <a:gd name="T6" fmla="*/ 59 w 295"/>
              <a:gd name="T7" fmla="*/ 297 h 298"/>
              <a:gd name="T8" fmla="*/ 116 w 295"/>
              <a:gd name="T9" fmla="*/ 279 h 298"/>
              <a:gd name="T10" fmla="*/ 154 w 295"/>
              <a:gd name="T11" fmla="*/ 298 h 298"/>
              <a:gd name="T12" fmla="*/ 249 w 295"/>
              <a:gd name="T13" fmla="*/ 298 h 298"/>
              <a:gd name="T14" fmla="*/ 295 w 295"/>
              <a:gd name="T15" fmla="*/ 253 h 298"/>
              <a:gd name="T16" fmla="*/ 295 w 295"/>
              <a:gd name="T17" fmla="*/ 115 h 298"/>
              <a:gd name="T18" fmla="*/ 257 w 295"/>
              <a:gd name="T19" fmla="*/ 71 h 298"/>
              <a:gd name="T20" fmla="*/ 257 w 295"/>
              <a:gd name="T21" fmla="*/ 62 h 298"/>
              <a:gd name="T22" fmla="*/ 267 w 295"/>
              <a:gd name="T23" fmla="*/ 62 h 298"/>
              <a:gd name="T24" fmla="*/ 267 w 295"/>
              <a:gd name="T25" fmla="*/ 0 h 298"/>
              <a:gd name="T26" fmla="*/ 136 w 295"/>
              <a:gd name="T27" fmla="*/ 0 h 298"/>
              <a:gd name="T28" fmla="*/ 136 w 295"/>
              <a:gd name="T29" fmla="*/ 62 h 298"/>
              <a:gd name="T30" fmla="*/ 146 w 295"/>
              <a:gd name="T31" fmla="*/ 62 h 298"/>
              <a:gd name="T32" fmla="*/ 146 w 295"/>
              <a:gd name="T33" fmla="*/ 71 h 298"/>
              <a:gd name="T34" fmla="*/ 108 w 295"/>
              <a:gd name="T35" fmla="*/ 115 h 298"/>
              <a:gd name="T36" fmla="*/ 108 w 295"/>
              <a:gd name="T37" fmla="*/ 232 h 298"/>
              <a:gd name="T38" fmla="*/ 59 w 295"/>
              <a:gd name="T39" fmla="*/ 222 h 298"/>
              <a:gd name="T40" fmla="*/ 0 w 295"/>
              <a:gd name="T41" fmla="*/ 244 h 298"/>
              <a:gd name="T42" fmla="*/ 137 w 295"/>
              <a:gd name="T43" fmla="*/ 115 h 298"/>
              <a:gd name="T44" fmla="*/ 154 w 295"/>
              <a:gd name="T45" fmla="*/ 99 h 298"/>
              <a:gd name="T46" fmla="*/ 174 w 295"/>
              <a:gd name="T47" fmla="*/ 99 h 298"/>
              <a:gd name="T48" fmla="*/ 174 w 295"/>
              <a:gd name="T49" fmla="*/ 62 h 298"/>
              <a:gd name="T50" fmla="*/ 229 w 295"/>
              <a:gd name="T51" fmla="*/ 62 h 298"/>
              <a:gd name="T52" fmla="*/ 229 w 295"/>
              <a:gd name="T53" fmla="*/ 99 h 298"/>
              <a:gd name="T54" fmla="*/ 249 w 295"/>
              <a:gd name="T55" fmla="*/ 99 h 298"/>
              <a:gd name="T56" fmla="*/ 266 w 295"/>
              <a:gd name="T57" fmla="*/ 115 h 298"/>
              <a:gd name="T58" fmla="*/ 266 w 295"/>
              <a:gd name="T59" fmla="*/ 253 h 298"/>
              <a:gd name="T60" fmla="*/ 249 w 295"/>
              <a:gd name="T61" fmla="*/ 270 h 298"/>
              <a:gd name="T62" fmla="*/ 154 w 295"/>
              <a:gd name="T63" fmla="*/ 270 h 298"/>
              <a:gd name="T64" fmla="*/ 137 w 295"/>
              <a:gd name="T65" fmla="*/ 253 h 298"/>
              <a:gd name="T66" fmla="*/ 137 w 295"/>
              <a:gd name="T67" fmla="*/ 241 h 298"/>
              <a:gd name="T68" fmla="*/ 231 w 295"/>
              <a:gd name="T69" fmla="*/ 241 h 298"/>
              <a:gd name="T70" fmla="*/ 231 w 295"/>
              <a:gd name="T71" fmla="*/ 128 h 298"/>
              <a:gd name="T72" fmla="*/ 137 w 295"/>
              <a:gd name="T73" fmla="*/ 128 h 298"/>
              <a:gd name="T74" fmla="*/ 137 w 295"/>
              <a:gd name="T75" fmla="*/ 115 h 298"/>
              <a:gd name="T76" fmla="*/ 183 w 295"/>
              <a:gd name="T77" fmla="*/ 194 h 298"/>
              <a:gd name="T78" fmla="*/ 183 w 295"/>
              <a:gd name="T79" fmla="*/ 217 h 298"/>
              <a:gd name="T80" fmla="*/ 164 w 295"/>
              <a:gd name="T81" fmla="*/ 217 h 298"/>
              <a:gd name="T82" fmla="*/ 164 w 295"/>
              <a:gd name="T83" fmla="*/ 194 h 298"/>
              <a:gd name="T84" fmla="*/ 141 w 295"/>
              <a:gd name="T85" fmla="*/ 194 h 298"/>
              <a:gd name="T86" fmla="*/ 141 w 295"/>
              <a:gd name="T87" fmla="*/ 175 h 298"/>
              <a:gd name="T88" fmla="*/ 164 w 295"/>
              <a:gd name="T89" fmla="*/ 175 h 298"/>
              <a:gd name="T90" fmla="*/ 164 w 295"/>
              <a:gd name="T91" fmla="*/ 151 h 298"/>
              <a:gd name="T92" fmla="*/ 183 w 295"/>
              <a:gd name="T93" fmla="*/ 151 h 298"/>
              <a:gd name="T94" fmla="*/ 183 w 295"/>
              <a:gd name="T95" fmla="*/ 175 h 298"/>
              <a:gd name="T96" fmla="*/ 206 w 295"/>
              <a:gd name="T97" fmla="*/ 175 h 298"/>
              <a:gd name="T98" fmla="*/ 206 w 295"/>
              <a:gd name="T99" fmla="*/ 194 h 298"/>
              <a:gd name="T100" fmla="*/ 183 w 295"/>
              <a:gd name="T101" fmla="*/ 194 h 298"/>
              <a:gd name="T102" fmla="*/ 55 w 295"/>
              <a:gd name="T103" fmla="*/ 256 h 298"/>
              <a:gd name="T104" fmla="*/ 89 w 295"/>
              <a:gd name="T105" fmla="*/ 237 h 298"/>
              <a:gd name="T106" fmla="*/ 106 w 295"/>
              <a:gd name="T107" fmla="*/ 245 h 298"/>
              <a:gd name="T108" fmla="*/ 59 w 295"/>
              <a:gd name="T109" fmla="*/ 256 h 298"/>
              <a:gd name="T110" fmla="*/ 55 w 295"/>
              <a:gd name="T111" fmla="*/ 256 h 298"/>
              <a:gd name="T112" fmla="*/ 11 w 295"/>
              <a:gd name="T113" fmla="*/ 245 h 298"/>
              <a:gd name="T114" fmla="*/ 59 w 295"/>
              <a:gd name="T115" fmla="*/ 234 h 298"/>
              <a:gd name="T116" fmla="*/ 67 w 295"/>
              <a:gd name="T117" fmla="*/ 234 h 298"/>
              <a:gd name="T118" fmla="*/ 32 w 295"/>
              <a:gd name="T119" fmla="*/ 254 h 298"/>
              <a:gd name="T120" fmla="*/ 11 w 295"/>
              <a:gd name="T121" fmla="*/ 245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" h="298">
                <a:moveTo>
                  <a:pt x="0" y="244"/>
                </a:moveTo>
                <a:cubicBezTo>
                  <a:pt x="0" y="276"/>
                  <a:pt x="0" y="276"/>
                  <a:pt x="0" y="276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90"/>
                  <a:pt x="31" y="297"/>
                  <a:pt x="59" y="297"/>
                </a:cubicBezTo>
                <a:cubicBezTo>
                  <a:pt x="84" y="297"/>
                  <a:pt x="111" y="291"/>
                  <a:pt x="116" y="279"/>
                </a:cubicBezTo>
                <a:cubicBezTo>
                  <a:pt x="125" y="291"/>
                  <a:pt x="138" y="298"/>
                  <a:pt x="154" y="298"/>
                </a:cubicBezTo>
                <a:cubicBezTo>
                  <a:pt x="249" y="298"/>
                  <a:pt x="249" y="298"/>
                  <a:pt x="249" y="298"/>
                </a:cubicBezTo>
                <a:cubicBezTo>
                  <a:pt x="274" y="298"/>
                  <a:pt x="295" y="278"/>
                  <a:pt x="295" y="253"/>
                </a:cubicBezTo>
                <a:cubicBezTo>
                  <a:pt x="295" y="115"/>
                  <a:pt x="295" y="115"/>
                  <a:pt x="295" y="115"/>
                </a:cubicBezTo>
                <a:cubicBezTo>
                  <a:pt x="295" y="93"/>
                  <a:pt x="279" y="74"/>
                  <a:pt x="257" y="71"/>
                </a:cubicBezTo>
                <a:cubicBezTo>
                  <a:pt x="257" y="62"/>
                  <a:pt x="257" y="62"/>
                  <a:pt x="257" y="62"/>
                </a:cubicBezTo>
                <a:cubicBezTo>
                  <a:pt x="267" y="62"/>
                  <a:pt x="267" y="62"/>
                  <a:pt x="267" y="62"/>
                </a:cubicBezTo>
                <a:cubicBezTo>
                  <a:pt x="267" y="0"/>
                  <a:pt x="267" y="0"/>
                  <a:pt x="267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62"/>
                  <a:pt x="136" y="62"/>
                  <a:pt x="136" y="62"/>
                </a:cubicBezTo>
                <a:cubicBezTo>
                  <a:pt x="146" y="62"/>
                  <a:pt x="146" y="62"/>
                  <a:pt x="146" y="62"/>
                </a:cubicBezTo>
                <a:cubicBezTo>
                  <a:pt x="146" y="71"/>
                  <a:pt x="146" y="71"/>
                  <a:pt x="146" y="71"/>
                </a:cubicBezTo>
                <a:cubicBezTo>
                  <a:pt x="124" y="74"/>
                  <a:pt x="108" y="93"/>
                  <a:pt x="108" y="115"/>
                </a:cubicBezTo>
                <a:cubicBezTo>
                  <a:pt x="108" y="232"/>
                  <a:pt x="108" y="232"/>
                  <a:pt x="108" y="232"/>
                </a:cubicBezTo>
                <a:cubicBezTo>
                  <a:pt x="97" y="225"/>
                  <a:pt x="77" y="222"/>
                  <a:pt x="59" y="222"/>
                </a:cubicBezTo>
                <a:cubicBezTo>
                  <a:pt x="31" y="222"/>
                  <a:pt x="1" y="229"/>
                  <a:pt x="0" y="244"/>
                </a:cubicBezTo>
                <a:close/>
                <a:moveTo>
                  <a:pt x="137" y="115"/>
                </a:moveTo>
                <a:cubicBezTo>
                  <a:pt x="137" y="106"/>
                  <a:pt x="144" y="99"/>
                  <a:pt x="154" y="99"/>
                </a:cubicBezTo>
                <a:cubicBezTo>
                  <a:pt x="174" y="99"/>
                  <a:pt x="174" y="99"/>
                  <a:pt x="174" y="99"/>
                </a:cubicBezTo>
                <a:cubicBezTo>
                  <a:pt x="174" y="62"/>
                  <a:pt x="174" y="62"/>
                  <a:pt x="174" y="62"/>
                </a:cubicBezTo>
                <a:cubicBezTo>
                  <a:pt x="229" y="62"/>
                  <a:pt x="229" y="62"/>
                  <a:pt x="229" y="62"/>
                </a:cubicBezTo>
                <a:cubicBezTo>
                  <a:pt x="229" y="99"/>
                  <a:pt x="229" y="99"/>
                  <a:pt x="229" y="99"/>
                </a:cubicBezTo>
                <a:cubicBezTo>
                  <a:pt x="249" y="99"/>
                  <a:pt x="249" y="99"/>
                  <a:pt x="249" y="99"/>
                </a:cubicBezTo>
                <a:cubicBezTo>
                  <a:pt x="258" y="99"/>
                  <a:pt x="266" y="106"/>
                  <a:pt x="266" y="115"/>
                </a:cubicBezTo>
                <a:cubicBezTo>
                  <a:pt x="266" y="253"/>
                  <a:pt x="266" y="253"/>
                  <a:pt x="266" y="253"/>
                </a:cubicBezTo>
                <a:cubicBezTo>
                  <a:pt x="266" y="262"/>
                  <a:pt x="258" y="270"/>
                  <a:pt x="249" y="270"/>
                </a:cubicBezTo>
                <a:cubicBezTo>
                  <a:pt x="154" y="270"/>
                  <a:pt x="154" y="270"/>
                  <a:pt x="154" y="270"/>
                </a:cubicBezTo>
                <a:cubicBezTo>
                  <a:pt x="144" y="270"/>
                  <a:pt x="137" y="262"/>
                  <a:pt x="137" y="253"/>
                </a:cubicBezTo>
                <a:cubicBezTo>
                  <a:pt x="137" y="241"/>
                  <a:pt x="137" y="241"/>
                  <a:pt x="137" y="241"/>
                </a:cubicBezTo>
                <a:cubicBezTo>
                  <a:pt x="231" y="241"/>
                  <a:pt x="231" y="241"/>
                  <a:pt x="231" y="241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37" y="128"/>
                  <a:pt x="137" y="128"/>
                  <a:pt x="137" y="128"/>
                </a:cubicBezTo>
                <a:lnTo>
                  <a:pt x="137" y="115"/>
                </a:lnTo>
                <a:close/>
                <a:moveTo>
                  <a:pt x="183" y="194"/>
                </a:moveTo>
                <a:cubicBezTo>
                  <a:pt x="183" y="217"/>
                  <a:pt x="183" y="217"/>
                  <a:pt x="183" y="217"/>
                </a:cubicBezTo>
                <a:cubicBezTo>
                  <a:pt x="164" y="217"/>
                  <a:pt x="164" y="217"/>
                  <a:pt x="164" y="217"/>
                </a:cubicBezTo>
                <a:cubicBezTo>
                  <a:pt x="164" y="194"/>
                  <a:pt x="164" y="194"/>
                  <a:pt x="164" y="194"/>
                </a:cubicBezTo>
                <a:cubicBezTo>
                  <a:pt x="141" y="194"/>
                  <a:pt x="141" y="194"/>
                  <a:pt x="141" y="194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64" y="175"/>
                  <a:pt x="164" y="175"/>
                  <a:pt x="164" y="175"/>
                </a:cubicBezTo>
                <a:cubicBezTo>
                  <a:pt x="164" y="151"/>
                  <a:pt x="164" y="151"/>
                  <a:pt x="164" y="151"/>
                </a:cubicBezTo>
                <a:cubicBezTo>
                  <a:pt x="183" y="151"/>
                  <a:pt x="183" y="151"/>
                  <a:pt x="183" y="151"/>
                </a:cubicBezTo>
                <a:cubicBezTo>
                  <a:pt x="183" y="175"/>
                  <a:pt x="183" y="175"/>
                  <a:pt x="183" y="175"/>
                </a:cubicBezTo>
                <a:cubicBezTo>
                  <a:pt x="206" y="175"/>
                  <a:pt x="206" y="175"/>
                  <a:pt x="206" y="175"/>
                </a:cubicBezTo>
                <a:cubicBezTo>
                  <a:pt x="206" y="194"/>
                  <a:pt x="206" y="194"/>
                  <a:pt x="206" y="194"/>
                </a:cubicBezTo>
                <a:lnTo>
                  <a:pt x="183" y="194"/>
                </a:lnTo>
                <a:close/>
                <a:moveTo>
                  <a:pt x="55" y="256"/>
                </a:moveTo>
                <a:cubicBezTo>
                  <a:pt x="89" y="237"/>
                  <a:pt x="89" y="237"/>
                  <a:pt x="89" y="237"/>
                </a:cubicBezTo>
                <a:cubicBezTo>
                  <a:pt x="99" y="240"/>
                  <a:pt x="105" y="243"/>
                  <a:pt x="106" y="245"/>
                </a:cubicBezTo>
                <a:cubicBezTo>
                  <a:pt x="104" y="248"/>
                  <a:pt x="89" y="256"/>
                  <a:pt x="59" y="256"/>
                </a:cubicBezTo>
                <a:cubicBezTo>
                  <a:pt x="57" y="256"/>
                  <a:pt x="56" y="256"/>
                  <a:pt x="55" y="256"/>
                </a:cubicBezTo>
                <a:close/>
                <a:moveTo>
                  <a:pt x="11" y="245"/>
                </a:moveTo>
                <a:cubicBezTo>
                  <a:pt x="13" y="242"/>
                  <a:pt x="28" y="234"/>
                  <a:pt x="59" y="234"/>
                </a:cubicBezTo>
                <a:cubicBezTo>
                  <a:pt x="61" y="234"/>
                  <a:pt x="64" y="234"/>
                  <a:pt x="67" y="234"/>
                </a:cubicBezTo>
                <a:cubicBezTo>
                  <a:pt x="32" y="254"/>
                  <a:pt x="32" y="254"/>
                  <a:pt x="32" y="254"/>
                </a:cubicBezTo>
                <a:cubicBezTo>
                  <a:pt x="17" y="251"/>
                  <a:pt x="12" y="247"/>
                  <a:pt x="11" y="2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7" name="Freeform 89"/>
          <p:cNvSpPr>
            <a:spLocks noEditPoints="1"/>
          </p:cNvSpPr>
          <p:nvPr/>
        </p:nvSpPr>
        <p:spPr bwMode="auto">
          <a:xfrm>
            <a:off x="9234622" y="4231925"/>
            <a:ext cx="605330" cy="552114"/>
          </a:xfrm>
          <a:custGeom>
            <a:avLst/>
            <a:gdLst>
              <a:gd name="T0" fmla="*/ 258 w 291"/>
              <a:gd name="T1" fmla="*/ 131 h 266"/>
              <a:gd name="T2" fmla="*/ 266 w 291"/>
              <a:gd name="T3" fmla="*/ 31 h 266"/>
              <a:gd name="T4" fmla="*/ 262 w 291"/>
              <a:gd name="T5" fmla="*/ 27 h 266"/>
              <a:gd name="T6" fmla="*/ 214 w 291"/>
              <a:gd name="T7" fmla="*/ 2 h 266"/>
              <a:gd name="T8" fmla="*/ 163 w 291"/>
              <a:gd name="T9" fmla="*/ 18 h 266"/>
              <a:gd name="T10" fmla="*/ 33 w 291"/>
              <a:gd name="T11" fmla="*/ 128 h 266"/>
              <a:gd name="T12" fmla="*/ 25 w 291"/>
              <a:gd name="T13" fmla="*/ 228 h 266"/>
              <a:gd name="T14" fmla="*/ 25 w 291"/>
              <a:gd name="T15" fmla="*/ 228 h 266"/>
              <a:gd name="T16" fmla="*/ 29 w 291"/>
              <a:gd name="T17" fmla="*/ 232 h 266"/>
              <a:gd name="T18" fmla="*/ 128 w 291"/>
              <a:gd name="T19" fmla="*/ 240 h 266"/>
              <a:gd name="T20" fmla="*/ 258 w 291"/>
              <a:gd name="T21" fmla="*/ 131 h 266"/>
              <a:gd name="T22" fmla="*/ 212 w 291"/>
              <a:gd name="T23" fmla="*/ 34 h 266"/>
              <a:gd name="T24" fmla="*/ 238 w 291"/>
              <a:gd name="T25" fmla="*/ 48 h 266"/>
              <a:gd name="T26" fmla="*/ 241 w 291"/>
              <a:gd name="T27" fmla="*/ 52 h 266"/>
              <a:gd name="T28" fmla="*/ 237 w 291"/>
              <a:gd name="T29" fmla="*/ 106 h 266"/>
              <a:gd name="T30" fmla="*/ 211 w 291"/>
              <a:gd name="T31" fmla="*/ 128 h 266"/>
              <a:gd name="T32" fmla="*/ 158 w 291"/>
              <a:gd name="T33" fmla="*/ 65 h 266"/>
              <a:gd name="T34" fmla="*/ 184 w 291"/>
              <a:gd name="T35" fmla="*/ 43 h 266"/>
              <a:gd name="T36" fmla="*/ 212 w 291"/>
              <a:gd name="T37" fmla="*/ 34 h 266"/>
              <a:gd name="T38" fmla="*/ 165 w 291"/>
              <a:gd name="T39" fmla="*/ 140 h 266"/>
              <a:gd name="T40" fmla="*/ 167 w 291"/>
              <a:gd name="T41" fmla="*/ 122 h 266"/>
              <a:gd name="T42" fmla="*/ 186 w 291"/>
              <a:gd name="T43" fmla="*/ 123 h 266"/>
              <a:gd name="T44" fmla="*/ 184 w 291"/>
              <a:gd name="T45" fmla="*/ 142 h 266"/>
              <a:gd name="T46" fmla="*/ 165 w 291"/>
              <a:gd name="T47" fmla="*/ 140 h 266"/>
              <a:gd name="T48" fmla="*/ 152 w 291"/>
              <a:gd name="T49" fmla="*/ 169 h 266"/>
              <a:gd name="T50" fmla="*/ 134 w 291"/>
              <a:gd name="T51" fmla="*/ 167 h 266"/>
              <a:gd name="T52" fmla="*/ 135 w 291"/>
              <a:gd name="T53" fmla="*/ 149 h 266"/>
              <a:gd name="T54" fmla="*/ 154 w 291"/>
              <a:gd name="T55" fmla="*/ 150 h 266"/>
              <a:gd name="T56" fmla="*/ 152 w 291"/>
              <a:gd name="T57" fmla="*/ 169 h 266"/>
              <a:gd name="T58" fmla="*/ 138 w 291"/>
              <a:gd name="T59" fmla="*/ 108 h 266"/>
              <a:gd name="T60" fmla="*/ 140 w 291"/>
              <a:gd name="T61" fmla="*/ 90 h 266"/>
              <a:gd name="T62" fmla="*/ 158 w 291"/>
              <a:gd name="T63" fmla="*/ 91 h 266"/>
              <a:gd name="T64" fmla="*/ 157 w 291"/>
              <a:gd name="T65" fmla="*/ 110 h 266"/>
              <a:gd name="T66" fmla="*/ 138 w 291"/>
              <a:gd name="T67" fmla="*/ 108 h 266"/>
              <a:gd name="T68" fmla="*/ 125 w 291"/>
              <a:gd name="T69" fmla="*/ 137 h 266"/>
              <a:gd name="T70" fmla="*/ 106 w 291"/>
              <a:gd name="T71" fmla="*/ 135 h 266"/>
              <a:gd name="T72" fmla="*/ 108 w 291"/>
              <a:gd name="T73" fmla="*/ 117 h 266"/>
              <a:gd name="T74" fmla="*/ 127 w 291"/>
              <a:gd name="T75" fmla="*/ 118 h 266"/>
              <a:gd name="T76" fmla="*/ 125 w 291"/>
              <a:gd name="T77" fmla="*/ 137 h 266"/>
              <a:gd name="T78" fmla="*/ 54 w 291"/>
              <a:gd name="T79" fmla="*/ 211 h 266"/>
              <a:gd name="T80" fmla="*/ 50 w 291"/>
              <a:gd name="T81" fmla="*/ 207 h 266"/>
              <a:gd name="T82" fmla="*/ 50 w 291"/>
              <a:gd name="T83" fmla="*/ 207 h 266"/>
              <a:gd name="T84" fmla="*/ 54 w 291"/>
              <a:gd name="T85" fmla="*/ 153 h 266"/>
              <a:gd name="T86" fmla="*/ 84 w 291"/>
              <a:gd name="T87" fmla="*/ 128 h 266"/>
              <a:gd name="T88" fmla="*/ 137 w 291"/>
              <a:gd name="T89" fmla="*/ 191 h 266"/>
              <a:gd name="T90" fmla="*/ 107 w 291"/>
              <a:gd name="T91" fmla="*/ 216 h 266"/>
              <a:gd name="T92" fmla="*/ 54 w 291"/>
              <a:gd name="T93" fmla="*/ 211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91" h="266">
                <a:moveTo>
                  <a:pt x="258" y="131"/>
                </a:moveTo>
                <a:cubicBezTo>
                  <a:pt x="288" y="105"/>
                  <a:pt x="291" y="61"/>
                  <a:pt x="266" y="31"/>
                </a:cubicBezTo>
                <a:cubicBezTo>
                  <a:pt x="262" y="27"/>
                  <a:pt x="262" y="27"/>
                  <a:pt x="262" y="27"/>
                </a:cubicBezTo>
                <a:cubicBezTo>
                  <a:pt x="250" y="12"/>
                  <a:pt x="233" y="3"/>
                  <a:pt x="214" y="2"/>
                </a:cubicBezTo>
                <a:cubicBezTo>
                  <a:pt x="196" y="0"/>
                  <a:pt x="177" y="6"/>
                  <a:pt x="163" y="18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4" y="153"/>
                  <a:pt x="0" y="198"/>
                  <a:pt x="25" y="228"/>
                </a:cubicBezTo>
                <a:cubicBezTo>
                  <a:pt x="25" y="228"/>
                  <a:pt x="25" y="228"/>
                  <a:pt x="25" y="228"/>
                </a:cubicBezTo>
                <a:cubicBezTo>
                  <a:pt x="29" y="232"/>
                  <a:pt x="29" y="232"/>
                  <a:pt x="29" y="232"/>
                </a:cubicBezTo>
                <a:cubicBezTo>
                  <a:pt x="54" y="262"/>
                  <a:pt x="99" y="266"/>
                  <a:pt x="128" y="240"/>
                </a:cubicBezTo>
                <a:lnTo>
                  <a:pt x="258" y="131"/>
                </a:lnTo>
                <a:close/>
                <a:moveTo>
                  <a:pt x="212" y="34"/>
                </a:moveTo>
                <a:cubicBezTo>
                  <a:pt x="222" y="35"/>
                  <a:pt x="231" y="40"/>
                  <a:pt x="238" y="48"/>
                </a:cubicBezTo>
                <a:cubicBezTo>
                  <a:pt x="241" y="52"/>
                  <a:pt x="241" y="52"/>
                  <a:pt x="241" y="52"/>
                </a:cubicBezTo>
                <a:cubicBezTo>
                  <a:pt x="255" y="68"/>
                  <a:pt x="253" y="92"/>
                  <a:pt x="237" y="106"/>
                </a:cubicBezTo>
                <a:cubicBezTo>
                  <a:pt x="211" y="128"/>
                  <a:pt x="211" y="128"/>
                  <a:pt x="211" y="128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84" y="43"/>
                  <a:pt x="184" y="43"/>
                  <a:pt x="184" y="43"/>
                </a:cubicBezTo>
                <a:cubicBezTo>
                  <a:pt x="192" y="37"/>
                  <a:pt x="202" y="33"/>
                  <a:pt x="212" y="34"/>
                </a:cubicBezTo>
                <a:close/>
                <a:moveTo>
                  <a:pt x="165" y="140"/>
                </a:moveTo>
                <a:cubicBezTo>
                  <a:pt x="161" y="135"/>
                  <a:pt x="161" y="126"/>
                  <a:pt x="167" y="122"/>
                </a:cubicBezTo>
                <a:cubicBezTo>
                  <a:pt x="173" y="117"/>
                  <a:pt x="181" y="118"/>
                  <a:pt x="186" y="123"/>
                </a:cubicBezTo>
                <a:cubicBezTo>
                  <a:pt x="190" y="129"/>
                  <a:pt x="190" y="137"/>
                  <a:pt x="184" y="142"/>
                </a:cubicBezTo>
                <a:cubicBezTo>
                  <a:pt x="178" y="146"/>
                  <a:pt x="170" y="146"/>
                  <a:pt x="165" y="140"/>
                </a:cubicBezTo>
                <a:close/>
                <a:moveTo>
                  <a:pt x="152" y="169"/>
                </a:moveTo>
                <a:cubicBezTo>
                  <a:pt x="147" y="173"/>
                  <a:pt x="138" y="173"/>
                  <a:pt x="134" y="167"/>
                </a:cubicBezTo>
                <a:cubicBezTo>
                  <a:pt x="129" y="162"/>
                  <a:pt x="130" y="153"/>
                  <a:pt x="135" y="149"/>
                </a:cubicBezTo>
                <a:cubicBezTo>
                  <a:pt x="141" y="144"/>
                  <a:pt x="149" y="145"/>
                  <a:pt x="154" y="150"/>
                </a:cubicBezTo>
                <a:cubicBezTo>
                  <a:pt x="158" y="156"/>
                  <a:pt x="158" y="164"/>
                  <a:pt x="152" y="169"/>
                </a:cubicBezTo>
                <a:close/>
                <a:moveTo>
                  <a:pt x="138" y="108"/>
                </a:moveTo>
                <a:cubicBezTo>
                  <a:pt x="134" y="103"/>
                  <a:pt x="134" y="94"/>
                  <a:pt x="140" y="90"/>
                </a:cubicBezTo>
                <a:cubicBezTo>
                  <a:pt x="145" y="85"/>
                  <a:pt x="154" y="86"/>
                  <a:pt x="158" y="91"/>
                </a:cubicBezTo>
                <a:cubicBezTo>
                  <a:pt x="163" y="97"/>
                  <a:pt x="162" y="105"/>
                  <a:pt x="157" y="110"/>
                </a:cubicBezTo>
                <a:cubicBezTo>
                  <a:pt x="151" y="114"/>
                  <a:pt x="143" y="114"/>
                  <a:pt x="138" y="108"/>
                </a:cubicBezTo>
                <a:close/>
                <a:moveTo>
                  <a:pt x="125" y="137"/>
                </a:moveTo>
                <a:cubicBezTo>
                  <a:pt x="119" y="141"/>
                  <a:pt x="111" y="141"/>
                  <a:pt x="106" y="135"/>
                </a:cubicBezTo>
                <a:cubicBezTo>
                  <a:pt x="102" y="130"/>
                  <a:pt x="102" y="121"/>
                  <a:pt x="108" y="117"/>
                </a:cubicBezTo>
                <a:cubicBezTo>
                  <a:pt x="114" y="112"/>
                  <a:pt x="122" y="113"/>
                  <a:pt x="127" y="118"/>
                </a:cubicBezTo>
                <a:cubicBezTo>
                  <a:pt x="131" y="124"/>
                  <a:pt x="131" y="132"/>
                  <a:pt x="125" y="137"/>
                </a:cubicBezTo>
                <a:close/>
                <a:moveTo>
                  <a:pt x="54" y="211"/>
                </a:moveTo>
                <a:cubicBezTo>
                  <a:pt x="50" y="207"/>
                  <a:pt x="50" y="207"/>
                  <a:pt x="50" y="207"/>
                </a:cubicBezTo>
                <a:cubicBezTo>
                  <a:pt x="50" y="207"/>
                  <a:pt x="50" y="207"/>
                  <a:pt x="50" y="207"/>
                </a:cubicBezTo>
                <a:cubicBezTo>
                  <a:pt x="36" y="191"/>
                  <a:pt x="38" y="167"/>
                  <a:pt x="54" y="153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137" y="191"/>
                  <a:pt x="137" y="191"/>
                  <a:pt x="137" y="191"/>
                </a:cubicBezTo>
                <a:cubicBezTo>
                  <a:pt x="107" y="216"/>
                  <a:pt x="107" y="216"/>
                  <a:pt x="107" y="216"/>
                </a:cubicBezTo>
                <a:cubicBezTo>
                  <a:pt x="91" y="229"/>
                  <a:pt x="67" y="227"/>
                  <a:pt x="54" y="2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8" name="Freeform 151"/>
          <p:cNvSpPr/>
          <p:nvPr/>
        </p:nvSpPr>
        <p:spPr bwMode="auto">
          <a:xfrm>
            <a:off x="5360957" y="5229721"/>
            <a:ext cx="465638" cy="436813"/>
          </a:xfrm>
          <a:custGeom>
            <a:avLst/>
            <a:gdLst>
              <a:gd name="T0" fmla="*/ 112 w 224"/>
              <a:gd name="T1" fmla="*/ 54 h 211"/>
              <a:gd name="T2" fmla="*/ 6 w 224"/>
              <a:gd name="T3" fmla="*/ 89 h 211"/>
              <a:gd name="T4" fmla="*/ 95 w 224"/>
              <a:gd name="T5" fmla="*/ 211 h 211"/>
              <a:gd name="T6" fmla="*/ 88 w 224"/>
              <a:gd name="T7" fmla="*/ 197 h 211"/>
              <a:gd name="T8" fmla="*/ 81 w 224"/>
              <a:gd name="T9" fmla="*/ 167 h 211"/>
              <a:gd name="T10" fmla="*/ 81 w 224"/>
              <a:gd name="T11" fmla="*/ 166 h 211"/>
              <a:gd name="T12" fmla="*/ 81 w 224"/>
              <a:gd name="T13" fmla="*/ 165 h 211"/>
              <a:gd name="T14" fmla="*/ 81 w 224"/>
              <a:gd name="T15" fmla="*/ 164 h 211"/>
              <a:gd name="T16" fmla="*/ 81 w 224"/>
              <a:gd name="T17" fmla="*/ 163 h 211"/>
              <a:gd name="T18" fmla="*/ 147 w 224"/>
              <a:gd name="T19" fmla="*/ 98 h 211"/>
              <a:gd name="T20" fmla="*/ 178 w 224"/>
              <a:gd name="T21" fmla="*/ 106 h 211"/>
              <a:gd name="T22" fmla="*/ 205 w 224"/>
              <a:gd name="T23" fmla="*/ 132 h 211"/>
              <a:gd name="T24" fmla="*/ 218 w 224"/>
              <a:gd name="T25" fmla="*/ 89 h 211"/>
              <a:gd name="T26" fmla="*/ 112 w 224"/>
              <a:gd name="T27" fmla="*/ 54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24" h="211">
                <a:moveTo>
                  <a:pt x="112" y="54"/>
                </a:moveTo>
                <a:cubicBezTo>
                  <a:pt x="83" y="0"/>
                  <a:pt x="0" y="20"/>
                  <a:pt x="6" y="89"/>
                </a:cubicBezTo>
                <a:cubicBezTo>
                  <a:pt x="6" y="137"/>
                  <a:pt x="65" y="188"/>
                  <a:pt x="95" y="211"/>
                </a:cubicBezTo>
                <a:cubicBezTo>
                  <a:pt x="92" y="206"/>
                  <a:pt x="90" y="202"/>
                  <a:pt x="88" y="197"/>
                </a:cubicBezTo>
                <a:cubicBezTo>
                  <a:pt x="84" y="188"/>
                  <a:pt x="81" y="178"/>
                  <a:pt x="81" y="167"/>
                </a:cubicBezTo>
                <a:cubicBezTo>
                  <a:pt x="81" y="167"/>
                  <a:pt x="81" y="166"/>
                  <a:pt x="81" y="166"/>
                </a:cubicBezTo>
                <a:cubicBezTo>
                  <a:pt x="81" y="166"/>
                  <a:pt x="81" y="165"/>
                  <a:pt x="81" y="165"/>
                </a:cubicBezTo>
                <a:cubicBezTo>
                  <a:pt x="81" y="164"/>
                  <a:pt x="81" y="164"/>
                  <a:pt x="81" y="164"/>
                </a:cubicBezTo>
                <a:cubicBezTo>
                  <a:pt x="81" y="164"/>
                  <a:pt x="81" y="164"/>
                  <a:pt x="81" y="163"/>
                </a:cubicBezTo>
                <a:cubicBezTo>
                  <a:pt x="81" y="128"/>
                  <a:pt x="111" y="98"/>
                  <a:pt x="147" y="98"/>
                </a:cubicBezTo>
                <a:cubicBezTo>
                  <a:pt x="158" y="98"/>
                  <a:pt x="169" y="101"/>
                  <a:pt x="178" y="106"/>
                </a:cubicBezTo>
                <a:cubicBezTo>
                  <a:pt x="189" y="112"/>
                  <a:pt x="199" y="121"/>
                  <a:pt x="205" y="132"/>
                </a:cubicBezTo>
                <a:cubicBezTo>
                  <a:pt x="213" y="118"/>
                  <a:pt x="218" y="104"/>
                  <a:pt x="218" y="89"/>
                </a:cubicBezTo>
                <a:cubicBezTo>
                  <a:pt x="224" y="20"/>
                  <a:pt x="141" y="0"/>
                  <a:pt x="112" y="5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9" name="Freeform 152"/>
          <p:cNvSpPr>
            <a:spLocks noEditPoints="1"/>
          </p:cNvSpPr>
          <p:nvPr/>
        </p:nvSpPr>
        <p:spPr bwMode="auto">
          <a:xfrm>
            <a:off x="5560516" y="5461432"/>
            <a:ext cx="216190" cy="216190"/>
          </a:xfrm>
          <a:custGeom>
            <a:avLst/>
            <a:gdLst>
              <a:gd name="T0" fmla="*/ 86 w 104"/>
              <a:gd name="T1" fmla="*/ 83 h 104"/>
              <a:gd name="T2" fmla="*/ 21 w 104"/>
              <a:gd name="T3" fmla="*/ 87 h 104"/>
              <a:gd name="T4" fmla="*/ 17 w 104"/>
              <a:gd name="T5" fmla="*/ 21 h 104"/>
              <a:gd name="T6" fmla="*/ 83 w 104"/>
              <a:gd name="T7" fmla="*/ 17 h 104"/>
              <a:gd name="T8" fmla="*/ 86 w 104"/>
              <a:gd name="T9" fmla="*/ 83 h 104"/>
              <a:gd name="T10" fmla="*/ 34 w 104"/>
              <a:gd name="T11" fmla="*/ 36 h 104"/>
              <a:gd name="T12" fmla="*/ 36 w 104"/>
              <a:gd name="T13" fmla="*/ 70 h 104"/>
              <a:gd name="T14" fmla="*/ 70 w 104"/>
              <a:gd name="T15" fmla="*/ 68 h 104"/>
              <a:gd name="T16" fmla="*/ 68 w 104"/>
              <a:gd name="T17" fmla="*/ 34 h 104"/>
              <a:gd name="T18" fmla="*/ 34 w 104"/>
              <a:gd name="T19" fmla="*/ 36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4" h="104">
                <a:moveTo>
                  <a:pt x="86" y="83"/>
                </a:moveTo>
                <a:cubicBezTo>
                  <a:pt x="69" y="102"/>
                  <a:pt x="40" y="104"/>
                  <a:pt x="21" y="87"/>
                </a:cubicBezTo>
                <a:cubicBezTo>
                  <a:pt x="1" y="70"/>
                  <a:pt x="0" y="40"/>
                  <a:pt x="17" y="21"/>
                </a:cubicBezTo>
                <a:cubicBezTo>
                  <a:pt x="34" y="2"/>
                  <a:pt x="64" y="0"/>
                  <a:pt x="83" y="17"/>
                </a:cubicBezTo>
                <a:cubicBezTo>
                  <a:pt x="102" y="34"/>
                  <a:pt x="104" y="64"/>
                  <a:pt x="86" y="83"/>
                </a:cubicBezTo>
                <a:close/>
                <a:moveTo>
                  <a:pt x="34" y="36"/>
                </a:moveTo>
                <a:cubicBezTo>
                  <a:pt x="25" y="46"/>
                  <a:pt x="26" y="61"/>
                  <a:pt x="36" y="70"/>
                </a:cubicBezTo>
                <a:cubicBezTo>
                  <a:pt x="45" y="79"/>
                  <a:pt x="61" y="78"/>
                  <a:pt x="70" y="68"/>
                </a:cubicBezTo>
                <a:cubicBezTo>
                  <a:pt x="78" y="58"/>
                  <a:pt x="78" y="43"/>
                  <a:pt x="68" y="34"/>
                </a:cubicBezTo>
                <a:cubicBezTo>
                  <a:pt x="58" y="25"/>
                  <a:pt x="43" y="26"/>
                  <a:pt x="34" y="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0" name="Freeform 153"/>
          <p:cNvSpPr/>
          <p:nvPr/>
        </p:nvSpPr>
        <p:spPr bwMode="auto">
          <a:xfrm>
            <a:off x="5739012" y="5627732"/>
            <a:ext cx="168517" cy="159648"/>
          </a:xfrm>
          <a:custGeom>
            <a:avLst/>
            <a:gdLst>
              <a:gd name="T0" fmla="*/ 13 w 81"/>
              <a:gd name="T1" fmla="*/ 14 h 77"/>
              <a:gd name="T2" fmla="*/ 0 w 81"/>
              <a:gd name="T3" fmla="*/ 25 h 77"/>
              <a:gd name="T4" fmla="*/ 52 w 81"/>
              <a:gd name="T5" fmla="*/ 71 h 77"/>
              <a:gd name="T6" fmla="*/ 75 w 81"/>
              <a:gd name="T7" fmla="*/ 70 h 77"/>
              <a:gd name="T8" fmla="*/ 73 w 81"/>
              <a:gd name="T9" fmla="*/ 47 h 77"/>
              <a:gd name="T10" fmla="*/ 22 w 81"/>
              <a:gd name="T11" fmla="*/ 0 h 77"/>
              <a:gd name="T12" fmla="*/ 13 w 81"/>
              <a:gd name="T13" fmla="*/ 14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1" h="77">
                <a:moveTo>
                  <a:pt x="13" y="14"/>
                </a:moveTo>
                <a:cubicBezTo>
                  <a:pt x="9" y="18"/>
                  <a:pt x="5" y="22"/>
                  <a:pt x="0" y="25"/>
                </a:cubicBezTo>
                <a:cubicBezTo>
                  <a:pt x="52" y="71"/>
                  <a:pt x="52" y="71"/>
                  <a:pt x="52" y="71"/>
                </a:cubicBezTo>
                <a:cubicBezTo>
                  <a:pt x="58" y="77"/>
                  <a:pt x="69" y="76"/>
                  <a:pt x="75" y="70"/>
                </a:cubicBezTo>
                <a:cubicBezTo>
                  <a:pt x="81" y="63"/>
                  <a:pt x="80" y="53"/>
                  <a:pt x="73" y="47"/>
                </a:cubicBezTo>
                <a:cubicBezTo>
                  <a:pt x="22" y="0"/>
                  <a:pt x="22" y="0"/>
                  <a:pt x="22" y="0"/>
                </a:cubicBezTo>
                <a:cubicBezTo>
                  <a:pt x="20" y="5"/>
                  <a:pt x="17" y="10"/>
                  <a:pt x="13" y="1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1" name="Freeform 154"/>
          <p:cNvSpPr>
            <a:spLocks noEditPoints="1"/>
          </p:cNvSpPr>
          <p:nvPr/>
        </p:nvSpPr>
        <p:spPr bwMode="auto">
          <a:xfrm>
            <a:off x="4582677" y="4507982"/>
            <a:ext cx="222841" cy="223949"/>
          </a:xfrm>
          <a:custGeom>
            <a:avLst/>
            <a:gdLst>
              <a:gd name="T0" fmla="*/ 85 w 107"/>
              <a:gd name="T1" fmla="*/ 18 h 108"/>
              <a:gd name="T2" fmla="*/ 17 w 107"/>
              <a:gd name="T3" fmla="*/ 22 h 108"/>
              <a:gd name="T4" fmla="*/ 21 w 107"/>
              <a:gd name="T5" fmla="*/ 90 h 108"/>
              <a:gd name="T6" fmla="*/ 89 w 107"/>
              <a:gd name="T7" fmla="*/ 86 h 108"/>
              <a:gd name="T8" fmla="*/ 85 w 107"/>
              <a:gd name="T9" fmla="*/ 18 h 108"/>
              <a:gd name="T10" fmla="*/ 72 w 107"/>
              <a:gd name="T11" fmla="*/ 70 h 108"/>
              <a:gd name="T12" fmla="*/ 37 w 107"/>
              <a:gd name="T13" fmla="*/ 72 h 108"/>
              <a:gd name="T14" fmla="*/ 35 w 107"/>
              <a:gd name="T15" fmla="*/ 37 h 108"/>
              <a:gd name="T16" fmla="*/ 70 w 107"/>
              <a:gd name="T17" fmla="*/ 35 h 108"/>
              <a:gd name="T18" fmla="*/ 72 w 107"/>
              <a:gd name="T19" fmla="*/ 7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7" h="108">
                <a:moveTo>
                  <a:pt x="85" y="18"/>
                </a:moveTo>
                <a:cubicBezTo>
                  <a:pt x="66" y="0"/>
                  <a:pt x="35" y="2"/>
                  <a:pt x="17" y="22"/>
                </a:cubicBezTo>
                <a:cubicBezTo>
                  <a:pt x="0" y="42"/>
                  <a:pt x="1" y="72"/>
                  <a:pt x="21" y="90"/>
                </a:cubicBezTo>
                <a:cubicBezTo>
                  <a:pt x="41" y="108"/>
                  <a:pt x="71" y="106"/>
                  <a:pt x="89" y="86"/>
                </a:cubicBezTo>
                <a:cubicBezTo>
                  <a:pt x="107" y="66"/>
                  <a:pt x="105" y="36"/>
                  <a:pt x="85" y="18"/>
                </a:cubicBezTo>
                <a:close/>
                <a:moveTo>
                  <a:pt x="72" y="70"/>
                </a:moveTo>
                <a:cubicBezTo>
                  <a:pt x="63" y="81"/>
                  <a:pt x="47" y="82"/>
                  <a:pt x="37" y="72"/>
                </a:cubicBezTo>
                <a:cubicBezTo>
                  <a:pt x="26" y="63"/>
                  <a:pt x="26" y="47"/>
                  <a:pt x="35" y="37"/>
                </a:cubicBezTo>
                <a:cubicBezTo>
                  <a:pt x="44" y="27"/>
                  <a:pt x="60" y="26"/>
                  <a:pt x="70" y="35"/>
                </a:cubicBezTo>
                <a:cubicBezTo>
                  <a:pt x="80" y="44"/>
                  <a:pt x="81" y="60"/>
                  <a:pt x="72" y="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2" name="Freeform 155"/>
          <p:cNvSpPr/>
          <p:nvPr/>
        </p:nvSpPr>
        <p:spPr bwMode="auto">
          <a:xfrm>
            <a:off x="4767824" y="4679825"/>
            <a:ext cx="172951" cy="164082"/>
          </a:xfrm>
          <a:custGeom>
            <a:avLst/>
            <a:gdLst>
              <a:gd name="T0" fmla="*/ 76 w 83"/>
              <a:gd name="T1" fmla="*/ 48 h 79"/>
              <a:gd name="T2" fmla="*/ 22 w 83"/>
              <a:gd name="T3" fmla="*/ 0 h 79"/>
              <a:gd name="T4" fmla="*/ 13 w 83"/>
              <a:gd name="T5" fmla="*/ 14 h 79"/>
              <a:gd name="T6" fmla="*/ 0 w 83"/>
              <a:gd name="T7" fmla="*/ 25 h 79"/>
              <a:gd name="T8" fmla="*/ 53 w 83"/>
              <a:gd name="T9" fmla="*/ 73 h 79"/>
              <a:gd name="T10" fmla="*/ 77 w 83"/>
              <a:gd name="T11" fmla="*/ 72 h 79"/>
              <a:gd name="T12" fmla="*/ 76 w 83"/>
              <a:gd name="T13" fmla="*/ 4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79">
                <a:moveTo>
                  <a:pt x="76" y="48"/>
                </a:moveTo>
                <a:cubicBezTo>
                  <a:pt x="22" y="0"/>
                  <a:pt x="22" y="0"/>
                  <a:pt x="22" y="0"/>
                </a:cubicBezTo>
                <a:cubicBezTo>
                  <a:pt x="20" y="5"/>
                  <a:pt x="17" y="10"/>
                  <a:pt x="13" y="14"/>
                </a:cubicBezTo>
                <a:cubicBezTo>
                  <a:pt x="9" y="18"/>
                  <a:pt x="5" y="22"/>
                  <a:pt x="0" y="25"/>
                </a:cubicBezTo>
                <a:cubicBezTo>
                  <a:pt x="53" y="73"/>
                  <a:pt x="53" y="73"/>
                  <a:pt x="53" y="73"/>
                </a:cubicBezTo>
                <a:cubicBezTo>
                  <a:pt x="60" y="79"/>
                  <a:pt x="71" y="79"/>
                  <a:pt x="77" y="72"/>
                </a:cubicBezTo>
                <a:cubicBezTo>
                  <a:pt x="83" y="65"/>
                  <a:pt x="83" y="54"/>
                  <a:pt x="76" y="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3" name="Freeform 156"/>
          <p:cNvSpPr>
            <a:spLocks noEditPoints="1"/>
          </p:cNvSpPr>
          <p:nvPr/>
        </p:nvSpPr>
        <p:spPr bwMode="auto">
          <a:xfrm>
            <a:off x="4373140" y="4267403"/>
            <a:ext cx="282710" cy="509985"/>
          </a:xfrm>
          <a:custGeom>
            <a:avLst/>
            <a:gdLst>
              <a:gd name="T0" fmla="*/ 86 w 136"/>
              <a:gd name="T1" fmla="*/ 170 h 246"/>
              <a:gd name="T2" fmla="*/ 136 w 136"/>
              <a:gd name="T3" fmla="*/ 107 h 246"/>
              <a:gd name="T4" fmla="*/ 78 w 136"/>
              <a:gd name="T5" fmla="*/ 0 h 246"/>
              <a:gd name="T6" fmla="*/ 0 w 136"/>
              <a:gd name="T7" fmla="*/ 168 h 246"/>
              <a:gd name="T8" fmla="*/ 78 w 136"/>
              <a:gd name="T9" fmla="*/ 246 h 246"/>
              <a:gd name="T10" fmla="*/ 125 w 136"/>
              <a:gd name="T11" fmla="*/ 230 h 246"/>
              <a:gd name="T12" fmla="*/ 86 w 136"/>
              <a:gd name="T13" fmla="*/ 170 h 246"/>
              <a:gd name="T14" fmla="*/ 31 w 136"/>
              <a:gd name="T15" fmla="*/ 166 h 246"/>
              <a:gd name="T16" fmla="*/ 66 w 136"/>
              <a:gd name="T17" fmla="*/ 63 h 246"/>
              <a:gd name="T18" fmla="*/ 78 w 136"/>
              <a:gd name="T19" fmla="*/ 214 h 246"/>
              <a:gd name="T20" fmla="*/ 31 w 136"/>
              <a:gd name="T21" fmla="*/ 16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6" h="246">
                <a:moveTo>
                  <a:pt x="86" y="170"/>
                </a:moveTo>
                <a:cubicBezTo>
                  <a:pt x="86" y="140"/>
                  <a:pt x="107" y="114"/>
                  <a:pt x="136" y="107"/>
                </a:cubicBezTo>
                <a:cubicBezTo>
                  <a:pt x="113" y="56"/>
                  <a:pt x="78" y="0"/>
                  <a:pt x="78" y="0"/>
                </a:cubicBezTo>
                <a:cubicBezTo>
                  <a:pt x="78" y="0"/>
                  <a:pt x="0" y="126"/>
                  <a:pt x="0" y="168"/>
                </a:cubicBezTo>
                <a:cubicBezTo>
                  <a:pt x="0" y="211"/>
                  <a:pt x="35" y="246"/>
                  <a:pt x="78" y="246"/>
                </a:cubicBezTo>
                <a:cubicBezTo>
                  <a:pt x="96" y="246"/>
                  <a:pt x="112" y="240"/>
                  <a:pt x="125" y="230"/>
                </a:cubicBezTo>
                <a:cubicBezTo>
                  <a:pt x="102" y="220"/>
                  <a:pt x="86" y="197"/>
                  <a:pt x="86" y="170"/>
                </a:cubicBezTo>
                <a:close/>
                <a:moveTo>
                  <a:pt x="31" y="166"/>
                </a:moveTo>
                <a:cubicBezTo>
                  <a:pt x="31" y="140"/>
                  <a:pt x="66" y="63"/>
                  <a:pt x="66" y="63"/>
                </a:cubicBezTo>
                <a:cubicBezTo>
                  <a:pt x="66" y="63"/>
                  <a:pt x="31" y="166"/>
                  <a:pt x="78" y="214"/>
                </a:cubicBezTo>
                <a:cubicBezTo>
                  <a:pt x="52" y="214"/>
                  <a:pt x="31" y="192"/>
                  <a:pt x="31" y="1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4" name="Freeform 157"/>
          <p:cNvSpPr>
            <a:spLocks noEditPoints="1"/>
          </p:cNvSpPr>
          <p:nvPr/>
        </p:nvSpPr>
        <p:spPr bwMode="auto">
          <a:xfrm>
            <a:off x="2349831" y="2390436"/>
            <a:ext cx="617526" cy="409097"/>
          </a:xfrm>
          <a:custGeom>
            <a:avLst/>
            <a:gdLst>
              <a:gd name="T0" fmla="*/ 296 w 297"/>
              <a:gd name="T1" fmla="*/ 36 h 197"/>
              <a:gd name="T2" fmla="*/ 274 w 297"/>
              <a:gd name="T3" fmla="*/ 36 h 197"/>
              <a:gd name="T4" fmla="*/ 274 w 297"/>
              <a:gd name="T5" fmla="*/ 36 h 197"/>
              <a:gd name="T6" fmla="*/ 246 w 297"/>
              <a:gd name="T7" fmla="*/ 0 h 197"/>
              <a:gd name="T8" fmla="*/ 163 w 297"/>
              <a:gd name="T9" fmla="*/ 1 h 197"/>
              <a:gd name="T10" fmla="*/ 126 w 297"/>
              <a:gd name="T11" fmla="*/ 89 h 197"/>
              <a:gd name="T12" fmla="*/ 120 w 297"/>
              <a:gd name="T13" fmla="*/ 101 h 197"/>
              <a:gd name="T14" fmla="*/ 83 w 297"/>
              <a:gd name="T15" fmla="*/ 102 h 197"/>
              <a:gd name="T16" fmla="*/ 80 w 297"/>
              <a:gd name="T17" fmla="*/ 102 h 197"/>
              <a:gd name="T18" fmla="*/ 102 w 297"/>
              <a:gd name="T19" fmla="*/ 40 h 197"/>
              <a:gd name="T20" fmla="*/ 100 w 297"/>
              <a:gd name="T21" fmla="*/ 33 h 197"/>
              <a:gd name="T22" fmla="*/ 94 w 297"/>
              <a:gd name="T23" fmla="*/ 35 h 197"/>
              <a:gd name="T24" fmla="*/ 58 w 297"/>
              <a:gd name="T25" fmla="*/ 72 h 197"/>
              <a:gd name="T26" fmla="*/ 34 w 297"/>
              <a:gd name="T27" fmla="*/ 49 h 197"/>
              <a:gd name="T28" fmla="*/ 28 w 297"/>
              <a:gd name="T29" fmla="*/ 46 h 197"/>
              <a:gd name="T30" fmla="*/ 26 w 297"/>
              <a:gd name="T31" fmla="*/ 53 h 197"/>
              <a:gd name="T32" fmla="*/ 43 w 297"/>
              <a:gd name="T33" fmla="*/ 102 h 197"/>
              <a:gd name="T34" fmla="*/ 43 w 297"/>
              <a:gd name="T35" fmla="*/ 102 h 197"/>
              <a:gd name="T36" fmla="*/ 24 w 297"/>
              <a:gd name="T37" fmla="*/ 102 h 197"/>
              <a:gd name="T38" fmla="*/ 0 w 297"/>
              <a:gd name="T39" fmla="*/ 128 h 197"/>
              <a:gd name="T40" fmla="*/ 24 w 297"/>
              <a:gd name="T41" fmla="*/ 153 h 197"/>
              <a:gd name="T42" fmla="*/ 89 w 297"/>
              <a:gd name="T43" fmla="*/ 152 h 197"/>
              <a:gd name="T44" fmla="*/ 191 w 297"/>
              <a:gd name="T45" fmla="*/ 151 h 197"/>
              <a:gd name="T46" fmla="*/ 191 w 297"/>
              <a:gd name="T47" fmla="*/ 160 h 197"/>
              <a:gd name="T48" fmla="*/ 145 w 297"/>
              <a:gd name="T49" fmla="*/ 170 h 197"/>
              <a:gd name="T50" fmla="*/ 178 w 297"/>
              <a:gd name="T51" fmla="*/ 196 h 197"/>
              <a:gd name="T52" fmla="*/ 274 w 297"/>
              <a:gd name="T53" fmla="*/ 123 h 197"/>
              <a:gd name="T54" fmla="*/ 297 w 297"/>
              <a:gd name="T55" fmla="*/ 122 h 197"/>
              <a:gd name="T56" fmla="*/ 296 w 297"/>
              <a:gd name="T57" fmla="*/ 36 h 197"/>
              <a:gd name="T58" fmla="*/ 91 w 297"/>
              <a:gd name="T59" fmla="*/ 50 h 197"/>
              <a:gd name="T60" fmla="*/ 69 w 297"/>
              <a:gd name="T61" fmla="*/ 94 h 197"/>
              <a:gd name="T62" fmla="*/ 91 w 297"/>
              <a:gd name="T63" fmla="*/ 50 h 197"/>
              <a:gd name="T64" fmla="*/ 36 w 297"/>
              <a:gd name="T65" fmla="*/ 64 h 197"/>
              <a:gd name="T66" fmla="*/ 49 w 297"/>
              <a:gd name="T67" fmla="*/ 91 h 197"/>
              <a:gd name="T68" fmla="*/ 36 w 297"/>
              <a:gd name="T69" fmla="*/ 64 h 197"/>
              <a:gd name="T70" fmla="*/ 46 w 297"/>
              <a:gd name="T71" fmla="*/ 112 h 197"/>
              <a:gd name="T72" fmla="*/ 83 w 297"/>
              <a:gd name="T73" fmla="*/ 112 h 197"/>
              <a:gd name="T74" fmla="*/ 83 w 297"/>
              <a:gd name="T75" fmla="*/ 141 h 197"/>
              <a:gd name="T76" fmla="*/ 46 w 297"/>
              <a:gd name="T77" fmla="*/ 141 h 197"/>
              <a:gd name="T78" fmla="*/ 46 w 297"/>
              <a:gd name="T79" fmla="*/ 112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97" h="197">
                <a:moveTo>
                  <a:pt x="296" y="36"/>
                </a:moveTo>
                <a:cubicBezTo>
                  <a:pt x="274" y="36"/>
                  <a:pt x="274" y="36"/>
                  <a:pt x="274" y="36"/>
                </a:cubicBezTo>
                <a:cubicBezTo>
                  <a:pt x="274" y="36"/>
                  <a:pt x="274" y="36"/>
                  <a:pt x="274" y="36"/>
                </a:cubicBezTo>
                <a:cubicBezTo>
                  <a:pt x="246" y="0"/>
                  <a:pt x="246" y="0"/>
                  <a:pt x="246" y="0"/>
                </a:cubicBezTo>
                <a:cubicBezTo>
                  <a:pt x="163" y="1"/>
                  <a:pt x="163" y="1"/>
                  <a:pt x="163" y="1"/>
                </a:cubicBezTo>
                <a:cubicBezTo>
                  <a:pt x="163" y="1"/>
                  <a:pt x="126" y="89"/>
                  <a:pt x="126" y="89"/>
                </a:cubicBezTo>
                <a:cubicBezTo>
                  <a:pt x="126" y="89"/>
                  <a:pt x="123" y="94"/>
                  <a:pt x="120" y="101"/>
                </a:cubicBezTo>
                <a:cubicBezTo>
                  <a:pt x="83" y="102"/>
                  <a:pt x="83" y="102"/>
                  <a:pt x="83" y="102"/>
                </a:cubicBezTo>
                <a:cubicBezTo>
                  <a:pt x="80" y="102"/>
                  <a:pt x="80" y="102"/>
                  <a:pt x="80" y="102"/>
                </a:cubicBezTo>
                <a:cubicBezTo>
                  <a:pt x="105" y="85"/>
                  <a:pt x="105" y="55"/>
                  <a:pt x="102" y="40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94" y="35"/>
                  <a:pt x="94" y="35"/>
                  <a:pt x="94" y="35"/>
                </a:cubicBezTo>
                <a:cubicBezTo>
                  <a:pt x="71" y="44"/>
                  <a:pt x="62" y="59"/>
                  <a:pt x="58" y="72"/>
                </a:cubicBezTo>
                <a:cubicBezTo>
                  <a:pt x="53" y="60"/>
                  <a:pt x="42" y="52"/>
                  <a:pt x="34" y="49"/>
                </a:cubicBezTo>
                <a:cubicBezTo>
                  <a:pt x="28" y="46"/>
                  <a:pt x="28" y="46"/>
                  <a:pt x="28" y="46"/>
                </a:cubicBezTo>
                <a:cubicBezTo>
                  <a:pt x="26" y="53"/>
                  <a:pt x="26" y="53"/>
                  <a:pt x="26" y="53"/>
                </a:cubicBezTo>
                <a:cubicBezTo>
                  <a:pt x="19" y="78"/>
                  <a:pt x="31" y="94"/>
                  <a:pt x="43" y="102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24" y="102"/>
                  <a:pt x="24" y="102"/>
                  <a:pt x="24" y="102"/>
                </a:cubicBezTo>
                <a:cubicBezTo>
                  <a:pt x="10" y="102"/>
                  <a:pt x="0" y="113"/>
                  <a:pt x="0" y="128"/>
                </a:cubicBezTo>
                <a:cubicBezTo>
                  <a:pt x="0" y="142"/>
                  <a:pt x="11" y="153"/>
                  <a:pt x="24" y="153"/>
                </a:cubicBezTo>
                <a:cubicBezTo>
                  <a:pt x="89" y="152"/>
                  <a:pt x="89" y="152"/>
                  <a:pt x="89" y="152"/>
                </a:cubicBezTo>
                <a:cubicBezTo>
                  <a:pt x="191" y="151"/>
                  <a:pt x="191" y="151"/>
                  <a:pt x="191" y="151"/>
                </a:cubicBezTo>
                <a:cubicBezTo>
                  <a:pt x="191" y="160"/>
                  <a:pt x="191" y="160"/>
                  <a:pt x="191" y="160"/>
                </a:cubicBezTo>
                <a:cubicBezTo>
                  <a:pt x="145" y="170"/>
                  <a:pt x="145" y="170"/>
                  <a:pt x="145" y="170"/>
                </a:cubicBezTo>
                <a:cubicBezTo>
                  <a:pt x="145" y="170"/>
                  <a:pt x="150" y="195"/>
                  <a:pt x="178" y="196"/>
                </a:cubicBezTo>
                <a:cubicBezTo>
                  <a:pt x="215" y="197"/>
                  <a:pt x="253" y="166"/>
                  <a:pt x="274" y="123"/>
                </a:cubicBezTo>
                <a:cubicBezTo>
                  <a:pt x="297" y="122"/>
                  <a:pt x="297" y="122"/>
                  <a:pt x="297" y="122"/>
                </a:cubicBezTo>
                <a:lnTo>
                  <a:pt x="296" y="36"/>
                </a:lnTo>
                <a:close/>
                <a:moveTo>
                  <a:pt x="91" y="50"/>
                </a:moveTo>
                <a:cubicBezTo>
                  <a:pt x="92" y="61"/>
                  <a:pt x="90" y="83"/>
                  <a:pt x="69" y="94"/>
                </a:cubicBezTo>
                <a:cubicBezTo>
                  <a:pt x="67" y="84"/>
                  <a:pt x="67" y="63"/>
                  <a:pt x="91" y="50"/>
                </a:cubicBezTo>
                <a:close/>
                <a:moveTo>
                  <a:pt x="36" y="64"/>
                </a:moveTo>
                <a:cubicBezTo>
                  <a:pt x="42" y="69"/>
                  <a:pt x="51" y="77"/>
                  <a:pt x="49" y="91"/>
                </a:cubicBezTo>
                <a:cubicBezTo>
                  <a:pt x="43" y="87"/>
                  <a:pt x="35" y="79"/>
                  <a:pt x="36" y="64"/>
                </a:cubicBezTo>
                <a:close/>
                <a:moveTo>
                  <a:pt x="46" y="112"/>
                </a:moveTo>
                <a:cubicBezTo>
                  <a:pt x="83" y="112"/>
                  <a:pt x="83" y="112"/>
                  <a:pt x="83" y="112"/>
                </a:cubicBezTo>
                <a:cubicBezTo>
                  <a:pt x="83" y="141"/>
                  <a:pt x="83" y="141"/>
                  <a:pt x="83" y="141"/>
                </a:cubicBezTo>
                <a:cubicBezTo>
                  <a:pt x="46" y="141"/>
                  <a:pt x="46" y="141"/>
                  <a:pt x="46" y="141"/>
                </a:cubicBezTo>
                <a:lnTo>
                  <a:pt x="46" y="11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5" name="Freeform 158"/>
          <p:cNvSpPr>
            <a:spLocks noEditPoints="1"/>
          </p:cNvSpPr>
          <p:nvPr/>
        </p:nvSpPr>
        <p:spPr bwMode="auto">
          <a:xfrm>
            <a:off x="4425247" y="2320591"/>
            <a:ext cx="472290" cy="547679"/>
          </a:xfrm>
          <a:custGeom>
            <a:avLst/>
            <a:gdLst>
              <a:gd name="T0" fmla="*/ 178 w 227"/>
              <a:gd name="T1" fmla="*/ 7 h 264"/>
              <a:gd name="T2" fmla="*/ 152 w 227"/>
              <a:gd name="T3" fmla="*/ 0 h 264"/>
              <a:gd name="T4" fmla="*/ 125 w 227"/>
              <a:gd name="T5" fmla="*/ 7 h 264"/>
              <a:gd name="T6" fmla="*/ 112 w 227"/>
              <a:gd name="T7" fmla="*/ 17 h 264"/>
              <a:gd name="T8" fmla="*/ 110 w 227"/>
              <a:gd name="T9" fmla="*/ 18 h 264"/>
              <a:gd name="T10" fmla="*/ 84 w 227"/>
              <a:gd name="T11" fmla="*/ 3 h 264"/>
              <a:gd name="T12" fmla="*/ 68 w 227"/>
              <a:gd name="T13" fmla="*/ 0 h 264"/>
              <a:gd name="T14" fmla="*/ 1 w 227"/>
              <a:gd name="T15" fmla="*/ 69 h 264"/>
              <a:gd name="T16" fmla="*/ 23 w 227"/>
              <a:gd name="T17" fmla="*/ 123 h 264"/>
              <a:gd name="T18" fmla="*/ 35 w 227"/>
              <a:gd name="T19" fmla="*/ 143 h 264"/>
              <a:gd name="T20" fmla="*/ 24 w 227"/>
              <a:gd name="T21" fmla="*/ 180 h 264"/>
              <a:gd name="T22" fmla="*/ 17 w 227"/>
              <a:gd name="T23" fmla="*/ 248 h 264"/>
              <a:gd name="T24" fmla="*/ 44 w 227"/>
              <a:gd name="T25" fmla="*/ 264 h 264"/>
              <a:gd name="T26" fmla="*/ 100 w 227"/>
              <a:gd name="T27" fmla="*/ 214 h 264"/>
              <a:gd name="T28" fmla="*/ 106 w 227"/>
              <a:gd name="T29" fmla="*/ 206 h 264"/>
              <a:gd name="T30" fmla="*/ 109 w 227"/>
              <a:gd name="T31" fmla="*/ 211 h 264"/>
              <a:gd name="T32" fmla="*/ 124 w 227"/>
              <a:gd name="T33" fmla="*/ 238 h 264"/>
              <a:gd name="T34" fmla="*/ 159 w 227"/>
              <a:gd name="T35" fmla="*/ 262 h 264"/>
              <a:gd name="T36" fmla="*/ 173 w 227"/>
              <a:gd name="T37" fmla="*/ 259 h 264"/>
              <a:gd name="T38" fmla="*/ 192 w 227"/>
              <a:gd name="T39" fmla="*/ 213 h 264"/>
              <a:gd name="T40" fmla="*/ 185 w 227"/>
              <a:gd name="T41" fmla="*/ 177 h 264"/>
              <a:gd name="T42" fmla="*/ 180 w 227"/>
              <a:gd name="T43" fmla="*/ 145 h 264"/>
              <a:gd name="T44" fmla="*/ 193 w 227"/>
              <a:gd name="T45" fmla="*/ 125 h 264"/>
              <a:gd name="T46" fmla="*/ 210 w 227"/>
              <a:gd name="T47" fmla="*/ 101 h 264"/>
              <a:gd name="T48" fmla="*/ 216 w 227"/>
              <a:gd name="T49" fmla="*/ 89 h 264"/>
              <a:gd name="T50" fmla="*/ 178 w 227"/>
              <a:gd name="T51" fmla="*/ 7 h 264"/>
              <a:gd name="T52" fmla="*/ 190 w 227"/>
              <a:gd name="T53" fmla="*/ 80 h 264"/>
              <a:gd name="T54" fmla="*/ 187 w 227"/>
              <a:gd name="T55" fmla="*/ 88 h 264"/>
              <a:gd name="T56" fmla="*/ 153 w 227"/>
              <a:gd name="T57" fmla="*/ 143 h 264"/>
              <a:gd name="T58" fmla="*/ 161 w 227"/>
              <a:gd name="T59" fmla="*/ 234 h 264"/>
              <a:gd name="T60" fmla="*/ 159 w 227"/>
              <a:gd name="T61" fmla="*/ 235 h 264"/>
              <a:gd name="T62" fmla="*/ 109 w 227"/>
              <a:gd name="T63" fmla="*/ 165 h 264"/>
              <a:gd name="T64" fmla="*/ 44 w 227"/>
              <a:gd name="T65" fmla="*/ 237 h 264"/>
              <a:gd name="T66" fmla="*/ 40 w 227"/>
              <a:gd name="T67" fmla="*/ 234 h 264"/>
              <a:gd name="T68" fmla="*/ 62 w 227"/>
              <a:gd name="T69" fmla="*/ 141 h 264"/>
              <a:gd name="T70" fmla="*/ 53 w 227"/>
              <a:gd name="T71" fmla="*/ 119 h 264"/>
              <a:gd name="T72" fmla="*/ 58 w 227"/>
              <a:gd name="T73" fmla="*/ 121 h 264"/>
              <a:gd name="T74" fmla="*/ 86 w 227"/>
              <a:gd name="T75" fmla="*/ 121 h 264"/>
              <a:gd name="T76" fmla="*/ 110 w 227"/>
              <a:gd name="T77" fmla="*/ 109 h 264"/>
              <a:gd name="T78" fmla="*/ 85 w 227"/>
              <a:gd name="T79" fmla="*/ 111 h 264"/>
              <a:gd name="T80" fmla="*/ 62 w 227"/>
              <a:gd name="T81" fmla="*/ 108 h 264"/>
              <a:gd name="T82" fmla="*/ 43 w 227"/>
              <a:gd name="T83" fmla="*/ 97 h 264"/>
              <a:gd name="T84" fmla="*/ 29 w 227"/>
              <a:gd name="T85" fmla="*/ 81 h 264"/>
              <a:gd name="T86" fmla="*/ 27 w 227"/>
              <a:gd name="T87" fmla="*/ 70 h 264"/>
              <a:gd name="T88" fmla="*/ 68 w 227"/>
              <a:gd name="T89" fmla="*/ 27 h 264"/>
              <a:gd name="T90" fmla="*/ 77 w 227"/>
              <a:gd name="T91" fmla="*/ 29 h 264"/>
              <a:gd name="T92" fmla="*/ 109 w 227"/>
              <a:gd name="T93" fmla="*/ 49 h 264"/>
              <a:gd name="T94" fmla="*/ 110 w 227"/>
              <a:gd name="T95" fmla="*/ 49 h 264"/>
              <a:gd name="T96" fmla="*/ 137 w 227"/>
              <a:gd name="T97" fmla="*/ 31 h 264"/>
              <a:gd name="T98" fmla="*/ 152 w 227"/>
              <a:gd name="T99" fmla="*/ 27 h 264"/>
              <a:gd name="T100" fmla="*/ 166 w 227"/>
              <a:gd name="T101" fmla="*/ 31 h 264"/>
              <a:gd name="T102" fmla="*/ 190 w 227"/>
              <a:gd name="T103" fmla="*/ 8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7" h="264">
                <a:moveTo>
                  <a:pt x="178" y="7"/>
                </a:moveTo>
                <a:cubicBezTo>
                  <a:pt x="169" y="3"/>
                  <a:pt x="160" y="0"/>
                  <a:pt x="152" y="0"/>
                </a:cubicBezTo>
                <a:cubicBezTo>
                  <a:pt x="143" y="0"/>
                  <a:pt x="133" y="3"/>
                  <a:pt x="125" y="7"/>
                </a:cubicBezTo>
                <a:cubicBezTo>
                  <a:pt x="120" y="10"/>
                  <a:pt x="116" y="13"/>
                  <a:pt x="112" y="17"/>
                </a:cubicBezTo>
                <a:cubicBezTo>
                  <a:pt x="111" y="17"/>
                  <a:pt x="110" y="18"/>
                  <a:pt x="110" y="18"/>
                </a:cubicBezTo>
                <a:cubicBezTo>
                  <a:pt x="104" y="13"/>
                  <a:pt x="96" y="6"/>
                  <a:pt x="84" y="3"/>
                </a:cubicBezTo>
                <a:cubicBezTo>
                  <a:pt x="79" y="1"/>
                  <a:pt x="74" y="0"/>
                  <a:pt x="68" y="0"/>
                </a:cubicBezTo>
                <a:cubicBezTo>
                  <a:pt x="32" y="0"/>
                  <a:pt x="1" y="33"/>
                  <a:pt x="1" y="69"/>
                </a:cubicBezTo>
                <a:cubicBezTo>
                  <a:pt x="0" y="93"/>
                  <a:pt x="13" y="109"/>
                  <a:pt x="23" y="123"/>
                </a:cubicBezTo>
                <a:cubicBezTo>
                  <a:pt x="29" y="131"/>
                  <a:pt x="34" y="138"/>
                  <a:pt x="35" y="143"/>
                </a:cubicBezTo>
                <a:cubicBezTo>
                  <a:pt x="35" y="150"/>
                  <a:pt x="29" y="168"/>
                  <a:pt x="24" y="180"/>
                </a:cubicBezTo>
                <a:cubicBezTo>
                  <a:pt x="14" y="204"/>
                  <a:pt x="5" y="228"/>
                  <a:pt x="17" y="248"/>
                </a:cubicBezTo>
                <a:cubicBezTo>
                  <a:pt x="22" y="258"/>
                  <a:pt x="32" y="264"/>
                  <a:pt x="44" y="264"/>
                </a:cubicBezTo>
                <a:cubicBezTo>
                  <a:pt x="65" y="264"/>
                  <a:pt x="79" y="244"/>
                  <a:pt x="100" y="214"/>
                </a:cubicBezTo>
                <a:cubicBezTo>
                  <a:pt x="102" y="212"/>
                  <a:pt x="104" y="209"/>
                  <a:pt x="106" y="206"/>
                </a:cubicBezTo>
                <a:cubicBezTo>
                  <a:pt x="107" y="208"/>
                  <a:pt x="108" y="209"/>
                  <a:pt x="109" y="211"/>
                </a:cubicBezTo>
                <a:cubicBezTo>
                  <a:pt x="114" y="220"/>
                  <a:pt x="119" y="230"/>
                  <a:pt x="124" y="238"/>
                </a:cubicBezTo>
                <a:cubicBezTo>
                  <a:pt x="128" y="245"/>
                  <a:pt x="140" y="262"/>
                  <a:pt x="159" y="262"/>
                </a:cubicBezTo>
                <a:cubicBezTo>
                  <a:pt x="164" y="262"/>
                  <a:pt x="169" y="261"/>
                  <a:pt x="173" y="259"/>
                </a:cubicBezTo>
                <a:cubicBezTo>
                  <a:pt x="188" y="251"/>
                  <a:pt x="194" y="236"/>
                  <a:pt x="192" y="213"/>
                </a:cubicBezTo>
                <a:cubicBezTo>
                  <a:pt x="191" y="202"/>
                  <a:pt x="188" y="190"/>
                  <a:pt x="185" y="177"/>
                </a:cubicBezTo>
                <a:cubicBezTo>
                  <a:pt x="183" y="167"/>
                  <a:pt x="179" y="151"/>
                  <a:pt x="180" y="145"/>
                </a:cubicBezTo>
                <a:cubicBezTo>
                  <a:pt x="180" y="140"/>
                  <a:pt x="186" y="133"/>
                  <a:pt x="193" y="125"/>
                </a:cubicBezTo>
                <a:cubicBezTo>
                  <a:pt x="199" y="118"/>
                  <a:pt x="205" y="111"/>
                  <a:pt x="210" y="101"/>
                </a:cubicBezTo>
                <a:cubicBezTo>
                  <a:pt x="213" y="97"/>
                  <a:pt x="214" y="93"/>
                  <a:pt x="216" y="89"/>
                </a:cubicBezTo>
                <a:cubicBezTo>
                  <a:pt x="227" y="54"/>
                  <a:pt x="205" y="21"/>
                  <a:pt x="178" y="7"/>
                </a:cubicBezTo>
                <a:close/>
                <a:moveTo>
                  <a:pt x="190" y="80"/>
                </a:moveTo>
                <a:cubicBezTo>
                  <a:pt x="189" y="83"/>
                  <a:pt x="188" y="86"/>
                  <a:pt x="187" y="88"/>
                </a:cubicBezTo>
                <a:cubicBezTo>
                  <a:pt x="176" y="107"/>
                  <a:pt x="155" y="120"/>
                  <a:pt x="153" y="143"/>
                </a:cubicBezTo>
                <a:cubicBezTo>
                  <a:pt x="151" y="167"/>
                  <a:pt x="175" y="227"/>
                  <a:pt x="161" y="234"/>
                </a:cubicBezTo>
                <a:cubicBezTo>
                  <a:pt x="160" y="235"/>
                  <a:pt x="160" y="235"/>
                  <a:pt x="159" y="235"/>
                </a:cubicBezTo>
                <a:cubicBezTo>
                  <a:pt x="145" y="235"/>
                  <a:pt x="122" y="165"/>
                  <a:pt x="109" y="165"/>
                </a:cubicBezTo>
                <a:cubicBezTo>
                  <a:pt x="97" y="165"/>
                  <a:pt x="58" y="237"/>
                  <a:pt x="44" y="237"/>
                </a:cubicBezTo>
                <a:cubicBezTo>
                  <a:pt x="42" y="237"/>
                  <a:pt x="41" y="236"/>
                  <a:pt x="40" y="234"/>
                </a:cubicBezTo>
                <a:cubicBezTo>
                  <a:pt x="30" y="217"/>
                  <a:pt x="64" y="169"/>
                  <a:pt x="62" y="141"/>
                </a:cubicBezTo>
                <a:cubicBezTo>
                  <a:pt x="61" y="133"/>
                  <a:pt x="58" y="126"/>
                  <a:pt x="53" y="119"/>
                </a:cubicBezTo>
                <a:cubicBezTo>
                  <a:pt x="55" y="120"/>
                  <a:pt x="57" y="121"/>
                  <a:pt x="58" y="121"/>
                </a:cubicBezTo>
                <a:cubicBezTo>
                  <a:pt x="68" y="124"/>
                  <a:pt x="77" y="124"/>
                  <a:pt x="86" y="121"/>
                </a:cubicBezTo>
                <a:cubicBezTo>
                  <a:pt x="95" y="119"/>
                  <a:pt x="103" y="115"/>
                  <a:pt x="110" y="109"/>
                </a:cubicBezTo>
                <a:cubicBezTo>
                  <a:pt x="101" y="110"/>
                  <a:pt x="93" y="111"/>
                  <a:pt x="85" y="111"/>
                </a:cubicBezTo>
                <a:cubicBezTo>
                  <a:pt x="77" y="111"/>
                  <a:pt x="69" y="110"/>
                  <a:pt x="62" y="108"/>
                </a:cubicBezTo>
                <a:cubicBezTo>
                  <a:pt x="55" y="106"/>
                  <a:pt x="49" y="103"/>
                  <a:pt x="43" y="97"/>
                </a:cubicBezTo>
                <a:cubicBezTo>
                  <a:pt x="38" y="93"/>
                  <a:pt x="34" y="88"/>
                  <a:pt x="29" y="81"/>
                </a:cubicBezTo>
                <a:cubicBezTo>
                  <a:pt x="28" y="78"/>
                  <a:pt x="27" y="74"/>
                  <a:pt x="27" y="70"/>
                </a:cubicBezTo>
                <a:cubicBezTo>
                  <a:pt x="28" y="49"/>
                  <a:pt x="47" y="27"/>
                  <a:pt x="68" y="27"/>
                </a:cubicBezTo>
                <a:cubicBezTo>
                  <a:pt x="71" y="27"/>
                  <a:pt x="74" y="28"/>
                  <a:pt x="77" y="29"/>
                </a:cubicBezTo>
                <a:cubicBezTo>
                  <a:pt x="89" y="32"/>
                  <a:pt x="97" y="47"/>
                  <a:pt x="109" y="49"/>
                </a:cubicBezTo>
                <a:cubicBezTo>
                  <a:pt x="109" y="49"/>
                  <a:pt x="110" y="49"/>
                  <a:pt x="110" y="49"/>
                </a:cubicBezTo>
                <a:cubicBezTo>
                  <a:pt x="117" y="49"/>
                  <a:pt x="131" y="34"/>
                  <a:pt x="137" y="31"/>
                </a:cubicBezTo>
                <a:cubicBezTo>
                  <a:pt x="142" y="28"/>
                  <a:pt x="147" y="27"/>
                  <a:pt x="152" y="27"/>
                </a:cubicBezTo>
                <a:cubicBezTo>
                  <a:pt x="156" y="27"/>
                  <a:pt x="161" y="28"/>
                  <a:pt x="166" y="31"/>
                </a:cubicBezTo>
                <a:cubicBezTo>
                  <a:pt x="183" y="40"/>
                  <a:pt x="197" y="61"/>
                  <a:pt x="190" y="8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6" name="Freeform 159"/>
          <p:cNvSpPr>
            <a:spLocks noEditPoints="1"/>
          </p:cNvSpPr>
          <p:nvPr/>
        </p:nvSpPr>
        <p:spPr bwMode="auto">
          <a:xfrm>
            <a:off x="3475124" y="5294024"/>
            <a:ext cx="399119" cy="503332"/>
          </a:xfrm>
          <a:custGeom>
            <a:avLst/>
            <a:gdLst>
              <a:gd name="T0" fmla="*/ 171 w 192"/>
              <a:gd name="T1" fmla="*/ 0 h 243"/>
              <a:gd name="T2" fmla="*/ 20 w 192"/>
              <a:gd name="T3" fmla="*/ 0 h 243"/>
              <a:gd name="T4" fmla="*/ 0 w 192"/>
              <a:gd name="T5" fmla="*/ 20 h 243"/>
              <a:gd name="T6" fmla="*/ 0 w 192"/>
              <a:gd name="T7" fmla="*/ 222 h 243"/>
              <a:gd name="T8" fmla="*/ 20 w 192"/>
              <a:gd name="T9" fmla="*/ 243 h 243"/>
              <a:gd name="T10" fmla="*/ 130 w 192"/>
              <a:gd name="T11" fmla="*/ 243 h 243"/>
              <a:gd name="T12" fmla="*/ 192 w 192"/>
              <a:gd name="T13" fmla="*/ 171 h 243"/>
              <a:gd name="T14" fmla="*/ 192 w 192"/>
              <a:gd name="T15" fmla="*/ 20 h 243"/>
              <a:gd name="T16" fmla="*/ 171 w 192"/>
              <a:gd name="T17" fmla="*/ 0 h 243"/>
              <a:gd name="T18" fmla="*/ 55 w 192"/>
              <a:gd name="T19" fmla="*/ 24 h 243"/>
              <a:gd name="T20" fmla="*/ 72 w 192"/>
              <a:gd name="T21" fmla="*/ 42 h 243"/>
              <a:gd name="T22" fmla="*/ 55 w 192"/>
              <a:gd name="T23" fmla="*/ 59 h 243"/>
              <a:gd name="T24" fmla="*/ 37 w 192"/>
              <a:gd name="T25" fmla="*/ 42 h 243"/>
              <a:gd name="T26" fmla="*/ 55 w 192"/>
              <a:gd name="T27" fmla="*/ 24 h 243"/>
              <a:gd name="T28" fmla="*/ 25 w 192"/>
              <a:gd name="T29" fmla="*/ 88 h 243"/>
              <a:gd name="T30" fmla="*/ 44 w 192"/>
              <a:gd name="T31" fmla="*/ 69 h 243"/>
              <a:gd name="T32" fmla="*/ 66 w 192"/>
              <a:gd name="T33" fmla="*/ 69 h 243"/>
              <a:gd name="T34" fmla="*/ 85 w 192"/>
              <a:gd name="T35" fmla="*/ 88 h 243"/>
              <a:gd name="T36" fmla="*/ 85 w 192"/>
              <a:gd name="T37" fmla="*/ 102 h 243"/>
              <a:gd name="T38" fmla="*/ 25 w 192"/>
              <a:gd name="T39" fmla="*/ 102 h 243"/>
              <a:gd name="T40" fmla="*/ 25 w 192"/>
              <a:gd name="T41" fmla="*/ 88 h 243"/>
              <a:gd name="T42" fmla="*/ 114 w 192"/>
              <a:gd name="T43" fmla="*/ 226 h 243"/>
              <a:gd name="T44" fmla="*/ 114 w 192"/>
              <a:gd name="T45" fmla="*/ 172 h 243"/>
              <a:gd name="T46" fmla="*/ 119 w 192"/>
              <a:gd name="T47" fmla="*/ 157 h 243"/>
              <a:gd name="T48" fmla="*/ 135 w 192"/>
              <a:gd name="T49" fmla="*/ 152 h 243"/>
              <a:gd name="T50" fmla="*/ 178 w 192"/>
              <a:gd name="T51" fmla="*/ 152 h 243"/>
              <a:gd name="T52" fmla="*/ 114 w 192"/>
              <a:gd name="T53" fmla="*/ 22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2" h="243">
                <a:moveTo>
                  <a:pt x="171" y="0"/>
                </a:move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222"/>
                  <a:pt x="0" y="222"/>
                  <a:pt x="0" y="222"/>
                </a:cubicBezTo>
                <a:cubicBezTo>
                  <a:pt x="0" y="233"/>
                  <a:pt x="9" y="243"/>
                  <a:pt x="20" y="243"/>
                </a:cubicBezTo>
                <a:cubicBezTo>
                  <a:pt x="130" y="243"/>
                  <a:pt x="130" y="243"/>
                  <a:pt x="130" y="243"/>
                </a:cubicBezTo>
                <a:cubicBezTo>
                  <a:pt x="192" y="171"/>
                  <a:pt x="192" y="171"/>
                  <a:pt x="192" y="171"/>
                </a:cubicBezTo>
                <a:cubicBezTo>
                  <a:pt x="192" y="20"/>
                  <a:pt x="192" y="20"/>
                  <a:pt x="192" y="20"/>
                </a:cubicBezTo>
                <a:cubicBezTo>
                  <a:pt x="192" y="9"/>
                  <a:pt x="182" y="0"/>
                  <a:pt x="171" y="0"/>
                </a:cubicBezTo>
                <a:close/>
                <a:moveTo>
                  <a:pt x="55" y="24"/>
                </a:moveTo>
                <a:cubicBezTo>
                  <a:pt x="65" y="24"/>
                  <a:pt x="72" y="32"/>
                  <a:pt x="72" y="42"/>
                </a:cubicBezTo>
                <a:cubicBezTo>
                  <a:pt x="72" y="51"/>
                  <a:pt x="65" y="59"/>
                  <a:pt x="55" y="59"/>
                </a:cubicBezTo>
                <a:cubicBezTo>
                  <a:pt x="45" y="59"/>
                  <a:pt x="37" y="51"/>
                  <a:pt x="37" y="42"/>
                </a:cubicBezTo>
                <a:cubicBezTo>
                  <a:pt x="37" y="32"/>
                  <a:pt x="45" y="24"/>
                  <a:pt x="55" y="24"/>
                </a:cubicBezTo>
                <a:close/>
                <a:moveTo>
                  <a:pt x="25" y="88"/>
                </a:moveTo>
                <a:cubicBezTo>
                  <a:pt x="25" y="77"/>
                  <a:pt x="33" y="69"/>
                  <a:pt x="44" y="69"/>
                </a:cubicBezTo>
                <a:cubicBezTo>
                  <a:pt x="66" y="69"/>
                  <a:pt x="66" y="69"/>
                  <a:pt x="66" y="69"/>
                </a:cubicBezTo>
                <a:cubicBezTo>
                  <a:pt x="76" y="69"/>
                  <a:pt x="85" y="77"/>
                  <a:pt x="85" y="88"/>
                </a:cubicBezTo>
                <a:cubicBezTo>
                  <a:pt x="85" y="102"/>
                  <a:pt x="85" y="102"/>
                  <a:pt x="85" y="102"/>
                </a:cubicBezTo>
                <a:cubicBezTo>
                  <a:pt x="25" y="102"/>
                  <a:pt x="25" y="102"/>
                  <a:pt x="25" y="102"/>
                </a:cubicBezTo>
                <a:lnTo>
                  <a:pt x="25" y="88"/>
                </a:lnTo>
                <a:close/>
                <a:moveTo>
                  <a:pt x="114" y="226"/>
                </a:moveTo>
                <a:cubicBezTo>
                  <a:pt x="114" y="172"/>
                  <a:pt x="114" y="172"/>
                  <a:pt x="114" y="172"/>
                </a:cubicBezTo>
                <a:cubicBezTo>
                  <a:pt x="114" y="172"/>
                  <a:pt x="114" y="162"/>
                  <a:pt x="119" y="157"/>
                </a:cubicBezTo>
                <a:cubicBezTo>
                  <a:pt x="124" y="151"/>
                  <a:pt x="135" y="152"/>
                  <a:pt x="135" y="152"/>
                </a:cubicBezTo>
                <a:cubicBezTo>
                  <a:pt x="178" y="152"/>
                  <a:pt x="178" y="152"/>
                  <a:pt x="178" y="152"/>
                </a:cubicBezTo>
                <a:lnTo>
                  <a:pt x="114" y="22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7" name="Freeform 160"/>
          <p:cNvSpPr>
            <a:spLocks noEditPoints="1"/>
          </p:cNvSpPr>
          <p:nvPr/>
        </p:nvSpPr>
        <p:spPr bwMode="auto">
          <a:xfrm>
            <a:off x="2414133" y="4284033"/>
            <a:ext cx="527722" cy="528832"/>
          </a:xfrm>
          <a:custGeom>
            <a:avLst/>
            <a:gdLst>
              <a:gd name="T0" fmla="*/ 217 w 254"/>
              <a:gd name="T1" fmla="*/ 135 h 255"/>
              <a:gd name="T2" fmla="*/ 225 w 254"/>
              <a:gd name="T3" fmla="*/ 128 h 255"/>
              <a:gd name="T4" fmla="*/ 232 w 254"/>
              <a:gd name="T5" fmla="*/ 41 h 255"/>
              <a:gd name="T6" fmla="*/ 229 w 254"/>
              <a:gd name="T7" fmla="*/ 37 h 255"/>
              <a:gd name="T8" fmla="*/ 187 w 254"/>
              <a:gd name="T9" fmla="*/ 16 h 255"/>
              <a:gd name="T10" fmla="*/ 142 w 254"/>
              <a:gd name="T11" fmla="*/ 30 h 255"/>
              <a:gd name="T12" fmla="*/ 134 w 254"/>
              <a:gd name="T13" fmla="*/ 37 h 255"/>
              <a:gd name="T14" fmla="*/ 128 w 254"/>
              <a:gd name="T15" fmla="*/ 29 h 255"/>
              <a:gd name="T16" fmla="*/ 41 w 254"/>
              <a:gd name="T17" fmla="*/ 22 h 255"/>
              <a:gd name="T18" fmla="*/ 41 w 254"/>
              <a:gd name="T19" fmla="*/ 22 h 255"/>
              <a:gd name="T20" fmla="*/ 37 w 254"/>
              <a:gd name="T21" fmla="*/ 25 h 255"/>
              <a:gd name="T22" fmla="*/ 30 w 254"/>
              <a:gd name="T23" fmla="*/ 112 h 255"/>
              <a:gd name="T24" fmla="*/ 36 w 254"/>
              <a:gd name="T25" fmla="*/ 120 h 255"/>
              <a:gd name="T26" fmla="*/ 29 w 254"/>
              <a:gd name="T27" fmla="*/ 126 h 255"/>
              <a:gd name="T28" fmla="*/ 22 w 254"/>
              <a:gd name="T29" fmla="*/ 213 h 255"/>
              <a:gd name="T30" fmla="*/ 22 w 254"/>
              <a:gd name="T31" fmla="*/ 213 h 255"/>
              <a:gd name="T32" fmla="*/ 25 w 254"/>
              <a:gd name="T33" fmla="*/ 217 h 255"/>
              <a:gd name="T34" fmla="*/ 112 w 254"/>
              <a:gd name="T35" fmla="*/ 224 h 255"/>
              <a:gd name="T36" fmla="*/ 119 w 254"/>
              <a:gd name="T37" fmla="*/ 218 h 255"/>
              <a:gd name="T38" fmla="*/ 126 w 254"/>
              <a:gd name="T39" fmla="*/ 225 h 255"/>
              <a:gd name="T40" fmla="*/ 213 w 254"/>
              <a:gd name="T41" fmla="*/ 233 h 255"/>
              <a:gd name="T42" fmla="*/ 217 w 254"/>
              <a:gd name="T43" fmla="*/ 229 h 255"/>
              <a:gd name="T44" fmla="*/ 238 w 254"/>
              <a:gd name="T45" fmla="*/ 187 h 255"/>
              <a:gd name="T46" fmla="*/ 224 w 254"/>
              <a:gd name="T47" fmla="*/ 142 h 255"/>
              <a:gd name="T48" fmla="*/ 217 w 254"/>
              <a:gd name="T49" fmla="*/ 135 h 255"/>
              <a:gd name="T50" fmla="*/ 109 w 254"/>
              <a:gd name="T51" fmla="*/ 134 h 255"/>
              <a:gd name="T52" fmla="*/ 93 w 254"/>
              <a:gd name="T53" fmla="*/ 132 h 255"/>
              <a:gd name="T54" fmla="*/ 94 w 254"/>
              <a:gd name="T55" fmla="*/ 116 h 255"/>
              <a:gd name="T56" fmla="*/ 110 w 254"/>
              <a:gd name="T57" fmla="*/ 117 h 255"/>
              <a:gd name="T58" fmla="*/ 109 w 254"/>
              <a:gd name="T59" fmla="*/ 134 h 255"/>
              <a:gd name="T60" fmla="*/ 138 w 254"/>
              <a:gd name="T61" fmla="*/ 94 h 255"/>
              <a:gd name="T62" fmla="*/ 137 w 254"/>
              <a:gd name="T63" fmla="*/ 110 h 255"/>
              <a:gd name="T64" fmla="*/ 120 w 254"/>
              <a:gd name="T65" fmla="*/ 109 h 255"/>
              <a:gd name="T66" fmla="*/ 122 w 254"/>
              <a:gd name="T67" fmla="*/ 93 h 255"/>
              <a:gd name="T68" fmla="*/ 138 w 254"/>
              <a:gd name="T69" fmla="*/ 94 h 255"/>
              <a:gd name="T70" fmla="*/ 118 w 254"/>
              <a:gd name="T71" fmla="*/ 144 h 255"/>
              <a:gd name="T72" fmla="*/ 134 w 254"/>
              <a:gd name="T73" fmla="*/ 145 h 255"/>
              <a:gd name="T74" fmla="*/ 133 w 254"/>
              <a:gd name="T75" fmla="*/ 162 h 255"/>
              <a:gd name="T76" fmla="*/ 116 w 254"/>
              <a:gd name="T77" fmla="*/ 160 h 255"/>
              <a:gd name="T78" fmla="*/ 118 w 254"/>
              <a:gd name="T79" fmla="*/ 144 h 255"/>
              <a:gd name="T80" fmla="*/ 146 w 254"/>
              <a:gd name="T81" fmla="*/ 121 h 255"/>
              <a:gd name="T82" fmla="*/ 162 w 254"/>
              <a:gd name="T83" fmla="*/ 122 h 255"/>
              <a:gd name="T84" fmla="*/ 160 w 254"/>
              <a:gd name="T85" fmla="*/ 138 h 255"/>
              <a:gd name="T86" fmla="*/ 144 w 254"/>
              <a:gd name="T87" fmla="*/ 137 h 255"/>
              <a:gd name="T88" fmla="*/ 146 w 254"/>
              <a:gd name="T89" fmla="*/ 121 h 255"/>
              <a:gd name="T90" fmla="*/ 185 w 254"/>
              <a:gd name="T91" fmla="*/ 44 h 255"/>
              <a:gd name="T92" fmla="*/ 207 w 254"/>
              <a:gd name="T93" fmla="*/ 56 h 255"/>
              <a:gd name="T94" fmla="*/ 211 w 254"/>
              <a:gd name="T95" fmla="*/ 60 h 255"/>
              <a:gd name="T96" fmla="*/ 207 w 254"/>
              <a:gd name="T97" fmla="*/ 107 h 255"/>
              <a:gd name="T98" fmla="*/ 184 w 254"/>
              <a:gd name="T99" fmla="*/ 126 h 255"/>
              <a:gd name="T100" fmla="*/ 138 w 254"/>
              <a:gd name="T101" fmla="*/ 71 h 255"/>
              <a:gd name="T102" fmla="*/ 160 w 254"/>
              <a:gd name="T103" fmla="*/ 52 h 255"/>
              <a:gd name="T104" fmla="*/ 185 w 254"/>
              <a:gd name="T105" fmla="*/ 44 h 255"/>
              <a:gd name="T106" fmla="*/ 46 w 254"/>
              <a:gd name="T107" fmla="*/ 199 h 255"/>
              <a:gd name="T108" fmla="*/ 43 w 254"/>
              <a:gd name="T109" fmla="*/ 195 h 255"/>
              <a:gd name="T110" fmla="*/ 43 w 254"/>
              <a:gd name="T111" fmla="*/ 195 h 255"/>
              <a:gd name="T112" fmla="*/ 47 w 254"/>
              <a:gd name="T113" fmla="*/ 148 h 255"/>
              <a:gd name="T114" fmla="*/ 73 w 254"/>
              <a:gd name="T115" fmla="*/ 126 h 255"/>
              <a:gd name="T116" fmla="*/ 119 w 254"/>
              <a:gd name="T117" fmla="*/ 181 h 255"/>
              <a:gd name="T118" fmla="*/ 93 w 254"/>
              <a:gd name="T119" fmla="*/ 203 h 255"/>
              <a:gd name="T120" fmla="*/ 46 w 254"/>
              <a:gd name="T121" fmla="*/ 199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4" h="255">
                <a:moveTo>
                  <a:pt x="217" y="135"/>
                </a:moveTo>
                <a:cubicBezTo>
                  <a:pt x="225" y="128"/>
                  <a:pt x="225" y="128"/>
                  <a:pt x="225" y="128"/>
                </a:cubicBezTo>
                <a:cubicBezTo>
                  <a:pt x="251" y="106"/>
                  <a:pt x="254" y="67"/>
                  <a:pt x="232" y="41"/>
                </a:cubicBezTo>
                <a:cubicBezTo>
                  <a:pt x="229" y="37"/>
                  <a:pt x="229" y="37"/>
                  <a:pt x="229" y="37"/>
                </a:cubicBezTo>
                <a:cubicBezTo>
                  <a:pt x="218" y="25"/>
                  <a:pt x="203" y="17"/>
                  <a:pt x="187" y="16"/>
                </a:cubicBezTo>
                <a:cubicBezTo>
                  <a:pt x="170" y="15"/>
                  <a:pt x="155" y="20"/>
                  <a:pt x="142" y="30"/>
                </a:cubicBezTo>
                <a:cubicBezTo>
                  <a:pt x="134" y="37"/>
                  <a:pt x="134" y="37"/>
                  <a:pt x="134" y="37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06" y="3"/>
                  <a:pt x="67" y="0"/>
                  <a:pt x="41" y="22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5"/>
                  <a:pt x="37" y="25"/>
                  <a:pt x="37" y="25"/>
                </a:cubicBezTo>
                <a:cubicBezTo>
                  <a:pt x="11" y="47"/>
                  <a:pt x="8" y="86"/>
                  <a:pt x="30" y="112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29" y="126"/>
                  <a:pt x="29" y="126"/>
                  <a:pt x="29" y="126"/>
                </a:cubicBezTo>
                <a:cubicBezTo>
                  <a:pt x="3" y="148"/>
                  <a:pt x="0" y="187"/>
                  <a:pt x="22" y="213"/>
                </a:cubicBezTo>
                <a:cubicBezTo>
                  <a:pt x="22" y="213"/>
                  <a:pt x="22" y="213"/>
                  <a:pt x="22" y="213"/>
                </a:cubicBezTo>
                <a:cubicBezTo>
                  <a:pt x="25" y="217"/>
                  <a:pt x="25" y="217"/>
                  <a:pt x="25" y="217"/>
                </a:cubicBezTo>
                <a:cubicBezTo>
                  <a:pt x="47" y="243"/>
                  <a:pt x="86" y="246"/>
                  <a:pt x="112" y="224"/>
                </a:cubicBezTo>
                <a:cubicBezTo>
                  <a:pt x="119" y="218"/>
                  <a:pt x="119" y="218"/>
                  <a:pt x="119" y="218"/>
                </a:cubicBezTo>
                <a:cubicBezTo>
                  <a:pt x="126" y="225"/>
                  <a:pt x="126" y="225"/>
                  <a:pt x="126" y="225"/>
                </a:cubicBezTo>
                <a:cubicBezTo>
                  <a:pt x="148" y="251"/>
                  <a:pt x="187" y="255"/>
                  <a:pt x="213" y="233"/>
                </a:cubicBezTo>
                <a:cubicBezTo>
                  <a:pt x="217" y="229"/>
                  <a:pt x="217" y="229"/>
                  <a:pt x="217" y="229"/>
                </a:cubicBezTo>
                <a:cubicBezTo>
                  <a:pt x="229" y="219"/>
                  <a:pt x="237" y="204"/>
                  <a:pt x="238" y="187"/>
                </a:cubicBezTo>
                <a:cubicBezTo>
                  <a:pt x="240" y="171"/>
                  <a:pt x="234" y="155"/>
                  <a:pt x="224" y="142"/>
                </a:cubicBezTo>
                <a:lnTo>
                  <a:pt x="217" y="135"/>
                </a:lnTo>
                <a:close/>
                <a:moveTo>
                  <a:pt x="109" y="134"/>
                </a:moveTo>
                <a:cubicBezTo>
                  <a:pt x="104" y="138"/>
                  <a:pt x="97" y="137"/>
                  <a:pt x="93" y="132"/>
                </a:cubicBezTo>
                <a:cubicBezTo>
                  <a:pt x="88" y="128"/>
                  <a:pt x="89" y="120"/>
                  <a:pt x="94" y="116"/>
                </a:cubicBezTo>
                <a:cubicBezTo>
                  <a:pt x="99" y="112"/>
                  <a:pt x="106" y="113"/>
                  <a:pt x="110" y="117"/>
                </a:cubicBezTo>
                <a:cubicBezTo>
                  <a:pt x="114" y="122"/>
                  <a:pt x="114" y="130"/>
                  <a:pt x="109" y="134"/>
                </a:cubicBezTo>
                <a:close/>
                <a:moveTo>
                  <a:pt x="138" y="94"/>
                </a:moveTo>
                <a:cubicBezTo>
                  <a:pt x="142" y="99"/>
                  <a:pt x="142" y="106"/>
                  <a:pt x="137" y="110"/>
                </a:cubicBezTo>
                <a:cubicBezTo>
                  <a:pt x="132" y="114"/>
                  <a:pt x="125" y="114"/>
                  <a:pt x="120" y="109"/>
                </a:cubicBezTo>
                <a:cubicBezTo>
                  <a:pt x="116" y="104"/>
                  <a:pt x="117" y="97"/>
                  <a:pt x="122" y="93"/>
                </a:cubicBezTo>
                <a:cubicBezTo>
                  <a:pt x="127" y="88"/>
                  <a:pt x="134" y="89"/>
                  <a:pt x="138" y="94"/>
                </a:cubicBezTo>
                <a:close/>
                <a:moveTo>
                  <a:pt x="118" y="144"/>
                </a:moveTo>
                <a:cubicBezTo>
                  <a:pt x="122" y="140"/>
                  <a:pt x="130" y="141"/>
                  <a:pt x="134" y="145"/>
                </a:cubicBezTo>
                <a:cubicBezTo>
                  <a:pt x="138" y="150"/>
                  <a:pt x="137" y="158"/>
                  <a:pt x="133" y="162"/>
                </a:cubicBezTo>
                <a:cubicBezTo>
                  <a:pt x="128" y="166"/>
                  <a:pt x="120" y="165"/>
                  <a:pt x="116" y="160"/>
                </a:cubicBezTo>
                <a:cubicBezTo>
                  <a:pt x="112" y="155"/>
                  <a:pt x="113" y="148"/>
                  <a:pt x="118" y="144"/>
                </a:cubicBezTo>
                <a:close/>
                <a:moveTo>
                  <a:pt x="146" y="121"/>
                </a:moveTo>
                <a:cubicBezTo>
                  <a:pt x="150" y="116"/>
                  <a:pt x="158" y="117"/>
                  <a:pt x="162" y="122"/>
                </a:cubicBezTo>
                <a:cubicBezTo>
                  <a:pt x="166" y="127"/>
                  <a:pt x="165" y="134"/>
                  <a:pt x="160" y="138"/>
                </a:cubicBezTo>
                <a:cubicBezTo>
                  <a:pt x="156" y="142"/>
                  <a:pt x="148" y="142"/>
                  <a:pt x="144" y="137"/>
                </a:cubicBezTo>
                <a:cubicBezTo>
                  <a:pt x="140" y="132"/>
                  <a:pt x="141" y="125"/>
                  <a:pt x="146" y="121"/>
                </a:cubicBezTo>
                <a:close/>
                <a:moveTo>
                  <a:pt x="185" y="44"/>
                </a:moveTo>
                <a:cubicBezTo>
                  <a:pt x="193" y="45"/>
                  <a:pt x="201" y="49"/>
                  <a:pt x="207" y="56"/>
                </a:cubicBezTo>
                <a:cubicBezTo>
                  <a:pt x="211" y="60"/>
                  <a:pt x="211" y="60"/>
                  <a:pt x="211" y="60"/>
                </a:cubicBezTo>
                <a:cubicBezTo>
                  <a:pt x="222" y="74"/>
                  <a:pt x="221" y="95"/>
                  <a:pt x="207" y="107"/>
                </a:cubicBezTo>
                <a:cubicBezTo>
                  <a:pt x="184" y="126"/>
                  <a:pt x="184" y="126"/>
                  <a:pt x="184" y="126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60" y="52"/>
                  <a:pt x="160" y="52"/>
                  <a:pt x="160" y="52"/>
                </a:cubicBezTo>
                <a:cubicBezTo>
                  <a:pt x="167" y="46"/>
                  <a:pt x="176" y="43"/>
                  <a:pt x="185" y="44"/>
                </a:cubicBezTo>
                <a:close/>
                <a:moveTo>
                  <a:pt x="46" y="199"/>
                </a:moveTo>
                <a:cubicBezTo>
                  <a:pt x="43" y="195"/>
                  <a:pt x="43" y="195"/>
                  <a:pt x="43" y="195"/>
                </a:cubicBezTo>
                <a:cubicBezTo>
                  <a:pt x="43" y="195"/>
                  <a:pt x="43" y="195"/>
                  <a:pt x="43" y="195"/>
                </a:cubicBezTo>
                <a:cubicBezTo>
                  <a:pt x="31" y="181"/>
                  <a:pt x="33" y="160"/>
                  <a:pt x="47" y="148"/>
                </a:cubicBezTo>
                <a:cubicBezTo>
                  <a:pt x="73" y="126"/>
                  <a:pt x="73" y="126"/>
                  <a:pt x="73" y="126"/>
                </a:cubicBezTo>
                <a:cubicBezTo>
                  <a:pt x="119" y="181"/>
                  <a:pt x="119" y="181"/>
                  <a:pt x="119" y="181"/>
                </a:cubicBezTo>
                <a:cubicBezTo>
                  <a:pt x="93" y="203"/>
                  <a:pt x="93" y="203"/>
                  <a:pt x="93" y="203"/>
                </a:cubicBezTo>
                <a:cubicBezTo>
                  <a:pt x="79" y="214"/>
                  <a:pt x="58" y="213"/>
                  <a:pt x="46" y="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8" name="Oval 161"/>
          <p:cNvSpPr>
            <a:spLocks noChangeArrowheads="1"/>
          </p:cNvSpPr>
          <p:nvPr/>
        </p:nvSpPr>
        <p:spPr bwMode="auto">
          <a:xfrm>
            <a:off x="3791091" y="2795100"/>
            <a:ext cx="86476" cy="85368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9" name="Oval 162"/>
          <p:cNvSpPr>
            <a:spLocks noChangeArrowheads="1"/>
          </p:cNvSpPr>
          <p:nvPr/>
        </p:nvSpPr>
        <p:spPr bwMode="auto">
          <a:xfrm>
            <a:off x="3592641" y="2795100"/>
            <a:ext cx="85368" cy="85368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0" name="Freeform 163"/>
          <p:cNvSpPr>
            <a:spLocks noEditPoints="1"/>
          </p:cNvSpPr>
          <p:nvPr/>
        </p:nvSpPr>
        <p:spPr bwMode="auto">
          <a:xfrm>
            <a:off x="3352062" y="2347199"/>
            <a:ext cx="592026" cy="414639"/>
          </a:xfrm>
          <a:custGeom>
            <a:avLst/>
            <a:gdLst>
              <a:gd name="T0" fmla="*/ 83 w 285"/>
              <a:gd name="T1" fmla="*/ 12 h 200"/>
              <a:gd name="T2" fmla="*/ 66 w 285"/>
              <a:gd name="T3" fmla="*/ 0 h 200"/>
              <a:gd name="T4" fmla="*/ 20 w 285"/>
              <a:gd name="T5" fmla="*/ 0 h 200"/>
              <a:gd name="T6" fmla="*/ 0 w 285"/>
              <a:gd name="T7" fmla="*/ 19 h 200"/>
              <a:gd name="T8" fmla="*/ 20 w 285"/>
              <a:gd name="T9" fmla="*/ 39 h 200"/>
              <a:gd name="T10" fmla="*/ 53 w 285"/>
              <a:gd name="T11" fmla="*/ 39 h 200"/>
              <a:gd name="T12" fmla="*/ 68 w 285"/>
              <a:gd name="T13" fmla="*/ 74 h 200"/>
              <a:gd name="T14" fmla="*/ 108 w 285"/>
              <a:gd name="T15" fmla="*/ 188 h 200"/>
              <a:gd name="T16" fmla="*/ 125 w 285"/>
              <a:gd name="T17" fmla="*/ 200 h 200"/>
              <a:gd name="T18" fmla="*/ 246 w 285"/>
              <a:gd name="T19" fmla="*/ 200 h 200"/>
              <a:gd name="T20" fmla="*/ 262 w 285"/>
              <a:gd name="T21" fmla="*/ 188 h 200"/>
              <a:gd name="T22" fmla="*/ 284 w 285"/>
              <a:gd name="T23" fmla="*/ 76 h 200"/>
              <a:gd name="T24" fmla="*/ 273 w 285"/>
              <a:gd name="T25" fmla="*/ 64 h 200"/>
              <a:gd name="T26" fmla="*/ 106 w 285"/>
              <a:gd name="T27" fmla="*/ 64 h 200"/>
              <a:gd name="T28" fmla="*/ 83 w 285"/>
              <a:gd name="T29" fmla="*/ 12 h 200"/>
              <a:gd name="T30" fmla="*/ 223 w 285"/>
              <a:gd name="T31" fmla="*/ 143 h 200"/>
              <a:gd name="T32" fmla="*/ 193 w 285"/>
              <a:gd name="T33" fmla="*/ 143 h 200"/>
              <a:gd name="T34" fmla="*/ 193 w 285"/>
              <a:gd name="T35" fmla="*/ 173 h 200"/>
              <a:gd name="T36" fmla="*/ 169 w 285"/>
              <a:gd name="T37" fmla="*/ 173 h 200"/>
              <a:gd name="T38" fmla="*/ 169 w 285"/>
              <a:gd name="T39" fmla="*/ 143 h 200"/>
              <a:gd name="T40" fmla="*/ 140 w 285"/>
              <a:gd name="T41" fmla="*/ 143 h 200"/>
              <a:gd name="T42" fmla="*/ 140 w 285"/>
              <a:gd name="T43" fmla="*/ 119 h 200"/>
              <a:gd name="T44" fmla="*/ 169 w 285"/>
              <a:gd name="T45" fmla="*/ 119 h 200"/>
              <a:gd name="T46" fmla="*/ 169 w 285"/>
              <a:gd name="T47" fmla="*/ 90 h 200"/>
              <a:gd name="T48" fmla="*/ 193 w 285"/>
              <a:gd name="T49" fmla="*/ 90 h 200"/>
              <a:gd name="T50" fmla="*/ 193 w 285"/>
              <a:gd name="T51" fmla="*/ 119 h 200"/>
              <a:gd name="T52" fmla="*/ 223 w 285"/>
              <a:gd name="T53" fmla="*/ 119 h 200"/>
              <a:gd name="T54" fmla="*/ 223 w 285"/>
              <a:gd name="T55" fmla="*/ 143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5" h="200">
                <a:moveTo>
                  <a:pt x="83" y="12"/>
                </a:moveTo>
                <a:cubicBezTo>
                  <a:pt x="80" y="5"/>
                  <a:pt x="73" y="0"/>
                  <a:pt x="66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19"/>
                </a:cubicBezTo>
                <a:cubicBezTo>
                  <a:pt x="0" y="30"/>
                  <a:pt x="9" y="39"/>
                  <a:pt x="20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68" y="74"/>
                  <a:pt x="68" y="74"/>
                  <a:pt x="68" y="74"/>
                </a:cubicBezTo>
                <a:cubicBezTo>
                  <a:pt x="108" y="188"/>
                  <a:pt x="108" y="188"/>
                  <a:pt x="108" y="188"/>
                </a:cubicBezTo>
                <a:cubicBezTo>
                  <a:pt x="110" y="195"/>
                  <a:pt x="118" y="200"/>
                  <a:pt x="125" y="200"/>
                </a:cubicBezTo>
                <a:cubicBezTo>
                  <a:pt x="246" y="200"/>
                  <a:pt x="246" y="200"/>
                  <a:pt x="246" y="200"/>
                </a:cubicBezTo>
                <a:cubicBezTo>
                  <a:pt x="253" y="200"/>
                  <a:pt x="260" y="195"/>
                  <a:pt x="262" y="188"/>
                </a:cubicBezTo>
                <a:cubicBezTo>
                  <a:pt x="284" y="76"/>
                  <a:pt x="284" y="76"/>
                  <a:pt x="284" y="76"/>
                </a:cubicBezTo>
                <a:cubicBezTo>
                  <a:pt x="285" y="69"/>
                  <a:pt x="280" y="64"/>
                  <a:pt x="273" y="64"/>
                </a:cubicBezTo>
                <a:cubicBezTo>
                  <a:pt x="106" y="64"/>
                  <a:pt x="106" y="64"/>
                  <a:pt x="106" y="64"/>
                </a:cubicBezTo>
                <a:lnTo>
                  <a:pt x="83" y="12"/>
                </a:lnTo>
                <a:close/>
                <a:moveTo>
                  <a:pt x="223" y="143"/>
                </a:moveTo>
                <a:cubicBezTo>
                  <a:pt x="193" y="143"/>
                  <a:pt x="193" y="143"/>
                  <a:pt x="193" y="143"/>
                </a:cubicBezTo>
                <a:cubicBezTo>
                  <a:pt x="193" y="173"/>
                  <a:pt x="193" y="173"/>
                  <a:pt x="193" y="173"/>
                </a:cubicBezTo>
                <a:cubicBezTo>
                  <a:pt x="169" y="173"/>
                  <a:pt x="169" y="173"/>
                  <a:pt x="169" y="173"/>
                </a:cubicBezTo>
                <a:cubicBezTo>
                  <a:pt x="169" y="143"/>
                  <a:pt x="169" y="143"/>
                  <a:pt x="169" y="143"/>
                </a:cubicBezTo>
                <a:cubicBezTo>
                  <a:pt x="140" y="143"/>
                  <a:pt x="140" y="143"/>
                  <a:pt x="140" y="143"/>
                </a:cubicBezTo>
                <a:cubicBezTo>
                  <a:pt x="140" y="119"/>
                  <a:pt x="140" y="119"/>
                  <a:pt x="140" y="119"/>
                </a:cubicBezTo>
                <a:cubicBezTo>
                  <a:pt x="169" y="119"/>
                  <a:pt x="169" y="119"/>
                  <a:pt x="169" y="119"/>
                </a:cubicBezTo>
                <a:cubicBezTo>
                  <a:pt x="169" y="90"/>
                  <a:pt x="169" y="90"/>
                  <a:pt x="169" y="90"/>
                </a:cubicBezTo>
                <a:cubicBezTo>
                  <a:pt x="193" y="90"/>
                  <a:pt x="193" y="90"/>
                  <a:pt x="193" y="90"/>
                </a:cubicBezTo>
                <a:cubicBezTo>
                  <a:pt x="193" y="119"/>
                  <a:pt x="193" y="119"/>
                  <a:pt x="193" y="119"/>
                </a:cubicBezTo>
                <a:cubicBezTo>
                  <a:pt x="223" y="119"/>
                  <a:pt x="223" y="119"/>
                  <a:pt x="223" y="119"/>
                </a:cubicBezTo>
                <a:lnTo>
                  <a:pt x="223" y="1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1" name="Freeform 164"/>
          <p:cNvSpPr>
            <a:spLocks noEditPoints="1"/>
          </p:cNvSpPr>
          <p:nvPr/>
        </p:nvSpPr>
        <p:spPr bwMode="auto">
          <a:xfrm>
            <a:off x="2507260" y="3274040"/>
            <a:ext cx="370293" cy="597570"/>
          </a:xfrm>
          <a:custGeom>
            <a:avLst/>
            <a:gdLst>
              <a:gd name="T0" fmla="*/ 161 w 178"/>
              <a:gd name="T1" fmla="*/ 14 h 288"/>
              <a:gd name="T2" fmla="*/ 107 w 178"/>
              <a:gd name="T3" fmla="*/ 14 h 288"/>
              <a:gd name="T4" fmla="*/ 90 w 178"/>
              <a:gd name="T5" fmla="*/ 0 h 288"/>
              <a:gd name="T6" fmla="*/ 73 w 178"/>
              <a:gd name="T7" fmla="*/ 14 h 288"/>
              <a:gd name="T8" fmla="*/ 17 w 178"/>
              <a:gd name="T9" fmla="*/ 14 h 288"/>
              <a:gd name="T10" fmla="*/ 0 w 178"/>
              <a:gd name="T11" fmla="*/ 31 h 288"/>
              <a:gd name="T12" fmla="*/ 0 w 178"/>
              <a:gd name="T13" fmla="*/ 180 h 288"/>
              <a:gd name="T14" fmla="*/ 19 w 178"/>
              <a:gd name="T15" fmla="*/ 211 h 288"/>
              <a:gd name="T16" fmla="*/ 72 w 178"/>
              <a:gd name="T17" fmla="*/ 238 h 288"/>
              <a:gd name="T18" fmla="*/ 74 w 178"/>
              <a:gd name="T19" fmla="*/ 239 h 288"/>
              <a:gd name="T20" fmla="*/ 74 w 178"/>
              <a:gd name="T21" fmla="*/ 288 h 288"/>
              <a:gd name="T22" fmla="*/ 104 w 178"/>
              <a:gd name="T23" fmla="*/ 288 h 288"/>
              <a:gd name="T24" fmla="*/ 104 w 178"/>
              <a:gd name="T25" fmla="*/ 239 h 288"/>
              <a:gd name="T26" fmla="*/ 107 w 178"/>
              <a:gd name="T27" fmla="*/ 237 h 288"/>
              <a:gd name="T28" fmla="*/ 158 w 178"/>
              <a:gd name="T29" fmla="*/ 212 h 288"/>
              <a:gd name="T30" fmla="*/ 178 w 178"/>
              <a:gd name="T31" fmla="*/ 180 h 288"/>
              <a:gd name="T32" fmla="*/ 178 w 178"/>
              <a:gd name="T33" fmla="*/ 31 h 288"/>
              <a:gd name="T34" fmla="*/ 161 w 178"/>
              <a:gd name="T35" fmla="*/ 14 h 288"/>
              <a:gd name="T36" fmla="*/ 131 w 178"/>
              <a:gd name="T37" fmla="*/ 185 h 288"/>
              <a:gd name="T38" fmla="*/ 89 w 178"/>
              <a:gd name="T39" fmla="*/ 185 h 288"/>
              <a:gd name="T40" fmla="*/ 89 w 178"/>
              <a:gd name="T41" fmla="*/ 168 h 288"/>
              <a:gd name="T42" fmla="*/ 131 w 178"/>
              <a:gd name="T43" fmla="*/ 168 h 288"/>
              <a:gd name="T44" fmla="*/ 131 w 178"/>
              <a:gd name="T45" fmla="*/ 185 h 288"/>
              <a:gd name="T46" fmla="*/ 131 w 178"/>
              <a:gd name="T47" fmla="*/ 147 h 288"/>
              <a:gd name="T48" fmla="*/ 89 w 178"/>
              <a:gd name="T49" fmla="*/ 147 h 288"/>
              <a:gd name="T50" fmla="*/ 89 w 178"/>
              <a:gd name="T51" fmla="*/ 130 h 288"/>
              <a:gd name="T52" fmla="*/ 131 w 178"/>
              <a:gd name="T53" fmla="*/ 130 h 288"/>
              <a:gd name="T54" fmla="*/ 131 w 178"/>
              <a:gd name="T55" fmla="*/ 147 h 288"/>
              <a:gd name="T56" fmla="*/ 151 w 178"/>
              <a:gd name="T57" fmla="*/ 118 h 288"/>
              <a:gd name="T58" fmla="*/ 27 w 178"/>
              <a:gd name="T59" fmla="*/ 118 h 288"/>
              <a:gd name="T60" fmla="*/ 27 w 178"/>
              <a:gd name="T61" fmla="*/ 41 h 288"/>
              <a:gd name="T62" fmla="*/ 151 w 178"/>
              <a:gd name="T63" fmla="*/ 41 h 288"/>
              <a:gd name="T64" fmla="*/ 151 w 178"/>
              <a:gd name="T65" fmla="*/ 11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8" h="288">
                <a:moveTo>
                  <a:pt x="161" y="14"/>
                </a:moveTo>
                <a:cubicBezTo>
                  <a:pt x="107" y="14"/>
                  <a:pt x="107" y="14"/>
                  <a:pt x="107" y="14"/>
                </a:cubicBezTo>
                <a:cubicBezTo>
                  <a:pt x="105" y="7"/>
                  <a:pt x="100" y="0"/>
                  <a:pt x="90" y="0"/>
                </a:cubicBezTo>
                <a:cubicBezTo>
                  <a:pt x="80" y="0"/>
                  <a:pt x="74" y="7"/>
                  <a:pt x="73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8" y="14"/>
                  <a:pt x="0" y="22"/>
                  <a:pt x="0" y="31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3"/>
                  <a:pt x="8" y="206"/>
                  <a:pt x="19" y="211"/>
                </a:cubicBezTo>
                <a:cubicBezTo>
                  <a:pt x="72" y="238"/>
                  <a:pt x="72" y="238"/>
                  <a:pt x="72" y="238"/>
                </a:cubicBezTo>
                <a:cubicBezTo>
                  <a:pt x="72" y="238"/>
                  <a:pt x="73" y="238"/>
                  <a:pt x="74" y="239"/>
                </a:cubicBezTo>
                <a:cubicBezTo>
                  <a:pt x="74" y="288"/>
                  <a:pt x="74" y="288"/>
                  <a:pt x="74" y="288"/>
                </a:cubicBezTo>
                <a:cubicBezTo>
                  <a:pt x="104" y="288"/>
                  <a:pt x="104" y="288"/>
                  <a:pt x="104" y="288"/>
                </a:cubicBezTo>
                <a:cubicBezTo>
                  <a:pt x="104" y="239"/>
                  <a:pt x="104" y="239"/>
                  <a:pt x="104" y="239"/>
                </a:cubicBezTo>
                <a:cubicBezTo>
                  <a:pt x="105" y="239"/>
                  <a:pt x="106" y="238"/>
                  <a:pt x="107" y="237"/>
                </a:cubicBezTo>
                <a:cubicBezTo>
                  <a:pt x="158" y="212"/>
                  <a:pt x="158" y="212"/>
                  <a:pt x="158" y="212"/>
                </a:cubicBezTo>
                <a:cubicBezTo>
                  <a:pt x="170" y="206"/>
                  <a:pt x="178" y="193"/>
                  <a:pt x="178" y="180"/>
                </a:cubicBezTo>
                <a:cubicBezTo>
                  <a:pt x="178" y="31"/>
                  <a:pt x="178" y="31"/>
                  <a:pt x="178" y="31"/>
                </a:cubicBezTo>
                <a:cubicBezTo>
                  <a:pt x="178" y="22"/>
                  <a:pt x="170" y="14"/>
                  <a:pt x="161" y="14"/>
                </a:cubicBezTo>
                <a:close/>
                <a:moveTo>
                  <a:pt x="131" y="185"/>
                </a:moveTo>
                <a:cubicBezTo>
                  <a:pt x="89" y="185"/>
                  <a:pt x="89" y="185"/>
                  <a:pt x="89" y="185"/>
                </a:cubicBezTo>
                <a:cubicBezTo>
                  <a:pt x="89" y="168"/>
                  <a:pt x="89" y="168"/>
                  <a:pt x="89" y="168"/>
                </a:cubicBezTo>
                <a:cubicBezTo>
                  <a:pt x="131" y="168"/>
                  <a:pt x="131" y="168"/>
                  <a:pt x="131" y="168"/>
                </a:cubicBezTo>
                <a:lnTo>
                  <a:pt x="131" y="185"/>
                </a:lnTo>
                <a:close/>
                <a:moveTo>
                  <a:pt x="131" y="147"/>
                </a:moveTo>
                <a:cubicBezTo>
                  <a:pt x="89" y="147"/>
                  <a:pt x="89" y="147"/>
                  <a:pt x="89" y="147"/>
                </a:cubicBezTo>
                <a:cubicBezTo>
                  <a:pt x="89" y="130"/>
                  <a:pt x="89" y="130"/>
                  <a:pt x="89" y="130"/>
                </a:cubicBezTo>
                <a:cubicBezTo>
                  <a:pt x="131" y="130"/>
                  <a:pt x="131" y="130"/>
                  <a:pt x="131" y="130"/>
                </a:cubicBezTo>
                <a:lnTo>
                  <a:pt x="131" y="147"/>
                </a:lnTo>
                <a:close/>
                <a:moveTo>
                  <a:pt x="151" y="118"/>
                </a:moveTo>
                <a:cubicBezTo>
                  <a:pt x="27" y="118"/>
                  <a:pt x="27" y="118"/>
                  <a:pt x="27" y="118"/>
                </a:cubicBezTo>
                <a:cubicBezTo>
                  <a:pt x="27" y="41"/>
                  <a:pt x="27" y="41"/>
                  <a:pt x="27" y="41"/>
                </a:cubicBezTo>
                <a:cubicBezTo>
                  <a:pt x="151" y="41"/>
                  <a:pt x="151" y="41"/>
                  <a:pt x="151" y="41"/>
                </a:cubicBezTo>
                <a:lnTo>
                  <a:pt x="151" y="11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2" name="Rectangle 165"/>
          <p:cNvSpPr>
            <a:spLocks noChangeArrowheads="1"/>
          </p:cNvSpPr>
          <p:nvPr/>
        </p:nvSpPr>
        <p:spPr bwMode="auto">
          <a:xfrm>
            <a:off x="2692408" y="3386015"/>
            <a:ext cx="87585" cy="35477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3" name="Rectangle 166"/>
          <p:cNvSpPr>
            <a:spLocks noChangeArrowheads="1"/>
          </p:cNvSpPr>
          <p:nvPr/>
        </p:nvSpPr>
        <p:spPr bwMode="auto">
          <a:xfrm>
            <a:off x="2692408" y="3464731"/>
            <a:ext cx="87585" cy="35477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4" name="Freeform 167"/>
          <p:cNvSpPr>
            <a:spLocks noEditPoints="1"/>
          </p:cNvSpPr>
          <p:nvPr/>
        </p:nvSpPr>
        <p:spPr bwMode="auto">
          <a:xfrm>
            <a:off x="4470701" y="3274040"/>
            <a:ext cx="368075" cy="597570"/>
          </a:xfrm>
          <a:custGeom>
            <a:avLst/>
            <a:gdLst>
              <a:gd name="T0" fmla="*/ 161 w 177"/>
              <a:gd name="T1" fmla="*/ 14 h 288"/>
              <a:gd name="T2" fmla="*/ 106 w 177"/>
              <a:gd name="T3" fmla="*/ 14 h 288"/>
              <a:gd name="T4" fmla="*/ 89 w 177"/>
              <a:gd name="T5" fmla="*/ 0 h 288"/>
              <a:gd name="T6" fmla="*/ 72 w 177"/>
              <a:gd name="T7" fmla="*/ 14 h 288"/>
              <a:gd name="T8" fmla="*/ 17 w 177"/>
              <a:gd name="T9" fmla="*/ 14 h 288"/>
              <a:gd name="T10" fmla="*/ 0 w 177"/>
              <a:gd name="T11" fmla="*/ 31 h 288"/>
              <a:gd name="T12" fmla="*/ 0 w 177"/>
              <a:gd name="T13" fmla="*/ 180 h 288"/>
              <a:gd name="T14" fmla="*/ 19 w 177"/>
              <a:gd name="T15" fmla="*/ 211 h 288"/>
              <a:gd name="T16" fmla="*/ 71 w 177"/>
              <a:gd name="T17" fmla="*/ 238 h 288"/>
              <a:gd name="T18" fmla="*/ 74 w 177"/>
              <a:gd name="T19" fmla="*/ 239 h 288"/>
              <a:gd name="T20" fmla="*/ 74 w 177"/>
              <a:gd name="T21" fmla="*/ 288 h 288"/>
              <a:gd name="T22" fmla="*/ 104 w 177"/>
              <a:gd name="T23" fmla="*/ 288 h 288"/>
              <a:gd name="T24" fmla="*/ 104 w 177"/>
              <a:gd name="T25" fmla="*/ 239 h 288"/>
              <a:gd name="T26" fmla="*/ 107 w 177"/>
              <a:gd name="T27" fmla="*/ 237 h 288"/>
              <a:gd name="T28" fmla="*/ 158 w 177"/>
              <a:gd name="T29" fmla="*/ 212 h 288"/>
              <a:gd name="T30" fmla="*/ 177 w 177"/>
              <a:gd name="T31" fmla="*/ 180 h 288"/>
              <a:gd name="T32" fmla="*/ 177 w 177"/>
              <a:gd name="T33" fmla="*/ 31 h 288"/>
              <a:gd name="T34" fmla="*/ 161 w 177"/>
              <a:gd name="T35" fmla="*/ 14 h 288"/>
              <a:gd name="T36" fmla="*/ 90 w 177"/>
              <a:gd name="T37" fmla="*/ 205 h 288"/>
              <a:gd name="T38" fmla="*/ 44 w 177"/>
              <a:gd name="T39" fmla="*/ 159 h 288"/>
              <a:gd name="T40" fmla="*/ 90 w 177"/>
              <a:gd name="T41" fmla="*/ 113 h 288"/>
              <a:gd name="T42" fmla="*/ 137 w 177"/>
              <a:gd name="T43" fmla="*/ 159 h 288"/>
              <a:gd name="T44" fmla="*/ 90 w 177"/>
              <a:gd name="T45" fmla="*/ 205 h 288"/>
              <a:gd name="T46" fmla="*/ 151 w 177"/>
              <a:gd name="T47" fmla="*/ 89 h 288"/>
              <a:gd name="T48" fmla="*/ 27 w 177"/>
              <a:gd name="T49" fmla="*/ 89 h 288"/>
              <a:gd name="T50" fmla="*/ 27 w 177"/>
              <a:gd name="T51" fmla="*/ 41 h 288"/>
              <a:gd name="T52" fmla="*/ 151 w 177"/>
              <a:gd name="T53" fmla="*/ 41 h 288"/>
              <a:gd name="T54" fmla="*/ 151 w 177"/>
              <a:gd name="T55" fmla="*/ 89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7" h="288">
                <a:moveTo>
                  <a:pt x="161" y="14"/>
                </a:moveTo>
                <a:cubicBezTo>
                  <a:pt x="106" y="14"/>
                  <a:pt x="106" y="14"/>
                  <a:pt x="106" y="14"/>
                </a:cubicBezTo>
                <a:cubicBezTo>
                  <a:pt x="105" y="7"/>
                  <a:pt x="99" y="0"/>
                  <a:pt x="89" y="0"/>
                </a:cubicBezTo>
                <a:cubicBezTo>
                  <a:pt x="80" y="0"/>
                  <a:pt x="74" y="7"/>
                  <a:pt x="72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7" y="14"/>
                  <a:pt x="0" y="22"/>
                  <a:pt x="0" y="31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3"/>
                  <a:pt x="8" y="206"/>
                  <a:pt x="19" y="211"/>
                </a:cubicBezTo>
                <a:cubicBezTo>
                  <a:pt x="71" y="238"/>
                  <a:pt x="71" y="238"/>
                  <a:pt x="71" y="238"/>
                </a:cubicBezTo>
                <a:cubicBezTo>
                  <a:pt x="72" y="238"/>
                  <a:pt x="73" y="238"/>
                  <a:pt x="74" y="239"/>
                </a:cubicBezTo>
                <a:cubicBezTo>
                  <a:pt x="74" y="288"/>
                  <a:pt x="74" y="288"/>
                  <a:pt x="74" y="288"/>
                </a:cubicBezTo>
                <a:cubicBezTo>
                  <a:pt x="104" y="288"/>
                  <a:pt x="104" y="288"/>
                  <a:pt x="104" y="288"/>
                </a:cubicBezTo>
                <a:cubicBezTo>
                  <a:pt x="104" y="239"/>
                  <a:pt x="104" y="239"/>
                  <a:pt x="104" y="239"/>
                </a:cubicBezTo>
                <a:cubicBezTo>
                  <a:pt x="105" y="239"/>
                  <a:pt x="106" y="238"/>
                  <a:pt x="107" y="237"/>
                </a:cubicBezTo>
                <a:cubicBezTo>
                  <a:pt x="158" y="212"/>
                  <a:pt x="158" y="212"/>
                  <a:pt x="158" y="212"/>
                </a:cubicBezTo>
                <a:cubicBezTo>
                  <a:pt x="169" y="206"/>
                  <a:pt x="177" y="193"/>
                  <a:pt x="177" y="180"/>
                </a:cubicBezTo>
                <a:cubicBezTo>
                  <a:pt x="177" y="31"/>
                  <a:pt x="177" y="31"/>
                  <a:pt x="177" y="31"/>
                </a:cubicBezTo>
                <a:cubicBezTo>
                  <a:pt x="177" y="22"/>
                  <a:pt x="170" y="14"/>
                  <a:pt x="161" y="14"/>
                </a:cubicBezTo>
                <a:close/>
                <a:moveTo>
                  <a:pt x="90" y="205"/>
                </a:moveTo>
                <a:cubicBezTo>
                  <a:pt x="65" y="205"/>
                  <a:pt x="44" y="185"/>
                  <a:pt x="44" y="159"/>
                </a:cubicBezTo>
                <a:cubicBezTo>
                  <a:pt x="44" y="133"/>
                  <a:pt x="65" y="113"/>
                  <a:pt x="90" y="113"/>
                </a:cubicBezTo>
                <a:cubicBezTo>
                  <a:pt x="116" y="113"/>
                  <a:pt x="137" y="133"/>
                  <a:pt x="137" y="159"/>
                </a:cubicBezTo>
                <a:cubicBezTo>
                  <a:pt x="137" y="185"/>
                  <a:pt x="116" y="205"/>
                  <a:pt x="90" y="205"/>
                </a:cubicBezTo>
                <a:close/>
                <a:moveTo>
                  <a:pt x="151" y="89"/>
                </a:moveTo>
                <a:cubicBezTo>
                  <a:pt x="27" y="89"/>
                  <a:pt x="27" y="89"/>
                  <a:pt x="27" y="89"/>
                </a:cubicBezTo>
                <a:cubicBezTo>
                  <a:pt x="27" y="41"/>
                  <a:pt x="27" y="41"/>
                  <a:pt x="27" y="41"/>
                </a:cubicBezTo>
                <a:cubicBezTo>
                  <a:pt x="151" y="41"/>
                  <a:pt x="151" y="41"/>
                  <a:pt x="151" y="41"/>
                </a:cubicBezTo>
                <a:lnTo>
                  <a:pt x="151" y="8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5" name="Freeform 168"/>
          <p:cNvSpPr>
            <a:spLocks noEditPoints="1"/>
          </p:cNvSpPr>
          <p:nvPr/>
        </p:nvSpPr>
        <p:spPr bwMode="auto">
          <a:xfrm>
            <a:off x="4605959" y="3531251"/>
            <a:ext cx="101997" cy="145235"/>
          </a:xfrm>
          <a:custGeom>
            <a:avLst/>
            <a:gdLst>
              <a:gd name="T0" fmla="*/ 2 w 49"/>
              <a:gd name="T1" fmla="*/ 47 h 70"/>
              <a:gd name="T2" fmla="*/ 25 w 49"/>
              <a:gd name="T3" fmla="*/ 70 h 70"/>
              <a:gd name="T4" fmla="*/ 49 w 49"/>
              <a:gd name="T5" fmla="*/ 47 h 70"/>
              <a:gd name="T6" fmla="*/ 25 w 49"/>
              <a:gd name="T7" fmla="*/ 0 h 70"/>
              <a:gd name="T8" fmla="*/ 2 w 49"/>
              <a:gd name="T9" fmla="*/ 47 h 70"/>
              <a:gd name="T10" fmla="*/ 19 w 49"/>
              <a:gd name="T11" fmla="*/ 60 h 70"/>
              <a:gd name="T12" fmla="*/ 19 w 49"/>
              <a:gd name="T13" fmla="*/ 23 h 70"/>
              <a:gd name="T14" fmla="*/ 19 w 49"/>
              <a:gd name="T15" fmla="*/ 6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" h="70">
                <a:moveTo>
                  <a:pt x="2" y="47"/>
                </a:moveTo>
                <a:cubicBezTo>
                  <a:pt x="2" y="60"/>
                  <a:pt x="12" y="70"/>
                  <a:pt x="25" y="70"/>
                </a:cubicBezTo>
                <a:cubicBezTo>
                  <a:pt x="38" y="70"/>
                  <a:pt x="49" y="60"/>
                  <a:pt x="49" y="47"/>
                </a:cubicBezTo>
                <a:cubicBezTo>
                  <a:pt x="49" y="34"/>
                  <a:pt x="25" y="0"/>
                  <a:pt x="25" y="0"/>
                </a:cubicBezTo>
                <a:cubicBezTo>
                  <a:pt x="25" y="0"/>
                  <a:pt x="2" y="34"/>
                  <a:pt x="2" y="47"/>
                </a:cubicBezTo>
                <a:close/>
                <a:moveTo>
                  <a:pt x="19" y="60"/>
                </a:moveTo>
                <a:cubicBezTo>
                  <a:pt x="0" y="53"/>
                  <a:pt x="19" y="23"/>
                  <a:pt x="19" y="23"/>
                </a:cubicBezTo>
                <a:cubicBezTo>
                  <a:pt x="15" y="55"/>
                  <a:pt x="19" y="60"/>
                  <a:pt x="19" y="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6" name="Freeform 169"/>
          <p:cNvSpPr>
            <a:spLocks noEditPoints="1"/>
          </p:cNvSpPr>
          <p:nvPr/>
        </p:nvSpPr>
        <p:spPr bwMode="auto">
          <a:xfrm>
            <a:off x="3416364" y="3307300"/>
            <a:ext cx="216190" cy="524398"/>
          </a:xfrm>
          <a:custGeom>
            <a:avLst/>
            <a:gdLst>
              <a:gd name="T0" fmla="*/ 54 w 104"/>
              <a:gd name="T1" fmla="*/ 0 h 253"/>
              <a:gd name="T2" fmla="*/ 49 w 104"/>
              <a:gd name="T3" fmla="*/ 0 h 253"/>
              <a:gd name="T4" fmla="*/ 0 w 104"/>
              <a:gd name="T5" fmla="*/ 49 h 253"/>
              <a:gd name="T6" fmla="*/ 0 w 104"/>
              <a:gd name="T7" fmla="*/ 203 h 253"/>
              <a:gd name="T8" fmla="*/ 49 w 104"/>
              <a:gd name="T9" fmla="*/ 253 h 253"/>
              <a:gd name="T10" fmla="*/ 54 w 104"/>
              <a:gd name="T11" fmla="*/ 253 h 253"/>
              <a:gd name="T12" fmla="*/ 104 w 104"/>
              <a:gd name="T13" fmla="*/ 203 h 253"/>
              <a:gd name="T14" fmla="*/ 104 w 104"/>
              <a:gd name="T15" fmla="*/ 49 h 253"/>
              <a:gd name="T16" fmla="*/ 54 w 104"/>
              <a:gd name="T17" fmla="*/ 0 h 253"/>
              <a:gd name="T18" fmla="*/ 60 w 104"/>
              <a:gd name="T19" fmla="*/ 45 h 253"/>
              <a:gd name="T20" fmla="*/ 60 w 104"/>
              <a:gd name="T21" fmla="*/ 118 h 253"/>
              <a:gd name="T22" fmla="*/ 22 w 104"/>
              <a:gd name="T23" fmla="*/ 118 h 253"/>
              <a:gd name="T24" fmla="*/ 22 w 104"/>
              <a:gd name="T25" fmla="*/ 45 h 253"/>
              <a:gd name="T26" fmla="*/ 60 w 104"/>
              <a:gd name="T27" fmla="*/ 45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4" h="253">
                <a:moveTo>
                  <a:pt x="54" y="0"/>
                </a:moveTo>
                <a:cubicBezTo>
                  <a:pt x="49" y="0"/>
                  <a:pt x="49" y="0"/>
                  <a:pt x="49" y="0"/>
                </a:cubicBezTo>
                <a:cubicBezTo>
                  <a:pt x="22" y="0"/>
                  <a:pt x="0" y="22"/>
                  <a:pt x="0" y="49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1"/>
                  <a:pt x="22" y="253"/>
                  <a:pt x="49" y="253"/>
                </a:cubicBezTo>
                <a:cubicBezTo>
                  <a:pt x="54" y="253"/>
                  <a:pt x="54" y="253"/>
                  <a:pt x="54" y="253"/>
                </a:cubicBezTo>
                <a:cubicBezTo>
                  <a:pt x="82" y="253"/>
                  <a:pt x="104" y="231"/>
                  <a:pt x="104" y="203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22"/>
                  <a:pt x="82" y="0"/>
                  <a:pt x="54" y="0"/>
                </a:cubicBezTo>
                <a:close/>
                <a:moveTo>
                  <a:pt x="60" y="45"/>
                </a:moveTo>
                <a:cubicBezTo>
                  <a:pt x="60" y="118"/>
                  <a:pt x="60" y="118"/>
                  <a:pt x="60" y="118"/>
                </a:cubicBezTo>
                <a:cubicBezTo>
                  <a:pt x="22" y="118"/>
                  <a:pt x="22" y="118"/>
                  <a:pt x="22" y="118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21"/>
                  <a:pt x="60" y="21"/>
                  <a:pt x="60" y="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7" name="Freeform 170"/>
          <p:cNvSpPr>
            <a:spLocks noEditPoints="1"/>
          </p:cNvSpPr>
          <p:nvPr/>
        </p:nvSpPr>
        <p:spPr bwMode="auto">
          <a:xfrm>
            <a:off x="3717920" y="3307300"/>
            <a:ext cx="216190" cy="524398"/>
          </a:xfrm>
          <a:custGeom>
            <a:avLst/>
            <a:gdLst>
              <a:gd name="T0" fmla="*/ 49 w 104"/>
              <a:gd name="T1" fmla="*/ 253 h 253"/>
              <a:gd name="T2" fmla="*/ 54 w 104"/>
              <a:gd name="T3" fmla="*/ 253 h 253"/>
              <a:gd name="T4" fmla="*/ 104 w 104"/>
              <a:gd name="T5" fmla="*/ 203 h 253"/>
              <a:gd name="T6" fmla="*/ 104 w 104"/>
              <a:gd name="T7" fmla="*/ 49 h 253"/>
              <a:gd name="T8" fmla="*/ 54 w 104"/>
              <a:gd name="T9" fmla="*/ 0 h 253"/>
              <a:gd name="T10" fmla="*/ 49 w 104"/>
              <a:gd name="T11" fmla="*/ 0 h 253"/>
              <a:gd name="T12" fmla="*/ 0 w 104"/>
              <a:gd name="T13" fmla="*/ 49 h 253"/>
              <a:gd name="T14" fmla="*/ 0 w 104"/>
              <a:gd name="T15" fmla="*/ 203 h 253"/>
              <a:gd name="T16" fmla="*/ 49 w 104"/>
              <a:gd name="T17" fmla="*/ 253 h 253"/>
              <a:gd name="T18" fmla="*/ 44 w 104"/>
              <a:gd name="T19" fmla="*/ 207 h 253"/>
              <a:gd name="T20" fmla="*/ 44 w 104"/>
              <a:gd name="T21" fmla="*/ 134 h 253"/>
              <a:gd name="T22" fmla="*/ 82 w 104"/>
              <a:gd name="T23" fmla="*/ 134 h 253"/>
              <a:gd name="T24" fmla="*/ 82 w 104"/>
              <a:gd name="T25" fmla="*/ 207 h 253"/>
              <a:gd name="T26" fmla="*/ 44 w 104"/>
              <a:gd name="T27" fmla="*/ 207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4" h="253">
                <a:moveTo>
                  <a:pt x="49" y="253"/>
                </a:moveTo>
                <a:cubicBezTo>
                  <a:pt x="54" y="253"/>
                  <a:pt x="54" y="253"/>
                  <a:pt x="54" y="253"/>
                </a:cubicBezTo>
                <a:cubicBezTo>
                  <a:pt x="82" y="253"/>
                  <a:pt x="104" y="231"/>
                  <a:pt x="104" y="203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22"/>
                  <a:pt x="82" y="0"/>
                  <a:pt x="54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22" y="0"/>
                  <a:pt x="0" y="22"/>
                  <a:pt x="0" y="49"/>
                </a:cubicBezTo>
                <a:cubicBezTo>
                  <a:pt x="0" y="203"/>
                  <a:pt x="0" y="203"/>
                  <a:pt x="0" y="203"/>
                </a:cubicBezTo>
                <a:cubicBezTo>
                  <a:pt x="0" y="231"/>
                  <a:pt x="22" y="253"/>
                  <a:pt x="49" y="253"/>
                </a:cubicBezTo>
                <a:close/>
                <a:moveTo>
                  <a:pt x="44" y="207"/>
                </a:moveTo>
                <a:cubicBezTo>
                  <a:pt x="44" y="134"/>
                  <a:pt x="44" y="134"/>
                  <a:pt x="44" y="134"/>
                </a:cubicBezTo>
                <a:cubicBezTo>
                  <a:pt x="82" y="134"/>
                  <a:pt x="82" y="134"/>
                  <a:pt x="82" y="134"/>
                </a:cubicBezTo>
                <a:cubicBezTo>
                  <a:pt x="82" y="207"/>
                  <a:pt x="82" y="207"/>
                  <a:pt x="82" y="207"/>
                </a:cubicBezTo>
                <a:cubicBezTo>
                  <a:pt x="82" y="232"/>
                  <a:pt x="44" y="232"/>
                  <a:pt x="44" y="20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8" name="Freeform 171"/>
          <p:cNvSpPr>
            <a:spLocks noEditPoints="1"/>
          </p:cNvSpPr>
          <p:nvPr/>
        </p:nvSpPr>
        <p:spPr bwMode="auto">
          <a:xfrm>
            <a:off x="5370935" y="3311736"/>
            <a:ext cx="567635" cy="505551"/>
          </a:xfrm>
          <a:custGeom>
            <a:avLst/>
            <a:gdLst>
              <a:gd name="T0" fmla="*/ 256 w 273"/>
              <a:gd name="T1" fmla="*/ 22 h 244"/>
              <a:gd name="T2" fmla="*/ 181 w 273"/>
              <a:gd name="T3" fmla="*/ 20 h 244"/>
              <a:gd name="T4" fmla="*/ 142 w 273"/>
              <a:gd name="T5" fmla="*/ 53 h 244"/>
              <a:gd name="T6" fmla="*/ 127 w 273"/>
              <a:gd name="T7" fmla="*/ 34 h 244"/>
              <a:gd name="T8" fmla="*/ 98 w 273"/>
              <a:gd name="T9" fmla="*/ 58 h 244"/>
              <a:gd name="T10" fmla="*/ 116 w 273"/>
              <a:gd name="T11" fmla="*/ 80 h 244"/>
              <a:gd name="T12" fmla="*/ 23 w 273"/>
              <a:gd name="T13" fmla="*/ 158 h 244"/>
              <a:gd name="T14" fmla="*/ 17 w 273"/>
              <a:gd name="T15" fmla="*/ 163 h 244"/>
              <a:gd name="T16" fmla="*/ 18 w 273"/>
              <a:gd name="T17" fmla="*/ 170 h 244"/>
              <a:gd name="T18" fmla="*/ 9 w 273"/>
              <a:gd name="T19" fmla="*/ 208 h 244"/>
              <a:gd name="T20" fmla="*/ 0 w 273"/>
              <a:gd name="T21" fmla="*/ 217 h 244"/>
              <a:gd name="T22" fmla="*/ 23 w 273"/>
              <a:gd name="T23" fmla="*/ 244 h 244"/>
              <a:gd name="T24" fmla="*/ 33 w 273"/>
              <a:gd name="T25" fmla="*/ 236 h 244"/>
              <a:gd name="T26" fmla="*/ 55 w 273"/>
              <a:gd name="T27" fmla="*/ 231 h 244"/>
              <a:gd name="T28" fmla="*/ 71 w 273"/>
              <a:gd name="T29" fmla="*/ 232 h 244"/>
              <a:gd name="T30" fmla="*/ 78 w 273"/>
              <a:gd name="T31" fmla="*/ 234 h 244"/>
              <a:gd name="T32" fmla="*/ 176 w 273"/>
              <a:gd name="T33" fmla="*/ 152 h 244"/>
              <a:gd name="T34" fmla="*/ 191 w 273"/>
              <a:gd name="T35" fmla="*/ 169 h 244"/>
              <a:gd name="T36" fmla="*/ 220 w 273"/>
              <a:gd name="T37" fmla="*/ 145 h 244"/>
              <a:gd name="T38" fmla="*/ 206 w 273"/>
              <a:gd name="T39" fmla="*/ 128 h 244"/>
              <a:gd name="T40" fmla="*/ 245 w 273"/>
              <a:gd name="T41" fmla="*/ 96 h 244"/>
              <a:gd name="T42" fmla="*/ 256 w 273"/>
              <a:gd name="T43" fmla="*/ 22 h 244"/>
              <a:gd name="T44" fmla="*/ 71 w 273"/>
              <a:gd name="T45" fmla="*/ 204 h 244"/>
              <a:gd name="T46" fmla="*/ 55 w 273"/>
              <a:gd name="T47" fmla="*/ 202 h 244"/>
              <a:gd name="T48" fmla="*/ 43 w 273"/>
              <a:gd name="T49" fmla="*/ 203 h 244"/>
              <a:gd name="T50" fmla="*/ 47 w 273"/>
              <a:gd name="T51" fmla="*/ 174 h 244"/>
              <a:gd name="T52" fmla="*/ 134 w 273"/>
              <a:gd name="T53" fmla="*/ 101 h 244"/>
              <a:gd name="T54" fmla="*/ 158 w 273"/>
              <a:gd name="T55" fmla="*/ 130 h 244"/>
              <a:gd name="T56" fmla="*/ 71 w 273"/>
              <a:gd name="T57" fmla="*/ 20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73" h="244">
                <a:moveTo>
                  <a:pt x="256" y="22"/>
                </a:moveTo>
                <a:cubicBezTo>
                  <a:pt x="238" y="1"/>
                  <a:pt x="205" y="0"/>
                  <a:pt x="181" y="20"/>
                </a:cubicBezTo>
                <a:cubicBezTo>
                  <a:pt x="142" y="53"/>
                  <a:pt x="142" y="53"/>
                  <a:pt x="142" y="53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98" y="58"/>
                  <a:pt x="98" y="58"/>
                  <a:pt x="98" y="58"/>
                </a:cubicBezTo>
                <a:cubicBezTo>
                  <a:pt x="116" y="80"/>
                  <a:pt x="116" y="80"/>
                  <a:pt x="116" y="80"/>
                </a:cubicBezTo>
                <a:cubicBezTo>
                  <a:pt x="23" y="158"/>
                  <a:pt x="23" y="158"/>
                  <a:pt x="23" y="158"/>
                </a:cubicBezTo>
                <a:cubicBezTo>
                  <a:pt x="17" y="163"/>
                  <a:pt x="17" y="163"/>
                  <a:pt x="17" y="163"/>
                </a:cubicBezTo>
                <a:cubicBezTo>
                  <a:pt x="18" y="170"/>
                  <a:pt x="18" y="170"/>
                  <a:pt x="18" y="170"/>
                </a:cubicBezTo>
                <a:cubicBezTo>
                  <a:pt x="19" y="177"/>
                  <a:pt x="19" y="197"/>
                  <a:pt x="9" y="208"/>
                </a:cubicBezTo>
                <a:cubicBezTo>
                  <a:pt x="0" y="217"/>
                  <a:pt x="0" y="217"/>
                  <a:pt x="0" y="217"/>
                </a:cubicBezTo>
                <a:cubicBezTo>
                  <a:pt x="23" y="244"/>
                  <a:pt x="23" y="244"/>
                  <a:pt x="23" y="244"/>
                </a:cubicBezTo>
                <a:cubicBezTo>
                  <a:pt x="33" y="236"/>
                  <a:pt x="33" y="236"/>
                  <a:pt x="33" y="236"/>
                </a:cubicBezTo>
                <a:cubicBezTo>
                  <a:pt x="40" y="231"/>
                  <a:pt x="49" y="231"/>
                  <a:pt x="55" y="231"/>
                </a:cubicBezTo>
                <a:cubicBezTo>
                  <a:pt x="64" y="231"/>
                  <a:pt x="71" y="232"/>
                  <a:pt x="71" y="232"/>
                </a:cubicBezTo>
                <a:cubicBezTo>
                  <a:pt x="78" y="234"/>
                  <a:pt x="78" y="234"/>
                  <a:pt x="78" y="234"/>
                </a:cubicBezTo>
                <a:cubicBezTo>
                  <a:pt x="176" y="152"/>
                  <a:pt x="176" y="152"/>
                  <a:pt x="176" y="152"/>
                </a:cubicBezTo>
                <a:cubicBezTo>
                  <a:pt x="191" y="169"/>
                  <a:pt x="191" y="169"/>
                  <a:pt x="191" y="169"/>
                </a:cubicBezTo>
                <a:cubicBezTo>
                  <a:pt x="220" y="145"/>
                  <a:pt x="220" y="145"/>
                  <a:pt x="220" y="145"/>
                </a:cubicBezTo>
                <a:cubicBezTo>
                  <a:pt x="206" y="128"/>
                  <a:pt x="206" y="128"/>
                  <a:pt x="206" y="128"/>
                </a:cubicBezTo>
                <a:cubicBezTo>
                  <a:pt x="245" y="96"/>
                  <a:pt x="245" y="96"/>
                  <a:pt x="245" y="96"/>
                </a:cubicBezTo>
                <a:cubicBezTo>
                  <a:pt x="269" y="76"/>
                  <a:pt x="273" y="43"/>
                  <a:pt x="256" y="22"/>
                </a:cubicBezTo>
                <a:close/>
                <a:moveTo>
                  <a:pt x="71" y="204"/>
                </a:moveTo>
                <a:cubicBezTo>
                  <a:pt x="67" y="203"/>
                  <a:pt x="61" y="202"/>
                  <a:pt x="55" y="202"/>
                </a:cubicBezTo>
                <a:cubicBezTo>
                  <a:pt x="51" y="202"/>
                  <a:pt x="47" y="203"/>
                  <a:pt x="43" y="203"/>
                </a:cubicBezTo>
                <a:cubicBezTo>
                  <a:pt x="46" y="192"/>
                  <a:pt x="47" y="182"/>
                  <a:pt x="47" y="174"/>
                </a:cubicBezTo>
                <a:cubicBezTo>
                  <a:pt x="134" y="101"/>
                  <a:pt x="134" y="101"/>
                  <a:pt x="134" y="101"/>
                </a:cubicBezTo>
                <a:cubicBezTo>
                  <a:pt x="158" y="130"/>
                  <a:pt x="158" y="130"/>
                  <a:pt x="158" y="130"/>
                </a:cubicBezTo>
                <a:lnTo>
                  <a:pt x="71" y="2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9" name="Freeform 172"/>
          <p:cNvSpPr/>
          <p:nvPr/>
        </p:nvSpPr>
        <p:spPr bwMode="auto">
          <a:xfrm>
            <a:off x="5508410" y="2583344"/>
            <a:ext cx="128605" cy="130822"/>
          </a:xfrm>
          <a:custGeom>
            <a:avLst/>
            <a:gdLst>
              <a:gd name="T0" fmla="*/ 96 w 116"/>
              <a:gd name="T1" fmla="*/ 8 h 118"/>
              <a:gd name="T2" fmla="*/ 62 w 116"/>
              <a:gd name="T3" fmla="*/ 34 h 118"/>
              <a:gd name="T4" fmla="*/ 36 w 116"/>
              <a:gd name="T5" fmla="*/ 0 h 118"/>
              <a:gd name="T6" fmla="*/ 8 w 116"/>
              <a:gd name="T7" fmla="*/ 23 h 118"/>
              <a:gd name="T8" fmla="*/ 34 w 116"/>
              <a:gd name="T9" fmla="*/ 56 h 118"/>
              <a:gd name="T10" fmla="*/ 0 w 116"/>
              <a:gd name="T11" fmla="*/ 83 h 118"/>
              <a:gd name="T12" fmla="*/ 21 w 116"/>
              <a:gd name="T13" fmla="*/ 111 h 118"/>
              <a:gd name="T14" fmla="*/ 54 w 116"/>
              <a:gd name="T15" fmla="*/ 85 h 118"/>
              <a:gd name="T16" fmla="*/ 81 w 116"/>
              <a:gd name="T17" fmla="*/ 118 h 118"/>
              <a:gd name="T18" fmla="*/ 109 w 116"/>
              <a:gd name="T19" fmla="*/ 96 h 118"/>
              <a:gd name="T20" fmla="*/ 83 w 116"/>
              <a:gd name="T21" fmla="*/ 62 h 118"/>
              <a:gd name="T22" fmla="*/ 116 w 116"/>
              <a:gd name="T23" fmla="*/ 36 h 118"/>
              <a:gd name="T24" fmla="*/ 96 w 116"/>
              <a:gd name="T25" fmla="*/ 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6" h="118">
                <a:moveTo>
                  <a:pt x="96" y="8"/>
                </a:moveTo>
                <a:lnTo>
                  <a:pt x="62" y="34"/>
                </a:lnTo>
                <a:lnTo>
                  <a:pt x="36" y="0"/>
                </a:lnTo>
                <a:lnTo>
                  <a:pt x="8" y="23"/>
                </a:lnTo>
                <a:lnTo>
                  <a:pt x="34" y="56"/>
                </a:lnTo>
                <a:lnTo>
                  <a:pt x="0" y="83"/>
                </a:lnTo>
                <a:lnTo>
                  <a:pt x="21" y="111"/>
                </a:lnTo>
                <a:lnTo>
                  <a:pt x="54" y="85"/>
                </a:lnTo>
                <a:lnTo>
                  <a:pt x="81" y="118"/>
                </a:lnTo>
                <a:lnTo>
                  <a:pt x="109" y="96"/>
                </a:lnTo>
                <a:lnTo>
                  <a:pt x="83" y="62"/>
                </a:lnTo>
                <a:lnTo>
                  <a:pt x="116" y="36"/>
                </a:lnTo>
                <a:lnTo>
                  <a:pt x="96" y="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0" name="Freeform 173"/>
          <p:cNvSpPr>
            <a:spLocks noEditPoints="1"/>
          </p:cNvSpPr>
          <p:nvPr/>
        </p:nvSpPr>
        <p:spPr bwMode="auto">
          <a:xfrm>
            <a:off x="5327697" y="2301743"/>
            <a:ext cx="592026" cy="580939"/>
          </a:xfrm>
          <a:custGeom>
            <a:avLst/>
            <a:gdLst>
              <a:gd name="T0" fmla="*/ 264 w 285"/>
              <a:gd name="T1" fmla="*/ 5 h 280"/>
              <a:gd name="T2" fmla="*/ 244 w 285"/>
              <a:gd name="T3" fmla="*/ 0 h 280"/>
              <a:gd name="T4" fmla="*/ 215 w 285"/>
              <a:gd name="T5" fmla="*/ 11 h 280"/>
              <a:gd name="T6" fmla="*/ 188 w 285"/>
              <a:gd name="T7" fmla="*/ 58 h 280"/>
              <a:gd name="T8" fmla="*/ 187 w 285"/>
              <a:gd name="T9" fmla="*/ 59 h 280"/>
              <a:gd name="T10" fmla="*/ 159 w 285"/>
              <a:gd name="T11" fmla="*/ 54 h 280"/>
              <a:gd name="T12" fmla="*/ 154 w 285"/>
              <a:gd name="T13" fmla="*/ 54 h 280"/>
              <a:gd name="T14" fmla="*/ 132 w 285"/>
              <a:gd name="T15" fmla="*/ 61 h 280"/>
              <a:gd name="T16" fmla="*/ 11 w 285"/>
              <a:gd name="T17" fmla="*/ 154 h 280"/>
              <a:gd name="T18" fmla="*/ 1 w 285"/>
              <a:gd name="T19" fmla="*/ 172 h 280"/>
              <a:gd name="T20" fmla="*/ 6 w 285"/>
              <a:gd name="T21" fmla="*/ 192 h 280"/>
              <a:gd name="T22" fmla="*/ 66 w 285"/>
              <a:gd name="T23" fmla="*/ 270 h 280"/>
              <a:gd name="T24" fmla="*/ 84 w 285"/>
              <a:gd name="T25" fmla="*/ 280 h 280"/>
              <a:gd name="T26" fmla="*/ 88 w 285"/>
              <a:gd name="T27" fmla="*/ 280 h 280"/>
              <a:gd name="T28" fmla="*/ 104 w 285"/>
              <a:gd name="T29" fmla="*/ 274 h 280"/>
              <a:gd name="T30" fmla="*/ 224 w 285"/>
              <a:gd name="T31" fmla="*/ 182 h 280"/>
              <a:gd name="T32" fmla="*/ 238 w 285"/>
              <a:gd name="T33" fmla="*/ 157 h 280"/>
              <a:gd name="T34" fmla="*/ 242 w 285"/>
              <a:gd name="T35" fmla="*/ 93 h 280"/>
              <a:gd name="T36" fmla="*/ 243 w 285"/>
              <a:gd name="T37" fmla="*/ 93 h 280"/>
              <a:gd name="T38" fmla="*/ 280 w 285"/>
              <a:gd name="T39" fmla="*/ 46 h 280"/>
              <a:gd name="T40" fmla="*/ 264 w 285"/>
              <a:gd name="T41" fmla="*/ 5 h 280"/>
              <a:gd name="T42" fmla="*/ 210 w 285"/>
              <a:gd name="T43" fmla="*/ 155 h 280"/>
              <a:gd name="T44" fmla="*/ 210 w 285"/>
              <a:gd name="T45" fmla="*/ 155 h 280"/>
              <a:gd name="T46" fmla="*/ 208 w 285"/>
              <a:gd name="T47" fmla="*/ 159 h 280"/>
              <a:gd name="T48" fmla="*/ 208 w 285"/>
              <a:gd name="T49" fmla="*/ 159 h 280"/>
              <a:gd name="T50" fmla="*/ 88 w 285"/>
              <a:gd name="T51" fmla="*/ 252 h 280"/>
              <a:gd name="T52" fmla="*/ 29 w 285"/>
              <a:gd name="T53" fmla="*/ 175 h 280"/>
              <a:gd name="T54" fmla="*/ 149 w 285"/>
              <a:gd name="T55" fmla="*/ 83 h 280"/>
              <a:gd name="T56" fmla="*/ 149 w 285"/>
              <a:gd name="T57" fmla="*/ 83 h 280"/>
              <a:gd name="T58" fmla="*/ 154 w 285"/>
              <a:gd name="T59" fmla="*/ 82 h 280"/>
              <a:gd name="T60" fmla="*/ 154 w 285"/>
              <a:gd name="T61" fmla="*/ 82 h 280"/>
              <a:gd name="T62" fmla="*/ 178 w 285"/>
              <a:gd name="T63" fmla="*/ 86 h 280"/>
              <a:gd name="T64" fmla="*/ 178 w 285"/>
              <a:gd name="T65" fmla="*/ 89 h 280"/>
              <a:gd name="T66" fmla="*/ 175 w 285"/>
              <a:gd name="T67" fmla="*/ 99 h 280"/>
              <a:gd name="T68" fmla="*/ 174 w 285"/>
              <a:gd name="T69" fmla="*/ 103 h 280"/>
              <a:gd name="T70" fmla="*/ 174 w 285"/>
              <a:gd name="T71" fmla="*/ 104 h 280"/>
              <a:gd name="T72" fmla="*/ 173 w 285"/>
              <a:gd name="T73" fmla="*/ 105 h 280"/>
              <a:gd name="T74" fmla="*/ 168 w 285"/>
              <a:gd name="T75" fmla="*/ 115 h 280"/>
              <a:gd name="T76" fmla="*/ 171 w 285"/>
              <a:gd name="T77" fmla="*/ 126 h 280"/>
              <a:gd name="T78" fmla="*/ 184 w 285"/>
              <a:gd name="T79" fmla="*/ 133 h 280"/>
              <a:gd name="T80" fmla="*/ 198 w 285"/>
              <a:gd name="T81" fmla="*/ 124 h 280"/>
              <a:gd name="T82" fmla="*/ 200 w 285"/>
              <a:gd name="T83" fmla="*/ 111 h 280"/>
              <a:gd name="T84" fmla="*/ 199 w 285"/>
              <a:gd name="T85" fmla="*/ 110 h 280"/>
              <a:gd name="T86" fmla="*/ 200 w 285"/>
              <a:gd name="T87" fmla="*/ 107 h 280"/>
              <a:gd name="T88" fmla="*/ 200 w 285"/>
              <a:gd name="T89" fmla="*/ 105 h 280"/>
              <a:gd name="T90" fmla="*/ 203 w 285"/>
              <a:gd name="T91" fmla="*/ 93 h 280"/>
              <a:gd name="T92" fmla="*/ 204 w 285"/>
              <a:gd name="T93" fmla="*/ 91 h 280"/>
              <a:gd name="T94" fmla="*/ 214 w 285"/>
              <a:gd name="T95" fmla="*/ 93 h 280"/>
              <a:gd name="T96" fmla="*/ 210 w 285"/>
              <a:gd name="T97" fmla="*/ 155 h 280"/>
              <a:gd name="T98" fmla="*/ 255 w 285"/>
              <a:gd name="T99" fmla="*/ 40 h 280"/>
              <a:gd name="T100" fmla="*/ 232 w 285"/>
              <a:gd name="T101" fmla="*/ 68 h 280"/>
              <a:gd name="T102" fmla="*/ 231 w 285"/>
              <a:gd name="T103" fmla="*/ 69 h 280"/>
              <a:gd name="T104" fmla="*/ 229 w 285"/>
              <a:gd name="T105" fmla="*/ 68 h 280"/>
              <a:gd name="T106" fmla="*/ 222 w 285"/>
              <a:gd name="T107" fmla="*/ 66 h 280"/>
              <a:gd name="T108" fmla="*/ 213 w 285"/>
              <a:gd name="T109" fmla="*/ 64 h 280"/>
              <a:gd name="T110" fmla="*/ 214 w 285"/>
              <a:gd name="T111" fmla="*/ 62 h 280"/>
              <a:gd name="T112" fmla="*/ 233 w 285"/>
              <a:gd name="T113" fmla="*/ 30 h 280"/>
              <a:gd name="T114" fmla="*/ 244 w 285"/>
              <a:gd name="T115" fmla="*/ 26 h 280"/>
              <a:gd name="T116" fmla="*/ 251 w 285"/>
              <a:gd name="T117" fmla="*/ 28 h 280"/>
              <a:gd name="T118" fmla="*/ 255 w 285"/>
              <a:gd name="T119" fmla="*/ 4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5" h="280">
                <a:moveTo>
                  <a:pt x="264" y="5"/>
                </a:moveTo>
                <a:cubicBezTo>
                  <a:pt x="258" y="2"/>
                  <a:pt x="251" y="0"/>
                  <a:pt x="244" y="0"/>
                </a:cubicBezTo>
                <a:cubicBezTo>
                  <a:pt x="233" y="0"/>
                  <a:pt x="223" y="4"/>
                  <a:pt x="215" y="11"/>
                </a:cubicBezTo>
                <a:cubicBezTo>
                  <a:pt x="202" y="24"/>
                  <a:pt x="194" y="41"/>
                  <a:pt x="188" y="58"/>
                </a:cubicBezTo>
                <a:cubicBezTo>
                  <a:pt x="187" y="59"/>
                  <a:pt x="187" y="59"/>
                  <a:pt x="187" y="59"/>
                </a:cubicBezTo>
                <a:cubicBezTo>
                  <a:pt x="159" y="54"/>
                  <a:pt x="159" y="54"/>
                  <a:pt x="159" y="54"/>
                </a:cubicBezTo>
                <a:cubicBezTo>
                  <a:pt x="157" y="54"/>
                  <a:pt x="156" y="54"/>
                  <a:pt x="154" y="54"/>
                </a:cubicBezTo>
                <a:cubicBezTo>
                  <a:pt x="146" y="54"/>
                  <a:pt x="137" y="57"/>
                  <a:pt x="132" y="61"/>
                </a:cubicBezTo>
                <a:cubicBezTo>
                  <a:pt x="11" y="154"/>
                  <a:pt x="11" y="154"/>
                  <a:pt x="11" y="154"/>
                </a:cubicBezTo>
                <a:cubicBezTo>
                  <a:pt x="5" y="158"/>
                  <a:pt x="2" y="164"/>
                  <a:pt x="1" y="172"/>
                </a:cubicBezTo>
                <a:cubicBezTo>
                  <a:pt x="0" y="179"/>
                  <a:pt x="2" y="186"/>
                  <a:pt x="6" y="192"/>
                </a:cubicBezTo>
                <a:cubicBezTo>
                  <a:pt x="66" y="270"/>
                  <a:pt x="66" y="270"/>
                  <a:pt x="66" y="270"/>
                </a:cubicBezTo>
                <a:cubicBezTo>
                  <a:pt x="71" y="275"/>
                  <a:pt x="77" y="279"/>
                  <a:pt x="84" y="280"/>
                </a:cubicBezTo>
                <a:cubicBezTo>
                  <a:pt x="85" y="280"/>
                  <a:pt x="86" y="280"/>
                  <a:pt x="88" y="280"/>
                </a:cubicBezTo>
                <a:cubicBezTo>
                  <a:pt x="94" y="280"/>
                  <a:pt x="99" y="278"/>
                  <a:pt x="104" y="274"/>
                </a:cubicBezTo>
                <a:cubicBezTo>
                  <a:pt x="224" y="182"/>
                  <a:pt x="224" y="182"/>
                  <a:pt x="224" y="182"/>
                </a:cubicBezTo>
                <a:cubicBezTo>
                  <a:pt x="232" y="176"/>
                  <a:pt x="237" y="166"/>
                  <a:pt x="238" y="157"/>
                </a:cubicBezTo>
                <a:cubicBezTo>
                  <a:pt x="242" y="93"/>
                  <a:pt x="242" y="93"/>
                  <a:pt x="242" y="93"/>
                </a:cubicBezTo>
                <a:cubicBezTo>
                  <a:pt x="243" y="93"/>
                  <a:pt x="243" y="93"/>
                  <a:pt x="243" y="93"/>
                </a:cubicBezTo>
                <a:cubicBezTo>
                  <a:pt x="257" y="82"/>
                  <a:pt x="275" y="66"/>
                  <a:pt x="280" y="46"/>
                </a:cubicBezTo>
                <a:cubicBezTo>
                  <a:pt x="285" y="29"/>
                  <a:pt x="279" y="14"/>
                  <a:pt x="264" y="5"/>
                </a:cubicBezTo>
                <a:close/>
                <a:moveTo>
                  <a:pt x="210" y="155"/>
                </a:moveTo>
                <a:cubicBezTo>
                  <a:pt x="210" y="155"/>
                  <a:pt x="210" y="155"/>
                  <a:pt x="210" y="155"/>
                </a:cubicBezTo>
                <a:cubicBezTo>
                  <a:pt x="210" y="156"/>
                  <a:pt x="208" y="158"/>
                  <a:pt x="208" y="159"/>
                </a:cubicBezTo>
                <a:cubicBezTo>
                  <a:pt x="208" y="159"/>
                  <a:pt x="208" y="159"/>
                  <a:pt x="208" y="159"/>
                </a:cubicBezTo>
                <a:cubicBezTo>
                  <a:pt x="88" y="252"/>
                  <a:pt x="88" y="252"/>
                  <a:pt x="88" y="252"/>
                </a:cubicBezTo>
                <a:cubicBezTo>
                  <a:pt x="29" y="175"/>
                  <a:pt x="29" y="175"/>
                  <a:pt x="29" y="175"/>
                </a:cubicBezTo>
                <a:cubicBezTo>
                  <a:pt x="149" y="83"/>
                  <a:pt x="149" y="83"/>
                  <a:pt x="149" y="83"/>
                </a:cubicBezTo>
                <a:cubicBezTo>
                  <a:pt x="149" y="83"/>
                  <a:pt x="149" y="83"/>
                  <a:pt x="149" y="83"/>
                </a:cubicBezTo>
                <a:cubicBezTo>
                  <a:pt x="150" y="82"/>
                  <a:pt x="152" y="82"/>
                  <a:pt x="154" y="82"/>
                </a:cubicBezTo>
                <a:cubicBezTo>
                  <a:pt x="154" y="82"/>
                  <a:pt x="154" y="82"/>
                  <a:pt x="154" y="82"/>
                </a:cubicBezTo>
                <a:cubicBezTo>
                  <a:pt x="178" y="86"/>
                  <a:pt x="178" y="86"/>
                  <a:pt x="178" y="86"/>
                </a:cubicBezTo>
                <a:cubicBezTo>
                  <a:pt x="178" y="89"/>
                  <a:pt x="178" y="89"/>
                  <a:pt x="178" y="89"/>
                </a:cubicBezTo>
                <a:cubicBezTo>
                  <a:pt x="177" y="92"/>
                  <a:pt x="176" y="96"/>
                  <a:pt x="175" y="99"/>
                </a:cubicBezTo>
                <a:cubicBezTo>
                  <a:pt x="175" y="100"/>
                  <a:pt x="175" y="101"/>
                  <a:pt x="174" y="103"/>
                </a:cubicBezTo>
                <a:cubicBezTo>
                  <a:pt x="174" y="104"/>
                  <a:pt x="174" y="104"/>
                  <a:pt x="174" y="104"/>
                </a:cubicBezTo>
                <a:cubicBezTo>
                  <a:pt x="173" y="105"/>
                  <a:pt x="173" y="105"/>
                  <a:pt x="173" y="105"/>
                </a:cubicBezTo>
                <a:cubicBezTo>
                  <a:pt x="171" y="108"/>
                  <a:pt x="169" y="111"/>
                  <a:pt x="168" y="115"/>
                </a:cubicBezTo>
                <a:cubicBezTo>
                  <a:pt x="168" y="119"/>
                  <a:pt x="169" y="123"/>
                  <a:pt x="171" y="126"/>
                </a:cubicBezTo>
                <a:cubicBezTo>
                  <a:pt x="175" y="130"/>
                  <a:pt x="179" y="133"/>
                  <a:pt x="184" y="133"/>
                </a:cubicBezTo>
                <a:cubicBezTo>
                  <a:pt x="189" y="133"/>
                  <a:pt x="195" y="129"/>
                  <a:pt x="198" y="124"/>
                </a:cubicBezTo>
                <a:cubicBezTo>
                  <a:pt x="201" y="120"/>
                  <a:pt x="201" y="115"/>
                  <a:pt x="200" y="111"/>
                </a:cubicBezTo>
                <a:cubicBezTo>
                  <a:pt x="199" y="110"/>
                  <a:pt x="199" y="110"/>
                  <a:pt x="199" y="110"/>
                </a:cubicBezTo>
                <a:cubicBezTo>
                  <a:pt x="200" y="107"/>
                  <a:pt x="200" y="107"/>
                  <a:pt x="200" y="107"/>
                </a:cubicBezTo>
                <a:cubicBezTo>
                  <a:pt x="200" y="106"/>
                  <a:pt x="200" y="105"/>
                  <a:pt x="200" y="105"/>
                </a:cubicBezTo>
                <a:cubicBezTo>
                  <a:pt x="201" y="101"/>
                  <a:pt x="202" y="97"/>
                  <a:pt x="203" y="93"/>
                </a:cubicBezTo>
                <a:cubicBezTo>
                  <a:pt x="204" y="91"/>
                  <a:pt x="204" y="91"/>
                  <a:pt x="204" y="91"/>
                </a:cubicBezTo>
                <a:cubicBezTo>
                  <a:pt x="214" y="93"/>
                  <a:pt x="214" y="93"/>
                  <a:pt x="214" y="93"/>
                </a:cubicBezTo>
                <a:lnTo>
                  <a:pt x="210" y="155"/>
                </a:lnTo>
                <a:close/>
                <a:moveTo>
                  <a:pt x="255" y="40"/>
                </a:moveTo>
                <a:cubicBezTo>
                  <a:pt x="253" y="47"/>
                  <a:pt x="245" y="57"/>
                  <a:pt x="232" y="68"/>
                </a:cubicBezTo>
                <a:cubicBezTo>
                  <a:pt x="231" y="69"/>
                  <a:pt x="231" y="69"/>
                  <a:pt x="231" y="69"/>
                </a:cubicBezTo>
                <a:cubicBezTo>
                  <a:pt x="229" y="68"/>
                  <a:pt x="229" y="68"/>
                  <a:pt x="229" y="68"/>
                </a:cubicBezTo>
                <a:cubicBezTo>
                  <a:pt x="227" y="67"/>
                  <a:pt x="225" y="66"/>
                  <a:pt x="222" y="66"/>
                </a:cubicBezTo>
                <a:cubicBezTo>
                  <a:pt x="213" y="64"/>
                  <a:pt x="213" y="64"/>
                  <a:pt x="213" y="64"/>
                </a:cubicBezTo>
                <a:cubicBezTo>
                  <a:pt x="214" y="62"/>
                  <a:pt x="214" y="62"/>
                  <a:pt x="214" y="62"/>
                </a:cubicBezTo>
                <a:cubicBezTo>
                  <a:pt x="218" y="51"/>
                  <a:pt x="224" y="39"/>
                  <a:pt x="233" y="30"/>
                </a:cubicBezTo>
                <a:cubicBezTo>
                  <a:pt x="236" y="27"/>
                  <a:pt x="240" y="26"/>
                  <a:pt x="244" y="26"/>
                </a:cubicBezTo>
                <a:cubicBezTo>
                  <a:pt x="247" y="26"/>
                  <a:pt x="249" y="26"/>
                  <a:pt x="251" y="28"/>
                </a:cubicBezTo>
                <a:cubicBezTo>
                  <a:pt x="255" y="30"/>
                  <a:pt x="257" y="34"/>
                  <a:pt x="255" y="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91" name="组合 190"/>
          <p:cNvGrpSpPr/>
          <p:nvPr/>
        </p:nvGrpSpPr>
        <p:grpSpPr>
          <a:xfrm>
            <a:off x="3362040" y="4210861"/>
            <a:ext cx="600896" cy="680718"/>
            <a:chOff x="3161709" y="3609865"/>
            <a:chExt cx="644926" cy="730598"/>
          </a:xfrm>
        </p:grpSpPr>
        <p:sp>
          <p:nvSpPr>
            <p:cNvPr id="192" name="Freeform 174"/>
            <p:cNvSpPr>
              <a:spLocks noEditPoints="1"/>
            </p:cNvSpPr>
            <p:nvPr/>
          </p:nvSpPr>
          <p:spPr bwMode="auto">
            <a:xfrm>
              <a:off x="3258091" y="3609865"/>
              <a:ext cx="548544" cy="730598"/>
            </a:xfrm>
            <a:custGeom>
              <a:avLst/>
              <a:gdLst>
                <a:gd name="T0" fmla="*/ 281 w 461"/>
                <a:gd name="T1" fmla="*/ 449 h 614"/>
                <a:gd name="T2" fmla="*/ 354 w 461"/>
                <a:gd name="T3" fmla="*/ 552 h 614"/>
                <a:gd name="T4" fmla="*/ 315 w 461"/>
                <a:gd name="T5" fmla="*/ 580 h 614"/>
                <a:gd name="T6" fmla="*/ 338 w 461"/>
                <a:gd name="T7" fmla="*/ 614 h 614"/>
                <a:gd name="T8" fmla="*/ 461 w 461"/>
                <a:gd name="T9" fmla="*/ 528 h 614"/>
                <a:gd name="T10" fmla="*/ 437 w 461"/>
                <a:gd name="T11" fmla="*/ 494 h 614"/>
                <a:gd name="T12" fmla="*/ 390 w 461"/>
                <a:gd name="T13" fmla="*/ 526 h 614"/>
                <a:gd name="T14" fmla="*/ 319 w 461"/>
                <a:gd name="T15" fmla="*/ 425 h 614"/>
                <a:gd name="T16" fmla="*/ 373 w 461"/>
                <a:gd name="T17" fmla="*/ 386 h 614"/>
                <a:gd name="T18" fmla="*/ 197 w 461"/>
                <a:gd name="T19" fmla="*/ 133 h 614"/>
                <a:gd name="T20" fmla="*/ 96 w 461"/>
                <a:gd name="T21" fmla="*/ 113 h 614"/>
                <a:gd name="T22" fmla="*/ 17 w 461"/>
                <a:gd name="T23" fmla="*/ 0 h 614"/>
                <a:gd name="T24" fmla="*/ 0 w 461"/>
                <a:gd name="T25" fmla="*/ 42 h 614"/>
                <a:gd name="T26" fmla="*/ 67 w 461"/>
                <a:gd name="T27" fmla="*/ 137 h 614"/>
                <a:gd name="T28" fmla="*/ 49 w 461"/>
                <a:gd name="T29" fmla="*/ 236 h 614"/>
                <a:gd name="T30" fmla="*/ 225 w 461"/>
                <a:gd name="T31" fmla="*/ 489 h 614"/>
                <a:gd name="T32" fmla="*/ 281 w 461"/>
                <a:gd name="T33" fmla="*/ 449 h 614"/>
                <a:gd name="T34" fmla="*/ 244 w 461"/>
                <a:gd name="T35" fmla="*/ 313 h 614"/>
                <a:gd name="T36" fmla="*/ 264 w 461"/>
                <a:gd name="T37" fmla="*/ 300 h 614"/>
                <a:gd name="T38" fmla="*/ 315 w 461"/>
                <a:gd name="T39" fmla="*/ 373 h 614"/>
                <a:gd name="T40" fmla="*/ 294 w 461"/>
                <a:gd name="T41" fmla="*/ 386 h 614"/>
                <a:gd name="T42" fmla="*/ 244 w 461"/>
                <a:gd name="T43" fmla="*/ 313 h 614"/>
                <a:gd name="T44" fmla="*/ 255 w 461"/>
                <a:gd name="T45" fmla="*/ 414 h 614"/>
                <a:gd name="T46" fmla="*/ 233 w 461"/>
                <a:gd name="T47" fmla="*/ 429 h 614"/>
                <a:gd name="T48" fmla="*/ 182 w 461"/>
                <a:gd name="T49" fmla="*/ 356 h 614"/>
                <a:gd name="T50" fmla="*/ 203 w 461"/>
                <a:gd name="T51" fmla="*/ 341 h 614"/>
                <a:gd name="T52" fmla="*/ 255 w 461"/>
                <a:gd name="T53" fmla="*/ 414 h 614"/>
                <a:gd name="T54" fmla="*/ 88 w 461"/>
                <a:gd name="T55" fmla="*/ 223 h 614"/>
                <a:gd name="T56" fmla="*/ 129 w 461"/>
                <a:gd name="T57" fmla="*/ 193 h 614"/>
                <a:gd name="T58" fmla="*/ 141 w 461"/>
                <a:gd name="T59" fmla="*/ 210 h 614"/>
                <a:gd name="T60" fmla="*/ 99 w 461"/>
                <a:gd name="T61" fmla="*/ 240 h 614"/>
                <a:gd name="T62" fmla="*/ 88 w 461"/>
                <a:gd name="T63" fmla="*/ 223 h 614"/>
                <a:gd name="T64" fmla="*/ 116 w 461"/>
                <a:gd name="T65" fmla="*/ 264 h 614"/>
                <a:gd name="T66" fmla="*/ 158 w 461"/>
                <a:gd name="T67" fmla="*/ 234 h 614"/>
                <a:gd name="T68" fmla="*/ 171 w 461"/>
                <a:gd name="T69" fmla="*/ 251 h 614"/>
                <a:gd name="T70" fmla="*/ 129 w 461"/>
                <a:gd name="T71" fmla="*/ 281 h 614"/>
                <a:gd name="T72" fmla="*/ 116 w 461"/>
                <a:gd name="T73" fmla="*/ 264 h 614"/>
                <a:gd name="T74" fmla="*/ 146 w 461"/>
                <a:gd name="T75" fmla="*/ 305 h 614"/>
                <a:gd name="T76" fmla="*/ 188 w 461"/>
                <a:gd name="T77" fmla="*/ 275 h 614"/>
                <a:gd name="T78" fmla="*/ 199 w 461"/>
                <a:gd name="T79" fmla="*/ 292 h 614"/>
                <a:gd name="T80" fmla="*/ 158 w 461"/>
                <a:gd name="T81" fmla="*/ 322 h 614"/>
                <a:gd name="T82" fmla="*/ 146 w 461"/>
                <a:gd name="T83" fmla="*/ 305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1" h="614">
                  <a:moveTo>
                    <a:pt x="281" y="449"/>
                  </a:moveTo>
                  <a:lnTo>
                    <a:pt x="354" y="552"/>
                  </a:lnTo>
                  <a:lnTo>
                    <a:pt x="315" y="580"/>
                  </a:lnTo>
                  <a:lnTo>
                    <a:pt x="338" y="614"/>
                  </a:lnTo>
                  <a:lnTo>
                    <a:pt x="461" y="528"/>
                  </a:lnTo>
                  <a:lnTo>
                    <a:pt x="437" y="494"/>
                  </a:lnTo>
                  <a:lnTo>
                    <a:pt x="390" y="526"/>
                  </a:lnTo>
                  <a:lnTo>
                    <a:pt x="319" y="425"/>
                  </a:lnTo>
                  <a:lnTo>
                    <a:pt x="373" y="386"/>
                  </a:lnTo>
                  <a:lnTo>
                    <a:pt x="197" y="133"/>
                  </a:lnTo>
                  <a:lnTo>
                    <a:pt x="96" y="113"/>
                  </a:lnTo>
                  <a:lnTo>
                    <a:pt x="17" y="0"/>
                  </a:lnTo>
                  <a:lnTo>
                    <a:pt x="0" y="42"/>
                  </a:lnTo>
                  <a:lnTo>
                    <a:pt x="67" y="137"/>
                  </a:lnTo>
                  <a:lnTo>
                    <a:pt x="49" y="236"/>
                  </a:lnTo>
                  <a:lnTo>
                    <a:pt x="225" y="489"/>
                  </a:lnTo>
                  <a:lnTo>
                    <a:pt x="281" y="449"/>
                  </a:lnTo>
                  <a:close/>
                  <a:moveTo>
                    <a:pt x="244" y="313"/>
                  </a:moveTo>
                  <a:lnTo>
                    <a:pt x="264" y="300"/>
                  </a:lnTo>
                  <a:lnTo>
                    <a:pt x="315" y="373"/>
                  </a:lnTo>
                  <a:lnTo>
                    <a:pt x="294" y="386"/>
                  </a:lnTo>
                  <a:lnTo>
                    <a:pt x="244" y="313"/>
                  </a:lnTo>
                  <a:close/>
                  <a:moveTo>
                    <a:pt x="255" y="414"/>
                  </a:moveTo>
                  <a:lnTo>
                    <a:pt x="233" y="429"/>
                  </a:lnTo>
                  <a:lnTo>
                    <a:pt x="182" y="356"/>
                  </a:lnTo>
                  <a:lnTo>
                    <a:pt x="203" y="341"/>
                  </a:lnTo>
                  <a:lnTo>
                    <a:pt x="255" y="414"/>
                  </a:lnTo>
                  <a:close/>
                  <a:moveTo>
                    <a:pt x="88" y="223"/>
                  </a:moveTo>
                  <a:lnTo>
                    <a:pt x="129" y="193"/>
                  </a:lnTo>
                  <a:lnTo>
                    <a:pt x="141" y="210"/>
                  </a:lnTo>
                  <a:lnTo>
                    <a:pt x="99" y="240"/>
                  </a:lnTo>
                  <a:lnTo>
                    <a:pt x="88" y="223"/>
                  </a:lnTo>
                  <a:close/>
                  <a:moveTo>
                    <a:pt x="116" y="264"/>
                  </a:moveTo>
                  <a:lnTo>
                    <a:pt x="158" y="234"/>
                  </a:lnTo>
                  <a:lnTo>
                    <a:pt x="171" y="251"/>
                  </a:lnTo>
                  <a:lnTo>
                    <a:pt x="129" y="281"/>
                  </a:lnTo>
                  <a:lnTo>
                    <a:pt x="116" y="264"/>
                  </a:lnTo>
                  <a:close/>
                  <a:moveTo>
                    <a:pt x="146" y="305"/>
                  </a:moveTo>
                  <a:lnTo>
                    <a:pt x="188" y="275"/>
                  </a:lnTo>
                  <a:lnTo>
                    <a:pt x="199" y="292"/>
                  </a:lnTo>
                  <a:lnTo>
                    <a:pt x="158" y="322"/>
                  </a:lnTo>
                  <a:lnTo>
                    <a:pt x="146" y="3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175"/>
            <p:cNvSpPr>
              <a:spLocks noEditPoints="1"/>
            </p:cNvSpPr>
            <p:nvPr/>
          </p:nvSpPr>
          <p:spPr bwMode="auto">
            <a:xfrm>
              <a:off x="3161709" y="3701487"/>
              <a:ext cx="114230" cy="166587"/>
            </a:xfrm>
            <a:custGeom>
              <a:avLst/>
              <a:gdLst>
                <a:gd name="T0" fmla="*/ 2 w 51"/>
                <a:gd name="T1" fmla="*/ 50 h 75"/>
                <a:gd name="T2" fmla="*/ 27 w 51"/>
                <a:gd name="T3" fmla="*/ 75 h 75"/>
                <a:gd name="T4" fmla="*/ 51 w 51"/>
                <a:gd name="T5" fmla="*/ 50 h 75"/>
                <a:gd name="T6" fmla="*/ 27 w 51"/>
                <a:gd name="T7" fmla="*/ 0 h 75"/>
                <a:gd name="T8" fmla="*/ 2 w 51"/>
                <a:gd name="T9" fmla="*/ 50 h 75"/>
                <a:gd name="T10" fmla="*/ 20 w 51"/>
                <a:gd name="T11" fmla="*/ 64 h 75"/>
                <a:gd name="T12" fmla="*/ 20 w 51"/>
                <a:gd name="T13" fmla="*/ 25 h 75"/>
                <a:gd name="T14" fmla="*/ 20 w 51"/>
                <a:gd name="T15" fmla="*/ 6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5">
                  <a:moveTo>
                    <a:pt x="2" y="50"/>
                  </a:moveTo>
                  <a:cubicBezTo>
                    <a:pt x="2" y="64"/>
                    <a:pt x="13" y="75"/>
                    <a:pt x="27" y="75"/>
                  </a:cubicBezTo>
                  <a:cubicBezTo>
                    <a:pt x="40" y="75"/>
                    <a:pt x="51" y="64"/>
                    <a:pt x="51" y="50"/>
                  </a:cubicBezTo>
                  <a:cubicBezTo>
                    <a:pt x="51" y="36"/>
                    <a:pt x="27" y="0"/>
                    <a:pt x="27" y="0"/>
                  </a:cubicBezTo>
                  <a:cubicBezTo>
                    <a:pt x="27" y="0"/>
                    <a:pt x="2" y="36"/>
                    <a:pt x="2" y="50"/>
                  </a:cubicBezTo>
                  <a:close/>
                  <a:moveTo>
                    <a:pt x="20" y="64"/>
                  </a:moveTo>
                  <a:cubicBezTo>
                    <a:pt x="0" y="56"/>
                    <a:pt x="20" y="25"/>
                    <a:pt x="20" y="25"/>
                  </a:cubicBezTo>
                  <a:cubicBezTo>
                    <a:pt x="16" y="59"/>
                    <a:pt x="20" y="64"/>
                    <a:pt x="2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4" name="Freeform 176"/>
          <p:cNvSpPr>
            <a:spLocks noEditPoints="1"/>
          </p:cNvSpPr>
          <p:nvPr/>
        </p:nvSpPr>
        <p:spPr bwMode="auto">
          <a:xfrm>
            <a:off x="2409699" y="5296241"/>
            <a:ext cx="531050" cy="503332"/>
          </a:xfrm>
          <a:custGeom>
            <a:avLst/>
            <a:gdLst>
              <a:gd name="T0" fmla="*/ 234 w 255"/>
              <a:gd name="T1" fmla="*/ 0 h 243"/>
              <a:gd name="T2" fmla="*/ 234 w 255"/>
              <a:gd name="T3" fmla="*/ 33 h 243"/>
              <a:gd name="T4" fmla="*/ 157 w 255"/>
              <a:gd name="T5" fmla="*/ 33 h 243"/>
              <a:gd name="T6" fmla="*/ 157 w 255"/>
              <a:gd name="T7" fmla="*/ 24 h 243"/>
              <a:gd name="T8" fmla="*/ 139 w 255"/>
              <a:gd name="T9" fmla="*/ 24 h 243"/>
              <a:gd name="T10" fmla="*/ 139 w 255"/>
              <a:gd name="T11" fmla="*/ 0 h 243"/>
              <a:gd name="T12" fmla="*/ 72 w 255"/>
              <a:gd name="T13" fmla="*/ 0 h 243"/>
              <a:gd name="T14" fmla="*/ 72 w 255"/>
              <a:gd name="T15" fmla="*/ 24 h 243"/>
              <a:gd name="T16" fmla="*/ 55 w 255"/>
              <a:gd name="T17" fmla="*/ 24 h 243"/>
              <a:gd name="T18" fmla="*/ 55 w 255"/>
              <a:gd name="T19" fmla="*/ 65 h 243"/>
              <a:gd name="T20" fmla="*/ 72 w 255"/>
              <a:gd name="T21" fmla="*/ 65 h 243"/>
              <a:gd name="T22" fmla="*/ 72 w 255"/>
              <a:gd name="T23" fmla="*/ 106 h 243"/>
              <a:gd name="T24" fmla="*/ 12 w 255"/>
              <a:gd name="T25" fmla="*/ 187 h 243"/>
              <a:gd name="T26" fmla="*/ 6 w 255"/>
              <a:gd name="T27" fmla="*/ 224 h 243"/>
              <a:gd name="T28" fmla="*/ 39 w 255"/>
              <a:gd name="T29" fmla="*/ 242 h 243"/>
              <a:gd name="T30" fmla="*/ 172 w 255"/>
              <a:gd name="T31" fmla="*/ 242 h 243"/>
              <a:gd name="T32" fmla="*/ 206 w 255"/>
              <a:gd name="T33" fmla="*/ 224 h 243"/>
              <a:gd name="T34" fmla="*/ 200 w 255"/>
              <a:gd name="T35" fmla="*/ 187 h 243"/>
              <a:gd name="T36" fmla="*/ 139 w 255"/>
              <a:gd name="T37" fmla="*/ 103 h 243"/>
              <a:gd name="T38" fmla="*/ 139 w 255"/>
              <a:gd name="T39" fmla="*/ 65 h 243"/>
              <a:gd name="T40" fmla="*/ 157 w 255"/>
              <a:gd name="T41" fmla="*/ 65 h 243"/>
              <a:gd name="T42" fmla="*/ 157 w 255"/>
              <a:gd name="T43" fmla="*/ 54 h 243"/>
              <a:gd name="T44" fmla="*/ 234 w 255"/>
              <a:gd name="T45" fmla="*/ 54 h 243"/>
              <a:gd name="T46" fmla="*/ 234 w 255"/>
              <a:gd name="T47" fmla="*/ 243 h 243"/>
              <a:gd name="T48" fmla="*/ 255 w 255"/>
              <a:gd name="T49" fmla="*/ 243 h 243"/>
              <a:gd name="T50" fmla="*/ 255 w 255"/>
              <a:gd name="T51" fmla="*/ 0 h 243"/>
              <a:gd name="T52" fmla="*/ 234 w 255"/>
              <a:gd name="T53" fmla="*/ 0 h 243"/>
              <a:gd name="T54" fmla="*/ 147 w 255"/>
              <a:gd name="T55" fmla="*/ 161 h 243"/>
              <a:gd name="T56" fmla="*/ 66 w 255"/>
              <a:gd name="T57" fmla="*/ 161 h 243"/>
              <a:gd name="T58" fmla="*/ 100 w 255"/>
              <a:gd name="T59" fmla="*/ 115 h 243"/>
              <a:gd name="T60" fmla="*/ 100 w 255"/>
              <a:gd name="T61" fmla="*/ 65 h 243"/>
              <a:gd name="T62" fmla="*/ 111 w 255"/>
              <a:gd name="T63" fmla="*/ 65 h 243"/>
              <a:gd name="T64" fmla="*/ 111 w 255"/>
              <a:gd name="T65" fmla="*/ 112 h 243"/>
              <a:gd name="T66" fmla="*/ 147 w 255"/>
              <a:gd name="T67" fmla="*/ 161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5" h="243">
                <a:moveTo>
                  <a:pt x="234" y="0"/>
                </a:moveTo>
                <a:cubicBezTo>
                  <a:pt x="234" y="33"/>
                  <a:pt x="234" y="33"/>
                  <a:pt x="234" y="33"/>
                </a:cubicBezTo>
                <a:cubicBezTo>
                  <a:pt x="157" y="33"/>
                  <a:pt x="157" y="33"/>
                  <a:pt x="157" y="33"/>
                </a:cubicBezTo>
                <a:cubicBezTo>
                  <a:pt x="157" y="24"/>
                  <a:pt x="157" y="24"/>
                  <a:pt x="157" y="24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39" y="0"/>
                  <a:pt x="139" y="0"/>
                  <a:pt x="139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72" y="24"/>
                  <a:pt x="72" y="24"/>
                  <a:pt x="72" y="24"/>
                </a:cubicBezTo>
                <a:cubicBezTo>
                  <a:pt x="55" y="24"/>
                  <a:pt x="55" y="24"/>
                  <a:pt x="55" y="24"/>
                </a:cubicBezTo>
                <a:cubicBezTo>
                  <a:pt x="55" y="65"/>
                  <a:pt x="55" y="65"/>
                  <a:pt x="55" y="65"/>
                </a:cubicBezTo>
                <a:cubicBezTo>
                  <a:pt x="72" y="65"/>
                  <a:pt x="72" y="65"/>
                  <a:pt x="72" y="65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12" y="187"/>
                  <a:pt x="12" y="187"/>
                  <a:pt x="12" y="187"/>
                </a:cubicBezTo>
                <a:cubicBezTo>
                  <a:pt x="2" y="200"/>
                  <a:pt x="0" y="214"/>
                  <a:pt x="6" y="224"/>
                </a:cubicBezTo>
                <a:cubicBezTo>
                  <a:pt x="11" y="235"/>
                  <a:pt x="23" y="242"/>
                  <a:pt x="39" y="242"/>
                </a:cubicBezTo>
                <a:cubicBezTo>
                  <a:pt x="172" y="242"/>
                  <a:pt x="172" y="242"/>
                  <a:pt x="172" y="242"/>
                </a:cubicBezTo>
                <a:cubicBezTo>
                  <a:pt x="188" y="242"/>
                  <a:pt x="201" y="235"/>
                  <a:pt x="206" y="224"/>
                </a:cubicBezTo>
                <a:cubicBezTo>
                  <a:pt x="212" y="214"/>
                  <a:pt x="210" y="200"/>
                  <a:pt x="200" y="187"/>
                </a:cubicBezTo>
                <a:cubicBezTo>
                  <a:pt x="139" y="103"/>
                  <a:pt x="139" y="103"/>
                  <a:pt x="139" y="103"/>
                </a:cubicBezTo>
                <a:cubicBezTo>
                  <a:pt x="139" y="65"/>
                  <a:pt x="139" y="65"/>
                  <a:pt x="139" y="65"/>
                </a:cubicBezTo>
                <a:cubicBezTo>
                  <a:pt x="157" y="65"/>
                  <a:pt x="157" y="65"/>
                  <a:pt x="157" y="65"/>
                </a:cubicBezTo>
                <a:cubicBezTo>
                  <a:pt x="157" y="54"/>
                  <a:pt x="157" y="54"/>
                  <a:pt x="157" y="54"/>
                </a:cubicBezTo>
                <a:cubicBezTo>
                  <a:pt x="234" y="54"/>
                  <a:pt x="234" y="54"/>
                  <a:pt x="234" y="54"/>
                </a:cubicBezTo>
                <a:cubicBezTo>
                  <a:pt x="234" y="243"/>
                  <a:pt x="234" y="243"/>
                  <a:pt x="234" y="243"/>
                </a:cubicBezTo>
                <a:cubicBezTo>
                  <a:pt x="255" y="243"/>
                  <a:pt x="255" y="243"/>
                  <a:pt x="255" y="243"/>
                </a:cubicBezTo>
                <a:cubicBezTo>
                  <a:pt x="255" y="0"/>
                  <a:pt x="255" y="0"/>
                  <a:pt x="255" y="0"/>
                </a:cubicBezTo>
                <a:lnTo>
                  <a:pt x="234" y="0"/>
                </a:lnTo>
                <a:close/>
                <a:moveTo>
                  <a:pt x="147" y="161"/>
                </a:moveTo>
                <a:cubicBezTo>
                  <a:pt x="66" y="161"/>
                  <a:pt x="66" y="161"/>
                  <a:pt x="66" y="161"/>
                </a:cubicBezTo>
                <a:cubicBezTo>
                  <a:pt x="100" y="115"/>
                  <a:pt x="100" y="115"/>
                  <a:pt x="100" y="115"/>
                </a:cubicBezTo>
                <a:cubicBezTo>
                  <a:pt x="100" y="65"/>
                  <a:pt x="100" y="65"/>
                  <a:pt x="100" y="65"/>
                </a:cubicBezTo>
                <a:cubicBezTo>
                  <a:pt x="111" y="65"/>
                  <a:pt x="111" y="65"/>
                  <a:pt x="111" y="65"/>
                </a:cubicBezTo>
                <a:cubicBezTo>
                  <a:pt x="111" y="112"/>
                  <a:pt x="111" y="112"/>
                  <a:pt x="111" y="112"/>
                </a:cubicBezTo>
                <a:lnTo>
                  <a:pt x="147" y="1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95" name="组合 194"/>
          <p:cNvGrpSpPr/>
          <p:nvPr/>
        </p:nvGrpSpPr>
        <p:grpSpPr>
          <a:xfrm>
            <a:off x="5327697" y="4300662"/>
            <a:ext cx="590918" cy="522180"/>
            <a:chOff x="5271399" y="3706246"/>
            <a:chExt cx="634217" cy="560443"/>
          </a:xfrm>
        </p:grpSpPr>
        <p:sp>
          <p:nvSpPr>
            <p:cNvPr id="196" name="Freeform 177"/>
            <p:cNvSpPr/>
            <p:nvPr/>
          </p:nvSpPr>
          <p:spPr bwMode="auto">
            <a:xfrm>
              <a:off x="5699763" y="3790729"/>
              <a:ext cx="205853" cy="58306"/>
            </a:xfrm>
            <a:custGeom>
              <a:avLst/>
              <a:gdLst>
                <a:gd name="T0" fmla="*/ 80 w 92"/>
                <a:gd name="T1" fmla="*/ 0 h 26"/>
                <a:gd name="T2" fmla="*/ 12 w 92"/>
                <a:gd name="T3" fmla="*/ 0 h 26"/>
                <a:gd name="T4" fmla="*/ 0 w 92"/>
                <a:gd name="T5" fmla="*/ 13 h 26"/>
                <a:gd name="T6" fmla="*/ 12 w 92"/>
                <a:gd name="T7" fmla="*/ 26 h 26"/>
                <a:gd name="T8" fmla="*/ 80 w 92"/>
                <a:gd name="T9" fmla="*/ 26 h 26"/>
                <a:gd name="T10" fmla="*/ 92 w 92"/>
                <a:gd name="T11" fmla="*/ 13 h 26"/>
                <a:gd name="T12" fmla="*/ 80 w 9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6">
                  <a:moveTo>
                    <a:pt x="8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2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7" y="26"/>
                    <a:pt x="92" y="20"/>
                    <a:pt x="92" y="13"/>
                  </a:cubicBezTo>
                  <a:cubicBezTo>
                    <a:pt x="92" y="6"/>
                    <a:pt x="87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78"/>
            <p:cNvSpPr>
              <a:spLocks noEditPoints="1"/>
            </p:cNvSpPr>
            <p:nvPr/>
          </p:nvSpPr>
          <p:spPr bwMode="auto">
            <a:xfrm>
              <a:off x="5725941" y="3879972"/>
              <a:ext cx="152308" cy="386717"/>
            </a:xfrm>
            <a:custGeom>
              <a:avLst/>
              <a:gdLst>
                <a:gd name="T0" fmla="*/ 0 w 68"/>
                <a:gd name="T1" fmla="*/ 139 h 174"/>
                <a:gd name="T2" fmla="*/ 34 w 68"/>
                <a:gd name="T3" fmla="*/ 174 h 174"/>
                <a:gd name="T4" fmla="*/ 68 w 68"/>
                <a:gd name="T5" fmla="*/ 139 h 174"/>
                <a:gd name="T6" fmla="*/ 68 w 68"/>
                <a:gd name="T7" fmla="*/ 0 h 174"/>
                <a:gd name="T8" fmla="*/ 0 w 68"/>
                <a:gd name="T9" fmla="*/ 0 h 174"/>
                <a:gd name="T10" fmla="*/ 0 w 68"/>
                <a:gd name="T11" fmla="*/ 139 h 174"/>
                <a:gd name="T12" fmla="*/ 16 w 68"/>
                <a:gd name="T13" fmla="*/ 21 h 174"/>
                <a:gd name="T14" fmla="*/ 52 w 68"/>
                <a:gd name="T15" fmla="*/ 21 h 174"/>
                <a:gd name="T16" fmla="*/ 52 w 68"/>
                <a:gd name="T17" fmla="*/ 76 h 174"/>
                <a:gd name="T18" fmla="*/ 16 w 68"/>
                <a:gd name="T19" fmla="*/ 76 h 174"/>
                <a:gd name="T20" fmla="*/ 16 w 68"/>
                <a:gd name="T21" fmla="*/ 21 h 174"/>
                <a:gd name="T22" fmla="*/ 15 w 68"/>
                <a:gd name="T23" fmla="*/ 88 h 174"/>
                <a:gd name="T24" fmla="*/ 39 w 68"/>
                <a:gd name="T25" fmla="*/ 88 h 174"/>
                <a:gd name="T26" fmla="*/ 39 w 68"/>
                <a:gd name="T27" fmla="*/ 97 h 174"/>
                <a:gd name="T28" fmla="*/ 15 w 68"/>
                <a:gd name="T29" fmla="*/ 97 h 174"/>
                <a:gd name="T30" fmla="*/ 15 w 68"/>
                <a:gd name="T31" fmla="*/ 88 h 174"/>
                <a:gd name="T32" fmla="*/ 15 w 68"/>
                <a:gd name="T33" fmla="*/ 109 h 174"/>
                <a:gd name="T34" fmla="*/ 39 w 68"/>
                <a:gd name="T35" fmla="*/ 109 h 174"/>
                <a:gd name="T36" fmla="*/ 39 w 68"/>
                <a:gd name="T37" fmla="*/ 118 h 174"/>
                <a:gd name="T38" fmla="*/ 15 w 68"/>
                <a:gd name="T39" fmla="*/ 118 h 174"/>
                <a:gd name="T40" fmla="*/ 15 w 68"/>
                <a:gd name="T41" fmla="*/ 109 h 174"/>
                <a:gd name="T42" fmla="*/ 15 w 68"/>
                <a:gd name="T43" fmla="*/ 130 h 174"/>
                <a:gd name="T44" fmla="*/ 39 w 68"/>
                <a:gd name="T45" fmla="*/ 130 h 174"/>
                <a:gd name="T46" fmla="*/ 39 w 68"/>
                <a:gd name="T47" fmla="*/ 139 h 174"/>
                <a:gd name="T48" fmla="*/ 15 w 68"/>
                <a:gd name="T49" fmla="*/ 139 h 174"/>
                <a:gd name="T50" fmla="*/ 15 w 68"/>
                <a:gd name="T51" fmla="*/ 13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8" h="174">
                  <a:moveTo>
                    <a:pt x="0" y="139"/>
                  </a:moveTo>
                  <a:cubicBezTo>
                    <a:pt x="0" y="158"/>
                    <a:pt x="15" y="174"/>
                    <a:pt x="34" y="174"/>
                  </a:cubicBezTo>
                  <a:cubicBezTo>
                    <a:pt x="53" y="174"/>
                    <a:pt x="68" y="158"/>
                    <a:pt x="68" y="139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9"/>
                  </a:lnTo>
                  <a:close/>
                  <a:moveTo>
                    <a:pt x="16" y="21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16" y="76"/>
                    <a:pt x="16" y="76"/>
                    <a:pt x="16" y="76"/>
                  </a:cubicBezTo>
                  <a:lnTo>
                    <a:pt x="16" y="21"/>
                  </a:lnTo>
                  <a:close/>
                  <a:moveTo>
                    <a:pt x="15" y="88"/>
                  </a:moveTo>
                  <a:cubicBezTo>
                    <a:pt x="39" y="88"/>
                    <a:pt x="39" y="88"/>
                    <a:pt x="39" y="88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15" y="97"/>
                    <a:pt x="15" y="97"/>
                    <a:pt x="15" y="97"/>
                  </a:cubicBezTo>
                  <a:lnTo>
                    <a:pt x="15" y="88"/>
                  </a:lnTo>
                  <a:close/>
                  <a:moveTo>
                    <a:pt x="15" y="109"/>
                  </a:moveTo>
                  <a:cubicBezTo>
                    <a:pt x="39" y="109"/>
                    <a:pt x="39" y="109"/>
                    <a:pt x="39" y="109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15" y="118"/>
                    <a:pt x="15" y="118"/>
                    <a:pt x="15" y="118"/>
                  </a:cubicBezTo>
                  <a:lnTo>
                    <a:pt x="15" y="109"/>
                  </a:lnTo>
                  <a:close/>
                  <a:moveTo>
                    <a:pt x="15" y="130"/>
                  </a:moveTo>
                  <a:cubicBezTo>
                    <a:pt x="39" y="130"/>
                    <a:pt x="39" y="130"/>
                    <a:pt x="39" y="130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15" y="139"/>
                    <a:pt x="15" y="139"/>
                    <a:pt x="15" y="139"/>
                  </a:cubicBezTo>
                  <a:lnTo>
                    <a:pt x="15" y="1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79"/>
            <p:cNvSpPr>
              <a:spLocks noEditPoints="1"/>
            </p:cNvSpPr>
            <p:nvPr/>
          </p:nvSpPr>
          <p:spPr bwMode="auto">
            <a:xfrm>
              <a:off x="5271399" y="3706246"/>
              <a:ext cx="443832" cy="560443"/>
            </a:xfrm>
            <a:custGeom>
              <a:avLst/>
              <a:gdLst>
                <a:gd name="T0" fmla="*/ 188 w 199"/>
                <a:gd name="T1" fmla="*/ 217 h 252"/>
                <a:gd name="T2" fmla="*/ 188 w 199"/>
                <a:gd name="T3" fmla="*/ 167 h 252"/>
                <a:gd name="T4" fmla="*/ 145 w 199"/>
                <a:gd name="T5" fmla="*/ 107 h 252"/>
                <a:gd name="T6" fmla="*/ 145 w 199"/>
                <a:gd name="T7" fmla="*/ 68 h 252"/>
                <a:gd name="T8" fmla="*/ 163 w 199"/>
                <a:gd name="T9" fmla="*/ 68 h 252"/>
                <a:gd name="T10" fmla="*/ 163 w 199"/>
                <a:gd name="T11" fmla="*/ 25 h 252"/>
                <a:gd name="T12" fmla="*/ 145 w 199"/>
                <a:gd name="T13" fmla="*/ 25 h 252"/>
                <a:gd name="T14" fmla="*/ 145 w 199"/>
                <a:gd name="T15" fmla="*/ 0 h 252"/>
                <a:gd name="T16" fmla="*/ 75 w 199"/>
                <a:gd name="T17" fmla="*/ 0 h 252"/>
                <a:gd name="T18" fmla="*/ 75 w 199"/>
                <a:gd name="T19" fmla="*/ 25 h 252"/>
                <a:gd name="T20" fmla="*/ 57 w 199"/>
                <a:gd name="T21" fmla="*/ 25 h 252"/>
                <a:gd name="T22" fmla="*/ 57 w 199"/>
                <a:gd name="T23" fmla="*/ 68 h 252"/>
                <a:gd name="T24" fmla="*/ 75 w 199"/>
                <a:gd name="T25" fmla="*/ 68 h 252"/>
                <a:gd name="T26" fmla="*/ 75 w 199"/>
                <a:gd name="T27" fmla="*/ 110 h 252"/>
                <a:gd name="T28" fmla="*/ 12 w 199"/>
                <a:gd name="T29" fmla="*/ 195 h 252"/>
                <a:gd name="T30" fmla="*/ 6 w 199"/>
                <a:gd name="T31" fmla="*/ 234 h 252"/>
                <a:gd name="T32" fmla="*/ 41 w 199"/>
                <a:gd name="T33" fmla="*/ 252 h 252"/>
                <a:gd name="T34" fmla="*/ 179 w 199"/>
                <a:gd name="T35" fmla="*/ 252 h 252"/>
                <a:gd name="T36" fmla="*/ 199 w 199"/>
                <a:gd name="T37" fmla="*/ 248 h 252"/>
                <a:gd name="T38" fmla="*/ 188 w 199"/>
                <a:gd name="T39" fmla="*/ 217 h 252"/>
                <a:gd name="T40" fmla="*/ 69 w 199"/>
                <a:gd name="T41" fmla="*/ 168 h 252"/>
                <a:gd name="T42" fmla="*/ 104 w 199"/>
                <a:gd name="T43" fmla="*/ 120 h 252"/>
                <a:gd name="T44" fmla="*/ 104 w 199"/>
                <a:gd name="T45" fmla="*/ 67 h 252"/>
                <a:gd name="T46" fmla="*/ 116 w 199"/>
                <a:gd name="T47" fmla="*/ 67 h 252"/>
                <a:gd name="T48" fmla="*/ 116 w 199"/>
                <a:gd name="T49" fmla="*/ 116 h 252"/>
                <a:gd name="T50" fmla="*/ 153 w 199"/>
                <a:gd name="T51" fmla="*/ 168 h 252"/>
                <a:gd name="T52" fmla="*/ 69 w 199"/>
                <a:gd name="T53" fmla="*/ 16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9" h="252">
                  <a:moveTo>
                    <a:pt x="188" y="217"/>
                  </a:moveTo>
                  <a:cubicBezTo>
                    <a:pt x="188" y="167"/>
                    <a:pt x="188" y="167"/>
                    <a:pt x="188" y="167"/>
                  </a:cubicBezTo>
                  <a:cubicBezTo>
                    <a:pt x="145" y="107"/>
                    <a:pt x="145" y="107"/>
                    <a:pt x="145" y="107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63" y="68"/>
                    <a:pt x="163" y="68"/>
                    <a:pt x="163" y="68"/>
                  </a:cubicBezTo>
                  <a:cubicBezTo>
                    <a:pt x="163" y="25"/>
                    <a:pt x="163" y="25"/>
                    <a:pt x="163" y="25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68"/>
                    <a:pt x="57" y="68"/>
                    <a:pt x="57" y="68"/>
                  </a:cubicBezTo>
                  <a:cubicBezTo>
                    <a:pt x="75" y="68"/>
                    <a:pt x="75" y="68"/>
                    <a:pt x="75" y="68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12" y="195"/>
                    <a:pt x="12" y="195"/>
                    <a:pt x="12" y="195"/>
                  </a:cubicBezTo>
                  <a:cubicBezTo>
                    <a:pt x="3" y="208"/>
                    <a:pt x="0" y="222"/>
                    <a:pt x="6" y="234"/>
                  </a:cubicBezTo>
                  <a:cubicBezTo>
                    <a:pt x="12" y="245"/>
                    <a:pt x="24" y="252"/>
                    <a:pt x="41" y="252"/>
                  </a:cubicBezTo>
                  <a:cubicBezTo>
                    <a:pt x="179" y="252"/>
                    <a:pt x="179" y="252"/>
                    <a:pt x="179" y="252"/>
                  </a:cubicBezTo>
                  <a:cubicBezTo>
                    <a:pt x="187" y="252"/>
                    <a:pt x="193" y="250"/>
                    <a:pt x="199" y="248"/>
                  </a:cubicBezTo>
                  <a:cubicBezTo>
                    <a:pt x="192" y="239"/>
                    <a:pt x="188" y="229"/>
                    <a:pt x="188" y="217"/>
                  </a:cubicBezTo>
                  <a:close/>
                  <a:moveTo>
                    <a:pt x="69" y="168"/>
                  </a:moveTo>
                  <a:cubicBezTo>
                    <a:pt x="104" y="120"/>
                    <a:pt x="104" y="120"/>
                    <a:pt x="104" y="12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16" y="67"/>
                    <a:pt x="116" y="67"/>
                    <a:pt x="116" y="67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53" y="168"/>
                    <a:pt x="153" y="168"/>
                    <a:pt x="153" y="168"/>
                  </a:cubicBezTo>
                  <a:lnTo>
                    <a:pt x="69" y="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9" name="Freeform 180"/>
          <p:cNvSpPr>
            <a:spLocks noEditPoints="1"/>
          </p:cNvSpPr>
          <p:nvPr/>
        </p:nvSpPr>
        <p:spPr bwMode="auto">
          <a:xfrm>
            <a:off x="4466267" y="5361652"/>
            <a:ext cx="389141" cy="347011"/>
          </a:xfrm>
          <a:custGeom>
            <a:avLst/>
            <a:gdLst>
              <a:gd name="T0" fmla="*/ 175 w 187"/>
              <a:gd name="T1" fmla="*/ 15 h 167"/>
              <a:gd name="T2" fmla="*/ 124 w 187"/>
              <a:gd name="T3" fmla="*/ 14 h 167"/>
              <a:gd name="T4" fmla="*/ 97 w 187"/>
              <a:gd name="T5" fmla="*/ 36 h 167"/>
              <a:gd name="T6" fmla="*/ 87 w 187"/>
              <a:gd name="T7" fmla="*/ 24 h 167"/>
              <a:gd name="T8" fmla="*/ 67 w 187"/>
              <a:gd name="T9" fmla="*/ 40 h 167"/>
              <a:gd name="T10" fmla="*/ 79 w 187"/>
              <a:gd name="T11" fmla="*/ 55 h 167"/>
              <a:gd name="T12" fmla="*/ 16 w 187"/>
              <a:gd name="T13" fmla="*/ 108 h 167"/>
              <a:gd name="T14" fmla="*/ 12 w 187"/>
              <a:gd name="T15" fmla="*/ 111 h 167"/>
              <a:gd name="T16" fmla="*/ 13 w 187"/>
              <a:gd name="T17" fmla="*/ 117 h 167"/>
              <a:gd name="T18" fmla="*/ 6 w 187"/>
              <a:gd name="T19" fmla="*/ 142 h 167"/>
              <a:gd name="T20" fmla="*/ 0 w 187"/>
              <a:gd name="T21" fmla="*/ 148 h 167"/>
              <a:gd name="T22" fmla="*/ 16 w 187"/>
              <a:gd name="T23" fmla="*/ 167 h 167"/>
              <a:gd name="T24" fmla="*/ 23 w 187"/>
              <a:gd name="T25" fmla="*/ 162 h 167"/>
              <a:gd name="T26" fmla="*/ 38 w 187"/>
              <a:gd name="T27" fmla="*/ 158 h 167"/>
              <a:gd name="T28" fmla="*/ 49 w 187"/>
              <a:gd name="T29" fmla="*/ 159 h 167"/>
              <a:gd name="T30" fmla="*/ 54 w 187"/>
              <a:gd name="T31" fmla="*/ 160 h 167"/>
              <a:gd name="T32" fmla="*/ 120 w 187"/>
              <a:gd name="T33" fmla="*/ 104 h 167"/>
              <a:gd name="T34" fmla="*/ 131 w 187"/>
              <a:gd name="T35" fmla="*/ 116 h 167"/>
              <a:gd name="T36" fmla="*/ 150 w 187"/>
              <a:gd name="T37" fmla="*/ 99 h 167"/>
              <a:gd name="T38" fmla="*/ 141 w 187"/>
              <a:gd name="T39" fmla="*/ 88 h 167"/>
              <a:gd name="T40" fmla="*/ 168 w 187"/>
              <a:gd name="T41" fmla="*/ 66 h 167"/>
              <a:gd name="T42" fmla="*/ 175 w 187"/>
              <a:gd name="T43" fmla="*/ 15 h 167"/>
              <a:gd name="T44" fmla="*/ 80 w 187"/>
              <a:gd name="T45" fmla="*/ 113 h 167"/>
              <a:gd name="T46" fmla="*/ 45 w 187"/>
              <a:gd name="T47" fmla="*/ 109 h 167"/>
              <a:gd name="T48" fmla="*/ 91 w 187"/>
              <a:gd name="T49" fmla="*/ 70 h 167"/>
              <a:gd name="T50" fmla="*/ 108 w 187"/>
              <a:gd name="T51" fmla="*/ 89 h 167"/>
              <a:gd name="T52" fmla="*/ 80 w 187"/>
              <a:gd name="T53" fmla="*/ 113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7" h="167">
                <a:moveTo>
                  <a:pt x="175" y="15"/>
                </a:moveTo>
                <a:cubicBezTo>
                  <a:pt x="163" y="1"/>
                  <a:pt x="140" y="0"/>
                  <a:pt x="124" y="14"/>
                </a:cubicBezTo>
                <a:cubicBezTo>
                  <a:pt x="97" y="36"/>
                  <a:pt x="97" y="36"/>
                  <a:pt x="97" y="36"/>
                </a:cubicBezTo>
                <a:cubicBezTo>
                  <a:pt x="87" y="24"/>
                  <a:pt x="87" y="24"/>
                  <a:pt x="87" y="24"/>
                </a:cubicBezTo>
                <a:cubicBezTo>
                  <a:pt x="67" y="40"/>
                  <a:pt x="67" y="40"/>
                  <a:pt x="67" y="40"/>
                </a:cubicBezTo>
                <a:cubicBezTo>
                  <a:pt x="79" y="55"/>
                  <a:pt x="79" y="55"/>
                  <a:pt x="79" y="55"/>
                </a:cubicBezTo>
                <a:cubicBezTo>
                  <a:pt x="16" y="108"/>
                  <a:pt x="16" y="108"/>
                  <a:pt x="16" y="108"/>
                </a:cubicBezTo>
                <a:cubicBezTo>
                  <a:pt x="12" y="111"/>
                  <a:pt x="12" y="111"/>
                  <a:pt x="12" y="111"/>
                </a:cubicBezTo>
                <a:cubicBezTo>
                  <a:pt x="13" y="117"/>
                  <a:pt x="13" y="117"/>
                  <a:pt x="13" y="117"/>
                </a:cubicBezTo>
                <a:cubicBezTo>
                  <a:pt x="13" y="121"/>
                  <a:pt x="14" y="135"/>
                  <a:pt x="6" y="142"/>
                </a:cubicBezTo>
                <a:cubicBezTo>
                  <a:pt x="0" y="148"/>
                  <a:pt x="0" y="148"/>
                  <a:pt x="0" y="148"/>
                </a:cubicBezTo>
                <a:cubicBezTo>
                  <a:pt x="16" y="167"/>
                  <a:pt x="16" y="167"/>
                  <a:pt x="16" y="167"/>
                </a:cubicBezTo>
                <a:cubicBezTo>
                  <a:pt x="23" y="162"/>
                  <a:pt x="23" y="162"/>
                  <a:pt x="23" y="162"/>
                </a:cubicBezTo>
                <a:cubicBezTo>
                  <a:pt x="27" y="158"/>
                  <a:pt x="33" y="158"/>
                  <a:pt x="38" y="158"/>
                </a:cubicBezTo>
                <a:cubicBezTo>
                  <a:pt x="44" y="158"/>
                  <a:pt x="49" y="159"/>
                  <a:pt x="49" y="159"/>
                </a:cubicBezTo>
                <a:cubicBezTo>
                  <a:pt x="54" y="160"/>
                  <a:pt x="54" y="160"/>
                  <a:pt x="54" y="160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31" y="116"/>
                  <a:pt x="131" y="116"/>
                  <a:pt x="131" y="116"/>
                </a:cubicBezTo>
                <a:cubicBezTo>
                  <a:pt x="150" y="99"/>
                  <a:pt x="150" y="99"/>
                  <a:pt x="150" y="99"/>
                </a:cubicBezTo>
                <a:cubicBezTo>
                  <a:pt x="141" y="88"/>
                  <a:pt x="141" y="88"/>
                  <a:pt x="141" y="88"/>
                </a:cubicBezTo>
                <a:cubicBezTo>
                  <a:pt x="168" y="66"/>
                  <a:pt x="168" y="66"/>
                  <a:pt x="168" y="66"/>
                </a:cubicBezTo>
                <a:cubicBezTo>
                  <a:pt x="184" y="52"/>
                  <a:pt x="187" y="30"/>
                  <a:pt x="175" y="15"/>
                </a:cubicBezTo>
                <a:close/>
                <a:moveTo>
                  <a:pt x="80" y="113"/>
                </a:moveTo>
                <a:cubicBezTo>
                  <a:pt x="45" y="109"/>
                  <a:pt x="45" y="109"/>
                  <a:pt x="45" y="109"/>
                </a:cubicBezTo>
                <a:cubicBezTo>
                  <a:pt x="91" y="70"/>
                  <a:pt x="91" y="70"/>
                  <a:pt x="91" y="70"/>
                </a:cubicBezTo>
                <a:cubicBezTo>
                  <a:pt x="108" y="89"/>
                  <a:pt x="108" y="89"/>
                  <a:pt x="108" y="89"/>
                </a:cubicBezTo>
                <a:lnTo>
                  <a:pt x="80" y="1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0" name="Freeform 181"/>
          <p:cNvSpPr>
            <a:spLocks noEditPoints="1"/>
          </p:cNvSpPr>
          <p:nvPr/>
        </p:nvSpPr>
        <p:spPr bwMode="auto">
          <a:xfrm>
            <a:off x="4325468" y="5215309"/>
            <a:ext cx="648568" cy="646350"/>
          </a:xfrm>
          <a:custGeom>
            <a:avLst/>
            <a:gdLst>
              <a:gd name="T0" fmla="*/ 156 w 312"/>
              <a:gd name="T1" fmla="*/ 0 h 312"/>
              <a:gd name="T2" fmla="*/ 0 w 312"/>
              <a:gd name="T3" fmla="*/ 156 h 312"/>
              <a:gd name="T4" fmla="*/ 156 w 312"/>
              <a:gd name="T5" fmla="*/ 312 h 312"/>
              <a:gd name="T6" fmla="*/ 312 w 312"/>
              <a:gd name="T7" fmla="*/ 156 h 312"/>
              <a:gd name="T8" fmla="*/ 156 w 312"/>
              <a:gd name="T9" fmla="*/ 0 h 312"/>
              <a:gd name="T10" fmla="*/ 156 w 312"/>
              <a:gd name="T11" fmla="*/ 278 h 312"/>
              <a:gd name="T12" fmla="*/ 34 w 312"/>
              <a:gd name="T13" fmla="*/ 156 h 312"/>
              <a:gd name="T14" fmla="*/ 156 w 312"/>
              <a:gd name="T15" fmla="*/ 34 h 312"/>
              <a:gd name="T16" fmla="*/ 278 w 312"/>
              <a:gd name="T17" fmla="*/ 156 h 312"/>
              <a:gd name="T18" fmla="*/ 156 w 312"/>
              <a:gd name="T19" fmla="*/ 278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2" h="312">
                <a:moveTo>
                  <a:pt x="156" y="0"/>
                </a:moveTo>
                <a:cubicBezTo>
                  <a:pt x="70" y="0"/>
                  <a:pt x="0" y="70"/>
                  <a:pt x="0" y="156"/>
                </a:cubicBezTo>
                <a:cubicBezTo>
                  <a:pt x="0" y="242"/>
                  <a:pt x="70" y="312"/>
                  <a:pt x="156" y="312"/>
                </a:cubicBezTo>
                <a:cubicBezTo>
                  <a:pt x="242" y="312"/>
                  <a:pt x="312" y="242"/>
                  <a:pt x="312" y="156"/>
                </a:cubicBezTo>
                <a:cubicBezTo>
                  <a:pt x="312" y="70"/>
                  <a:pt x="242" y="0"/>
                  <a:pt x="156" y="0"/>
                </a:cubicBezTo>
                <a:close/>
                <a:moveTo>
                  <a:pt x="156" y="278"/>
                </a:moveTo>
                <a:cubicBezTo>
                  <a:pt x="89" y="278"/>
                  <a:pt x="34" y="223"/>
                  <a:pt x="34" y="156"/>
                </a:cubicBezTo>
                <a:cubicBezTo>
                  <a:pt x="34" y="89"/>
                  <a:pt x="89" y="34"/>
                  <a:pt x="156" y="34"/>
                </a:cubicBezTo>
                <a:cubicBezTo>
                  <a:pt x="223" y="34"/>
                  <a:pt x="278" y="89"/>
                  <a:pt x="278" y="156"/>
                </a:cubicBezTo>
                <a:cubicBezTo>
                  <a:pt x="278" y="223"/>
                  <a:pt x="223" y="278"/>
                  <a:pt x="156" y="2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1" name="Freeform 182"/>
          <p:cNvSpPr>
            <a:spLocks noEditPoints="1"/>
          </p:cNvSpPr>
          <p:nvPr/>
        </p:nvSpPr>
        <p:spPr bwMode="auto">
          <a:xfrm>
            <a:off x="4651413" y="5633274"/>
            <a:ext cx="85368" cy="125279"/>
          </a:xfrm>
          <a:custGeom>
            <a:avLst/>
            <a:gdLst>
              <a:gd name="T0" fmla="*/ 1 w 41"/>
              <a:gd name="T1" fmla="*/ 40 h 60"/>
              <a:gd name="T2" fmla="*/ 21 w 41"/>
              <a:gd name="T3" fmla="*/ 60 h 60"/>
              <a:gd name="T4" fmla="*/ 41 w 41"/>
              <a:gd name="T5" fmla="*/ 40 h 60"/>
              <a:gd name="T6" fmla="*/ 21 w 41"/>
              <a:gd name="T7" fmla="*/ 0 h 60"/>
              <a:gd name="T8" fmla="*/ 1 w 41"/>
              <a:gd name="T9" fmla="*/ 40 h 60"/>
              <a:gd name="T10" fmla="*/ 15 w 41"/>
              <a:gd name="T11" fmla="*/ 51 h 60"/>
              <a:gd name="T12" fmla="*/ 15 w 41"/>
              <a:gd name="T13" fmla="*/ 20 h 60"/>
              <a:gd name="T14" fmla="*/ 15 w 41"/>
              <a:gd name="T15" fmla="*/ 5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" h="60">
                <a:moveTo>
                  <a:pt x="1" y="40"/>
                </a:moveTo>
                <a:cubicBezTo>
                  <a:pt x="1" y="51"/>
                  <a:pt x="10" y="60"/>
                  <a:pt x="21" y="60"/>
                </a:cubicBezTo>
                <a:cubicBezTo>
                  <a:pt x="32" y="60"/>
                  <a:pt x="41" y="51"/>
                  <a:pt x="41" y="40"/>
                </a:cubicBezTo>
                <a:cubicBezTo>
                  <a:pt x="41" y="29"/>
                  <a:pt x="21" y="0"/>
                  <a:pt x="21" y="0"/>
                </a:cubicBezTo>
                <a:cubicBezTo>
                  <a:pt x="21" y="0"/>
                  <a:pt x="1" y="29"/>
                  <a:pt x="1" y="40"/>
                </a:cubicBezTo>
                <a:close/>
                <a:moveTo>
                  <a:pt x="15" y="51"/>
                </a:moveTo>
                <a:cubicBezTo>
                  <a:pt x="0" y="45"/>
                  <a:pt x="15" y="20"/>
                  <a:pt x="15" y="20"/>
                </a:cubicBezTo>
                <a:cubicBezTo>
                  <a:pt x="12" y="47"/>
                  <a:pt x="15" y="51"/>
                  <a:pt x="15" y="5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19"/>
          <p:cNvSpPr/>
          <p:nvPr/>
        </p:nvSpPr>
        <p:spPr bwMode="auto">
          <a:xfrm rot="10800000">
            <a:off x="0" y="994280"/>
            <a:ext cx="12192000" cy="1437471"/>
          </a:xfrm>
          <a:custGeom>
            <a:avLst/>
            <a:gdLst>
              <a:gd name="T0" fmla="*/ 0 w 2177"/>
              <a:gd name="T1" fmla="*/ 203 h 203"/>
              <a:gd name="T2" fmla="*/ 1089 w 2177"/>
              <a:gd name="T3" fmla="*/ 69 h 203"/>
              <a:gd name="T4" fmla="*/ 2177 w 2177"/>
              <a:gd name="T5" fmla="*/ 203 h 203"/>
              <a:gd name="T6" fmla="*/ 2177 w 2177"/>
              <a:gd name="T7" fmla="*/ 116 h 203"/>
              <a:gd name="T8" fmla="*/ 1089 w 2177"/>
              <a:gd name="T9" fmla="*/ 0 h 203"/>
              <a:gd name="T10" fmla="*/ 0 w 2177"/>
              <a:gd name="T11" fmla="*/ 116 h 203"/>
              <a:gd name="T12" fmla="*/ 0 w 2177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203">
                <a:moveTo>
                  <a:pt x="0" y="203"/>
                </a:moveTo>
                <a:cubicBezTo>
                  <a:pt x="260" y="118"/>
                  <a:pt x="656" y="69"/>
                  <a:pt x="1089" y="69"/>
                </a:cubicBezTo>
                <a:cubicBezTo>
                  <a:pt x="1521" y="69"/>
                  <a:pt x="1917" y="118"/>
                  <a:pt x="2177" y="20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203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19"/>
          <p:cNvSpPr/>
          <p:nvPr/>
        </p:nvSpPr>
        <p:spPr bwMode="auto">
          <a:xfrm>
            <a:off x="0" y="4858880"/>
            <a:ext cx="12192000" cy="1287389"/>
          </a:xfrm>
          <a:custGeom>
            <a:avLst/>
            <a:gdLst>
              <a:gd name="T0" fmla="*/ 0 w 2177"/>
              <a:gd name="T1" fmla="*/ 203 h 203"/>
              <a:gd name="T2" fmla="*/ 1089 w 2177"/>
              <a:gd name="T3" fmla="*/ 69 h 203"/>
              <a:gd name="T4" fmla="*/ 2177 w 2177"/>
              <a:gd name="T5" fmla="*/ 203 h 203"/>
              <a:gd name="T6" fmla="*/ 2177 w 2177"/>
              <a:gd name="T7" fmla="*/ 116 h 203"/>
              <a:gd name="T8" fmla="*/ 1089 w 2177"/>
              <a:gd name="T9" fmla="*/ 0 h 203"/>
              <a:gd name="T10" fmla="*/ 0 w 2177"/>
              <a:gd name="T11" fmla="*/ 116 h 203"/>
              <a:gd name="T12" fmla="*/ 0 w 2177"/>
              <a:gd name="T13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203">
                <a:moveTo>
                  <a:pt x="0" y="203"/>
                </a:moveTo>
                <a:cubicBezTo>
                  <a:pt x="260" y="118"/>
                  <a:pt x="656" y="69"/>
                  <a:pt x="1089" y="69"/>
                </a:cubicBezTo>
                <a:cubicBezTo>
                  <a:pt x="1521" y="69"/>
                  <a:pt x="1917" y="118"/>
                  <a:pt x="2177" y="20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203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5"/>
          <p:cNvSpPr/>
          <p:nvPr/>
        </p:nvSpPr>
        <p:spPr bwMode="auto">
          <a:xfrm>
            <a:off x="0" y="1373723"/>
            <a:ext cx="12192000" cy="4398175"/>
          </a:xfrm>
          <a:custGeom>
            <a:avLst/>
            <a:gdLst>
              <a:gd name="T0" fmla="*/ 2177 w 2177"/>
              <a:gd name="T1" fmla="*/ 0 h 785"/>
              <a:gd name="T2" fmla="*/ 1089 w 2177"/>
              <a:gd name="T3" fmla="*/ 136 h 785"/>
              <a:gd name="T4" fmla="*/ 0 w 2177"/>
              <a:gd name="T5" fmla="*/ 0 h 785"/>
              <a:gd name="T6" fmla="*/ 0 w 2177"/>
              <a:gd name="T7" fmla="*/ 785 h 785"/>
              <a:gd name="T8" fmla="*/ 1089 w 2177"/>
              <a:gd name="T9" fmla="*/ 650 h 785"/>
              <a:gd name="T10" fmla="*/ 2177 w 2177"/>
              <a:gd name="T11" fmla="*/ 785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77" h="785">
                <a:moveTo>
                  <a:pt x="2177" y="0"/>
                </a:moveTo>
                <a:cubicBezTo>
                  <a:pt x="1931" y="82"/>
                  <a:pt x="1535" y="136"/>
                  <a:pt x="1089" y="136"/>
                </a:cubicBezTo>
                <a:cubicBezTo>
                  <a:pt x="642" y="136"/>
                  <a:pt x="246" y="82"/>
                  <a:pt x="0" y="0"/>
                </a:cubicBezTo>
                <a:cubicBezTo>
                  <a:pt x="0" y="785"/>
                  <a:pt x="0" y="785"/>
                  <a:pt x="0" y="785"/>
                </a:cubicBezTo>
                <a:cubicBezTo>
                  <a:pt x="246" y="703"/>
                  <a:pt x="642" y="650"/>
                  <a:pt x="1089" y="650"/>
                </a:cubicBezTo>
                <a:cubicBezTo>
                  <a:pt x="1535" y="650"/>
                  <a:pt x="1931" y="703"/>
                  <a:pt x="2177" y="785"/>
                </a:cubicBezTo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4507934" y="760013"/>
            <a:ext cx="3176133" cy="461665"/>
            <a:chOff x="3984216" y="854581"/>
            <a:chExt cx="4116349" cy="598329"/>
          </a:xfrm>
        </p:grpSpPr>
        <p:grpSp>
          <p:nvGrpSpPr>
            <p:cNvPr id="17" name="组合 16"/>
            <p:cNvGrpSpPr/>
            <p:nvPr/>
          </p:nvGrpSpPr>
          <p:grpSpPr>
            <a:xfrm>
              <a:off x="3984216" y="854582"/>
              <a:ext cx="562650" cy="584776"/>
              <a:chOff x="3563938" y="706438"/>
              <a:chExt cx="847725" cy="881063"/>
            </a:xfrm>
            <a:solidFill>
              <a:schemeClr val="accent4"/>
            </a:solidFill>
          </p:grpSpPr>
          <p:sp>
            <p:nvSpPr>
              <p:cNvPr id="15" name="Freeform 10"/>
              <p:cNvSpPr/>
              <p:nvPr/>
            </p:nvSpPr>
            <p:spPr bwMode="auto">
              <a:xfrm>
                <a:off x="3749676" y="946151"/>
                <a:ext cx="411163" cy="401638"/>
              </a:xfrm>
              <a:custGeom>
                <a:avLst/>
                <a:gdLst>
                  <a:gd name="T0" fmla="*/ 281 w 291"/>
                  <a:gd name="T1" fmla="*/ 285 h 285"/>
                  <a:gd name="T2" fmla="*/ 142 w 291"/>
                  <a:gd name="T3" fmla="*/ 285 h 285"/>
                  <a:gd name="T4" fmla="*/ 0 w 291"/>
                  <a:gd name="T5" fmla="*/ 143 h 285"/>
                  <a:gd name="T6" fmla="*/ 142 w 291"/>
                  <a:gd name="T7" fmla="*/ 0 h 285"/>
                  <a:gd name="T8" fmla="*/ 281 w 291"/>
                  <a:gd name="T9" fmla="*/ 0 h 285"/>
                  <a:gd name="T10" fmla="*/ 291 w 291"/>
                  <a:gd name="T11" fmla="*/ 10 h 285"/>
                  <a:gd name="T12" fmla="*/ 281 w 291"/>
                  <a:gd name="T13" fmla="*/ 20 h 285"/>
                  <a:gd name="T14" fmla="*/ 142 w 291"/>
                  <a:gd name="T15" fmla="*/ 20 h 285"/>
                  <a:gd name="T16" fmla="*/ 20 w 291"/>
                  <a:gd name="T17" fmla="*/ 143 h 285"/>
                  <a:gd name="T18" fmla="*/ 142 w 291"/>
                  <a:gd name="T19" fmla="*/ 265 h 285"/>
                  <a:gd name="T20" fmla="*/ 281 w 291"/>
                  <a:gd name="T21" fmla="*/ 265 h 285"/>
                  <a:gd name="T22" fmla="*/ 291 w 291"/>
                  <a:gd name="T23" fmla="*/ 275 h 285"/>
                  <a:gd name="T24" fmla="*/ 281 w 291"/>
                  <a:gd name="T25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1" h="285">
                    <a:moveTo>
                      <a:pt x="281" y="285"/>
                    </a:moveTo>
                    <a:cubicBezTo>
                      <a:pt x="142" y="285"/>
                      <a:pt x="142" y="285"/>
                      <a:pt x="142" y="285"/>
                    </a:cubicBezTo>
                    <a:cubicBezTo>
                      <a:pt x="63" y="285"/>
                      <a:pt x="0" y="221"/>
                      <a:pt x="0" y="143"/>
                    </a:cubicBezTo>
                    <a:cubicBezTo>
                      <a:pt x="0" y="64"/>
                      <a:pt x="63" y="0"/>
                      <a:pt x="142" y="0"/>
                    </a:cubicBezTo>
                    <a:cubicBezTo>
                      <a:pt x="281" y="0"/>
                      <a:pt x="281" y="0"/>
                      <a:pt x="281" y="0"/>
                    </a:cubicBezTo>
                    <a:cubicBezTo>
                      <a:pt x="287" y="0"/>
                      <a:pt x="291" y="5"/>
                      <a:pt x="291" y="10"/>
                    </a:cubicBezTo>
                    <a:cubicBezTo>
                      <a:pt x="291" y="16"/>
                      <a:pt x="287" y="20"/>
                      <a:pt x="281" y="20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75" y="20"/>
                      <a:pt x="20" y="75"/>
                      <a:pt x="20" y="143"/>
                    </a:cubicBezTo>
                    <a:cubicBezTo>
                      <a:pt x="20" y="210"/>
                      <a:pt x="75" y="265"/>
                      <a:pt x="142" y="265"/>
                    </a:cubicBezTo>
                    <a:cubicBezTo>
                      <a:pt x="281" y="265"/>
                      <a:pt x="281" y="265"/>
                      <a:pt x="281" y="265"/>
                    </a:cubicBezTo>
                    <a:cubicBezTo>
                      <a:pt x="287" y="265"/>
                      <a:pt x="291" y="270"/>
                      <a:pt x="291" y="275"/>
                    </a:cubicBezTo>
                    <a:cubicBezTo>
                      <a:pt x="291" y="281"/>
                      <a:pt x="287" y="285"/>
                      <a:pt x="281" y="2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  <p:sp>
            <p:nvSpPr>
              <p:cNvPr id="16" name="Freeform 11"/>
              <p:cNvSpPr>
                <a:spLocks noEditPoints="1"/>
              </p:cNvSpPr>
              <p:nvPr/>
            </p:nvSpPr>
            <p:spPr bwMode="auto">
              <a:xfrm>
                <a:off x="3563938" y="706438"/>
                <a:ext cx="847725" cy="881063"/>
              </a:xfrm>
              <a:custGeom>
                <a:avLst/>
                <a:gdLst>
                  <a:gd name="T0" fmla="*/ 600 w 600"/>
                  <a:gd name="T1" fmla="*/ 176 h 625"/>
                  <a:gd name="T2" fmla="*/ 600 w 600"/>
                  <a:gd name="T3" fmla="*/ 176 h 625"/>
                  <a:gd name="T4" fmla="*/ 424 w 600"/>
                  <a:gd name="T5" fmla="*/ 0 h 625"/>
                  <a:gd name="T6" fmla="*/ 39 w 600"/>
                  <a:gd name="T7" fmla="*/ 0 h 625"/>
                  <a:gd name="T8" fmla="*/ 0 w 600"/>
                  <a:gd name="T9" fmla="*/ 39 h 625"/>
                  <a:gd name="T10" fmla="*/ 0 w 600"/>
                  <a:gd name="T11" fmla="*/ 312 h 625"/>
                  <a:gd name="T12" fmla="*/ 0 w 600"/>
                  <a:gd name="T13" fmla="*/ 314 h 625"/>
                  <a:gd name="T14" fmla="*/ 0 w 600"/>
                  <a:gd name="T15" fmla="*/ 586 h 625"/>
                  <a:gd name="T16" fmla="*/ 39 w 600"/>
                  <a:gd name="T17" fmla="*/ 625 h 625"/>
                  <a:gd name="T18" fmla="*/ 424 w 600"/>
                  <a:gd name="T19" fmla="*/ 625 h 625"/>
                  <a:gd name="T20" fmla="*/ 600 w 600"/>
                  <a:gd name="T21" fmla="*/ 449 h 625"/>
                  <a:gd name="T22" fmla="*/ 600 w 600"/>
                  <a:gd name="T23" fmla="*/ 449 h 625"/>
                  <a:gd name="T24" fmla="*/ 536 w 600"/>
                  <a:gd name="T25" fmla="*/ 313 h 625"/>
                  <a:gd name="T26" fmla="*/ 600 w 600"/>
                  <a:gd name="T27" fmla="*/ 176 h 625"/>
                  <a:gd name="T28" fmla="*/ 273 w 600"/>
                  <a:gd name="T29" fmla="*/ 385 h 625"/>
                  <a:gd name="T30" fmla="*/ 412 w 600"/>
                  <a:gd name="T31" fmla="*/ 385 h 625"/>
                  <a:gd name="T32" fmla="*/ 472 w 600"/>
                  <a:gd name="T33" fmla="*/ 445 h 625"/>
                  <a:gd name="T34" fmla="*/ 412 w 600"/>
                  <a:gd name="T35" fmla="*/ 505 h 625"/>
                  <a:gd name="T36" fmla="*/ 273 w 600"/>
                  <a:gd name="T37" fmla="*/ 505 h 625"/>
                  <a:gd name="T38" fmla="*/ 81 w 600"/>
                  <a:gd name="T39" fmla="*/ 313 h 625"/>
                  <a:gd name="T40" fmla="*/ 273 w 600"/>
                  <a:gd name="T41" fmla="*/ 120 h 625"/>
                  <a:gd name="T42" fmla="*/ 412 w 600"/>
                  <a:gd name="T43" fmla="*/ 120 h 625"/>
                  <a:gd name="T44" fmla="*/ 472 w 600"/>
                  <a:gd name="T45" fmla="*/ 180 h 625"/>
                  <a:gd name="T46" fmla="*/ 412 w 600"/>
                  <a:gd name="T47" fmla="*/ 240 h 625"/>
                  <a:gd name="T48" fmla="*/ 273 w 600"/>
                  <a:gd name="T49" fmla="*/ 240 h 625"/>
                  <a:gd name="T50" fmla="*/ 201 w 600"/>
                  <a:gd name="T51" fmla="*/ 313 h 625"/>
                  <a:gd name="T52" fmla="*/ 273 w 600"/>
                  <a:gd name="T53" fmla="*/ 385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00" h="625">
                    <a:moveTo>
                      <a:pt x="600" y="176"/>
                    </a:moveTo>
                    <a:cubicBezTo>
                      <a:pt x="600" y="176"/>
                      <a:pt x="600" y="176"/>
                      <a:pt x="600" y="176"/>
                    </a:cubicBezTo>
                    <a:cubicBezTo>
                      <a:pt x="600" y="79"/>
                      <a:pt x="522" y="0"/>
                      <a:pt x="42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8" y="0"/>
                      <a:pt x="0" y="18"/>
                      <a:pt x="0" y="39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4"/>
                      <a:pt x="0" y="314"/>
                      <a:pt x="0" y="314"/>
                    </a:cubicBezTo>
                    <a:cubicBezTo>
                      <a:pt x="0" y="586"/>
                      <a:pt x="0" y="586"/>
                      <a:pt x="0" y="586"/>
                    </a:cubicBezTo>
                    <a:cubicBezTo>
                      <a:pt x="0" y="607"/>
                      <a:pt x="18" y="625"/>
                      <a:pt x="39" y="625"/>
                    </a:cubicBezTo>
                    <a:cubicBezTo>
                      <a:pt x="424" y="625"/>
                      <a:pt x="424" y="625"/>
                      <a:pt x="424" y="625"/>
                    </a:cubicBezTo>
                    <a:cubicBezTo>
                      <a:pt x="522" y="625"/>
                      <a:pt x="600" y="546"/>
                      <a:pt x="600" y="449"/>
                    </a:cubicBezTo>
                    <a:cubicBezTo>
                      <a:pt x="600" y="449"/>
                      <a:pt x="600" y="449"/>
                      <a:pt x="600" y="449"/>
                    </a:cubicBezTo>
                    <a:cubicBezTo>
                      <a:pt x="600" y="394"/>
                      <a:pt x="575" y="345"/>
                      <a:pt x="536" y="313"/>
                    </a:cubicBezTo>
                    <a:cubicBezTo>
                      <a:pt x="575" y="280"/>
                      <a:pt x="600" y="231"/>
                      <a:pt x="600" y="176"/>
                    </a:cubicBezTo>
                    <a:close/>
                    <a:moveTo>
                      <a:pt x="273" y="385"/>
                    </a:moveTo>
                    <a:cubicBezTo>
                      <a:pt x="412" y="385"/>
                      <a:pt x="412" y="385"/>
                      <a:pt x="412" y="385"/>
                    </a:cubicBezTo>
                    <a:cubicBezTo>
                      <a:pt x="445" y="385"/>
                      <a:pt x="472" y="412"/>
                      <a:pt x="472" y="445"/>
                    </a:cubicBezTo>
                    <a:cubicBezTo>
                      <a:pt x="472" y="478"/>
                      <a:pt x="445" y="505"/>
                      <a:pt x="412" y="505"/>
                    </a:cubicBezTo>
                    <a:cubicBezTo>
                      <a:pt x="273" y="505"/>
                      <a:pt x="273" y="505"/>
                      <a:pt x="273" y="505"/>
                    </a:cubicBezTo>
                    <a:cubicBezTo>
                      <a:pt x="167" y="505"/>
                      <a:pt x="81" y="419"/>
                      <a:pt x="81" y="313"/>
                    </a:cubicBezTo>
                    <a:cubicBezTo>
                      <a:pt x="81" y="206"/>
                      <a:pt x="167" y="120"/>
                      <a:pt x="273" y="120"/>
                    </a:cubicBezTo>
                    <a:cubicBezTo>
                      <a:pt x="412" y="120"/>
                      <a:pt x="412" y="120"/>
                      <a:pt x="412" y="120"/>
                    </a:cubicBezTo>
                    <a:cubicBezTo>
                      <a:pt x="445" y="120"/>
                      <a:pt x="472" y="147"/>
                      <a:pt x="472" y="180"/>
                    </a:cubicBezTo>
                    <a:cubicBezTo>
                      <a:pt x="472" y="213"/>
                      <a:pt x="445" y="240"/>
                      <a:pt x="412" y="240"/>
                    </a:cubicBezTo>
                    <a:cubicBezTo>
                      <a:pt x="273" y="240"/>
                      <a:pt x="273" y="240"/>
                      <a:pt x="273" y="240"/>
                    </a:cubicBezTo>
                    <a:cubicBezTo>
                      <a:pt x="233" y="240"/>
                      <a:pt x="201" y="273"/>
                      <a:pt x="201" y="313"/>
                    </a:cubicBezTo>
                    <a:cubicBezTo>
                      <a:pt x="201" y="353"/>
                      <a:pt x="233" y="385"/>
                      <a:pt x="273" y="385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4670144" y="854581"/>
              <a:ext cx="3430421" cy="598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3"/>
                  </a:solidFill>
                  <a:latin typeface="+mn-ea"/>
                </a:rPr>
                <a:t>填写医疗机构名称</a:t>
              </a:r>
              <a:endParaRPr lang="zh-CN" altLang="en-US" sz="2400" dirty="0">
                <a:solidFill>
                  <a:schemeClr val="accent3"/>
                </a:solidFill>
                <a:latin typeface="+mn-ea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4559512" y="2546059"/>
            <a:ext cx="40318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感谢聆听！</a:t>
            </a:r>
            <a:endParaRPr lang="zh-CN" altLang="en-US" sz="6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7" name="Freeform 15"/>
          <p:cNvSpPr/>
          <p:nvPr/>
        </p:nvSpPr>
        <p:spPr bwMode="auto">
          <a:xfrm>
            <a:off x="1" y="5087481"/>
            <a:ext cx="12187238" cy="860616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15"/>
          <p:cNvSpPr/>
          <p:nvPr/>
        </p:nvSpPr>
        <p:spPr bwMode="auto">
          <a:xfrm rot="10800000">
            <a:off x="1" y="1260583"/>
            <a:ext cx="12187238" cy="860616"/>
          </a:xfrm>
          <a:custGeom>
            <a:avLst/>
            <a:gdLst>
              <a:gd name="T0" fmla="*/ 0 w 2177"/>
              <a:gd name="T1" fmla="*/ 151 h 151"/>
              <a:gd name="T2" fmla="*/ 1089 w 2177"/>
              <a:gd name="T3" fmla="*/ 17 h 151"/>
              <a:gd name="T4" fmla="*/ 2177 w 2177"/>
              <a:gd name="T5" fmla="*/ 151 h 151"/>
              <a:gd name="T6" fmla="*/ 2177 w 2177"/>
              <a:gd name="T7" fmla="*/ 116 h 151"/>
              <a:gd name="T8" fmla="*/ 1089 w 2177"/>
              <a:gd name="T9" fmla="*/ 0 h 151"/>
              <a:gd name="T10" fmla="*/ 0 w 2177"/>
              <a:gd name="T11" fmla="*/ 116 h 151"/>
              <a:gd name="T12" fmla="*/ 0 w 2177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51">
                <a:moveTo>
                  <a:pt x="0" y="151"/>
                </a:moveTo>
                <a:cubicBezTo>
                  <a:pt x="260" y="66"/>
                  <a:pt x="656" y="17"/>
                  <a:pt x="1089" y="17"/>
                </a:cubicBezTo>
                <a:cubicBezTo>
                  <a:pt x="1521" y="17"/>
                  <a:pt x="1917" y="66"/>
                  <a:pt x="2177" y="151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51"/>
                </a:lnTo>
                <a:close/>
              </a:path>
            </a:pathLst>
          </a:custGeom>
          <a:gradFill flip="none" rotWithShape="0">
            <a:gsLst>
              <a:gs pos="0">
                <a:schemeClr val="accent1"/>
              </a:gs>
              <a:gs pos="100000">
                <a:schemeClr val="accent4"/>
              </a:gs>
              <a:gs pos="53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23"/>
          <p:cNvSpPr/>
          <p:nvPr/>
        </p:nvSpPr>
        <p:spPr bwMode="auto">
          <a:xfrm>
            <a:off x="-4760" y="4959596"/>
            <a:ext cx="12196760" cy="1052064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23"/>
          <p:cNvSpPr/>
          <p:nvPr/>
        </p:nvSpPr>
        <p:spPr bwMode="auto">
          <a:xfrm rot="10800000">
            <a:off x="-4760" y="971493"/>
            <a:ext cx="12196760" cy="1052064"/>
          </a:xfrm>
          <a:custGeom>
            <a:avLst/>
            <a:gdLst>
              <a:gd name="T0" fmla="*/ 0 w 2177"/>
              <a:gd name="T1" fmla="*/ 183 h 183"/>
              <a:gd name="T2" fmla="*/ 1089 w 2177"/>
              <a:gd name="T3" fmla="*/ 41 h 183"/>
              <a:gd name="T4" fmla="*/ 2177 w 2177"/>
              <a:gd name="T5" fmla="*/ 183 h 183"/>
              <a:gd name="T6" fmla="*/ 2177 w 2177"/>
              <a:gd name="T7" fmla="*/ 116 h 183"/>
              <a:gd name="T8" fmla="*/ 1089 w 2177"/>
              <a:gd name="T9" fmla="*/ 0 h 183"/>
              <a:gd name="T10" fmla="*/ 0 w 2177"/>
              <a:gd name="T11" fmla="*/ 116 h 183"/>
              <a:gd name="T12" fmla="*/ 0 w 2177"/>
              <a:gd name="T13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77" h="183">
                <a:moveTo>
                  <a:pt x="0" y="183"/>
                </a:moveTo>
                <a:cubicBezTo>
                  <a:pt x="260" y="98"/>
                  <a:pt x="656" y="41"/>
                  <a:pt x="1089" y="41"/>
                </a:cubicBezTo>
                <a:cubicBezTo>
                  <a:pt x="1521" y="41"/>
                  <a:pt x="1917" y="98"/>
                  <a:pt x="2177" y="183"/>
                </a:cubicBezTo>
                <a:cubicBezTo>
                  <a:pt x="2177" y="116"/>
                  <a:pt x="2177" y="116"/>
                  <a:pt x="2177" y="116"/>
                </a:cubicBezTo>
                <a:cubicBezTo>
                  <a:pt x="1917" y="42"/>
                  <a:pt x="1521" y="0"/>
                  <a:pt x="1089" y="0"/>
                </a:cubicBezTo>
                <a:cubicBezTo>
                  <a:pt x="656" y="0"/>
                  <a:pt x="260" y="42"/>
                  <a:pt x="0" y="116"/>
                </a:cubicBezTo>
                <a:lnTo>
                  <a:pt x="0" y="18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chemeClr val="accent4">
                  <a:alpha val="50000"/>
                </a:schemeClr>
              </a:gs>
              <a:gs pos="53000">
                <a:schemeClr val="accent3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4559511" y="3462738"/>
            <a:ext cx="5962015" cy="10871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en-US" altLang="zh-CN" sz="40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  <a:latin typeface="+mj-lt"/>
              </a:rPr>
              <a:t>THANKS FOR WATCHING</a:t>
            </a:r>
            <a:r>
              <a:rPr lang="zh-CN" altLang="en-US" sz="40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  <a:latin typeface="+mj-lt"/>
              </a:rPr>
              <a:t> </a:t>
            </a:r>
            <a:endParaRPr lang="en-US" altLang="zh-CN" sz="40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  <a:latin typeface="+mj-lt"/>
            </a:endParaRPr>
          </a:p>
          <a:p>
            <a:pPr algn="l"/>
            <a:r>
              <a:rPr lang="en-US" altLang="zh-CN" sz="2400" dirty="0"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4">
                        <a:alpha val="50000"/>
                      </a:schemeClr>
                    </a:gs>
                    <a:gs pos="52000">
                      <a:schemeClr val="accent3">
                        <a:alpha val="50000"/>
                      </a:schemeClr>
                    </a:gs>
                  </a:gsLst>
                  <a:lin ang="0" scaled="1"/>
                </a:gradFill>
              </a:rPr>
              <a:t>情缘素材</a:t>
            </a:r>
            <a:endParaRPr lang="en-US" altLang="zh-CN" sz="2400" dirty="0"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4">
                      <a:alpha val="50000"/>
                    </a:schemeClr>
                  </a:gs>
                  <a:gs pos="52000">
                    <a:schemeClr val="accent3">
                      <a:alpha val="50000"/>
                    </a:schemeClr>
                  </a:gs>
                </a:gsLst>
                <a:lin ang="0" scaled="1"/>
              </a:gra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62511" y="5763822"/>
            <a:ext cx="2466978" cy="563624"/>
            <a:chOff x="4862511" y="5763822"/>
            <a:chExt cx="2466978" cy="563624"/>
          </a:xfrm>
        </p:grpSpPr>
        <p:grpSp>
          <p:nvGrpSpPr>
            <p:cNvPr id="21" name="组合 20"/>
            <p:cNvGrpSpPr/>
            <p:nvPr/>
          </p:nvGrpSpPr>
          <p:grpSpPr>
            <a:xfrm>
              <a:off x="5020365" y="5917889"/>
              <a:ext cx="217878" cy="285529"/>
              <a:chOff x="3117707" y="1776154"/>
              <a:chExt cx="303732" cy="398042"/>
            </a:xfrm>
            <a:solidFill>
              <a:schemeClr val="accent1"/>
            </a:solidFill>
          </p:grpSpPr>
          <p:sp>
            <p:nvSpPr>
              <p:cNvPr id="24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2" name="圆角矩形 21"/>
            <p:cNvSpPr/>
            <p:nvPr/>
          </p:nvSpPr>
          <p:spPr>
            <a:xfrm>
              <a:off x="4862511" y="5793861"/>
              <a:ext cx="533586" cy="533585"/>
            </a:xfrm>
            <a:prstGeom prst="roundRect">
              <a:avLst>
                <a:gd name="adj" fmla="val 6879"/>
              </a:avLst>
            </a:prstGeom>
            <a:noFill/>
            <a:ln w="20320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29" name="Freeform 40"/>
            <p:cNvSpPr>
              <a:spLocks noEditPoints="1"/>
            </p:cNvSpPr>
            <p:nvPr/>
          </p:nvSpPr>
          <p:spPr bwMode="auto">
            <a:xfrm>
              <a:off x="5929554" y="5915119"/>
              <a:ext cx="332892" cy="261030"/>
            </a:xfrm>
            <a:custGeom>
              <a:avLst/>
              <a:gdLst>
                <a:gd name="T0" fmla="*/ 45 w 168"/>
                <a:gd name="T1" fmla="*/ 4 h 132"/>
                <a:gd name="T2" fmla="*/ 16 w 168"/>
                <a:gd name="T3" fmla="*/ 16 h 132"/>
                <a:gd name="T4" fmla="*/ 16 w 168"/>
                <a:gd name="T5" fmla="*/ 73 h 132"/>
                <a:gd name="T6" fmla="*/ 76 w 168"/>
                <a:gd name="T7" fmla="*/ 132 h 132"/>
                <a:gd name="T8" fmla="*/ 96 w 168"/>
                <a:gd name="T9" fmla="*/ 112 h 132"/>
                <a:gd name="T10" fmla="*/ 100 w 168"/>
                <a:gd name="T11" fmla="*/ 108 h 132"/>
                <a:gd name="T12" fmla="*/ 100 w 168"/>
                <a:gd name="T13" fmla="*/ 101 h 132"/>
                <a:gd name="T14" fmla="*/ 89 w 168"/>
                <a:gd name="T15" fmla="*/ 103 h 132"/>
                <a:gd name="T16" fmla="*/ 75 w 168"/>
                <a:gd name="T17" fmla="*/ 103 h 132"/>
                <a:gd name="T18" fmla="*/ 59 w 168"/>
                <a:gd name="T19" fmla="*/ 88 h 132"/>
                <a:gd name="T20" fmla="*/ 75 w 168"/>
                <a:gd name="T21" fmla="*/ 72 h 132"/>
                <a:gd name="T22" fmla="*/ 84 w 168"/>
                <a:gd name="T23" fmla="*/ 72 h 132"/>
                <a:gd name="T24" fmla="*/ 85 w 168"/>
                <a:gd name="T25" fmla="*/ 71 h 132"/>
                <a:gd name="T26" fmla="*/ 90 w 168"/>
                <a:gd name="T27" fmla="*/ 52 h 132"/>
                <a:gd name="T28" fmla="*/ 93 w 168"/>
                <a:gd name="T29" fmla="*/ 33 h 132"/>
                <a:gd name="T30" fmla="*/ 106 w 168"/>
                <a:gd name="T31" fmla="*/ 17 h 132"/>
                <a:gd name="T32" fmla="*/ 120 w 168"/>
                <a:gd name="T33" fmla="*/ 21 h 132"/>
                <a:gd name="T34" fmla="*/ 125 w 168"/>
                <a:gd name="T35" fmla="*/ 33 h 132"/>
                <a:gd name="T36" fmla="*/ 127 w 168"/>
                <a:gd name="T37" fmla="*/ 55 h 132"/>
                <a:gd name="T38" fmla="*/ 130 w 168"/>
                <a:gd name="T39" fmla="*/ 53 h 132"/>
                <a:gd name="T40" fmla="*/ 144 w 168"/>
                <a:gd name="T41" fmla="*/ 59 h 132"/>
                <a:gd name="T42" fmla="*/ 136 w 168"/>
                <a:gd name="T43" fmla="*/ 16 h 132"/>
                <a:gd name="T44" fmla="*/ 78 w 168"/>
                <a:gd name="T45" fmla="*/ 16 h 132"/>
                <a:gd name="T46" fmla="*/ 76 w 168"/>
                <a:gd name="T47" fmla="*/ 18 h 132"/>
                <a:gd name="T48" fmla="*/ 76 w 168"/>
                <a:gd name="T49" fmla="*/ 18 h 132"/>
                <a:gd name="T50" fmla="*/ 73 w 168"/>
                <a:gd name="T51" fmla="*/ 16 h 132"/>
                <a:gd name="T52" fmla="*/ 45 w 168"/>
                <a:gd name="T53" fmla="*/ 4 h 132"/>
                <a:gd name="T54" fmla="*/ 110 w 168"/>
                <a:gd name="T55" fmla="*/ 27 h 132"/>
                <a:gd name="T56" fmla="*/ 103 w 168"/>
                <a:gd name="T57" fmla="*/ 35 h 132"/>
                <a:gd name="T58" fmla="*/ 100 w 168"/>
                <a:gd name="T59" fmla="*/ 54 h 132"/>
                <a:gd name="T60" fmla="*/ 94 w 168"/>
                <a:gd name="T61" fmla="*/ 75 h 132"/>
                <a:gd name="T62" fmla="*/ 91 w 168"/>
                <a:gd name="T63" fmla="*/ 81 h 132"/>
                <a:gd name="T64" fmla="*/ 89 w 168"/>
                <a:gd name="T65" fmla="*/ 82 h 132"/>
                <a:gd name="T66" fmla="*/ 75 w 168"/>
                <a:gd name="T67" fmla="*/ 82 h 132"/>
                <a:gd name="T68" fmla="*/ 70 w 168"/>
                <a:gd name="T69" fmla="*/ 88 h 132"/>
                <a:gd name="T70" fmla="*/ 75 w 168"/>
                <a:gd name="T71" fmla="*/ 93 h 132"/>
                <a:gd name="T72" fmla="*/ 89 w 168"/>
                <a:gd name="T73" fmla="*/ 93 h 132"/>
                <a:gd name="T74" fmla="*/ 99 w 168"/>
                <a:gd name="T75" fmla="*/ 88 h 132"/>
                <a:gd name="T76" fmla="*/ 104 w 168"/>
                <a:gd name="T77" fmla="*/ 79 h 132"/>
                <a:gd name="T78" fmla="*/ 107 w 168"/>
                <a:gd name="T79" fmla="*/ 68 h 132"/>
                <a:gd name="T80" fmla="*/ 108 w 168"/>
                <a:gd name="T81" fmla="*/ 82 h 132"/>
                <a:gd name="T82" fmla="*/ 112 w 168"/>
                <a:gd name="T83" fmla="*/ 119 h 132"/>
                <a:gd name="T84" fmla="*/ 126 w 168"/>
                <a:gd name="T85" fmla="*/ 119 h 132"/>
                <a:gd name="T86" fmla="*/ 131 w 168"/>
                <a:gd name="T87" fmla="*/ 100 h 132"/>
                <a:gd name="T88" fmla="*/ 134 w 168"/>
                <a:gd name="T89" fmla="*/ 84 h 132"/>
                <a:gd name="T90" fmla="*/ 140 w 168"/>
                <a:gd name="T91" fmla="*/ 91 h 132"/>
                <a:gd name="T92" fmla="*/ 144 w 168"/>
                <a:gd name="T93" fmla="*/ 93 h 132"/>
                <a:gd name="T94" fmla="*/ 150 w 168"/>
                <a:gd name="T95" fmla="*/ 93 h 132"/>
                <a:gd name="T96" fmla="*/ 158 w 168"/>
                <a:gd name="T97" fmla="*/ 98 h 132"/>
                <a:gd name="T98" fmla="*/ 168 w 168"/>
                <a:gd name="T99" fmla="*/ 88 h 132"/>
                <a:gd name="T100" fmla="*/ 158 w 168"/>
                <a:gd name="T101" fmla="*/ 78 h 132"/>
                <a:gd name="T102" fmla="*/ 150 w 168"/>
                <a:gd name="T103" fmla="*/ 82 h 132"/>
                <a:gd name="T104" fmla="*/ 147 w 168"/>
                <a:gd name="T105" fmla="*/ 82 h 132"/>
                <a:gd name="T106" fmla="*/ 137 w 168"/>
                <a:gd name="T107" fmla="*/ 67 h 132"/>
                <a:gd name="T108" fmla="*/ 131 w 168"/>
                <a:gd name="T109" fmla="*/ 64 h 132"/>
                <a:gd name="T110" fmla="*/ 127 w 168"/>
                <a:gd name="T111" fmla="*/ 68 h 132"/>
                <a:gd name="T112" fmla="*/ 121 w 168"/>
                <a:gd name="T113" fmla="*/ 98 h 132"/>
                <a:gd name="T114" fmla="*/ 120 w 168"/>
                <a:gd name="T115" fmla="*/ 101 h 132"/>
                <a:gd name="T116" fmla="*/ 119 w 168"/>
                <a:gd name="T117" fmla="*/ 81 h 132"/>
                <a:gd name="T118" fmla="*/ 115 w 168"/>
                <a:gd name="T119" fmla="*/ 34 h 132"/>
                <a:gd name="T120" fmla="*/ 110 w 168"/>
                <a:gd name="T121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8" h="132">
                  <a:moveTo>
                    <a:pt x="45" y="4"/>
                  </a:moveTo>
                  <a:cubicBezTo>
                    <a:pt x="34" y="4"/>
                    <a:pt x="24" y="8"/>
                    <a:pt x="16" y="16"/>
                  </a:cubicBezTo>
                  <a:cubicBezTo>
                    <a:pt x="0" y="32"/>
                    <a:pt x="0" y="57"/>
                    <a:pt x="16" y="7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0" y="105"/>
                    <a:pt x="100" y="103"/>
                    <a:pt x="100" y="101"/>
                  </a:cubicBezTo>
                  <a:cubicBezTo>
                    <a:pt x="97" y="102"/>
                    <a:pt x="93" y="103"/>
                    <a:pt x="89" y="103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6" y="103"/>
                    <a:pt x="59" y="97"/>
                    <a:pt x="59" y="88"/>
                  </a:cubicBezTo>
                  <a:cubicBezTo>
                    <a:pt x="59" y="79"/>
                    <a:pt x="66" y="72"/>
                    <a:pt x="75" y="72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5" y="71"/>
                  </a:cubicBezTo>
                  <a:cubicBezTo>
                    <a:pt x="86" y="67"/>
                    <a:pt x="88" y="59"/>
                    <a:pt x="90" y="52"/>
                  </a:cubicBezTo>
                  <a:cubicBezTo>
                    <a:pt x="91" y="45"/>
                    <a:pt x="91" y="39"/>
                    <a:pt x="93" y="33"/>
                  </a:cubicBezTo>
                  <a:cubicBezTo>
                    <a:pt x="94" y="26"/>
                    <a:pt x="98" y="19"/>
                    <a:pt x="106" y="17"/>
                  </a:cubicBezTo>
                  <a:cubicBezTo>
                    <a:pt x="111" y="16"/>
                    <a:pt x="117" y="18"/>
                    <a:pt x="120" y="21"/>
                  </a:cubicBezTo>
                  <a:cubicBezTo>
                    <a:pt x="123" y="25"/>
                    <a:pt x="124" y="29"/>
                    <a:pt x="125" y="33"/>
                  </a:cubicBezTo>
                  <a:cubicBezTo>
                    <a:pt x="125" y="37"/>
                    <a:pt x="126" y="47"/>
                    <a:pt x="127" y="55"/>
                  </a:cubicBezTo>
                  <a:cubicBezTo>
                    <a:pt x="128" y="54"/>
                    <a:pt x="128" y="54"/>
                    <a:pt x="130" y="53"/>
                  </a:cubicBezTo>
                  <a:cubicBezTo>
                    <a:pt x="136" y="53"/>
                    <a:pt x="141" y="55"/>
                    <a:pt x="144" y="59"/>
                  </a:cubicBezTo>
                  <a:cubicBezTo>
                    <a:pt x="150" y="45"/>
                    <a:pt x="147" y="28"/>
                    <a:pt x="136" y="16"/>
                  </a:cubicBezTo>
                  <a:cubicBezTo>
                    <a:pt x="120" y="0"/>
                    <a:pt x="94" y="0"/>
                    <a:pt x="78" y="16"/>
                  </a:cubicBezTo>
                  <a:cubicBezTo>
                    <a:pt x="77" y="17"/>
                    <a:pt x="76" y="17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5" y="17"/>
                    <a:pt x="74" y="17"/>
                    <a:pt x="73" y="16"/>
                  </a:cubicBezTo>
                  <a:cubicBezTo>
                    <a:pt x="65" y="8"/>
                    <a:pt x="55" y="4"/>
                    <a:pt x="45" y="4"/>
                  </a:cubicBezTo>
                  <a:close/>
                  <a:moveTo>
                    <a:pt x="110" y="27"/>
                  </a:moveTo>
                  <a:cubicBezTo>
                    <a:pt x="107" y="27"/>
                    <a:pt x="104" y="30"/>
                    <a:pt x="103" y="35"/>
                  </a:cubicBezTo>
                  <a:cubicBezTo>
                    <a:pt x="102" y="40"/>
                    <a:pt x="101" y="47"/>
                    <a:pt x="100" y="54"/>
                  </a:cubicBezTo>
                  <a:cubicBezTo>
                    <a:pt x="98" y="62"/>
                    <a:pt x="97" y="70"/>
                    <a:pt x="94" y="75"/>
                  </a:cubicBezTo>
                  <a:cubicBezTo>
                    <a:pt x="93" y="78"/>
                    <a:pt x="92" y="80"/>
                    <a:pt x="91" y="81"/>
                  </a:cubicBezTo>
                  <a:cubicBezTo>
                    <a:pt x="90" y="83"/>
                    <a:pt x="89" y="82"/>
                    <a:pt x="89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2" y="82"/>
                    <a:pt x="70" y="85"/>
                    <a:pt x="70" y="88"/>
                  </a:cubicBezTo>
                  <a:cubicBezTo>
                    <a:pt x="70" y="90"/>
                    <a:pt x="72" y="93"/>
                    <a:pt x="75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3" y="93"/>
                    <a:pt x="96" y="91"/>
                    <a:pt x="99" y="88"/>
                  </a:cubicBezTo>
                  <a:cubicBezTo>
                    <a:pt x="101" y="86"/>
                    <a:pt x="102" y="83"/>
                    <a:pt x="104" y="79"/>
                  </a:cubicBezTo>
                  <a:cubicBezTo>
                    <a:pt x="105" y="76"/>
                    <a:pt x="106" y="72"/>
                    <a:pt x="107" y="68"/>
                  </a:cubicBezTo>
                  <a:cubicBezTo>
                    <a:pt x="107" y="74"/>
                    <a:pt x="107" y="77"/>
                    <a:pt x="108" y="82"/>
                  </a:cubicBezTo>
                  <a:cubicBezTo>
                    <a:pt x="110" y="102"/>
                    <a:pt x="110" y="107"/>
                    <a:pt x="112" y="119"/>
                  </a:cubicBezTo>
                  <a:cubicBezTo>
                    <a:pt x="113" y="128"/>
                    <a:pt x="123" y="126"/>
                    <a:pt x="126" y="119"/>
                  </a:cubicBezTo>
                  <a:cubicBezTo>
                    <a:pt x="129" y="114"/>
                    <a:pt x="130" y="107"/>
                    <a:pt x="131" y="100"/>
                  </a:cubicBezTo>
                  <a:cubicBezTo>
                    <a:pt x="133" y="92"/>
                    <a:pt x="133" y="90"/>
                    <a:pt x="134" y="84"/>
                  </a:cubicBezTo>
                  <a:cubicBezTo>
                    <a:pt x="137" y="88"/>
                    <a:pt x="140" y="91"/>
                    <a:pt x="140" y="91"/>
                  </a:cubicBezTo>
                  <a:cubicBezTo>
                    <a:pt x="140" y="92"/>
                    <a:pt x="142" y="93"/>
                    <a:pt x="144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2" y="96"/>
                    <a:pt x="155" y="98"/>
                    <a:pt x="158" y="98"/>
                  </a:cubicBezTo>
                  <a:cubicBezTo>
                    <a:pt x="164" y="98"/>
                    <a:pt x="168" y="93"/>
                    <a:pt x="168" y="88"/>
                  </a:cubicBezTo>
                  <a:cubicBezTo>
                    <a:pt x="168" y="82"/>
                    <a:pt x="164" y="78"/>
                    <a:pt x="158" y="78"/>
                  </a:cubicBezTo>
                  <a:cubicBezTo>
                    <a:pt x="155" y="78"/>
                    <a:pt x="152" y="80"/>
                    <a:pt x="150" y="82"/>
                  </a:cubicBezTo>
                  <a:cubicBezTo>
                    <a:pt x="147" y="82"/>
                    <a:pt x="147" y="82"/>
                    <a:pt x="147" y="82"/>
                  </a:cubicBezTo>
                  <a:cubicBezTo>
                    <a:pt x="145" y="81"/>
                    <a:pt x="141" y="76"/>
                    <a:pt x="137" y="67"/>
                  </a:cubicBezTo>
                  <a:cubicBezTo>
                    <a:pt x="136" y="65"/>
                    <a:pt x="133" y="64"/>
                    <a:pt x="131" y="64"/>
                  </a:cubicBezTo>
                  <a:cubicBezTo>
                    <a:pt x="129" y="64"/>
                    <a:pt x="127" y="66"/>
                    <a:pt x="127" y="68"/>
                  </a:cubicBezTo>
                  <a:cubicBezTo>
                    <a:pt x="127" y="68"/>
                    <a:pt x="124" y="84"/>
                    <a:pt x="121" y="98"/>
                  </a:cubicBezTo>
                  <a:cubicBezTo>
                    <a:pt x="121" y="99"/>
                    <a:pt x="121" y="100"/>
                    <a:pt x="120" y="101"/>
                  </a:cubicBezTo>
                  <a:cubicBezTo>
                    <a:pt x="120" y="94"/>
                    <a:pt x="119" y="92"/>
                    <a:pt x="119" y="81"/>
                  </a:cubicBezTo>
                  <a:cubicBezTo>
                    <a:pt x="117" y="62"/>
                    <a:pt x="115" y="41"/>
                    <a:pt x="115" y="34"/>
                  </a:cubicBezTo>
                  <a:cubicBezTo>
                    <a:pt x="114" y="29"/>
                    <a:pt x="112" y="27"/>
                    <a:pt x="110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5803921" y="5763822"/>
              <a:ext cx="584157" cy="563624"/>
            </a:xfrm>
            <a:prstGeom prst="roundRect">
              <a:avLst>
                <a:gd name="adj" fmla="val 6879"/>
              </a:avLst>
            </a:prstGeom>
            <a:noFill/>
            <a:ln w="20320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900139" y="5935574"/>
              <a:ext cx="325116" cy="250159"/>
              <a:chOff x="3812546" y="4935519"/>
              <a:chExt cx="499285" cy="384173"/>
            </a:xfrm>
            <a:solidFill>
              <a:schemeClr val="accent4"/>
            </a:solidFill>
          </p:grpSpPr>
          <p:sp>
            <p:nvSpPr>
              <p:cNvPr id="38" name="Freeform 64"/>
              <p:cNvSpPr>
                <a:spLocks noEditPoints="1"/>
              </p:cNvSpPr>
              <p:nvPr/>
            </p:nvSpPr>
            <p:spPr bwMode="auto">
              <a:xfrm>
                <a:off x="3812546" y="4935519"/>
                <a:ext cx="499285" cy="384173"/>
              </a:xfrm>
              <a:custGeom>
                <a:avLst/>
                <a:gdLst>
                  <a:gd name="T0" fmla="*/ 125 w 192"/>
                  <a:gd name="T1" fmla="*/ 15 h 148"/>
                  <a:gd name="T2" fmla="*/ 133 w 192"/>
                  <a:gd name="T3" fmla="*/ 0 h 148"/>
                  <a:gd name="T4" fmla="*/ 110 w 192"/>
                  <a:gd name="T5" fmla="*/ 6 h 148"/>
                  <a:gd name="T6" fmla="*/ 115 w 192"/>
                  <a:gd name="T7" fmla="*/ 22 h 148"/>
                  <a:gd name="T8" fmla="*/ 110 w 192"/>
                  <a:gd name="T9" fmla="*/ 6 h 148"/>
                  <a:gd name="T10" fmla="*/ 137 w 192"/>
                  <a:gd name="T11" fmla="*/ 17 h 148"/>
                  <a:gd name="T12" fmla="*/ 153 w 192"/>
                  <a:gd name="T13" fmla="*/ 12 h 148"/>
                  <a:gd name="T14" fmla="*/ 129 w 192"/>
                  <a:gd name="T15" fmla="*/ 23 h 148"/>
                  <a:gd name="T16" fmla="*/ 121 w 192"/>
                  <a:gd name="T17" fmla="*/ 38 h 148"/>
                  <a:gd name="T18" fmla="*/ 137 w 192"/>
                  <a:gd name="T19" fmla="*/ 30 h 148"/>
                  <a:gd name="T20" fmla="*/ 159 w 192"/>
                  <a:gd name="T21" fmla="*/ 27 h 148"/>
                  <a:gd name="T22" fmla="*/ 144 w 192"/>
                  <a:gd name="T23" fmla="*/ 34 h 148"/>
                  <a:gd name="T24" fmla="*/ 159 w 192"/>
                  <a:gd name="T25" fmla="*/ 27 h 148"/>
                  <a:gd name="T26" fmla="*/ 0 w 192"/>
                  <a:gd name="T27" fmla="*/ 37 h 148"/>
                  <a:gd name="T28" fmla="*/ 9 w 192"/>
                  <a:gd name="T29" fmla="*/ 132 h 148"/>
                  <a:gd name="T30" fmla="*/ 43 w 192"/>
                  <a:gd name="T31" fmla="*/ 110 h 148"/>
                  <a:gd name="T32" fmla="*/ 104 w 192"/>
                  <a:gd name="T33" fmla="*/ 132 h 148"/>
                  <a:gd name="T34" fmla="*/ 108 w 192"/>
                  <a:gd name="T35" fmla="*/ 36 h 148"/>
                  <a:gd name="T36" fmla="*/ 9 w 192"/>
                  <a:gd name="T37" fmla="*/ 28 h 148"/>
                  <a:gd name="T38" fmla="*/ 60 w 192"/>
                  <a:gd name="T39" fmla="*/ 44 h 148"/>
                  <a:gd name="T40" fmla="*/ 76 w 192"/>
                  <a:gd name="T41" fmla="*/ 60 h 148"/>
                  <a:gd name="T42" fmla="*/ 60 w 192"/>
                  <a:gd name="T43" fmla="*/ 76 h 148"/>
                  <a:gd name="T44" fmla="*/ 44 w 192"/>
                  <a:gd name="T45" fmla="*/ 92 h 148"/>
                  <a:gd name="T46" fmla="*/ 28 w 192"/>
                  <a:gd name="T47" fmla="*/ 76 h 148"/>
                  <a:gd name="T48" fmla="*/ 44 w 192"/>
                  <a:gd name="T49" fmla="*/ 60 h 148"/>
                  <a:gd name="T50" fmla="*/ 121 w 192"/>
                  <a:gd name="T51" fmla="*/ 48 h 148"/>
                  <a:gd name="T52" fmla="*/ 116 w 192"/>
                  <a:gd name="T53" fmla="*/ 127 h 148"/>
                  <a:gd name="T54" fmla="*/ 131 w 192"/>
                  <a:gd name="T55" fmla="*/ 132 h 148"/>
                  <a:gd name="T56" fmla="*/ 176 w 192"/>
                  <a:gd name="T57" fmla="*/ 132 h 148"/>
                  <a:gd name="T58" fmla="*/ 192 w 192"/>
                  <a:gd name="T59" fmla="*/ 120 h 148"/>
                  <a:gd name="T60" fmla="*/ 184 w 192"/>
                  <a:gd name="T61" fmla="*/ 88 h 148"/>
                  <a:gd name="T62" fmla="*/ 166 w 192"/>
                  <a:gd name="T63" fmla="*/ 76 h 148"/>
                  <a:gd name="T64" fmla="*/ 143 w 192"/>
                  <a:gd name="T65" fmla="*/ 48 h 148"/>
                  <a:gd name="T66" fmla="*/ 43 w 192"/>
                  <a:gd name="T67" fmla="*/ 116 h 148"/>
                  <a:gd name="T68" fmla="*/ 43 w 192"/>
                  <a:gd name="T69" fmla="*/ 148 h 148"/>
                  <a:gd name="T70" fmla="*/ 43 w 192"/>
                  <a:gd name="T71" fmla="*/ 116 h 148"/>
                  <a:gd name="T72" fmla="*/ 138 w 192"/>
                  <a:gd name="T73" fmla="*/ 132 h 148"/>
                  <a:gd name="T74" fmla="*/ 170 w 192"/>
                  <a:gd name="T75" fmla="*/ 13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48">
                    <a:moveTo>
                      <a:pt x="125" y="0"/>
                    </a:moveTo>
                    <a:cubicBezTo>
                      <a:pt x="125" y="15"/>
                      <a:pt x="125" y="15"/>
                      <a:pt x="125" y="15"/>
                    </a:cubicBezTo>
                    <a:cubicBezTo>
                      <a:pt x="132" y="15"/>
                      <a:pt x="132" y="15"/>
                      <a:pt x="132" y="15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25" y="0"/>
                    </a:lnTo>
                    <a:close/>
                    <a:moveTo>
                      <a:pt x="110" y="6"/>
                    </a:moveTo>
                    <a:cubicBezTo>
                      <a:pt x="104" y="12"/>
                      <a:pt x="104" y="12"/>
                      <a:pt x="104" y="12"/>
                    </a:cubicBezTo>
                    <a:cubicBezTo>
                      <a:pt x="115" y="22"/>
                      <a:pt x="115" y="22"/>
                      <a:pt x="115" y="22"/>
                    </a:cubicBezTo>
                    <a:cubicBezTo>
                      <a:pt x="120" y="18"/>
                      <a:pt x="120" y="18"/>
                      <a:pt x="120" y="18"/>
                    </a:cubicBezTo>
                    <a:lnTo>
                      <a:pt x="110" y="6"/>
                    </a:lnTo>
                    <a:close/>
                    <a:moveTo>
                      <a:pt x="148" y="6"/>
                    </a:moveTo>
                    <a:cubicBezTo>
                      <a:pt x="137" y="17"/>
                      <a:pt x="137" y="17"/>
                      <a:pt x="137" y="17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53" y="12"/>
                      <a:pt x="153" y="12"/>
                      <a:pt x="153" y="12"/>
                    </a:cubicBezTo>
                    <a:lnTo>
                      <a:pt x="148" y="6"/>
                    </a:lnTo>
                    <a:close/>
                    <a:moveTo>
                      <a:pt x="129" y="23"/>
                    </a:moveTo>
                    <a:cubicBezTo>
                      <a:pt x="125" y="23"/>
                      <a:pt x="121" y="26"/>
                      <a:pt x="121" y="30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26"/>
                      <a:pt x="133" y="23"/>
                      <a:pt x="129" y="23"/>
                    </a:cubicBezTo>
                    <a:close/>
                    <a:moveTo>
                      <a:pt x="159" y="27"/>
                    </a:move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59" y="34"/>
                      <a:pt x="159" y="34"/>
                      <a:pt x="159" y="34"/>
                    </a:cubicBezTo>
                    <a:lnTo>
                      <a:pt x="159" y="27"/>
                    </a:lnTo>
                    <a:close/>
                    <a:moveTo>
                      <a:pt x="9" y="28"/>
                    </a:moveTo>
                    <a:cubicBezTo>
                      <a:pt x="2" y="28"/>
                      <a:pt x="0" y="31"/>
                      <a:pt x="0" y="37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30"/>
                      <a:pt x="2" y="132"/>
                      <a:pt x="9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20"/>
                      <a:pt x="30" y="110"/>
                      <a:pt x="43" y="110"/>
                    </a:cubicBezTo>
                    <a:cubicBezTo>
                      <a:pt x="55" y="110"/>
                      <a:pt x="65" y="120"/>
                      <a:pt x="66" y="132"/>
                    </a:cubicBezTo>
                    <a:cubicBezTo>
                      <a:pt x="104" y="132"/>
                      <a:pt x="104" y="132"/>
                      <a:pt x="104" y="132"/>
                    </a:cubicBezTo>
                    <a:cubicBezTo>
                      <a:pt x="107" y="132"/>
                      <a:pt x="108" y="130"/>
                      <a:pt x="108" y="127"/>
                    </a:cubicBezTo>
                    <a:cubicBezTo>
                      <a:pt x="108" y="36"/>
                      <a:pt x="108" y="36"/>
                      <a:pt x="108" y="36"/>
                    </a:cubicBezTo>
                    <a:cubicBezTo>
                      <a:pt x="108" y="31"/>
                      <a:pt x="104" y="28"/>
                      <a:pt x="99" y="28"/>
                    </a:cubicBezTo>
                    <a:lnTo>
                      <a:pt x="9" y="28"/>
                    </a:lnTo>
                    <a:close/>
                    <a:moveTo>
                      <a:pt x="44" y="44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44" y="60"/>
                      <a:pt x="44" y="60"/>
                      <a:pt x="44" y="60"/>
                    </a:cubicBezTo>
                    <a:lnTo>
                      <a:pt x="44" y="44"/>
                    </a:lnTo>
                    <a:close/>
                    <a:moveTo>
                      <a:pt x="121" y="48"/>
                    </a:moveTo>
                    <a:cubicBezTo>
                      <a:pt x="119" y="48"/>
                      <a:pt x="116" y="50"/>
                      <a:pt x="116" y="53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6" y="131"/>
                      <a:pt x="117" y="132"/>
                      <a:pt x="120" y="132"/>
                    </a:cubicBezTo>
                    <a:cubicBezTo>
                      <a:pt x="131" y="132"/>
                      <a:pt x="131" y="132"/>
                      <a:pt x="131" y="132"/>
                    </a:cubicBezTo>
                    <a:cubicBezTo>
                      <a:pt x="131" y="120"/>
                      <a:pt x="141" y="110"/>
                      <a:pt x="153" y="110"/>
                    </a:cubicBezTo>
                    <a:cubicBezTo>
                      <a:pt x="165" y="110"/>
                      <a:pt x="175" y="120"/>
                      <a:pt x="176" y="132"/>
                    </a:cubicBezTo>
                    <a:cubicBezTo>
                      <a:pt x="181" y="132"/>
                      <a:pt x="181" y="132"/>
                      <a:pt x="181" y="132"/>
                    </a:cubicBezTo>
                    <a:cubicBezTo>
                      <a:pt x="189" y="132"/>
                      <a:pt x="192" y="129"/>
                      <a:pt x="192" y="120"/>
                    </a:cubicBezTo>
                    <a:cubicBezTo>
                      <a:pt x="192" y="103"/>
                      <a:pt x="192" y="103"/>
                      <a:pt x="192" y="103"/>
                    </a:cubicBezTo>
                    <a:cubicBezTo>
                      <a:pt x="192" y="96"/>
                      <a:pt x="187" y="91"/>
                      <a:pt x="184" y="88"/>
                    </a:cubicBezTo>
                    <a:cubicBezTo>
                      <a:pt x="179" y="86"/>
                      <a:pt x="175" y="83"/>
                      <a:pt x="170" y="80"/>
                    </a:cubicBezTo>
                    <a:cubicBezTo>
                      <a:pt x="168" y="78"/>
                      <a:pt x="167" y="78"/>
                      <a:pt x="166" y="76"/>
                    </a:cubicBezTo>
                    <a:cubicBezTo>
                      <a:pt x="153" y="54"/>
                      <a:pt x="153" y="54"/>
                      <a:pt x="153" y="54"/>
                    </a:cubicBezTo>
                    <a:cubicBezTo>
                      <a:pt x="151" y="50"/>
                      <a:pt x="147" y="49"/>
                      <a:pt x="143" y="48"/>
                    </a:cubicBezTo>
                    <a:lnTo>
                      <a:pt x="121" y="48"/>
                    </a:lnTo>
                    <a:close/>
                    <a:moveTo>
                      <a:pt x="43" y="116"/>
                    </a:moveTo>
                    <a:cubicBezTo>
                      <a:pt x="34" y="116"/>
                      <a:pt x="26" y="123"/>
                      <a:pt x="26" y="132"/>
                    </a:cubicBezTo>
                    <a:cubicBezTo>
                      <a:pt x="26" y="141"/>
                      <a:pt x="34" y="148"/>
                      <a:pt x="43" y="148"/>
                    </a:cubicBezTo>
                    <a:cubicBezTo>
                      <a:pt x="51" y="148"/>
                      <a:pt x="59" y="141"/>
                      <a:pt x="59" y="132"/>
                    </a:cubicBezTo>
                    <a:cubicBezTo>
                      <a:pt x="59" y="123"/>
                      <a:pt x="51" y="116"/>
                      <a:pt x="43" y="116"/>
                    </a:cubicBezTo>
                    <a:close/>
                    <a:moveTo>
                      <a:pt x="154" y="116"/>
                    </a:moveTo>
                    <a:cubicBezTo>
                      <a:pt x="145" y="116"/>
                      <a:pt x="138" y="123"/>
                      <a:pt x="138" y="132"/>
                    </a:cubicBezTo>
                    <a:cubicBezTo>
                      <a:pt x="138" y="141"/>
                      <a:pt x="145" y="148"/>
                      <a:pt x="154" y="148"/>
                    </a:cubicBezTo>
                    <a:cubicBezTo>
                      <a:pt x="163" y="148"/>
                      <a:pt x="170" y="141"/>
                      <a:pt x="170" y="132"/>
                    </a:cubicBezTo>
                    <a:cubicBezTo>
                      <a:pt x="170" y="123"/>
                      <a:pt x="163" y="116"/>
                      <a:pt x="154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5"/>
              <p:cNvSpPr/>
              <p:nvPr/>
            </p:nvSpPr>
            <p:spPr bwMode="auto">
              <a:xfrm>
                <a:off x="4145403" y="5081143"/>
                <a:ext cx="70732" cy="62411"/>
              </a:xfrm>
              <a:custGeom>
                <a:avLst/>
                <a:gdLst>
                  <a:gd name="T0" fmla="*/ 3 w 27"/>
                  <a:gd name="T1" fmla="*/ 0 h 24"/>
                  <a:gd name="T2" fmla="*/ 0 w 27"/>
                  <a:gd name="T3" fmla="*/ 3 h 24"/>
                  <a:gd name="T4" fmla="*/ 0 w 27"/>
                  <a:gd name="T5" fmla="*/ 21 h 24"/>
                  <a:gd name="T6" fmla="*/ 4 w 27"/>
                  <a:gd name="T7" fmla="*/ 24 h 24"/>
                  <a:gd name="T8" fmla="*/ 23 w 27"/>
                  <a:gd name="T9" fmla="*/ 24 h 24"/>
                  <a:gd name="T10" fmla="*/ 26 w 27"/>
                  <a:gd name="T11" fmla="*/ 20 h 24"/>
                  <a:gd name="T12" fmla="*/ 19 w 27"/>
                  <a:gd name="T13" fmla="*/ 3 h 24"/>
                  <a:gd name="T14" fmla="*/ 13 w 27"/>
                  <a:gd name="T15" fmla="*/ 0 h 24"/>
                  <a:gd name="T16" fmla="*/ 3 w 2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24">
                    <a:moveTo>
                      <a:pt x="3" y="0"/>
                    </a:moveTo>
                    <a:cubicBezTo>
                      <a:pt x="1" y="0"/>
                      <a:pt x="0" y="1"/>
                      <a:pt x="0" y="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2" y="24"/>
                      <a:pt x="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24"/>
                      <a:pt x="27" y="22"/>
                      <a:pt x="26" y="2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37" name="圆角矩形 36"/>
            <p:cNvSpPr/>
            <p:nvPr/>
          </p:nvSpPr>
          <p:spPr>
            <a:xfrm>
              <a:off x="6795903" y="5793861"/>
              <a:ext cx="533586" cy="533585"/>
            </a:xfrm>
            <a:prstGeom prst="roundRect">
              <a:avLst>
                <a:gd name="adj" fmla="val 6879"/>
              </a:avLst>
            </a:prstGeom>
            <a:noFill/>
            <a:ln w="20320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5679125" y="2335817"/>
            <a:ext cx="246221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400" dirty="0"/>
              <a:t>填写医疗机构名称</a:t>
            </a:r>
            <a:endParaRPr lang="zh-CN" altLang="en-US" sz="2400" dirty="0"/>
          </a:p>
        </p:txBody>
      </p:sp>
      <p:grpSp>
        <p:nvGrpSpPr>
          <p:cNvPr id="41" name="组合 40"/>
          <p:cNvGrpSpPr/>
          <p:nvPr/>
        </p:nvGrpSpPr>
        <p:grpSpPr>
          <a:xfrm>
            <a:off x="733965" y="550230"/>
            <a:ext cx="756935" cy="756185"/>
            <a:chOff x="574308" y="523379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574308" y="523379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tx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839597" y="753151"/>
              <a:ext cx="226356" cy="296640"/>
              <a:chOff x="3117707" y="1776154"/>
              <a:chExt cx="303732" cy="398042"/>
            </a:xfrm>
            <a:solidFill>
              <a:schemeClr val="bg1"/>
            </a:solidFill>
          </p:grpSpPr>
          <p:sp>
            <p:nvSpPr>
              <p:cNvPr id="39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2" name="矩形 41"/>
          <p:cNvSpPr/>
          <p:nvPr/>
        </p:nvSpPr>
        <p:spPr>
          <a:xfrm>
            <a:off x="5679125" y="2808958"/>
            <a:ext cx="4960043" cy="12541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200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字以内，据统计每页幻灯片的播放时间最好控制在</a:t>
            </a:r>
            <a:r>
              <a:rPr lang="en-US" altLang="zh-CN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5</a:t>
            </a:r>
            <a:r>
              <a:rPr lang="zh-CN" alt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分钟之内。此处添加详细文本描述。</a:t>
            </a:r>
            <a:endParaRPr lang="zh-CN" altLang="en-US" sz="16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73" b="2874"/>
          <a:stretch>
            <a:fillRect/>
          </a:stretch>
        </p:blipFill>
        <p:spPr>
          <a:xfrm>
            <a:off x="1490900" y="2289977"/>
            <a:ext cx="3558826" cy="3542681"/>
          </a:xfrm>
          <a:prstGeom prst="rect">
            <a:avLst/>
          </a:prstGeom>
          <a:effectLst>
            <a:outerShdw blurRad="50800" dist="254000" dir="2700000" algn="tl" rotWithShape="0">
              <a:prstClr val="black">
                <a:alpha val="15000"/>
              </a:prstClr>
            </a:outerShdw>
          </a:effectLst>
        </p:spPr>
      </p:pic>
      <p:grpSp>
        <p:nvGrpSpPr>
          <p:cNvPr id="44" name="组合 43"/>
          <p:cNvGrpSpPr/>
          <p:nvPr/>
        </p:nvGrpSpPr>
        <p:grpSpPr>
          <a:xfrm>
            <a:off x="6014299" y="4707876"/>
            <a:ext cx="317874" cy="416574"/>
            <a:chOff x="3117707" y="1776154"/>
            <a:chExt cx="303732" cy="398042"/>
          </a:xfrm>
          <a:solidFill>
            <a:schemeClr val="accent1"/>
          </a:solidFill>
        </p:grpSpPr>
        <p:sp>
          <p:nvSpPr>
            <p:cNvPr id="45" name="Freeform 52"/>
            <p:cNvSpPr>
              <a:spLocks noEditPoints="1"/>
            </p:cNvSpPr>
            <p:nvPr/>
          </p:nvSpPr>
          <p:spPr bwMode="auto">
            <a:xfrm>
              <a:off x="3117707" y="1776154"/>
              <a:ext cx="303732" cy="398042"/>
            </a:xfrm>
            <a:custGeom>
              <a:avLst/>
              <a:gdLst>
                <a:gd name="T0" fmla="*/ 59 w 117"/>
                <a:gd name="T1" fmla="*/ 0 h 153"/>
                <a:gd name="T2" fmla="*/ 32 w 117"/>
                <a:gd name="T3" fmla="*/ 29 h 153"/>
                <a:gd name="T4" fmla="*/ 38 w 117"/>
                <a:gd name="T5" fmla="*/ 47 h 153"/>
                <a:gd name="T6" fmla="*/ 38 w 117"/>
                <a:gd name="T7" fmla="*/ 47 h 153"/>
                <a:gd name="T8" fmla="*/ 57 w 117"/>
                <a:gd name="T9" fmla="*/ 68 h 153"/>
                <a:gd name="T10" fmla="*/ 59 w 117"/>
                <a:gd name="T11" fmla="*/ 68 h 153"/>
                <a:gd name="T12" fmla="*/ 60 w 117"/>
                <a:gd name="T13" fmla="*/ 68 h 153"/>
                <a:gd name="T14" fmla="*/ 81 w 117"/>
                <a:gd name="T15" fmla="*/ 44 h 153"/>
                <a:gd name="T16" fmla="*/ 84 w 117"/>
                <a:gd name="T17" fmla="*/ 30 h 153"/>
                <a:gd name="T18" fmla="*/ 59 w 117"/>
                <a:gd name="T19" fmla="*/ 0 h 153"/>
                <a:gd name="T20" fmla="*/ 39 w 117"/>
                <a:gd name="T21" fmla="*/ 62 h 153"/>
                <a:gd name="T22" fmla="*/ 30 w 117"/>
                <a:gd name="T23" fmla="*/ 75 h 153"/>
                <a:gd name="T24" fmla="*/ 37 w 117"/>
                <a:gd name="T25" fmla="*/ 99 h 153"/>
                <a:gd name="T26" fmla="*/ 51 w 117"/>
                <a:gd name="T27" fmla="*/ 112 h 153"/>
                <a:gd name="T28" fmla="*/ 52 w 117"/>
                <a:gd name="T29" fmla="*/ 138 h 153"/>
                <a:gd name="T30" fmla="*/ 40 w 117"/>
                <a:gd name="T31" fmla="*/ 143 h 153"/>
                <a:gd name="T32" fmla="*/ 47 w 117"/>
                <a:gd name="T33" fmla="*/ 136 h 153"/>
                <a:gd name="T34" fmla="*/ 49 w 117"/>
                <a:gd name="T35" fmla="*/ 119 h 153"/>
                <a:gd name="T36" fmla="*/ 39 w 117"/>
                <a:gd name="T37" fmla="*/ 107 h 153"/>
                <a:gd name="T38" fmla="*/ 26 w 117"/>
                <a:gd name="T39" fmla="*/ 110 h 153"/>
                <a:gd name="T40" fmla="*/ 20 w 117"/>
                <a:gd name="T41" fmla="*/ 129 h 153"/>
                <a:gd name="T42" fmla="*/ 27 w 117"/>
                <a:gd name="T43" fmla="*/ 136 h 153"/>
                <a:gd name="T44" fmla="*/ 23 w 117"/>
                <a:gd name="T45" fmla="*/ 143 h 153"/>
                <a:gd name="T46" fmla="*/ 16 w 117"/>
                <a:gd name="T47" fmla="*/ 131 h 153"/>
                <a:gd name="T48" fmla="*/ 29 w 117"/>
                <a:gd name="T49" fmla="*/ 103 h 153"/>
                <a:gd name="T50" fmla="*/ 29 w 117"/>
                <a:gd name="T51" fmla="*/ 87 h 153"/>
                <a:gd name="T52" fmla="*/ 28 w 117"/>
                <a:gd name="T53" fmla="*/ 64 h 153"/>
                <a:gd name="T54" fmla="*/ 4 w 117"/>
                <a:gd name="T55" fmla="*/ 80 h 153"/>
                <a:gd name="T56" fmla="*/ 2 w 117"/>
                <a:gd name="T57" fmla="*/ 106 h 153"/>
                <a:gd name="T58" fmla="*/ 2 w 117"/>
                <a:gd name="T59" fmla="*/ 134 h 153"/>
                <a:gd name="T60" fmla="*/ 22 w 117"/>
                <a:gd name="T61" fmla="*/ 152 h 153"/>
                <a:gd name="T62" fmla="*/ 100 w 117"/>
                <a:gd name="T63" fmla="*/ 152 h 153"/>
                <a:gd name="T64" fmla="*/ 116 w 117"/>
                <a:gd name="T65" fmla="*/ 138 h 153"/>
                <a:gd name="T66" fmla="*/ 117 w 117"/>
                <a:gd name="T67" fmla="*/ 115 h 153"/>
                <a:gd name="T68" fmla="*/ 116 w 117"/>
                <a:gd name="T69" fmla="*/ 88 h 153"/>
                <a:gd name="T70" fmla="*/ 102 w 117"/>
                <a:gd name="T71" fmla="*/ 69 h 153"/>
                <a:gd name="T72" fmla="*/ 84 w 117"/>
                <a:gd name="T73" fmla="*/ 63 h 153"/>
                <a:gd name="T74" fmla="*/ 86 w 117"/>
                <a:gd name="T75" fmla="*/ 82 h 153"/>
                <a:gd name="T76" fmla="*/ 82 w 117"/>
                <a:gd name="T77" fmla="*/ 115 h 153"/>
                <a:gd name="T78" fmla="*/ 91 w 117"/>
                <a:gd name="T79" fmla="*/ 131 h 153"/>
                <a:gd name="T80" fmla="*/ 74 w 117"/>
                <a:gd name="T81" fmla="*/ 134 h 153"/>
                <a:gd name="T82" fmla="*/ 77 w 117"/>
                <a:gd name="T83" fmla="*/ 116 h 153"/>
                <a:gd name="T84" fmla="*/ 83 w 117"/>
                <a:gd name="T85" fmla="*/ 80 h 153"/>
                <a:gd name="T86" fmla="*/ 79 w 117"/>
                <a:gd name="T87" fmla="*/ 64 h 153"/>
                <a:gd name="T88" fmla="*/ 75 w 117"/>
                <a:gd name="T89" fmla="*/ 73 h 153"/>
                <a:gd name="T90" fmla="*/ 62 w 117"/>
                <a:gd name="T91" fmla="*/ 109 h 153"/>
                <a:gd name="T92" fmla="*/ 53 w 117"/>
                <a:gd name="T93" fmla="*/ 105 h 153"/>
                <a:gd name="T94" fmla="*/ 39 w 117"/>
                <a:gd name="T95" fmla="*/ 62 h 153"/>
                <a:gd name="T96" fmla="*/ 55 w 117"/>
                <a:gd name="T97" fmla="*/ 72 h 153"/>
                <a:gd name="T98" fmla="*/ 51 w 117"/>
                <a:gd name="T99" fmla="*/ 75 h 153"/>
                <a:gd name="T100" fmla="*/ 51 w 117"/>
                <a:gd name="T101" fmla="*/ 77 h 153"/>
                <a:gd name="T102" fmla="*/ 55 w 117"/>
                <a:gd name="T103" fmla="*/ 80 h 153"/>
                <a:gd name="T104" fmla="*/ 53 w 117"/>
                <a:gd name="T105" fmla="*/ 89 h 153"/>
                <a:gd name="T106" fmla="*/ 53 w 117"/>
                <a:gd name="T107" fmla="*/ 91 h 153"/>
                <a:gd name="T108" fmla="*/ 58 w 117"/>
                <a:gd name="T109" fmla="*/ 107 h 153"/>
                <a:gd name="T110" fmla="*/ 60 w 117"/>
                <a:gd name="T111" fmla="*/ 107 h 153"/>
                <a:gd name="T112" fmla="*/ 65 w 117"/>
                <a:gd name="T113" fmla="*/ 91 h 153"/>
                <a:gd name="T114" fmla="*/ 65 w 117"/>
                <a:gd name="T115" fmla="*/ 89 h 153"/>
                <a:gd name="T116" fmla="*/ 62 w 117"/>
                <a:gd name="T117" fmla="*/ 80 h 153"/>
                <a:gd name="T118" fmla="*/ 65 w 117"/>
                <a:gd name="T119" fmla="*/ 77 h 153"/>
                <a:gd name="T120" fmla="*/ 65 w 117"/>
                <a:gd name="T121" fmla="*/ 75 h 153"/>
                <a:gd name="T122" fmla="*/ 62 w 117"/>
                <a:gd name="T123" fmla="*/ 72 h 153"/>
                <a:gd name="T124" fmla="*/ 55 w 117"/>
                <a:gd name="T125" fmla="*/ 7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7" h="153">
                  <a:moveTo>
                    <a:pt x="59" y="0"/>
                  </a:moveTo>
                  <a:cubicBezTo>
                    <a:pt x="43" y="0"/>
                    <a:pt x="32" y="12"/>
                    <a:pt x="32" y="29"/>
                  </a:cubicBezTo>
                  <a:cubicBezTo>
                    <a:pt x="32" y="37"/>
                    <a:pt x="33" y="41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40" y="58"/>
                    <a:pt x="47" y="64"/>
                    <a:pt x="57" y="68"/>
                  </a:cubicBezTo>
                  <a:cubicBezTo>
                    <a:pt x="57" y="68"/>
                    <a:pt x="58" y="68"/>
                    <a:pt x="59" y="68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72" y="65"/>
                    <a:pt x="77" y="55"/>
                    <a:pt x="81" y="44"/>
                  </a:cubicBezTo>
                  <a:cubicBezTo>
                    <a:pt x="85" y="40"/>
                    <a:pt x="84" y="37"/>
                    <a:pt x="84" y="30"/>
                  </a:cubicBezTo>
                  <a:cubicBezTo>
                    <a:pt x="84" y="13"/>
                    <a:pt x="74" y="0"/>
                    <a:pt x="59" y="0"/>
                  </a:cubicBezTo>
                  <a:close/>
                  <a:moveTo>
                    <a:pt x="39" y="62"/>
                  </a:moveTo>
                  <a:cubicBezTo>
                    <a:pt x="33" y="62"/>
                    <a:pt x="29" y="69"/>
                    <a:pt x="30" y="75"/>
                  </a:cubicBezTo>
                  <a:cubicBezTo>
                    <a:pt x="31" y="83"/>
                    <a:pt x="37" y="90"/>
                    <a:pt x="37" y="99"/>
                  </a:cubicBezTo>
                  <a:cubicBezTo>
                    <a:pt x="39" y="105"/>
                    <a:pt x="48" y="105"/>
                    <a:pt x="51" y="112"/>
                  </a:cubicBezTo>
                  <a:cubicBezTo>
                    <a:pt x="55" y="120"/>
                    <a:pt x="57" y="130"/>
                    <a:pt x="52" y="138"/>
                  </a:cubicBezTo>
                  <a:cubicBezTo>
                    <a:pt x="48" y="141"/>
                    <a:pt x="44" y="146"/>
                    <a:pt x="40" y="143"/>
                  </a:cubicBezTo>
                  <a:cubicBezTo>
                    <a:pt x="35" y="138"/>
                    <a:pt x="43" y="134"/>
                    <a:pt x="47" y="136"/>
                  </a:cubicBezTo>
                  <a:cubicBezTo>
                    <a:pt x="52" y="132"/>
                    <a:pt x="51" y="125"/>
                    <a:pt x="49" y="119"/>
                  </a:cubicBezTo>
                  <a:cubicBezTo>
                    <a:pt x="47" y="114"/>
                    <a:pt x="44" y="109"/>
                    <a:pt x="39" y="107"/>
                  </a:cubicBezTo>
                  <a:cubicBezTo>
                    <a:pt x="35" y="112"/>
                    <a:pt x="30" y="105"/>
                    <a:pt x="26" y="110"/>
                  </a:cubicBezTo>
                  <a:cubicBezTo>
                    <a:pt x="22" y="115"/>
                    <a:pt x="20" y="122"/>
                    <a:pt x="20" y="129"/>
                  </a:cubicBezTo>
                  <a:cubicBezTo>
                    <a:pt x="20" y="133"/>
                    <a:pt x="23" y="138"/>
                    <a:pt x="27" y="136"/>
                  </a:cubicBezTo>
                  <a:cubicBezTo>
                    <a:pt x="34" y="137"/>
                    <a:pt x="29" y="148"/>
                    <a:pt x="23" y="143"/>
                  </a:cubicBezTo>
                  <a:cubicBezTo>
                    <a:pt x="21" y="139"/>
                    <a:pt x="16" y="137"/>
                    <a:pt x="16" y="131"/>
                  </a:cubicBezTo>
                  <a:cubicBezTo>
                    <a:pt x="15" y="120"/>
                    <a:pt x="19" y="109"/>
                    <a:pt x="29" y="103"/>
                  </a:cubicBezTo>
                  <a:cubicBezTo>
                    <a:pt x="35" y="100"/>
                    <a:pt x="32" y="92"/>
                    <a:pt x="29" y="87"/>
                  </a:cubicBezTo>
                  <a:cubicBezTo>
                    <a:pt x="26" y="80"/>
                    <a:pt x="24" y="71"/>
                    <a:pt x="28" y="64"/>
                  </a:cubicBezTo>
                  <a:cubicBezTo>
                    <a:pt x="19" y="67"/>
                    <a:pt x="8" y="70"/>
                    <a:pt x="4" y="80"/>
                  </a:cubicBezTo>
                  <a:cubicBezTo>
                    <a:pt x="0" y="88"/>
                    <a:pt x="2" y="97"/>
                    <a:pt x="2" y="106"/>
                  </a:cubicBezTo>
                  <a:cubicBezTo>
                    <a:pt x="2" y="116"/>
                    <a:pt x="1" y="125"/>
                    <a:pt x="2" y="134"/>
                  </a:cubicBezTo>
                  <a:cubicBezTo>
                    <a:pt x="2" y="144"/>
                    <a:pt x="12" y="153"/>
                    <a:pt x="22" y="152"/>
                  </a:cubicBezTo>
                  <a:cubicBezTo>
                    <a:pt x="48" y="152"/>
                    <a:pt x="74" y="152"/>
                    <a:pt x="100" y="152"/>
                  </a:cubicBezTo>
                  <a:cubicBezTo>
                    <a:pt x="108" y="152"/>
                    <a:pt x="115" y="146"/>
                    <a:pt x="116" y="138"/>
                  </a:cubicBezTo>
                  <a:cubicBezTo>
                    <a:pt x="117" y="130"/>
                    <a:pt x="116" y="122"/>
                    <a:pt x="117" y="115"/>
                  </a:cubicBezTo>
                  <a:cubicBezTo>
                    <a:pt x="116" y="106"/>
                    <a:pt x="117" y="97"/>
                    <a:pt x="116" y="88"/>
                  </a:cubicBezTo>
                  <a:cubicBezTo>
                    <a:pt x="116" y="80"/>
                    <a:pt x="110" y="72"/>
                    <a:pt x="102" y="69"/>
                  </a:cubicBezTo>
                  <a:cubicBezTo>
                    <a:pt x="96" y="66"/>
                    <a:pt x="90" y="65"/>
                    <a:pt x="84" y="63"/>
                  </a:cubicBezTo>
                  <a:cubicBezTo>
                    <a:pt x="89" y="68"/>
                    <a:pt x="89" y="76"/>
                    <a:pt x="86" y="82"/>
                  </a:cubicBezTo>
                  <a:cubicBezTo>
                    <a:pt x="81" y="92"/>
                    <a:pt x="79" y="104"/>
                    <a:pt x="82" y="115"/>
                  </a:cubicBezTo>
                  <a:cubicBezTo>
                    <a:pt x="89" y="115"/>
                    <a:pt x="95" y="125"/>
                    <a:pt x="91" y="131"/>
                  </a:cubicBezTo>
                  <a:cubicBezTo>
                    <a:pt x="88" y="138"/>
                    <a:pt x="79" y="139"/>
                    <a:pt x="74" y="134"/>
                  </a:cubicBezTo>
                  <a:cubicBezTo>
                    <a:pt x="69" y="129"/>
                    <a:pt x="70" y="119"/>
                    <a:pt x="77" y="116"/>
                  </a:cubicBezTo>
                  <a:cubicBezTo>
                    <a:pt x="75" y="104"/>
                    <a:pt x="77" y="91"/>
                    <a:pt x="83" y="80"/>
                  </a:cubicBezTo>
                  <a:cubicBezTo>
                    <a:pt x="85" y="74"/>
                    <a:pt x="84" y="67"/>
                    <a:pt x="79" y="64"/>
                  </a:cubicBezTo>
                  <a:cubicBezTo>
                    <a:pt x="75" y="62"/>
                    <a:pt x="76" y="70"/>
                    <a:pt x="75" y="73"/>
                  </a:cubicBezTo>
                  <a:cubicBezTo>
                    <a:pt x="71" y="85"/>
                    <a:pt x="68" y="98"/>
                    <a:pt x="62" y="109"/>
                  </a:cubicBezTo>
                  <a:cubicBezTo>
                    <a:pt x="59" y="116"/>
                    <a:pt x="54" y="110"/>
                    <a:pt x="53" y="105"/>
                  </a:cubicBezTo>
                  <a:cubicBezTo>
                    <a:pt x="47" y="91"/>
                    <a:pt x="43" y="76"/>
                    <a:pt x="39" y="62"/>
                  </a:cubicBezTo>
                  <a:close/>
                  <a:moveTo>
                    <a:pt x="55" y="72"/>
                  </a:moveTo>
                  <a:cubicBezTo>
                    <a:pt x="52" y="72"/>
                    <a:pt x="51" y="74"/>
                    <a:pt x="51" y="7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79"/>
                    <a:pt x="53" y="80"/>
                    <a:pt x="55" y="8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2" y="90"/>
                    <a:pt x="52" y="91"/>
                    <a:pt x="53" y="91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8"/>
                    <a:pt x="59" y="108"/>
                    <a:pt x="60" y="107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5" y="91"/>
                    <a:pt x="65" y="90"/>
                    <a:pt x="65" y="89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80"/>
                    <a:pt x="65" y="79"/>
                    <a:pt x="65" y="7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5" y="74"/>
                    <a:pt x="64" y="72"/>
                    <a:pt x="62" y="72"/>
                  </a:cubicBezTo>
                  <a:lnTo>
                    <a:pt x="55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Oval 53"/>
            <p:cNvSpPr>
              <a:spLocks noChangeArrowheads="1"/>
            </p:cNvSpPr>
            <p:nvPr/>
          </p:nvSpPr>
          <p:spPr bwMode="auto">
            <a:xfrm>
              <a:off x="3314647" y="2088207"/>
              <a:ext cx="29125" cy="3189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146040" y="4733678"/>
            <a:ext cx="474329" cy="364970"/>
            <a:chOff x="3812546" y="4935519"/>
            <a:chExt cx="499285" cy="384173"/>
          </a:xfrm>
          <a:solidFill>
            <a:schemeClr val="accent1"/>
          </a:solidFill>
        </p:grpSpPr>
        <p:sp>
          <p:nvSpPr>
            <p:cNvPr id="48" name="Freeform 64"/>
            <p:cNvSpPr>
              <a:spLocks noEditPoints="1"/>
            </p:cNvSpPr>
            <p:nvPr/>
          </p:nvSpPr>
          <p:spPr bwMode="auto">
            <a:xfrm>
              <a:off x="3812546" y="4935519"/>
              <a:ext cx="499285" cy="384173"/>
            </a:xfrm>
            <a:custGeom>
              <a:avLst/>
              <a:gdLst>
                <a:gd name="T0" fmla="*/ 125 w 192"/>
                <a:gd name="T1" fmla="*/ 15 h 148"/>
                <a:gd name="T2" fmla="*/ 133 w 192"/>
                <a:gd name="T3" fmla="*/ 0 h 148"/>
                <a:gd name="T4" fmla="*/ 110 w 192"/>
                <a:gd name="T5" fmla="*/ 6 h 148"/>
                <a:gd name="T6" fmla="*/ 115 w 192"/>
                <a:gd name="T7" fmla="*/ 22 h 148"/>
                <a:gd name="T8" fmla="*/ 110 w 192"/>
                <a:gd name="T9" fmla="*/ 6 h 148"/>
                <a:gd name="T10" fmla="*/ 137 w 192"/>
                <a:gd name="T11" fmla="*/ 17 h 148"/>
                <a:gd name="T12" fmla="*/ 153 w 192"/>
                <a:gd name="T13" fmla="*/ 12 h 148"/>
                <a:gd name="T14" fmla="*/ 129 w 192"/>
                <a:gd name="T15" fmla="*/ 23 h 148"/>
                <a:gd name="T16" fmla="*/ 121 w 192"/>
                <a:gd name="T17" fmla="*/ 38 h 148"/>
                <a:gd name="T18" fmla="*/ 137 w 192"/>
                <a:gd name="T19" fmla="*/ 30 h 148"/>
                <a:gd name="T20" fmla="*/ 159 w 192"/>
                <a:gd name="T21" fmla="*/ 27 h 148"/>
                <a:gd name="T22" fmla="*/ 144 w 192"/>
                <a:gd name="T23" fmla="*/ 34 h 148"/>
                <a:gd name="T24" fmla="*/ 159 w 192"/>
                <a:gd name="T25" fmla="*/ 27 h 148"/>
                <a:gd name="T26" fmla="*/ 0 w 192"/>
                <a:gd name="T27" fmla="*/ 37 h 148"/>
                <a:gd name="T28" fmla="*/ 9 w 192"/>
                <a:gd name="T29" fmla="*/ 132 h 148"/>
                <a:gd name="T30" fmla="*/ 43 w 192"/>
                <a:gd name="T31" fmla="*/ 110 h 148"/>
                <a:gd name="T32" fmla="*/ 104 w 192"/>
                <a:gd name="T33" fmla="*/ 132 h 148"/>
                <a:gd name="T34" fmla="*/ 108 w 192"/>
                <a:gd name="T35" fmla="*/ 36 h 148"/>
                <a:gd name="T36" fmla="*/ 9 w 192"/>
                <a:gd name="T37" fmla="*/ 28 h 148"/>
                <a:gd name="T38" fmla="*/ 60 w 192"/>
                <a:gd name="T39" fmla="*/ 44 h 148"/>
                <a:gd name="T40" fmla="*/ 76 w 192"/>
                <a:gd name="T41" fmla="*/ 60 h 148"/>
                <a:gd name="T42" fmla="*/ 60 w 192"/>
                <a:gd name="T43" fmla="*/ 76 h 148"/>
                <a:gd name="T44" fmla="*/ 44 w 192"/>
                <a:gd name="T45" fmla="*/ 92 h 148"/>
                <a:gd name="T46" fmla="*/ 28 w 192"/>
                <a:gd name="T47" fmla="*/ 76 h 148"/>
                <a:gd name="T48" fmla="*/ 44 w 192"/>
                <a:gd name="T49" fmla="*/ 60 h 148"/>
                <a:gd name="T50" fmla="*/ 121 w 192"/>
                <a:gd name="T51" fmla="*/ 48 h 148"/>
                <a:gd name="T52" fmla="*/ 116 w 192"/>
                <a:gd name="T53" fmla="*/ 127 h 148"/>
                <a:gd name="T54" fmla="*/ 131 w 192"/>
                <a:gd name="T55" fmla="*/ 132 h 148"/>
                <a:gd name="T56" fmla="*/ 176 w 192"/>
                <a:gd name="T57" fmla="*/ 132 h 148"/>
                <a:gd name="T58" fmla="*/ 192 w 192"/>
                <a:gd name="T59" fmla="*/ 120 h 148"/>
                <a:gd name="T60" fmla="*/ 184 w 192"/>
                <a:gd name="T61" fmla="*/ 88 h 148"/>
                <a:gd name="T62" fmla="*/ 166 w 192"/>
                <a:gd name="T63" fmla="*/ 76 h 148"/>
                <a:gd name="T64" fmla="*/ 143 w 192"/>
                <a:gd name="T65" fmla="*/ 48 h 148"/>
                <a:gd name="T66" fmla="*/ 43 w 192"/>
                <a:gd name="T67" fmla="*/ 116 h 148"/>
                <a:gd name="T68" fmla="*/ 43 w 192"/>
                <a:gd name="T69" fmla="*/ 148 h 148"/>
                <a:gd name="T70" fmla="*/ 43 w 192"/>
                <a:gd name="T71" fmla="*/ 116 h 148"/>
                <a:gd name="T72" fmla="*/ 138 w 192"/>
                <a:gd name="T73" fmla="*/ 132 h 148"/>
                <a:gd name="T74" fmla="*/ 170 w 192"/>
                <a:gd name="T75" fmla="*/ 13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48">
                  <a:moveTo>
                    <a:pt x="125" y="0"/>
                  </a:moveTo>
                  <a:cubicBezTo>
                    <a:pt x="125" y="15"/>
                    <a:pt x="125" y="15"/>
                    <a:pt x="125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0"/>
                    <a:pt x="133" y="0"/>
                    <a:pt x="133" y="0"/>
                  </a:cubicBezTo>
                  <a:lnTo>
                    <a:pt x="125" y="0"/>
                  </a:lnTo>
                  <a:close/>
                  <a:moveTo>
                    <a:pt x="110" y="6"/>
                  </a:moveTo>
                  <a:cubicBezTo>
                    <a:pt x="104" y="12"/>
                    <a:pt x="104" y="12"/>
                    <a:pt x="104" y="1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20" y="18"/>
                    <a:pt x="120" y="18"/>
                    <a:pt x="120" y="18"/>
                  </a:cubicBezTo>
                  <a:lnTo>
                    <a:pt x="110" y="6"/>
                  </a:lnTo>
                  <a:close/>
                  <a:moveTo>
                    <a:pt x="148" y="6"/>
                  </a:moveTo>
                  <a:cubicBezTo>
                    <a:pt x="137" y="17"/>
                    <a:pt x="137" y="17"/>
                    <a:pt x="137" y="17"/>
                  </a:cubicBezTo>
                  <a:cubicBezTo>
                    <a:pt x="142" y="22"/>
                    <a:pt x="142" y="22"/>
                    <a:pt x="142" y="22"/>
                  </a:cubicBezTo>
                  <a:cubicBezTo>
                    <a:pt x="153" y="12"/>
                    <a:pt x="153" y="12"/>
                    <a:pt x="153" y="12"/>
                  </a:cubicBezTo>
                  <a:lnTo>
                    <a:pt x="148" y="6"/>
                  </a:lnTo>
                  <a:close/>
                  <a:moveTo>
                    <a:pt x="129" y="23"/>
                  </a:moveTo>
                  <a:cubicBezTo>
                    <a:pt x="125" y="23"/>
                    <a:pt x="121" y="26"/>
                    <a:pt x="121" y="30"/>
                  </a:cubicBezTo>
                  <a:cubicBezTo>
                    <a:pt x="121" y="38"/>
                    <a:pt x="121" y="38"/>
                    <a:pt x="121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7" y="26"/>
                    <a:pt x="133" y="23"/>
                    <a:pt x="129" y="23"/>
                  </a:cubicBezTo>
                  <a:close/>
                  <a:moveTo>
                    <a:pt x="159" y="27"/>
                  </a:moveTo>
                  <a:cubicBezTo>
                    <a:pt x="144" y="28"/>
                    <a:pt x="144" y="28"/>
                    <a:pt x="144" y="28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59" y="34"/>
                    <a:pt x="159" y="34"/>
                    <a:pt x="159" y="34"/>
                  </a:cubicBezTo>
                  <a:lnTo>
                    <a:pt x="159" y="27"/>
                  </a:lnTo>
                  <a:close/>
                  <a:moveTo>
                    <a:pt x="9" y="28"/>
                  </a:moveTo>
                  <a:cubicBezTo>
                    <a:pt x="2" y="28"/>
                    <a:pt x="0" y="31"/>
                    <a:pt x="0" y="3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0"/>
                    <a:pt x="2" y="132"/>
                    <a:pt x="9" y="132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20" y="120"/>
                    <a:pt x="30" y="110"/>
                    <a:pt x="43" y="110"/>
                  </a:cubicBezTo>
                  <a:cubicBezTo>
                    <a:pt x="55" y="110"/>
                    <a:pt x="65" y="120"/>
                    <a:pt x="66" y="132"/>
                  </a:cubicBezTo>
                  <a:cubicBezTo>
                    <a:pt x="104" y="132"/>
                    <a:pt x="104" y="132"/>
                    <a:pt x="104" y="132"/>
                  </a:cubicBezTo>
                  <a:cubicBezTo>
                    <a:pt x="107" y="132"/>
                    <a:pt x="108" y="130"/>
                    <a:pt x="108" y="12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1"/>
                    <a:pt x="104" y="28"/>
                    <a:pt x="99" y="28"/>
                  </a:cubicBezTo>
                  <a:lnTo>
                    <a:pt x="9" y="28"/>
                  </a:lnTo>
                  <a:close/>
                  <a:moveTo>
                    <a:pt x="44" y="44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60" y="76"/>
                    <a:pt x="60" y="76"/>
                    <a:pt x="60" y="76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44" y="60"/>
                    <a:pt x="44" y="60"/>
                    <a:pt x="44" y="60"/>
                  </a:cubicBezTo>
                  <a:lnTo>
                    <a:pt x="44" y="44"/>
                  </a:lnTo>
                  <a:close/>
                  <a:moveTo>
                    <a:pt x="121" y="48"/>
                  </a:moveTo>
                  <a:cubicBezTo>
                    <a:pt x="119" y="48"/>
                    <a:pt x="116" y="50"/>
                    <a:pt x="116" y="53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6" y="131"/>
                    <a:pt x="117" y="132"/>
                    <a:pt x="120" y="132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31" y="120"/>
                    <a:pt x="141" y="110"/>
                    <a:pt x="153" y="110"/>
                  </a:cubicBezTo>
                  <a:cubicBezTo>
                    <a:pt x="165" y="110"/>
                    <a:pt x="175" y="120"/>
                    <a:pt x="176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9" y="132"/>
                    <a:pt x="192" y="129"/>
                    <a:pt x="192" y="120"/>
                  </a:cubicBezTo>
                  <a:cubicBezTo>
                    <a:pt x="192" y="103"/>
                    <a:pt x="192" y="103"/>
                    <a:pt x="192" y="103"/>
                  </a:cubicBezTo>
                  <a:cubicBezTo>
                    <a:pt x="192" y="96"/>
                    <a:pt x="187" y="91"/>
                    <a:pt x="184" y="88"/>
                  </a:cubicBezTo>
                  <a:cubicBezTo>
                    <a:pt x="179" y="86"/>
                    <a:pt x="175" y="83"/>
                    <a:pt x="170" y="80"/>
                  </a:cubicBezTo>
                  <a:cubicBezTo>
                    <a:pt x="168" y="78"/>
                    <a:pt x="167" y="78"/>
                    <a:pt x="166" y="76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51" y="50"/>
                    <a:pt x="147" y="49"/>
                    <a:pt x="143" y="48"/>
                  </a:cubicBezTo>
                  <a:lnTo>
                    <a:pt x="121" y="48"/>
                  </a:lnTo>
                  <a:close/>
                  <a:moveTo>
                    <a:pt x="43" y="116"/>
                  </a:moveTo>
                  <a:cubicBezTo>
                    <a:pt x="34" y="116"/>
                    <a:pt x="26" y="123"/>
                    <a:pt x="26" y="132"/>
                  </a:cubicBezTo>
                  <a:cubicBezTo>
                    <a:pt x="26" y="141"/>
                    <a:pt x="34" y="148"/>
                    <a:pt x="43" y="148"/>
                  </a:cubicBezTo>
                  <a:cubicBezTo>
                    <a:pt x="51" y="148"/>
                    <a:pt x="59" y="141"/>
                    <a:pt x="59" y="132"/>
                  </a:cubicBezTo>
                  <a:cubicBezTo>
                    <a:pt x="59" y="123"/>
                    <a:pt x="51" y="116"/>
                    <a:pt x="43" y="116"/>
                  </a:cubicBezTo>
                  <a:close/>
                  <a:moveTo>
                    <a:pt x="154" y="116"/>
                  </a:moveTo>
                  <a:cubicBezTo>
                    <a:pt x="145" y="116"/>
                    <a:pt x="138" y="123"/>
                    <a:pt x="138" y="132"/>
                  </a:cubicBezTo>
                  <a:cubicBezTo>
                    <a:pt x="138" y="141"/>
                    <a:pt x="145" y="148"/>
                    <a:pt x="154" y="148"/>
                  </a:cubicBezTo>
                  <a:cubicBezTo>
                    <a:pt x="163" y="148"/>
                    <a:pt x="170" y="141"/>
                    <a:pt x="170" y="132"/>
                  </a:cubicBezTo>
                  <a:cubicBezTo>
                    <a:pt x="170" y="123"/>
                    <a:pt x="163" y="116"/>
                    <a:pt x="154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65"/>
            <p:cNvSpPr/>
            <p:nvPr/>
          </p:nvSpPr>
          <p:spPr bwMode="auto">
            <a:xfrm>
              <a:off x="4145403" y="5081143"/>
              <a:ext cx="70732" cy="62411"/>
            </a:xfrm>
            <a:custGeom>
              <a:avLst/>
              <a:gdLst>
                <a:gd name="T0" fmla="*/ 3 w 27"/>
                <a:gd name="T1" fmla="*/ 0 h 24"/>
                <a:gd name="T2" fmla="*/ 0 w 27"/>
                <a:gd name="T3" fmla="*/ 3 h 24"/>
                <a:gd name="T4" fmla="*/ 0 w 27"/>
                <a:gd name="T5" fmla="*/ 21 h 24"/>
                <a:gd name="T6" fmla="*/ 4 w 27"/>
                <a:gd name="T7" fmla="*/ 24 h 24"/>
                <a:gd name="T8" fmla="*/ 23 w 27"/>
                <a:gd name="T9" fmla="*/ 24 h 24"/>
                <a:gd name="T10" fmla="*/ 26 w 27"/>
                <a:gd name="T11" fmla="*/ 20 h 24"/>
                <a:gd name="T12" fmla="*/ 19 w 27"/>
                <a:gd name="T13" fmla="*/ 3 h 24"/>
                <a:gd name="T14" fmla="*/ 13 w 27"/>
                <a:gd name="T15" fmla="*/ 0 h 24"/>
                <a:gd name="T16" fmla="*/ 3 w 27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4">
                  <a:moveTo>
                    <a:pt x="3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4"/>
                    <a:pt x="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6" y="24"/>
                    <a:pt x="27" y="22"/>
                    <a:pt x="26" y="2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1"/>
                    <a:pt x="15" y="0"/>
                    <a:pt x="1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0" name="Freeform 40"/>
          <p:cNvSpPr>
            <a:spLocks noEditPoints="1"/>
          </p:cNvSpPr>
          <p:nvPr/>
        </p:nvSpPr>
        <p:spPr bwMode="auto">
          <a:xfrm>
            <a:off x="7535383" y="4703835"/>
            <a:ext cx="485674" cy="380830"/>
          </a:xfrm>
          <a:custGeom>
            <a:avLst/>
            <a:gdLst>
              <a:gd name="T0" fmla="*/ 45 w 168"/>
              <a:gd name="T1" fmla="*/ 4 h 132"/>
              <a:gd name="T2" fmla="*/ 16 w 168"/>
              <a:gd name="T3" fmla="*/ 16 h 132"/>
              <a:gd name="T4" fmla="*/ 16 w 168"/>
              <a:gd name="T5" fmla="*/ 73 h 132"/>
              <a:gd name="T6" fmla="*/ 76 w 168"/>
              <a:gd name="T7" fmla="*/ 132 h 132"/>
              <a:gd name="T8" fmla="*/ 96 w 168"/>
              <a:gd name="T9" fmla="*/ 112 h 132"/>
              <a:gd name="T10" fmla="*/ 100 w 168"/>
              <a:gd name="T11" fmla="*/ 108 h 132"/>
              <a:gd name="T12" fmla="*/ 100 w 168"/>
              <a:gd name="T13" fmla="*/ 101 h 132"/>
              <a:gd name="T14" fmla="*/ 89 w 168"/>
              <a:gd name="T15" fmla="*/ 103 h 132"/>
              <a:gd name="T16" fmla="*/ 75 w 168"/>
              <a:gd name="T17" fmla="*/ 103 h 132"/>
              <a:gd name="T18" fmla="*/ 59 w 168"/>
              <a:gd name="T19" fmla="*/ 88 h 132"/>
              <a:gd name="T20" fmla="*/ 75 w 168"/>
              <a:gd name="T21" fmla="*/ 72 h 132"/>
              <a:gd name="T22" fmla="*/ 84 w 168"/>
              <a:gd name="T23" fmla="*/ 72 h 132"/>
              <a:gd name="T24" fmla="*/ 85 w 168"/>
              <a:gd name="T25" fmla="*/ 71 h 132"/>
              <a:gd name="T26" fmla="*/ 90 w 168"/>
              <a:gd name="T27" fmla="*/ 52 h 132"/>
              <a:gd name="T28" fmla="*/ 93 w 168"/>
              <a:gd name="T29" fmla="*/ 33 h 132"/>
              <a:gd name="T30" fmla="*/ 106 w 168"/>
              <a:gd name="T31" fmla="*/ 17 h 132"/>
              <a:gd name="T32" fmla="*/ 120 w 168"/>
              <a:gd name="T33" fmla="*/ 21 h 132"/>
              <a:gd name="T34" fmla="*/ 125 w 168"/>
              <a:gd name="T35" fmla="*/ 33 h 132"/>
              <a:gd name="T36" fmla="*/ 127 w 168"/>
              <a:gd name="T37" fmla="*/ 55 h 132"/>
              <a:gd name="T38" fmla="*/ 130 w 168"/>
              <a:gd name="T39" fmla="*/ 53 h 132"/>
              <a:gd name="T40" fmla="*/ 144 w 168"/>
              <a:gd name="T41" fmla="*/ 59 h 132"/>
              <a:gd name="T42" fmla="*/ 136 w 168"/>
              <a:gd name="T43" fmla="*/ 16 h 132"/>
              <a:gd name="T44" fmla="*/ 78 w 168"/>
              <a:gd name="T45" fmla="*/ 16 h 132"/>
              <a:gd name="T46" fmla="*/ 76 w 168"/>
              <a:gd name="T47" fmla="*/ 18 h 132"/>
              <a:gd name="T48" fmla="*/ 76 w 168"/>
              <a:gd name="T49" fmla="*/ 18 h 132"/>
              <a:gd name="T50" fmla="*/ 73 w 168"/>
              <a:gd name="T51" fmla="*/ 16 h 132"/>
              <a:gd name="T52" fmla="*/ 45 w 168"/>
              <a:gd name="T53" fmla="*/ 4 h 132"/>
              <a:gd name="T54" fmla="*/ 110 w 168"/>
              <a:gd name="T55" fmla="*/ 27 h 132"/>
              <a:gd name="T56" fmla="*/ 103 w 168"/>
              <a:gd name="T57" fmla="*/ 35 h 132"/>
              <a:gd name="T58" fmla="*/ 100 w 168"/>
              <a:gd name="T59" fmla="*/ 54 h 132"/>
              <a:gd name="T60" fmla="*/ 94 w 168"/>
              <a:gd name="T61" fmla="*/ 75 h 132"/>
              <a:gd name="T62" fmla="*/ 91 w 168"/>
              <a:gd name="T63" fmla="*/ 81 h 132"/>
              <a:gd name="T64" fmla="*/ 89 w 168"/>
              <a:gd name="T65" fmla="*/ 82 h 132"/>
              <a:gd name="T66" fmla="*/ 75 w 168"/>
              <a:gd name="T67" fmla="*/ 82 h 132"/>
              <a:gd name="T68" fmla="*/ 70 w 168"/>
              <a:gd name="T69" fmla="*/ 88 h 132"/>
              <a:gd name="T70" fmla="*/ 75 w 168"/>
              <a:gd name="T71" fmla="*/ 93 h 132"/>
              <a:gd name="T72" fmla="*/ 89 w 168"/>
              <a:gd name="T73" fmla="*/ 93 h 132"/>
              <a:gd name="T74" fmla="*/ 99 w 168"/>
              <a:gd name="T75" fmla="*/ 88 h 132"/>
              <a:gd name="T76" fmla="*/ 104 w 168"/>
              <a:gd name="T77" fmla="*/ 79 h 132"/>
              <a:gd name="T78" fmla="*/ 107 w 168"/>
              <a:gd name="T79" fmla="*/ 68 h 132"/>
              <a:gd name="T80" fmla="*/ 108 w 168"/>
              <a:gd name="T81" fmla="*/ 82 h 132"/>
              <a:gd name="T82" fmla="*/ 112 w 168"/>
              <a:gd name="T83" fmla="*/ 119 h 132"/>
              <a:gd name="T84" fmla="*/ 126 w 168"/>
              <a:gd name="T85" fmla="*/ 119 h 132"/>
              <a:gd name="T86" fmla="*/ 131 w 168"/>
              <a:gd name="T87" fmla="*/ 100 h 132"/>
              <a:gd name="T88" fmla="*/ 134 w 168"/>
              <a:gd name="T89" fmla="*/ 84 h 132"/>
              <a:gd name="T90" fmla="*/ 140 w 168"/>
              <a:gd name="T91" fmla="*/ 91 h 132"/>
              <a:gd name="T92" fmla="*/ 144 w 168"/>
              <a:gd name="T93" fmla="*/ 93 h 132"/>
              <a:gd name="T94" fmla="*/ 150 w 168"/>
              <a:gd name="T95" fmla="*/ 93 h 132"/>
              <a:gd name="T96" fmla="*/ 158 w 168"/>
              <a:gd name="T97" fmla="*/ 98 h 132"/>
              <a:gd name="T98" fmla="*/ 168 w 168"/>
              <a:gd name="T99" fmla="*/ 88 h 132"/>
              <a:gd name="T100" fmla="*/ 158 w 168"/>
              <a:gd name="T101" fmla="*/ 78 h 132"/>
              <a:gd name="T102" fmla="*/ 150 w 168"/>
              <a:gd name="T103" fmla="*/ 82 h 132"/>
              <a:gd name="T104" fmla="*/ 147 w 168"/>
              <a:gd name="T105" fmla="*/ 82 h 132"/>
              <a:gd name="T106" fmla="*/ 137 w 168"/>
              <a:gd name="T107" fmla="*/ 67 h 132"/>
              <a:gd name="T108" fmla="*/ 131 w 168"/>
              <a:gd name="T109" fmla="*/ 64 h 132"/>
              <a:gd name="T110" fmla="*/ 127 w 168"/>
              <a:gd name="T111" fmla="*/ 68 h 132"/>
              <a:gd name="T112" fmla="*/ 121 w 168"/>
              <a:gd name="T113" fmla="*/ 98 h 132"/>
              <a:gd name="T114" fmla="*/ 120 w 168"/>
              <a:gd name="T115" fmla="*/ 101 h 132"/>
              <a:gd name="T116" fmla="*/ 119 w 168"/>
              <a:gd name="T117" fmla="*/ 81 h 132"/>
              <a:gd name="T118" fmla="*/ 115 w 168"/>
              <a:gd name="T119" fmla="*/ 34 h 132"/>
              <a:gd name="T120" fmla="*/ 110 w 168"/>
              <a:gd name="T121" fmla="*/ 27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" h="132">
                <a:moveTo>
                  <a:pt x="45" y="4"/>
                </a:moveTo>
                <a:cubicBezTo>
                  <a:pt x="34" y="4"/>
                  <a:pt x="24" y="8"/>
                  <a:pt x="16" y="16"/>
                </a:cubicBezTo>
                <a:cubicBezTo>
                  <a:pt x="0" y="32"/>
                  <a:pt x="0" y="57"/>
                  <a:pt x="16" y="73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0" y="105"/>
                  <a:pt x="100" y="103"/>
                  <a:pt x="100" y="101"/>
                </a:cubicBezTo>
                <a:cubicBezTo>
                  <a:pt x="97" y="102"/>
                  <a:pt x="93" y="103"/>
                  <a:pt x="89" y="103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6" y="103"/>
                  <a:pt x="59" y="97"/>
                  <a:pt x="59" y="88"/>
                </a:cubicBezTo>
                <a:cubicBezTo>
                  <a:pt x="59" y="79"/>
                  <a:pt x="66" y="72"/>
                  <a:pt x="75" y="72"/>
                </a:cubicBezTo>
                <a:cubicBezTo>
                  <a:pt x="84" y="72"/>
                  <a:pt x="84" y="72"/>
                  <a:pt x="84" y="72"/>
                </a:cubicBezTo>
                <a:cubicBezTo>
                  <a:pt x="84" y="72"/>
                  <a:pt x="84" y="72"/>
                  <a:pt x="85" y="71"/>
                </a:cubicBezTo>
                <a:cubicBezTo>
                  <a:pt x="86" y="67"/>
                  <a:pt x="88" y="59"/>
                  <a:pt x="90" y="52"/>
                </a:cubicBezTo>
                <a:cubicBezTo>
                  <a:pt x="91" y="45"/>
                  <a:pt x="91" y="39"/>
                  <a:pt x="93" y="33"/>
                </a:cubicBezTo>
                <a:cubicBezTo>
                  <a:pt x="94" y="26"/>
                  <a:pt x="98" y="19"/>
                  <a:pt x="106" y="17"/>
                </a:cubicBezTo>
                <a:cubicBezTo>
                  <a:pt x="111" y="16"/>
                  <a:pt x="117" y="18"/>
                  <a:pt x="120" y="21"/>
                </a:cubicBezTo>
                <a:cubicBezTo>
                  <a:pt x="123" y="25"/>
                  <a:pt x="124" y="29"/>
                  <a:pt x="125" y="33"/>
                </a:cubicBezTo>
                <a:cubicBezTo>
                  <a:pt x="125" y="37"/>
                  <a:pt x="126" y="47"/>
                  <a:pt x="127" y="55"/>
                </a:cubicBezTo>
                <a:cubicBezTo>
                  <a:pt x="128" y="54"/>
                  <a:pt x="128" y="54"/>
                  <a:pt x="130" y="53"/>
                </a:cubicBezTo>
                <a:cubicBezTo>
                  <a:pt x="136" y="53"/>
                  <a:pt x="141" y="55"/>
                  <a:pt x="144" y="59"/>
                </a:cubicBezTo>
                <a:cubicBezTo>
                  <a:pt x="150" y="45"/>
                  <a:pt x="147" y="28"/>
                  <a:pt x="136" y="16"/>
                </a:cubicBezTo>
                <a:cubicBezTo>
                  <a:pt x="120" y="0"/>
                  <a:pt x="94" y="0"/>
                  <a:pt x="78" y="16"/>
                </a:cubicBezTo>
                <a:cubicBezTo>
                  <a:pt x="77" y="17"/>
                  <a:pt x="76" y="17"/>
                  <a:pt x="76" y="18"/>
                </a:cubicBezTo>
                <a:cubicBezTo>
                  <a:pt x="76" y="18"/>
                  <a:pt x="76" y="18"/>
                  <a:pt x="76" y="18"/>
                </a:cubicBezTo>
                <a:cubicBezTo>
                  <a:pt x="75" y="17"/>
                  <a:pt x="74" y="17"/>
                  <a:pt x="73" y="16"/>
                </a:cubicBezTo>
                <a:cubicBezTo>
                  <a:pt x="65" y="8"/>
                  <a:pt x="55" y="4"/>
                  <a:pt x="45" y="4"/>
                </a:cubicBezTo>
                <a:close/>
                <a:moveTo>
                  <a:pt x="110" y="27"/>
                </a:moveTo>
                <a:cubicBezTo>
                  <a:pt x="107" y="27"/>
                  <a:pt x="104" y="30"/>
                  <a:pt x="103" y="35"/>
                </a:cubicBezTo>
                <a:cubicBezTo>
                  <a:pt x="102" y="40"/>
                  <a:pt x="101" y="47"/>
                  <a:pt x="100" y="54"/>
                </a:cubicBezTo>
                <a:cubicBezTo>
                  <a:pt x="98" y="62"/>
                  <a:pt x="97" y="70"/>
                  <a:pt x="94" y="75"/>
                </a:cubicBezTo>
                <a:cubicBezTo>
                  <a:pt x="93" y="78"/>
                  <a:pt x="92" y="80"/>
                  <a:pt x="91" y="81"/>
                </a:cubicBezTo>
                <a:cubicBezTo>
                  <a:pt x="90" y="83"/>
                  <a:pt x="89" y="82"/>
                  <a:pt x="89" y="82"/>
                </a:cubicBezTo>
                <a:cubicBezTo>
                  <a:pt x="75" y="82"/>
                  <a:pt x="75" y="82"/>
                  <a:pt x="75" y="82"/>
                </a:cubicBezTo>
                <a:cubicBezTo>
                  <a:pt x="72" y="82"/>
                  <a:pt x="70" y="85"/>
                  <a:pt x="70" y="88"/>
                </a:cubicBezTo>
                <a:cubicBezTo>
                  <a:pt x="70" y="90"/>
                  <a:pt x="72" y="93"/>
                  <a:pt x="75" y="93"/>
                </a:cubicBezTo>
                <a:cubicBezTo>
                  <a:pt x="89" y="93"/>
                  <a:pt x="89" y="93"/>
                  <a:pt x="89" y="93"/>
                </a:cubicBezTo>
                <a:cubicBezTo>
                  <a:pt x="93" y="93"/>
                  <a:pt x="96" y="91"/>
                  <a:pt x="99" y="88"/>
                </a:cubicBezTo>
                <a:cubicBezTo>
                  <a:pt x="101" y="86"/>
                  <a:pt x="102" y="83"/>
                  <a:pt x="104" y="79"/>
                </a:cubicBezTo>
                <a:cubicBezTo>
                  <a:pt x="105" y="76"/>
                  <a:pt x="106" y="72"/>
                  <a:pt x="107" y="68"/>
                </a:cubicBezTo>
                <a:cubicBezTo>
                  <a:pt x="107" y="74"/>
                  <a:pt x="107" y="77"/>
                  <a:pt x="108" y="82"/>
                </a:cubicBezTo>
                <a:cubicBezTo>
                  <a:pt x="110" y="102"/>
                  <a:pt x="110" y="107"/>
                  <a:pt x="112" y="119"/>
                </a:cubicBezTo>
                <a:cubicBezTo>
                  <a:pt x="113" y="128"/>
                  <a:pt x="123" y="126"/>
                  <a:pt x="126" y="119"/>
                </a:cubicBezTo>
                <a:cubicBezTo>
                  <a:pt x="129" y="114"/>
                  <a:pt x="130" y="107"/>
                  <a:pt x="131" y="100"/>
                </a:cubicBezTo>
                <a:cubicBezTo>
                  <a:pt x="133" y="92"/>
                  <a:pt x="133" y="90"/>
                  <a:pt x="134" y="84"/>
                </a:cubicBezTo>
                <a:cubicBezTo>
                  <a:pt x="137" y="88"/>
                  <a:pt x="140" y="91"/>
                  <a:pt x="140" y="91"/>
                </a:cubicBezTo>
                <a:cubicBezTo>
                  <a:pt x="140" y="92"/>
                  <a:pt x="142" y="93"/>
                  <a:pt x="144" y="93"/>
                </a:cubicBezTo>
                <a:cubicBezTo>
                  <a:pt x="150" y="93"/>
                  <a:pt x="150" y="93"/>
                  <a:pt x="150" y="93"/>
                </a:cubicBezTo>
                <a:cubicBezTo>
                  <a:pt x="152" y="96"/>
                  <a:pt x="155" y="98"/>
                  <a:pt x="158" y="98"/>
                </a:cubicBezTo>
                <a:cubicBezTo>
                  <a:pt x="164" y="98"/>
                  <a:pt x="168" y="93"/>
                  <a:pt x="168" y="88"/>
                </a:cubicBezTo>
                <a:cubicBezTo>
                  <a:pt x="168" y="82"/>
                  <a:pt x="164" y="78"/>
                  <a:pt x="158" y="78"/>
                </a:cubicBezTo>
                <a:cubicBezTo>
                  <a:pt x="155" y="78"/>
                  <a:pt x="152" y="80"/>
                  <a:pt x="150" y="82"/>
                </a:cubicBezTo>
                <a:cubicBezTo>
                  <a:pt x="147" y="82"/>
                  <a:pt x="147" y="82"/>
                  <a:pt x="147" y="82"/>
                </a:cubicBezTo>
                <a:cubicBezTo>
                  <a:pt x="145" y="81"/>
                  <a:pt x="141" y="76"/>
                  <a:pt x="137" y="67"/>
                </a:cubicBezTo>
                <a:cubicBezTo>
                  <a:pt x="136" y="65"/>
                  <a:pt x="133" y="64"/>
                  <a:pt x="131" y="64"/>
                </a:cubicBezTo>
                <a:cubicBezTo>
                  <a:pt x="129" y="64"/>
                  <a:pt x="127" y="66"/>
                  <a:pt x="127" y="68"/>
                </a:cubicBezTo>
                <a:cubicBezTo>
                  <a:pt x="127" y="68"/>
                  <a:pt x="124" y="84"/>
                  <a:pt x="121" y="98"/>
                </a:cubicBezTo>
                <a:cubicBezTo>
                  <a:pt x="121" y="99"/>
                  <a:pt x="121" y="100"/>
                  <a:pt x="120" y="101"/>
                </a:cubicBezTo>
                <a:cubicBezTo>
                  <a:pt x="120" y="94"/>
                  <a:pt x="119" y="92"/>
                  <a:pt x="119" y="81"/>
                </a:cubicBezTo>
                <a:cubicBezTo>
                  <a:pt x="117" y="62"/>
                  <a:pt x="115" y="41"/>
                  <a:pt x="115" y="34"/>
                </a:cubicBezTo>
                <a:cubicBezTo>
                  <a:pt x="114" y="29"/>
                  <a:pt x="112" y="27"/>
                  <a:pt x="110" y="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圆角矩形 50"/>
          <p:cNvSpPr/>
          <p:nvPr/>
        </p:nvSpPr>
        <p:spPr>
          <a:xfrm>
            <a:off x="5783998" y="4526925"/>
            <a:ext cx="778476" cy="778476"/>
          </a:xfrm>
          <a:prstGeom prst="roundRect">
            <a:avLst>
              <a:gd name="adj" fmla="val 6879"/>
            </a:avLst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7352091" y="4483100"/>
            <a:ext cx="852258" cy="822301"/>
          </a:xfrm>
          <a:prstGeom prst="roundRect">
            <a:avLst>
              <a:gd name="adj" fmla="val 6879"/>
            </a:avLst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8993966" y="4526925"/>
            <a:ext cx="778476" cy="778476"/>
          </a:xfrm>
          <a:prstGeom prst="roundRect">
            <a:avLst>
              <a:gd name="adj" fmla="val 6879"/>
            </a:avLst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6965720" y="4483100"/>
            <a:ext cx="0" cy="12494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8591320" y="4483100"/>
            <a:ext cx="0" cy="12494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5865460" y="5486304"/>
            <a:ext cx="61555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/>
              <a:t>关键词</a:t>
            </a:r>
            <a:endParaRPr lang="zh-CN" altLang="en-US" sz="1600" dirty="0"/>
          </a:p>
        </p:txBody>
      </p:sp>
      <p:sp>
        <p:nvSpPr>
          <p:cNvPr id="59" name="文本框 58"/>
          <p:cNvSpPr txBox="1"/>
          <p:nvPr/>
        </p:nvSpPr>
        <p:spPr>
          <a:xfrm>
            <a:off x="7470444" y="5486304"/>
            <a:ext cx="61555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/>
              <a:t>关键词</a:t>
            </a:r>
            <a:endParaRPr lang="zh-CN" altLang="en-US" sz="1600" dirty="0"/>
          </a:p>
        </p:txBody>
      </p:sp>
      <p:sp>
        <p:nvSpPr>
          <p:cNvPr id="60" name="文本框 59"/>
          <p:cNvSpPr txBox="1"/>
          <p:nvPr/>
        </p:nvSpPr>
        <p:spPr>
          <a:xfrm>
            <a:off x="9075428" y="5486304"/>
            <a:ext cx="615553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2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/>
              <a:t>关键词</a:t>
            </a:r>
            <a:endParaRPr lang="zh-CN" alt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1832214" y="2496458"/>
            <a:ext cx="2554515" cy="1814286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818743" y="2496458"/>
            <a:ext cx="2554515" cy="1814286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805272" y="2496458"/>
            <a:ext cx="2554515" cy="1814286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991216" y="4524718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947673" y="5062593"/>
            <a:ext cx="2323596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977745" y="4524718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934202" y="5062593"/>
            <a:ext cx="2323596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964274" y="4524718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920731" y="5062593"/>
            <a:ext cx="2323596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此处添加详细文本描述，建议与标题相关并符合整体语言风格，语言描述尽量简洁生动。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33965" y="550230"/>
            <a:ext cx="756935" cy="756185"/>
            <a:chOff x="574308" y="523379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574308" y="523379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tx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839597" y="753151"/>
              <a:ext cx="226356" cy="296640"/>
              <a:chOff x="3117707" y="1776154"/>
              <a:chExt cx="303732" cy="398042"/>
            </a:xfrm>
            <a:solidFill>
              <a:schemeClr val="bg1"/>
            </a:solidFill>
          </p:grpSpPr>
          <p:sp>
            <p:nvSpPr>
              <p:cNvPr id="39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33965" y="550230"/>
            <a:ext cx="756935" cy="756185"/>
            <a:chOff x="574308" y="523379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574308" y="523379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839597" y="753151"/>
              <a:ext cx="226356" cy="296640"/>
              <a:chOff x="3117707" y="1776154"/>
              <a:chExt cx="303732" cy="398042"/>
            </a:xfrm>
            <a:solidFill>
              <a:schemeClr val="bg1"/>
            </a:solidFill>
          </p:grpSpPr>
          <p:sp>
            <p:nvSpPr>
              <p:cNvPr id="39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3346182" y="2636503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346182" y="3027431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对角圆角矩形 2"/>
          <p:cNvSpPr/>
          <p:nvPr/>
        </p:nvSpPr>
        <p:spPr>
          <a:xfrm>
            <a:off x="1591273" y="2390108"/>
            <a:ext cx="1295185" cy="1295185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597151" y="2114069"/>
            <a:ext cx="564314" cy="5643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50%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949079" y="2636503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949079" y="3027431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对角圆角矩形 51"/>
          <p:cNvSpPr/>
          <p:nvPr/>
        </p:nvSpPr>
        <p:spPr>
          <a:xfrm>
            <a:off x="6194170" y="2390108"/>
            <a:ext cx="1295185" cy="1295185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7200048" y="2114069"/>
            <a:ext cx="564314" cy="5643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50%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346182" y="4650732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346182" y="5041660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对角圆角矩形 55"/>
          <p:cNvSpPr/>
          <p:nvPr/>
        </p:nvSpPr>
        <p:spPr>
          <a:xfrm>
            <a:off x="1591273" y="4404337"/>
            <a:ext cx="1295185" cy="1295185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2597151" y="4128298"/>
            <a:ext cx="564314" cy="5643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50%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949079" y="4650732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949079" y="5041660"/>
            <a:ext cx="2651648" cy="5601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对角圆角矩形 59"/>
          <p:cNvSpPr/>
          <p:nvPr/>
        </p:nvSpPr>
        <p:spPr>
          <a:xfrm>
            <a:off x="6194170" y="4404337"/>
            <a:ext cx="1295185" cy="1295185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7200048" y="4128298"/>
            <a:ext cx="564314" cy="5643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50%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Freeform 36"/>
          <p:cNvSpPr>
            <a:spLocks noEditPoints="1"/>
          </p:cNvSpPr>
          <p:nvPr/>
        </p:nvSpPr>
        <p:spPr bwMode="auto">
          <a:xfrm>
            <a:off x="2050940" y="4867471"/>
            <a:ext cx="375851" cy="368916"/>
          </a:xfrm>
          <a:custGeom>
            <a:avLst/>
            <a:gdLst>
              <a:gd name="T0" fmla="*/ 94 w 144"/>
              <a:gd name="T1" fmla="*/ 5 h 142"/>
              <a:gd name="T2" fmla="*/ 81 w 144"/>
              <a:gd name="T3" fmla="*/ 31 h 142"/>
              <a:gd name="T4" fmla="*/ 107 w 144"/>
              <a:gd name="T5" fmla="*/ 9 h 142"/>
              <a:gd name="T6" fmla="*/ 131 w 144"/>
              <a:gd name="T7" fmla="*/ 29 h 142"/>
              <a:gd name="T8" fmla="*/ 131 w 144"/>
              <a:gd name="T9" fmla="*/ 42 h 142"/>
              <a:gd name="T10" fmla="*/ 118 w 144"/>
              <a:gd name="T11" fmla="*/ 68 h 142"/>
              <a:gd name="T12" fmla="*/ 143 w 144"/>
              <a:gd name="T13" fmla="*/ 36 h 142"/>
              <a:gd name="T14" fmla="*/ 120 w 144"/>
              <a:gd name="T15" fmla="*/ 5 h 142"/>
              <a:gd name="T16" fmla="*/ 36 w 144"/>
              <a:gd name="T17" fmla="*/ 1 h 142"/>
              <a:gd name="T18" fmla="*/ 7 w 144"/>
              <a:gd name="T19" fmla="*/ 24 h 142"/>
              <a:gd name="T20" fmla="*/ 99 w 144"/>
              <a:gd name="T21" fmla="*/ 136 h 142"/>
              <a:gd name="T22" fmla="*/ 138 w 144"/>
              <a:gd name="T23" fmla="*/ 118 h 142"/>
              <a:gd name="T24" fmla="*/ 46 w 144"/>
              <a:gd name="T25" fmla="*/ 5 h 142"/>
              <a:gd name="T26" fmla="*/ 67 w 144"/>
              <a:gd name="T27" fmla="*/ 33 h 142"/>
              <a:gd name="T28" fmla="*/ 40 w 144"/>
              <a:gd name="T29" fmla="*/ 69 h 142"/>
              <a:gd name="T30" fmla="*/ 67 w 144"/>
              <a:gd name="T31" fmla="*/ 33 h 142"/>
              <a:gd name="T32" fmla="*/ 78 w 144"/>
              <a:gd name="T33" fmla="*/ 55 h 142"/>
              <a:gd name="T34" fmla="*/ 67 w 144"/>
              <a:gd name="T35" fmla="*/ 55 h 142"/>
              <a:gd name="T36" fmla="*/ 86 w 144"/>
              <a:gd name="T37" fmla="*/ 65 h 142"/>
              <a:gd name="T38" fmla="*/ 93 w 144"/>
              <a:gd name="T39" fmla="*/ 70 h 142"/>
              <a:gd name="T40" fmla="*/ 82 w 144"/>
              <a:gd name="T41" fmla="*/ 70 h 142"/>
              <a:gd name="T42" fmla="*/ 57 w 144"/>
              <a:gd name="T43" fmla="*/ 65 h 142"/>
              <a:gd name="T44" fmla="*/ 57 w 144"/>
              <a:gd name="T45" fmla="*/ 76 h 142"/>
              <a:gd name="T46" fmla="*/ 57 w 144"/>
              <a:gd name="T47" fmla="*/ 65 h 142"/>
              <a:gd name="T48" fmla="*/ 110 w 144"/>
              <a:gd name="T49" fmla="*/ 76 h 142"/>
              <a:gd name="T50" fmla="*/ 73 w 144"/>
              <a:gd name="T51" fmla="*/ 104 h 142"/>
              <a:gd name="T52" fmla="*/ 27 w 144"/>
              <a:gd name="T53" fmla="*/ 73 h 142"/>
              <a:gd name="T54" fmla="*/ 7 w 144"/>
              <a:gd name="T55" fmla="*/ 118 h 142"/>
              <a:gd name="T56" fmla="*/ 50 w 144"/>
              <a:gd name="T57" fmla="*/ 135 h 142"/>
              <a:gd name="T58" fmla="*/ 64 w 144"/>
              <a:gd name="T59" fmla="*/ 110 h 142"/>
              <a:gd name="T60" fmla="*/ 31 w 144"/>
              <a:gd name="T61" fmla="*/ 129 h 142"/>
              <a:gd name="T62" fmla="*/ 14 w 144"/>
              <a:gd name="T63" fmla="*/ 112 h 142"/>
              <a:gd name="T64" fmla="*/ 33 w 144"/>
              <a:gd name="T65" fmla="*/ 79 h 142"/>
              <a:gd name="T66" fmla="*/ 72 w 144"/>
              <a:gd name="T67" fmla="*/ 80 h 142"/>
              <a:gd name="T68" fmla="*/ 72 w 144"/>
              <a:gd name="T69" fmla="*/ 91 h 142"/>
              <a:gd name="T70" fmla="*/ 72 w 144"/>
              <a:gd name="T71" fmla="*/ 8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4" h="142">
                <a:moveTo>
                  <a:pt x="107" y="0"/>
                </a:moveTo>
                <a:cubicBezTo>
                  <a:pt x="102" y="0"/>
                  <a:pt x="98" y="2"/>
                  <a:pt x="94" y="5"/>
                </a:cubicBezTo>
                <a:cubicBezTo>
                  <a:pt x="74" y="25"/>
                  <a:pt x="74" y="25"/>
                  <a:pt x="74" y="25"/>
                </a:cubicBezTo>
                <a:cubicBezTo>
                  <a:pt x="81" y="31"/>
                  <a:pt x="81" y="31"/>
                  <a:pt x="81" y="31"/>
                </a:cubicBezTo>
                <a:cubicBezTo>
                  <a:pt x="100" y="11"/>
                  <a:pt x="100" y="11"/>
                  <a:pt x="100" y="11"/>
                </a:cubicBezTo>
                <a:cubicBezTo>
                  <a:pt x="102" y="9"/>
                  <a:pt x="104" y="9"/>
                  <a:pt x="107" y="9"/>
                </a:cubicBezTo>
                <a:cubicBezTo>
                  <a:pt x="109" y="9"/>
                  <a:pt x="112" y="10"/>
                  <a:pt x="114" y="11"/>
                </a:cubicBezTo>
                <a:cubicBezTo>
                  <a:pt x="131" y="29"/>
                  <a:pt x="131" y="29"/>
                  <a:pt x="131" y="29"/>
                </a:cubicBezTo>
                <a:cubicBezTo>
                  <a:pt x="133" y="31"/>
                  <a:pt x="134" y="33"/>
                  <a:pt x="134" y="36"/>
                </a:cubicBezTo>
                <a:cubicBezTo>
                  <a:pt x="134" y="38"/>
                  <a:pt x="133" y="40"/>
                  <a:pt x="131" y="42"/>
                </a:cubicBezTo>
                <a:cubicBezTo>
                  <a:pt x="111" y="62"/>
                  <a:pt x="111" y="62"/>
                  <a:pt x="111" y="62"/>
                </a:cubicBezTo>
                <a:cubicBezTo>
                  <a:pt x="118" y="68"/>
                  <a:pt x="118" y="68"/>
                  <a:pt x="118" y="68"/>
                </a:cubicBezTo>
                <a:cubicBezTo>
                  <a:pt x="137" y="48"/>
                  <a:pt x="137" y="48"/>
                  <a:pt x="137" y="48"/>
                </a:cubicBezTo>
                <a:cubicBezTo>
                  <a:pt x="141" y="45"/>
                  <a:pt x="143" y="40"/>
                  <a:pt x="143" y="36"/>
                </a:cubicBezTo>
                <a:cubicBezTo>
                  <a:pt x="143" y="31"/>
                  <a:pt x="141" y="26"/>
                  <a:pt x="137" y="23"/>
                </a:cubicBezTo>
                <a:cubicBezTo>
                  <a:pt x="120" y="5"/>
                  <a:pt x="120" y="5"/>
                  <a:pt x="120" y="5"/>
                </a:cubicBezTo>
                <a:cubicBezTo>
                  <a:pt x="116" y="2"/>
                  <a:pt x="112" y="0"/>
                  <a:pt x="107" y="0"/>
                </a:cubicBezTo>
                <a:close/>
                <a:moveTo>
                  <a:pt x="36" y="1"/>
                </a:moveTo>
                <a:cubicBezTo>
                  <a:pt x="32" y="1"/>
                  <a:pt x="28" y="2"/>
                  <a:pt x="25" y="5"/>
                </a:cubicBezTo>
                <a:cubicBezTo>
                  <a:pt x="7" y="24"/>
                  <a:pt x="7" y="24"/>
                  <a:pt x="7" y="24"/>
                </a:cubicBezTo>
                <a:cubicBezTo>
                  <a:pt x="1" y="29"/>
                  <a:pt x="1" y="39"/>
                  <a:pt x="7" y="44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4" y="142"/>
                  <a:pt x="113" y="142"/>
                  <a:pt x="119" y="136"/>
                </a:cubicBezTo>
                <a:cubicBezTo>
                  <a:pt x="138" y="118"/>
                  <a:pt x="138" y="118"/>
                  <a:pt x="138" y="118"/>
                </a:cubicBezTo>
                <a:cubicBezTo>
                  <a:pt x="144" y="112"/>
                  <a:pt x="144" y="103"/>
                  <a:pt x="138" y="97"/>
                </a:cubicBezTo>
                <a:cubicBezTo>
                  <a:pt x="46" y="5"/>
                  <a:pt x="46" y="5"/>
                  <a:pt x="46" y="5"/>
                </a:cubicBezTo>
                <a:cubicBezTo>
                  <a:pt x="43" y="2"/>
                  <a:pt x="39" y="1"/>
                  <a:pt x="36" y="1"/>
                </a:cubicBezTo>
                <a:close/>
                <a:moveTo>
                  <a:pt x="67" y="33"/>
                </a:moveTo>
                <a:cubicBezTo>
                  <a:pt x="72" y="37"/>
                  <a:pt x="72" y="37"/>
                  <a:pt x="72" y="37"/>
                </a:cubicBezTo>
                <a:cubicBezTo>
                  <a:pt x="40" y="69"/>
                  <a:pt x="40" y="69"/>
                  <a:pt x="40" y="69"/>
                </a:cubicBezTo>
                <a:cubicBezTo>
                  <a:pt x="35" y="65"/>
                  <a:pt x="35" y="65"/>
                  <a:pt x="35" y="65"/>
                </a:cubicBezTo>
                <a:lnTo>
                  <a:pt x="67" y="33"/>
                </a:lnTo>
                <a:close/>
                <a:moveTo>
                  <a:pt x="72" y="50"/>
                </a:moveTo>
                <a:cubicBezTo>
                  <a:pt x="75" y="50"/>
                  <a:pt x="78" y="52"/>
                  <a:pt x="78" y="55"/>
                </a:cubicBezTo>
                <a:cubicBezTo>
                  <a:pt x="78" y="59"/>
                  <a:pt x="75" y="61"/>
                  <a:pt x="72" y="61"/>
                </a:cubicBezTo>
                <a:cubicBezTo>
                  <a:pt x="69" y="61"/>
                  <a:pt x="67" y="59"/>
                  <a:pt x="67" y="55"/>
                </a:cubicBezTo>
                <a:cubicBezTo>
                  <a:pt x="67" y="52"/>
                  <a:pt x="69" y="50"/>
                  <a:pt x="72" y="50"/>
                </a:cubicBezTo>
                <a:close/>
                <a:moveTo>
                  <a:pt x="86" y="65"/>
                </a:moveTo>
                <a:cubicBezTo>
                  <a:pt x="87" y="65"/>
                  <a:pt x="87" y="65"/>
                  <a:pt x="88" y="65"/>
                </a:cubicBezTo>
                <a:cubicBezTo>
                  <a:pt x="91" y="65"/>
                  <a:pt x="93" y="67"/>
                  <a:pt x="93" y="70"/>
                </a:cubicBezTo>
                <a:cubicBezTo>
                  <a:pt x="93" y="74"/>
                  <a:pt x="91" y="76"/>
                  <a:pt x="88" y="76"/>
                </a:cubicBezTo>
                <a:cubicBezTo>
                  <a:pt x="84" y="76"/>
                  <a:pt x="82" y="74"/>
                  <a:pt x="82" y="70"/>
                </a:cubicBezTo>
                <a:cubicBezTo>
                  <a:pt x="82" y="68"/>
                  <a:pt x="84" y="66"/>
                  <a:pt x="86" y="65"/>
                </a:cubicBezTo>
                <a:close/>
                <a:moveTo>
                  <a:pt x="57" y="65"/>
                </a:moveTo>
                <a:cubicBezTo>
                  <a:pt x="60" y="65"/>
                  <a:pt x="63" y="68"/>
                  <a:pt x="63" y="71"/>
                </a:cubicBezTo>
                <a:cubicBezTo>
                  <a:pt x="63" y="74"/>
                  <a:pt x="60" y="76"/>
                  <a:pt x="57" y="76"/>
                </a:cubicBezTo>
                <a:cubicBezTo>
                  <a:pt x="54" y="76"/>
                  <a:pt x="52" y="74"/>
                  <a:pt x="52" y="71"/>
                </a:cubicBezTo>
                <a:cubicBezTo>
                  <a:pt x="52" y="68"/>
                  <a:pt x="54" y="65"/>
                  <a:pt x="57" y="65"/>
                </a:cubicBezTo>
                <a:close/>
                <a:moveTo>
                  <a:pt x="105" y="72"/>
                </a:moveTo>
                <a:cubicBezTo>
                  <a:pt x="110" y="76"/>
                  <a:pt x="110" y="76"/>
                  <a:pt x="110" y="76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73" y="104"/>
                  <a:pt x="73" y="104"/>
                  <a:pt x="73" y="104"/>
                </a:cubicBezTo>
                <a:lnTo>
                  <a:pt x="105" y="72"/>
                </a:lnTo>
                <a:close/>
                <a:moveTo>
                  <a:pt x="27" y="73"/>
                </a:moveTo>
                <a:cubicBezTo>
                  <a:pt x="7" y="92"/>
                  <a:pt x="7" y="92"/>
                  <a:pt x="7" y="92"/>
                </a:cubicBezTo>
                <a:cubicBezTo>
                  <a:pt x="0" y="99"/>
                  <a:pt x="0" y="111"/>
                  <a:pt x="7" y="118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32" y="142"/>
                  <a:pt x="43" y="142"/>
                  <a:pt x="50" y="135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44" y="129"/>
                  <a:pt x="44" y="129"/>
                  <a:pt x="44" y="129"/>
                </a:cubicBezTo>
                <a:cubicBezTo>
                  <a:pt x="40" y="133"/>
                  <a:pt x="35" y="133"/>
                  <a:pt x="31" y="129"/>
                </a:cubicBezTo>
                <a:cubicBezTo>
                  <a:pt x="31" y="129"/>
                  <a:pt x="31" y="129"/>
                  <a:pt x="31" y="129"/>
                </a:cubicBezTo>
                <a:cubicBezTo>
                  <a:pt x="14" y="112"/>
                  <a:pt x="14" y="112"/>
                  <a:pt x="14" y="112"/>
                </a:cubicBezTo>
                <a:cubicBezTo>
                  <a:pt x="10" y="108"/>
                  <a:pt x="10" y="102"/>
                  <a:pt x="13" y="98"/>
                </a:cubicBezTo>
                <a:cubicBezTo>
                  <a:pt x="33" y="79"/>
                  <a:pt x="33" y="79"/>
                  <a:pt x="33" y="79"/>
                </a:cubicBezTo>
                <a:lnTo>
                  <a:pt x="27" y="73"/>
                </a:lnTo>
                <a:close/>
                <a:moveTo>
                  <a:pt x="72" y="80"/>
                </a:moveTo>
                <a:cubicBezTo>
                  <a:pt x="75" y="80"/>
                  <a:pt x="78" y="83"/>
                  <a:pt x="78" y="86"/>
                </a:cubicBezTo>
                <a:cubicBezTo>
                  <a:pt x="78" y="89"/>
                  <a:pt x="75" y="91"/>
                  <a:pt x="72" y="91"/>
                </a:cubicBezTo>
                <a:cubicBezTo>
                  <a:pt x="69" y="91"/>
                  <a:pt x="67" y="89"/>
                  <a:pt x="67" y="86"/>
                </a:cubicBezTo>
                <a:cubicBezTo>
                  <a:pt x="67" y="83"/>
                  <a:pt x="69" y="80"/>
                  <a:pt x="72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37"/>
          <p:cNvSpPr>
            <a:spLocks noEditPoints="1"/>
          </p:cNvSpPr>
          <p:nvPr/>
        </p:nvSpPr>
        <p:spPr bwMode="auto">
          <a:xfrm>
            <a:off x="6631616" y="4785922"/>
            <a:ext cx="420292" cy="532015"/>
          </a:xfrm>
          <a:custGeom>
            <a:avLst/>
            <a:gdLst>
              <a:gd name="T0" fmla="*/ 36 w 126"/>
              <a:gd name="T1" fmla="*/ 13 h 160"/>
              <a:gd name="T2" fmla="*/ 65 w 126"/>
              <a:gd name="T3" fmla="*/ 18 h 160"/>
              <a:gd name="T4" fmla="*/ 49 w 126"/>
              <a:gd name="T5" fmla="*/ 0 h 160"/>
              <a:gd name="T6" fmla="*/ 38 w 126"/>
              <a:gd name="T7" fmla="*/ 40 h 160"/>
              <a:gd name="T8" fmla="*/ 21 w 126"/>
              <a:gd name="T9" fmla="*/ 80 h 160"/>
              <a:gd name="T10" fmla="*/ 49 w 126"/>
              <a:gd name="T11" fmla="*/ 102 h 160"/>
              <a:gd name="T12" fmla="*/ 37 w 126"/>
              <a:gd name="T13" fmla="*/ 74 h 160"/>
              <a:gd name="T14" fmla="*/ 103 w 126"/>
              <a:gd name="T15" fmla="*/ 119 h 160"/>
              <a:gd name="T16" fmla="*/ 121 w 126"/>
              <a:gd name="T17" fmla="*/ 125 h 160"/>
              <a:gd name="T18" fmla="*/ 121 w 126"/>
              <a:gd name="T19" fmla="*/ 115 h 160"/>
              <a:gd name="T20" fmla="*/ 105 w 126"/>
              <a:gd name="T21" fmla="*/ 82 h 160"/>
              <a:gd name="T22" fmla="*/ 72 w 126"/>
              <a:gd name="T23" fmla="*/ 69 h 160"/>
              <a:gd name="T24" fmla="*/ 48 w 126"/>
              <a:gd name="T25" fmla="*/ 35 h 160"/>
              <a:gd name="T26" fmla="*/ 4 w 126"/>
              <a:gd name="T27" fmla="*/ 41 h 160"/>
              <a:gd name="T28" fmla="*/ 7 w 126"/>
              <a:gd name="T29" fmla="*/ 49 h 160"/>
              <a:gd name="T30" fmla="*/ 20 w 126"/>
              <a:gd name="T31" fmla="*/ 54 h 160"/>
              <a:gd name="T32" fmla="*/ 27 w 126"/>
              <a:gd name="T33" fmla="*/ 49 h 160"/>
              <a:gd name="T34" fmla="*/ 11 w 126"/>
              <a:gd name="T35" fmla="*/ 40 h 160"/>
              <a:gd name="T36" fmla="*/ 49 w 126"/>
              <a:gd name="T37" fmla="*/ 79 h 160"/>
              <a:gd name="T38" fmla="*/ 56 w 126"/>
              <a:gd name="T39" fmla="*/ 88 h 160"/>
              <a:gd name="T40" fmla="*/ 54 w 126"/>
              <a:gd name="T41" fmla="*/ 151 h 160"/>
              <a:gd name="T42" fmla="*/ 29 w 126"/>
              <a:gd name="T43" fmla="*/ 100 h 160"/>
              <a:gd name="T44" fmla="*/ 14 w 126"/>
              <a:gd name="T45" fmla="*/ 119 h 160"/>
              <a:gd name="T46" fmla="*/ 95 w 126"/>
              <a:gd name="T47" fmla="*/ 119 h 160"/>
              <a:gd name="T48" fmla="*/ 54 w 126"/>
              <a:gd name="T49" fmla="*/ 110 h 160"/>
              <a:gd name="T50" fmla="*/ 54 w 126"/>
              <a:gd name="T51" fmla="*/ 128 h 160"/>
              <a:gd name="T52" fmla="*/ 54 w 126"/>
              <a:gd name="T53" fmla="*/ 110 h 160"/>
              <a:gd name="T54" fmla="*/ 94 w 126"/>
              <a:gd name="T55" fmla="*/ 144 h 160"/>
              <a:gd name="T56" fmla="*/ 125 w 126"/>
              <a:gd name="T57" fmla="*/ 144 h 160"/>
              <a:gd name="T58" fmla="*/ 109 w 126"/>
              <a:gd name="T59" fmla="*/ 138 h 160"/>
              <a:gd name="T60" fmla="*/ 109 w 126"/>
              <a:gd name="T61" fmla="*/ 151 h 160"/>
              <a:gd name="T62" fmla="*/ 109 w 126"/>
              <a:gd name="T63" fmla="*/ 13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6" h="160">
                <a:moveTo>
                  <a:pt x="49" y="0"/>
                </a:moveTo>
                <a:cubicBezTo>
                  <a:pt x="42" y="0"/>
                  <a:pt x="37" y="6"/>
                  <a:pt x="36" y="13"/>
                </a:cubicBezTo>
                <a:cubicBezTo>
                  <a:pt x="35" y="22"/>
                  <a:pt x="41" y="30"/>
                  <a:pt x="49" y="31"/>
                </a:cubicBezTo>
                <a:cubicBezTo>
                  <a:pt x="57" y="32"/>
                  <a:pt x="64" y="26"/>
                  <a:pt x="65" y="18"/>
                </a:cubicBezTo>
                <a:cubicBezTo>
                  <a:pt x="66" y="9"/>
                  <a:pt x="60" y="1"/>
                  <a:pt x="52" y="0"/>
                </a:cubicBezTo>
                <a:cubicBezTo>
                  <a:pt x="51" y="0"/>
                  <a:pt x="50" y="0"/>
                  <a:pt x="49" y="0"/>
                </a:cubicBezTo>
                <a:close/>
                <a:moveTo>
                  <a:pt x="48" y="35"/>
                </a:moveTo>
                <a:cubicBezTo>
                  <a:pt x="43" y="35"/>
                  <a:pt x="40" y="36"/>
                  <a:pt x="38" y="40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4"/>
                  <a:pt x="19" y="78"/>
                  <a:pt x="21" y="80"/>
                </a:cubicBezTo>
                <a:cubicBezTo>
                  <a:pt x="37" y="101"/>
                  <a:pt x="37" y="101"/>
                  <a:pt x="37" y="101"/>
                </a:cubicBezTo>
                <a:cubicBezTo>
                  <a:pt x="40" y="104"/>
                  <a:pt x="45" y="105"/>
                  <a:pt x="49" y="102"/>
                </a:cubicBezTo>
                <a:cubicBezTo>
                  <a:pt x="52" y="100"/>
                  <a:pt x="52" y="95"/>
                  <a:pt x="50" y="91"/>
                </a:cubicBezTo>
                <a:cubicBezTo>
                  <a:pt x="37" y="74"/>
                  <a:pt x="37" y="74"/>
                  <a:pt x="37" y="74"/>
                </a:cubicBezTo>
                <a:cubicBezTo>
                  <a:pt x="43" y="72"/>
                  <a:pt x="49" y="72"/>
                  <a:pt x="55" y="72"/>
                </a:cubicBezTo>
                <a:cubicBezTo>
                  <a:pt x="81" y="72"/>
                  <a:pt x="103" y="93"/>
                  <a:pt x="103" y="119"/>
                </a:cubicBezTo>
                <a:cubicBezTo>
                  <a:pt x="103" y="121"/>
                  <a:pt x="103" y="123"/>
                  <a:pt x="103" y="125"/>
                </a:cubicBezTo>
                <a:cubicBezTo>
                  <a:pt x="108" y="122"/>
                  <a:pt x="114" y="122"/>
                  <a:pt x="121" y="125"/>
                </a:cubicBezTo>
                <a:cubicBezTo>
                  <a:pt x="126" y="125"/>
                  <a:pt x="125" y="122"/>
                  <a:pt x="125" y="119"/>
                </a:cubicBezTo>
                <a:cubicBezTo>
                  <a:pt x="125" y="117"/>
                  <a:pt x="123" y="115"/>
                  <a:pt x="121" y="115"/>
                </a:cubicBezTo>
                <a:cubicBezTo>
                  <a:pt x="114" y="115"/>
                  <a:pt x="114" y="115"/>
                  <a:pt x="114" y="115"/>
                </a:cubicBezTo>
                <a:cubicBezTo>
                  <a:pt x="114" y="115"/>
                  <a:pt x="108" y="92"/>
                  <a:pt x="105" y="82"/>
                </a:cubicBezTo>
                <a:cubicBezTo>
                  <a:pt x="104" y="79"/>
                  <a:pt x="102" y="74"/>
                  <a:pt x="97" y="74"/>
                </a:cubicBezTo>
                <a:cubicBezTo>
                  <a:pt x="92" y="73"/>
                  <a:pt x="79" y="70"/>
                  <a:pt x="72" y="69"/>
                </a:cubicBezTo>
                <a:cubicBezTo>
                  <a:pt x="72" y="69"/>
                  <a:pt x="70" y="58"/>
                  <a:pt x="68" y="49"/>
                </a:cubicBezTo>
                <a:cubicBezTo>
                  <a:pt x="66" y="38"/>
                  <a:pt x="57" y="36"/>
                  <a:pt x="48" y="35"/>
                </a:cubicBezTo>
                <a:close/>
                <a:moveTo>
                  <a:pt x="11" y="40"/>
                </a:moveTo>
                <a:cubicBezTo>
                  <a:pt x="9" y="40"/>
                  <a:pt x="6" y="40"/>
                  <a:pt x="4" y="41"/>
                </a:cubicBezTo>
                <a:cubicBezTo>
                  <a:pt x="2" y="41"/>
                  <a:pt x="0" y="44"/>
                  <a:pt x="1" y="47"/>
                </a:cubicBezTo>
                <a:cubicBezTo>
                  <a:pt x="1" y="49"/>
                  <a:pt x="5" y="50"/>
                  <a:pt x="7" y="49"/>
                </a:cubicBezTo>
                <a:cubicBezTo>
                  <a:pt x="9" y="48"/>
                  <a:pt x="12" y="49"/>
                  <a:pt x="15" y="50"/>
                </a:cubicBezTo>
                <a:cubicBezTo>
                  <a:pt x="17" y="50"/>
                  <a:pt x="18" y="52"/>
                  <a:pt x="20" y="54"/>
                </a:cubicBezTo>
                <a:cubicBezTo>
                  <a:pt x="21" y="56"/>
                  <a:pt x="24" y="56"/>
                  <a:pt x="26" y="55"/>
                </a:cubicBezTo>
                <a:cubicBezTo>
                  <a:pt x="28" y="54"/>
                  <a:pt x="28" y="51"/>
                  <a:pt x="27" y="49"/>
                </a:cubicBezTo>
                <a:cubicBezTo>
                  <a:pt x="25" y="46"/>
                  <a:pt x="22" y="43"/>
                  <a:pt x="19" y="42"/>
                </a:cubicBezTo>
                <a:cubicBezTo>
                  <a:pt x="16" y="41"/>
                  <a:pt x="14" y="40"/>
                  <a:pt x="11" y="40"/>
                </a:cubicBezTo>
                <a:close/>
                <a:moveTo>
                  <a:pt x="54" y="79"/>
                </a:moveTo>
                <a:cubicBezTo>
                  <a:pt x="52" y="79"/>
                  <a:pt x="51" y="79"/>
                  <a:pt x="49" y="79"/>
                </a:cubicBezTo>
                <a:cubicBezTo>
                  <a:pt x="55" y="87"/>
                  <a:pt x="55" y="87"/>
                  <a:pt x="55" y="87"/>
                </a:cubicBezTo>
                <a:cubicBezTo>
                  <a:pt x="55" y="87"/>
                  <a:pt x="55" y="88"/>
                  <a:pt x="56" y="88"/>
                </a:cubicBezTo>
                <a:cubicBezTo>
                  <a:pt x="72" y="89"/>
                  <a:pt x="86" y="103"/>
                  <a:pt x="86" y="119"/>
                </a:cubicBezTo>
                <a:cubicBezTo>
                  <a:pt x="86" y="137"/>
                  <a:pt x="71" y="151"/>
                  <a:pt x="54" y="151"/>
                </a:cubicBezTo>
                <a:cubicBezTo>
                  <a:pt x="37" y="151"/>
                  <a:pt x="23" y="137"/>
                  <a:pt x="23" y="119"/>
                </a:cubicBezTo>
                <a:cubicBezTo>
                  <a:pt x="23" y="112"/>
                  <a:pt x="25" y="105"/>
                  <a:pt x="29" y="100"/>
                </a:cubicBezTo>
                <a:cubicBezTo>
                  <a:pt x="24" y="93"/>
                  <a:pt x="24" y="93"/>
                  <a:pt x="24" y="93"/>
                </a:cubicBezTo>
                <a:cubicBezTo>
                  <a:pt x="17" y="100"/>
                  <a:pt x="14" y="109"/>
                  <a:pt x="14" y="119"/>
                </a:cubicBezTo>
                <a:cubicBezTo>
                  <a:pt x="14" y="142"/>
                  <a:pt x="32" y="160"/>
                  <a:pt x="54" y="160"/>
                </a:cubicBezTo>
                <a:cubicBezTo>
                  <a:pt x="76" y="160"/>
                  <a:pt x="95" y="142"/>
                  <a:pt x="95" y="119"/>
                </a:cubicBezTo>
                <a:cubicBezTo>
                  <a:pt x="95" y="97"/>
                  <a:pt x="76" y="79"/>
                  <a:pt x="54" y="79"/>
                </a:cubicBezTo>
                <a:close/>
                <a:moveTo>
                  <a:pt x="54" y="110"/>
                </a:moveTo>
                <a:cubicBezTo>
                  <a:pt x="49" y="110"/>
                  <a:pt x="45" y="115"/>
                  <a:pt x="45" y="119"/>
                </a:cubicBezTo>
                <a:cubicBezTo>
                  <a:pt x="45" y="124"/>
                  <a:pt x="49" y="128"/>
                  <a:pt x="54" y="128"/>
                </a:cubicBezTo>
                <a:cubicBezTo>
                  <a:pt x="59" y="128"/>
                  <a:pt x="63" y="124"/>
                  <a:pt x="63" y="119"/>
                </a:cubicBezTo>
                <a:cubicBezTo>
                  <a:pt x="63" y="115"/>
                  <a:pt x="59" y="110"/>
                  <a:pt x="54" y="110"/>
                </a:cubicBezTo>
                <a:close/>
                <a:moveTo>
                  <a:pt x="109" y="129"/>
                </a:moveTo>
                <a:cubicBezTo>
                  <a:pt x="101" y="129"/>
                  <a:pt x="94" y="136"/>
                  <a:pt x="94" y="144"/>
                </a:cubicBezTo>
                <a:cubicBezTo>
                  <a:pt x="94" y="153"/>
                  <a:pt x="101" y="160"/>
                  <a:pt x="109" y="160"/>
                </a:cubicBezTo>
                <a:cubicBezTo>
                  <a:pt x="118" y="160"/>
                  <a:pt x="125" y="153"/>
                  <a:pt x="125" y="144"/>
                </a:cubicBezTo>
                <a:cubicBezTo>
                  <a:pt x="125" y="136"/>
                  <a:pt x="118" y="129"/>
                  <a:pt x="109" y="129"/>
                </a:cubicBezTo>
                <a:close/>
                <a:moveTo>
                  <a:pt x="109" y="138"/>
                </a:moveTo>
                <a:cubicBezTo>
                  <a:pt x="113" y="138"/>
                  <a:pt x="116" y="141"/>
                  <a:pt x="116" y="144"/>
                </a:cubicBezTo>
                <a:cubicBezTo>
                  <a:pt x="116" y="148"/>
                  <a:pt x="113" y="151"/>
                  <a:pt x="109" y="151"/>
                </a:cubicBezTo>
                <a:cubicBezTo>
                  <a:pt x="106" y="151"/>
                  <a:pt x="103" y="148"/>
                  <a:pt x="103" y="144"/>
                </a:cubicBezTo>
                <a:cubicBezTo>
                  <a:pt x="103" y="141"/>
                  <a:pt x="106" y="138"/>
                  <a:pt x="109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44"/>
          <p:cNvSpPr>
            <a:spLocks noEditPoints="1"/>
          </p:cNvSpPr>
          <p:nvPr/>
        </p:nvSpPr>
        <p:spPr bwMode="auto">
          <a:xfrm>
            <a:off x="2039844" y="2845614"/>
            <a:ext cx="398042" cy="384173"/>
          </a:xfrm>
          <a:custGeom>
            <a:avLst/>
            <a:gdLst>
              <a:gd name="T0" fmla="*/ 82 w 153"/>
              <a:gd name="T1" fmla="*/ 0 h 148"/>
              <a:gd name="T2" fmla="*/ 54 w 153"/>
              <a:gd name="T3" fmla="*/ 16 h 148"/>
              <a:gd name="T4" fmla="*/ 33 w 153"/>
              <a:gd name="T5" fmla="*/ 52 h 148"/>
              <a:gd name="T6" fmla="*/ 91 w 153"/>
              <a:gd name="T7" fmla="*/ 85 h 148"/>
              <a:gd name="T8" fmla="*/ 112 w 153"/>
              <a:gd name="T9" fmla="*/ 49 h 148"/>
              <a:gd name="T10" fmla="*/ 100 w 153"/>
              <a:gd name="T11" fmla="*/ 4 h 148"/>
              <a:gd name="T12" fmla="*/ 87 w 153"/>
              <a:gd name="T13" fmla="*/ 0 h 148"/>
              <a:gd name="T14" fmla="*/ 82 w 153"/>
              <a:gd name="T15" fmla="*/ 0 h 148"/>
              <a:gd name="T16" fmla="*/ 83 w 153"/>
              <a:gd name="T17" fmla="*/ 8 h 148"/>
              <a:gd name="T18" fmla="*/ 99 w 153"/>
              <a:gd name="T19" fmla="*/ 15 h 148"/>
              <a:gd name="T20" fmla="*/ 99 w 153"/>
              <a:gd name="T21" fmla="*/ 19 h 148"/>
              <a:gd name="T22" fmla="*/ 95 w 153"/>
              <a:gd name="T23" fmla="*/ 19 h 148"/>
              <a:gd name="T24" fmla="*/ 81 w 153"/>
              <a:gd name="T25" fmla="*/ 14 h 148"/>
              <a:gd name="T26" fmla="*/ 69 w 153"/>
              <a:gd name="T27" fmla="*/ 22 h 148"/>
              <a:gd name="T28" fmla="*/ 65 w 153"/>
              <a:gd name="T29" fmla="*/ 23 h 148"/>
              <a:gd name="T30" fmla="*/ 64 w 153"/>
              <a:gd name="T31" fmla="*/ 19 h 148"/>
              <a:gd name="T32" fmla="*/ 64 w 153"/>
              <a:gd name="T33" fmla="*/ 18 h 148"/>
              <a:gd name="T34" fmla="*/ 81 w 153"/>
              <a:gd name="T35" fmla="*/ 8 h 148"/>
              <a:gd name="T36" fmla="*/ 83 w 153"/>
              <a:gd name="T37" fmla="*/ 8 h 148"/>
              <a:gd name="T38" fmla="*/ 31 w 153"/>
              <a:gd name="T39" fmla="*/ 58 h 148"/>
              <a:gd name="T40" fmla="*/ 29 w 153"/>
              <a:gd name="T41" fmla="*/ 60 h 148"/>
              <a:gd name="T42" fmla="*/ 9 w 153"/>
              <a:gd name="T43" fmla="*/ 94 h 148"/>
              <a:gd name="T44" fmla="*/ 22 w 153"/>
              <a:gd name="T45" fmla="*/ 139 h 148"/>
              <a:gd name="T46" fmla="*/ 67 w 153"/>
              <a:gd name="T47" fmla="*/ 127 h 148"/>
              <a:gd name="T48" fmla="*/ 86 w 153"/>
              <a:gd name="T49" fmla="*/ 92 h 148"/>
              <a:gd name="T50" fmla="*/ 88 w 153"/>
              <a:gd name="T51" fmla="*/ 91 h 148"/>
              <a:gd name="T52" fmla="*/ 86 w 153"/>
              <a:gd name="T53" fmla="*/ 89 h 148"/>
              <a:gd name="T54" fmla="*/ 32 w 153"/>
              <a:gd name="T55" fmla="*/ 59 h 148"/>
              <a:gd name="T56" fmla="*/ 31 w 153"/>
              <a:gd name="T57" fmla="*/ 58 h 148"/>
              <a:gd name="T58" fmla="*/ 114 w 153"/>
              <a:gd name="T59" fmla="*/ 76 h 148"/>
              <a:gd name="T60" fmla="*/ 106 w 153"/>
              <a:gd name="T61" fmla="*/ 77 h 148"/>
              <a:gd name="T62" fmla="*/ 83 w 153"/>
              <a:gd name="T63" fmla="*/ 118 h 148"/>
              <a:gd name="T64" fmla="*/ 83 w 153"/>
              <a:gd name="T65" fmla="*/ 121 h 148"/>
              <a:gd name="T66" fmla="*/ 126 w 153"/>
              <a:gd name="T67" fmla="*/ 142 h 148"/>
              <a:gd name="T68" fmla="*/ 147 w 153"/>
              <a:gd name="T69" fmla="*/ 99 h 148"/>
              <a:gd name="T70" fmla="*/ 114 w 153"/>
              <a:gd name="T71" fmla="*/ 76 h 148"/>
              <a:gd name="T72" fmla="*/ 132 w 153"/>
              <a:gd name="T73" fmla="*/ 89 h 148"/>
              <a:gd name="T74" fmla="*/ 135 w 153"/>
              <a:gd name="T75" fmla="*/ 91 h 148"/>
              <a:gd name="T76" fmla="*/ 135 w 153"/>
              <a:gd name="T77" fmla="*/ 91 h 148"/>
              <a:gd name="T78" fmla="*/ 135 w 153"/>
              <a:gd name="T79" fmla="*/ 96 h 148"/>
              <a:gd name="T80" fmla="*/ 102 w 153"/>
              <a:gd name="T81" fmla="*/ 129 h 148"/>
              <a:gd name="T82" fmla="*/ 97 w 153"/>
              <a:gd name="T83" fmla="*/ 129 h 148"/>
              <a:gd name="T84" fmla="*/ 96 w 153"/>
              <a:gd name="T85" fmla="*/ 129 h 148"/>
              <a:gd name="T86" fmla="*/ 97 w 153"/>
              <a:gd name="T87" fmla="*/ 124 h 148"/>
              <a:gd name="T88" fmla="*/ 130 w 153"/>
              <a:gd name="T89" fmla="*/ 91 h 148"/>
              <a:gd name="T90" fmla="*/ 132 w 153"/>
              <a:gd name="T91" fmla="*/ 89 h 148"/>
              <a:gd name="T92" fmla="*/ 21 w 153"/>
              <a:gd name="T93" fmla="*/ 120 h 148"/>
              <a:gd name="T94" fmla="*/ 21 w 153"/>
              <a:gd name="T95" fmla="*/ 120 h 148"/>
              <a:gd name="T96" fmla="*/ 24 w 153"/>
              <a:gd name="T97" fmla="*/ 122 h 148"/>
              <a:gd name="T98" fmla="*/ 36 w 153"/>
              <a:gd name="T99" fmla="*/ 129 h 148"/>
              <a:gd name="T100" fmla="*/ 49 w 153"/>
              <a:gd name="T101" fmla="*/ 124 h 148"/>
              <a:gd name="T102" fmla="*/ 54 w 153"/>
              <a:gd name="T103" fmla="*/ 124 h 148"/>
              <a:gd name="T104" fmla="*/ 54 w 153"/>
              <a:gd name="T105" fmla="*/ 129 h 148"/>
              <a:gd name="T106" fmla="*/ 35 w 153"/>
              <a:gd name="T107" fmla="*/ 135 h 148"/>
              <a:gd name="T108" fmla="*/ 19 w 153"/>
              <a:gd name="T109" fmla="*/ 125 h 148"/>
              <a:gd name="T110" fmla="*/ 20 w 153"/>
              <a:gd name="T111" fmla="*/ 121 h 148"/>
              <a:gd name="T112" fmla="*/ 21 w 153"/>
              <a:gd name="T113" fmla="*/ 120 h 148"/>
              <a:gd name="T114" fmla="*/ 21 w 153"/>
              <a:gd name="T115" fmla="*/ 12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3" h="148">
                <a:moveTo>
                  <a:pt x="82" y="0"/>
                </a:moveTo>
                <a:cubicBezTo>
                  <a:pt x="71" y="0"/>
                  <a:pt x="60" y="6"/>
                  <a:pt x="54" y="16"/>
                </a:cubicBezTo>
                <a:cubicBezTo>
                  <a:pt x="33" y="52"/>
                  <a:pt x="33" y="52"/>
                  <a:pt x="33" y="52"/>
                </a:cubicBezTo>
                <a:cubicBezTo>
                  <a:pt x="91" y="85"/>
                  <a:pt x="91" y="85"/>
                  <a:pt x="91" y="85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21" y="33"/>
                  <a:pt x="115" y="13"/>
                  <a:pt x="100" y="4"/>
                </a:cubicBezTo>
                <a:cubicBezTo>
                  <a:pt x="96" y="2"/>
                  <a:pt x="91" y="1"/>
                  <a:pt x="87" y="0"/>
                </a:cubicBezTo>
                <a:cubicBezTo>
                  <a:pt x="85" y="0"/>
                  <a:pt x="84" y="0"/>
                  <a:pt x="82" y="0"/>
                </a:cubicBezTo>
                <a:close/>
                <a:moveTo>
                  <a:pt x="83" y="8"/>
                </a:moveTo>
                <a:cubicBezTo>
                  <a:pt x="89" y="8"/>
                  <a:pt x="95" y="10"/>
                  <a:pt x="99" y="15"/>
                </a:cubicBezTo>
                <a:cubicBezTo>
                  <a:pt x="100" y="16"/>
                  <a:pt x="100" y="18"/>
                  <a:pt x="99" y="19"/>
                </a:cubicBezTo>
                <a:cubicBezTo>
                  <a:pt x="98" y="20"/>
                  <a:pt x="96" y="20"/>
                  <a:pt x="95" y="19"/>
                </a:cubicBezTo>
                <a:cubicBezTo>
                  <a:pt x="91" y="16"/>
                  <a:pt x="86" y="14"/>
                  <a:pt x="81" y="14"/>
                </a:cubicBezTo>
                <a:cubicBezTo>
                  <a:pt x="77" y="15"/>
                  <a:pt x="72" y="18"/>
                  <a:pt x="69" y="22"/>
                </a:cubicBezTo>
                <a:cubicBezTo>
                  <a:pt x="69" y="23"/>
                  <a:pt x="67" y="24"/>
                  <a:pt x="65" y="23"/>
                </a:cubicBezTo>
                <a:cubicBezTo>
                  <a:pt x="64" y="23"/>
                  <a:pt x="63" y="21"/>
                  <a:pt x="64" y="19"/>
                </a:cubicBezTo>
                <a:cubicBezTo>
                  <a:pt x="64" y="19"/>
                  <a:pt x="64" y="19"/>
                  <a:pt x="64" y="18"/>
                </a:cubicBezTo>
                <a:cubicBezTo>
                  <a:pt x="68" y="13"/>
                  <a:pt x="74" y="9"/>
                  <a:pt x="81" y="8"/>
                </a:cubicBezTo>
                <a:cubicBezTo>
                  <a:pt x="81" y="8"/>
                  <a:pt x="82" y="8"/>
                  <a:pt x="83" y="8"/>
                </a:cubicBezTo>
                <a:close/>
                <a:moveTo>
                  <a:pt x="31" y="58"/>
                </a:moveTo>
                <a:cubicBezTo>
                  <a:pt x="29" y="60"/>
                  <a:pt x="29" y="60"/>
                  <a:pt x="29" y="60"/>
                </a:cubicBezTo>
                <a:cubicBezTo>
                  <a:pt x="9" y="94"/>
                  <a:pt x="9" y="94"/>
                  <a:pt x="9" y="94"/>
                </a:cubicBezTo>
                <a:cubicBezTo>
                  <a:pt x="0" y="110"/>
                  <a:pt x="6" y="130"/>
                  <a:pt x="22" y="139"/>
                </a:cubicBezTo>
                <a:cubicBezTo>
                  <a:pt x="37" y="148"/>
                  <a:pt x="58" y="143"/>
                  <a:pt x="67" y="127"/>
                </a:cubicBezTo>
                <a:cubicBezTo>
                  <a:pt x="86" y="92"/>
                  <a:pt x="86" y="92"/>
                  <a:pt x="86" y="92"/>
                </a:cubicBezTo>
                <a:cubicBezTo>
                  <a:pt x="88" y="91"/>
                  <a:pt x="88" y="91"/>
                  <a:pt x="88" y="91"/>
                </a:cubicBezTo>
                <a:cubicBezTo>
                  <a:pt x="86" y="89"/>
                  <a:pt x="86" y="89"/>
                  <a:pt x="86" y="89"/>
                </a:cubicBezTo>
                <a:cubicBezTo>
                  <a:pt x="32" y="59"/>
                  <a:pt x="32" y="59"/>
                  <a:pt x="32" y="59"/>
                </a:cubicBezTo>
                <a:lnTo>
                  <a:pt x="31" y="58"/>
                </a:lnTo>
                <a:close/>
                <a:moveTo>
                  <a:pt x="114" y="76"/>
                </a:moveTo>
                <a:cubicBezTo>
                  <a:pt x="112" y="76"/>
                  <a:pt x="109" y="77"/>
                  <a:pt x="106" y="77"/>
                </a:cubicBezTo>
                <a:cubicBezTo>
                  <a:pt x="83" y="118"/>
                  <a:pt x="83" y="118"/>
                  <a:pt x="83" y="118"/>
                </a:cubicBezTo>
                <a:cubicBezTo>
                  <a:pt x="83" y="119"/>
                  <a:pt x="83" y="120"/>
                  <a:pt x="83" y="121"/>
                </a:cubicBezTo>
                <a:cubicBezTo>
                  <a:pt x="89" y="139"/>
                  <a:pt x="109" y="148"/>
                  <a:pt x="126" y="142"/>
                </a:cubicBezTo>
                <a:cubicBezTo>
                  <a:pt x="144" y="136"/>
                  <a:pt x="153" y="117"/>
                  <a:pt x="147" y="99"/>
                </a:cubicBezTo>
                <a:cubicBezTo>
                  <a:pt x="142" y="85"/>
                  <a:pt x="129" y="76"/>
                  <a:pt x="114" y="76"/>
                </a:cubicBezTo>
                <a:close/>
                <a:moveTo>
                  <a:pt x="132" y="89"/>
                </a:moveTo>
                <a:cubicBezTo>
                  <a:pt x="133" y="89"/>
                  <a:pt x="134" y="90"/>
                  <a:pt x="135" y="91"/>
                </a:cubicBezTo>
                <a:cubicBezTo>
                  <a:pt x="135" y="91"/>
                  <a:pt x="135" y="91"/>
                  <a:pt x="135" y="91"/>
                </a:cubicBezTo>
                <a:cubicBezTo>
                  <a:pt x="136" y="92"/>
                  <a:pt x="136" y="95"/>
                  <a:pt x="135" y="96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100" y="131"/>
                  <a:pt x="98" y="131"/>
                  <a:pt x="97" y="129"/>
                </a:cubicBezTo>
                <a:cubicBezTo>
                  <a:pt x="96" y="129"/>
                  <a:pt x="96" y="129"/>
                  <a:pt x="96" y="129"/>
                </a:cubicBezTo>
                <a:cubicBezTo>
                  <a:pt x="95" y="128"/>
                  <a:pt x="95" y="125"/>
                  <a:pt x="97" y="124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30" y="90"/>
                  <a:pt x="131" y="90"/>
                  <a:pt x="132" y="89"/>
                </a:cubicBezTo>
                <a:close/>
                <a:moveTo>
                  <a:pt x="21" y="120"/>
                </a:moveTo>
                <a:cubicBezTo>
                  <a:pt x="21" y="120"/>
                  <a:pt x="21" y="120"/>
                  <a:pt x="21" y="120"/>
                </a:cubicBezTo>
                <a:cubicBezTo>
                  <a:pt x="22" y="120"/>
                  <a:pt x="23" y="121"/>
                  <a:pt x="24" y="122"/>
                </a:cubicBezTo>
                <a:cubicBezTo>
                  <a:pt x="27" y="126"/>
                  <a:pt x="31" y="128"/>
                  <a:pt x="36" y="129"/>
                </a:cubicBezTo>
                <a:cubicBezTo>
                  <a:pt x="41" y="129"/>
                  <a:pt x="46" y="128"/>
                  <a:pt x="49" y="124"/>
                </a:cubicBezTo>
                <a:cubicBezTo>
                  <a:pt x="50" y="123"/>
                  <a:pt x="52" y="123"/>
                  <a:pt x="54" y="124"/>
                </a:cubicBezTo>
                <a:cubicBezTo>
                  <a:pt x="55" y="125"/>
                  <a:pt x="55" y="128"/>
                  <a:pt x="54" y="129"/>
                </a:cubicBezTo>
                <a:cubicBezTo>
                  <a:pt x="49" y="134"/>
                  <a:pt x="42" y="136"/>
                  <a:pt x="35" y="135"/>
                </a:cubicBezTo>
                <a:cubicBezTo>
                  <a:pt x="29" y="135"/>
                  <a:pt x="22" y="131"/>
                  <a:pt x="19" y="125"/>
                </a:cubicBezTo>
                <a:cubicBezTo>
                  <a:pt x="18" y="124"/>
                  <a:pt x="18" y="122"/>
                  <a:pt x="20" y="121"/>
                </a:cubicBezTo>
                <a:cubicBezTo>
                  <a:pt x="20" y="120"/>
                  <a:pt x="20" y="120"/>
                  <a:pt x="21" y="120"/>
                </a:cubicBezTo>
                <a:cubicBezTo>
                  <a:pt x="21" y="120"/>
                  <a:pt x="21" y="120"/>
                  <a:pt x="21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52"/>
          <p:cNvSpPr>
            <a:spLocks noEditPoints="1"/>
          </p:cNvSpPr>
          <p:nvPr/>
        </p:nvSpPr>
        <p:spPr bwMode="auto">
          <a:xfrm>
            <a:off x="6689896" y="2838679"/>
            <a:ext cx="303732" cy="398042"/>
          </a:xfrm>
          <a:custGeom>
            <a:avLst/>
            <a:gdLst>
              <a:gd name="T0" fmla="*/ 59 w 117"/>
              <a:gd name="T1" fmla="*/ 0 h 153"/>
              <a:gd name="T2" fmla="*/ 32 w 117"/>
              <a:gd name="T3" fmla="*/ 29 h 153"/>
              <a:gd name="T4" fmla="*/ 38 w 117"/>
              <a:gd name="T5" fmla="*/ 47 h 153"/>
              <a:gd name="T6" fmla="*/ 38 w 117"/>
              <a:gd name="T7" fmla="*/ 47 h 153"/>
              <a:gd name="T8" fmla="*/ 57 w 117"/>
              <a:gd name="T9" fmla="*/ 68 h 153"/>
              <a:gd name="T10" fmla="*/ 59 w 117"/>
              <a:gd name="T11" fmla="*/ 68 h 153"/>
              <a:gd name="T12" fmla="*/ 60 w 117"/>
              <a:gd name="T13" fmla="*/ 68 h 153"/>
              <a:gd name="T14" fmla="*/ 81 w 117"/>
              <a:gd name="T15" fmla="*/ 44 h 153"/>
              <a:gd name="T16" fmla="*/ 84 w 117"/>
              <a:gd name="T17" fmla="*/ 30 h 153"/>
              <a:gd name="T18" fmla="*/ 59 w 117"/>
              <a:gd name="T19" fmla="*/ 0 h 153"/>
              <a:gd name="T20" fmla="*/ 39 w 117"/>
              <a:gd name="T21" fmla="*/ 62 h 153"/>
              <a:gd name="T22" fmla="*/ 30 w 117"/>
              <a:gd name="T23" fmla="*/ 75 h 153"/>
              <a:gd name="T24" fmla="*/ 37 w 117"/>
              <a:gd name="T25" fmla="*/ 99 h 153"/>
              <a:gd name="T26" fmla="*/ 51 w 117"/>
              <a:gd name="T27" fmla="*/ 112 h 153"/>
              <a:gd name="T28" fmla="*/ 52 w 117"/>
              <a:gd name="T29" fmla="*/ 138 h 153"/>
              <a:gd name="T30" fmla="*/ 40 w 117"/>
              <a:gd name="T31" fmla="*/ 143 h 153"/>
              <a:gd name="T32" fmla="*/ 47 w 117"/>
              <a:gd name="T33" fmla="*/ 136 h 153"/>
              <a:gd name="T34" fmla="*/ 49 w 117"/>
              <a:gd name="T35" fmla="*/ 119 h 153"/>
              <a:gd name="T36" fmla="*/ 39 w 117"/>
              <a:gd name="T37" fmla="*/ 107 h 153"/>
              <a:gd name="T38" fmla="*/ 26 w 117"/>
              <a:gd name="T39" fmla="*/ 110 h 153"/>
              <a:gd name="T40" fmla="*/ 20 w 117"/>
              <a:gd name="T41" fmla="*/ 129 h 153"/>
              <a:gd name="T42" fmla="*/ 27 w 117"/>
              <a:gd name="T43" fmla="*/ 136 h 153"/>
              <a:gd name="T44" fmla="*/ 23 w 117"/>
              <a:gd name="T45" fmla="*/ 143 h 153"/>
              <a:gd name="T46" fmla="*/ 16 w 117"/>
              <a:gd name="T47" fmla="*/ 131 h 153"/>
              <a:gd name="T48" fmla="*/ 29 w 117"/>
              <a:gd name="T49" fmla="*/ 103 h 153"/>
              <a:gd name="T50" fmla="*/ 29 w 117"/>
              <a:gd name="T51" fmla="*/ 87 h 153"/>
              <a:gd name="T52" fmla="*/ 28 w 117"/>
              <a:gd name="T53" fmla="*/ 64 h 153"/>
              <a:gd name="T54" fmla="*/ 4 w 117"/>
              <a:gd name="T55" fmla="*/ 80 h 153"/>
              <a:gd name="T56" fmla="*/ 2 w 117"/>
              <a:gd name="T57" fmla="*/ 106 h 153"/>
              <a:gd name="T58" fmla="*/ 2 w 117"/>
              <a:gd name="T59" fmla="*/ 134 h 153"/>
              <a:gd name="T60" fmla="*/ 22 w 117"/>
              <a:gd name="T61" fmla="*/ 152 h 153"/>
              <a:gd name="T62" fmla="*/ 100 w 117"/>
              <a:gd name="T63" fmla="*/ 152 h 153"/>
              <a:gd name="T64" fmla="*/ 116 w 117"/>
              <a:gd name="T65" fmla="*/ 138 h 153"/>
              <a:gd name="T66" fmla="*/ 117 w 117"/>
              <a:gd name="T67" fmla="*/ 115 h 153"/>
              <a:gd name="T68" fmla="*/ 116 w 117"/>
              <a:gd name="T69" fmla="*/ 88 h 153"/>
              <a:gd name="T70" fmla="*/ 102 w 117"/>
              <a:gd name="T71" fmla="*/ 69 h 153"/>
              <a:gd name="T72" fmla="*/ 84 w 117"/>
              <a:gd name="T73" fmla="*/ 63 h 153"/>
              <a:gd name="T74" fmla="*/ 86 w 117"/>
              <a:gd name="T75" fmla="*/ 82 h 153"/>
              <a:gd name="T76" fmla="*/ 82 w 117"/>
              <a:gd name="T77" fmla="*/ 115 h 153"/>
              <a:gd name="T78" fmla="*/ 91 w 117"/>
              <a:gd name="T79" fmla="*/ 131 h 153"/>
              <a:gd name="T80" fmla="*/ 74 w 117"/>
              <a:gd name="T81" fmla="*/ 134 h 153"/>
              <a:gd name="T82" fmla="*/ 77 w 117"/>
              <a:gd name="T83" fmla="*/ 116 h 153"/>
              <a:gd name="T84" fmla="*/ 83 w 117"/>
              <a:gd name="T85" fmla="*/ 80 h 153"/>
              <a:gd name="T86" fmla="*/ 79 w 117"/>
              <a:gd name="T87" fmla="*/ 64 h 153"/>
              <a:gd name="T88" fmla="*/ 75 w 117"/>
              <a:gd name="T89" fmla="*/ 73 h 153"/>
              <a:gd name="T90" fmla="*/ 62 w 117"/>
              <a:gd name="T91" fmla="*/ 109 h 153"/>
              <a:gd name="T92" fmla="*/ 53 w 117"/>
              <a:gd name="T93" fmla="*/ 105 h 153"/>
              <a:gd name="T94" fmla="*/ 39 w 117"/>
              <a:gd name="T95" fmla="*/ 62 h 153"/>
              <a:gd name="T96" fmla="*/ 55 w 117"/>
              <a:gd name="T97" fmla="*/ 72 h 153"/>
              <a:gd name="T98" fmla="*/ 51 w 117"/>
              <a:gd name="T99" fmla="*/ 75 h 153"/>
              <a:gd name="T100" fmla="*/ 51 w 117"/>
              <a:gd name="T101" fmla="*/ 77 h 153"/>
              <a:gd name="T102" fmla="*/ 55 w 117"/>
              <a:gd name="T103" fmla="*/ 80 h 153"/>
              <a:gd name="T104" fmla="*/ 53 w 117"/>
              <a:gd name="T105" fmla="*/ 89 h 153"/>
              <a:gd name="T106" fmla="*/ 53 w 117"/>
              <a:gd name="T107" fmla="*/ 91 h 153"/>
              <a:gd name="T108" fmla="*/ 58 w 117"/>
              <a:gd name="T109" fmla="*/ 107 h 153"/>
              <a:gd name="T110" fmla="*/ 60 w 117"/>
              <a:gd name="T111" fmla="*/ 107 h 153"/>
              <a:gd name="T112" fmla="*/ 65 w 117"/>
              <a:gd name="T113" fmla="*/ 91 h 153"/>
              <a:gd name="T114" fmla="*/ 65 w 117"/>
              <a:gd name="T115" fmla="*/ 89 h 153"/>
              <a:gd name="T116" fmla="*/ 62 w 117"/>
              <a:gd name="T117" fmla="*/ 80 h 153"/>
              <a:gd name="T118" fmla="*/ 65 w 117"/>
              <a:gd name="T119" fmla="*/ 77 h 153"/>
              <a:gd name="T120" fmla="*/ 65 w 117"/>
              <a:gd name="T121" fmla="*/ 75 h 153"/>
              <a:gd name="T122" fmla="*/ 62 w 117"/>
              <a:gd name="T123" fmla="*/ 72 h 153"/>
              <a:gd name="T124" fmla="*/ 55 w 117"/>
              <a:gd name="T125" fmla="*/ 72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" h="153">
                <a:moveTo>
                  <a:pt x="59" y="0"/>
                </a:moveTo>
                <a:cubicBezTo>
                  <a:pt x="43" y="0"/>
                  <a:pt x="32" y="12"/>
                  <a:pt x="32" y="29"/>
                </a:cubicBezTo>
                <a:cubicBezTo>
                  <a:pt x="32" y="37"/>
                  <a:pt x="33" y="41"/>
                  <a:pt x="38" y="47"/>
                </a:cubicBezTo>
                <a:cubicBezTo>
                  <a:pt x="38" y="47"/>
                  <a:pt x="38" y="47"/>
                  <a:pt x="38" y="47"/>
                </a:cubicBezTo>
                <a:cubicBezTo>
                  <a:pt x="40" y="58"/>
                  <a:pt x="47" y="64"/>
                  <a:pt x="57" y="68"/>
                </a:cubicBezTo>
                <a:cubicBezTo>
                  <a:pt x="57" y="68"/>
                  <a:pt x="58" y="68"/>
                  <a:pt x="59" y="68"/>
                </a:cubicBezTo>
                <a:cubicBezTo>
                  <a:pt x="59" y="68"/>
                  <a:pt x="60" y="68"/>
                  <a:pt x="60" y="68"/>
                </a:cubicBezTo>
                <a:cubicBezTo>
                  <a:pt x="72" y="65"/>
                  <a:pt x="77" y="55"/>
                  <a:pt x="81" y="44"/>
                </a:cubicBezTo>
                <a:cubicBezTo>
                  <a:pt x="85" y="40"/>
                  <a:pt x="84" y="37"/>
                  <a:pt x="84" y="30"/>
                </a:cubicBezTo>
                <a:cubicBezTo>
                  <a:pt x="84" y="13"/>
                  <a:pt x="74" y="0"/>
                  <a:pt x="59" y="0"/>
                </a:cubicBezTo>
                <a:close/>
                <a:moveTo>
                  <a:pt x="39" y="62"/>
                </a:moveTo>
                <a:cubicBezTo>
                  <a:pt x="33" y="62"/>
                  <a:pt x="29" y="69"/>
                  <a:pt x="30" y="75"/>
                </a:cubicBezTo>
                <a:cubicBezTo>
                  <a:pt x="31" y="83"/>
                  <a:pt x="37" y="90"/>
                  <a:pt x="37" y="99"/>
                </a:cubicBezTo>
                <a:cubicBezTo>
                  <a:pt x="39" y="105"/>
                  <a:pt x="48" y="105"/>
                  <a:pt x="51" y="112"/>
                </a:cubicBezTo>
                <a:cubicBezTo>
                  <a:pt x="55" y="120"/>
                  <a:pt x="57" y="130"/>
                  <a:pt x="52" y="138"/>
                </a:cubicBezTo>
                <a:cubicBezTo>
                  <a:pt x="48" y="141"/>
                  <a:pt x="44" y="146"/>
                  <a:pt x="40" y="143"/>
                </a:cubicBezTo>
                <a:cubicBezTo>
                  <a:pt x="35" y="138"/>
                  <a:pt x="43" y="134"/>
                  <a:pt x="47" y="136"/>
                </a:cubicBezTo>
                <a:cubicBezTo>
                  <a:pt x="52" y="132"/>
                  <a:pt x="51" y="125"/>
                  <a:pt x="49" y="119"/>
                </a:cubicBezTo>
                <a:cubicBezTo>
                  <a:pt x="47" y="114"/>
                  <a:pt x="44" y="109"/>
                  <a:pt x="39" y="107"/>
                </a:cubicBezTo>
                <a:cubicBezTo>
                  <a:pt x="35" y="112"/>
                  <a:pt x="30" y="105"/>
                  <a:pt x="26" y="110"/>
                </a:cubicBezTo>
                <a:cubicBezTo>
                  <a:pt x="22" y="115"/>
                  <a:pt x="20" y="122"/>
                  <a:pt x="20" y="129"/>
                </a:cubicBezTo>
                <a:cubicBezTo>
                  <a:pt x="20" y="133"/>
                  <a:pt x="23" y="138"/>
                  <a:pt x="27" y="136"/>
                </a:cubicBezTo>
                <a:cubicBezTo>
                  <a:pt x="34" y="137"/>
                  <a:pt x="29" y="148"/>
                  <a:pt x="23" y="143"/>
                </a:cubicBezTo>
                <a:cubicBezTo>
                  <a:pt x="21" y="139"/>
                  <a:pt x="16" y="137"/>
                  <a:pt x="16" y="131"/>
                </a:cubicBezTo>
                <a:cubicBezTo>
                  <a:pt x="15" y="120"/>
                  <a:pt x="19" y="109"/>
                  <a:pt x="29" y="103"/>
                </a:cubicBezTo>
                <a:cubicBezTo>
                  <a:pt x="35" y="100"/>
                  <a:pt x="32" y="92"/>
                  <a:pt x="29" y="87"/>
                </a:cubicBezTo>
                <a:cubicBezTo>
                  <a:pt x="26" y="80"/>
                  <a:pt x="24" y="71"/>
                  <a:pt x="28" y="64"/>
                </a:cubicBezTo>
                <a:cubicBezTo>
                  <a:pt x="19" y="67"/>
                  <a:pt x="8" y="70"/>
                  <a:pt x="4" y="80"/>
                </a:cubicBezTo>
                <a:cubicBezTo>
                  <a:pt x="0" y="88"/>
                  <a:pt x="2" y="97"/>
                  <a:pt x="2" y="106"/>
                </a:cubicBezTo>
                <a:cubicBezTo>
                  <a:pt x="2" y="116"/>
                  <a:pt x="1" y="125"/>
                  <a:pt x="2" y="134"/>
                </a:cubicBezTo>
                <a:cubicBezTo>
                  <a:pt x="2" y="144"/>
                  <a:pt x="12" y="153"/>
                  <a:pt x="22" y="152"/>
                </a:cubicBezTo>
                <a:cubicBezTo>
                  <a:pt x="48" y="152"/>
                  <a:pt x="74" y="152"/>
                  <a:pt x="100" y="152"/>
                </a:cubicBezTo>
                <a:cubicBezTo>
                  <a:pt x="108" y="152"/>
                  <a:pt x="115" y="146"/>
                  <a:pt x="116" y="138"/>
                </a:cubicBezTo>
                <a:cubicBezTo>
                  <a:pt x="117" y="130"/>
                  <a:pt x="116" y="122"/>
                  <a:pt x="117" y="115"/>
                </a:cubicBezTo>
                <a:cubicBezTo>
                  <a:pt x="116" y="106"/>
                  <a:pt x="117" y="97"/>
                  <a:pt x="116" y="88"/>
                </a:cubicBezTo>
                <a:cubicBezTo>
                  <a:pt x="116" y="80"/>
                  <a:pt x="110" y="72"/>
                  <a:pt x="102" y="69"/>
                </a:cubicBezTo>
                <a:cubicBezTo>
                  <a:pt x="96" y="66"/>
                  <a:pt x="90" y="65"/>
                  <a:pt x="84" y="63"/>
                </a:cubicBezTo>
                <a:cubicBezTo>
                  <a:pt x="89" y="68"/>
                  <a:pt x="89" y="76"/>
                  <a:pt x="86" y="82"/>
                </a:cubicBezTo>
                <a:cubicBezTo>
                  <a:pt x="81" y="92"/>
                  <a:pt x="79" y="104"/>
                  <a:pt x="82" y="115"/>
                </a:cubicBezTo>
                <a:cubicBezTo>
                  <a:pt x="89" y="115"/>
                  <a:pt x="95" y="125"/>
                  <a:pt x="91" y="131"/>
                </a:cubicBezTo>
                <a:cubicBezTo>
                  <a:pt x="88" y="138"/>
                  <a:pt x="79" y="139"/>
                  <a:pt x="74" y="134"/>
                </a:cubicBezTo>
                <a:cubicBezTo>
                  <a:pt x="69" y="129"/>
                  <a:pt x="70" y="119"/>
                  <a:pt x="77" y="116"/>
                </a:cubicBezTo>
                <a:cubicBezTo>
                  <a:pt x="75" y="104"/>
                  <a:pt x="77" y="91"/>
                  <a:pt x="83" y="80"/>
                </a:cubicBezTo>
                <a:cubicBezTo>
                  <a:pt x="85" y="74"/>
                  <a:pt x="84" y="67"/>
                  <a:pt x="79" y="64"/>
                </a:cubicBezTo>
                <a:cubicBezTo>
                  <a:pt x="75" y="62"/>
                  <a:pt x="76" y="70"/>
                  <a:pt x="75" y="73"/>
                </a:cubicBezTo>
                <a:cubicBezTo>
                  <a:pt x="71" y="85"/>
                  <a:pt x="68" y="98"/>
                  <a:pt x="62" y="109"/>
                </a:cubicBezTo>
                <a:cubicBezTo>
                  <a:pt x="59" y="116"/>
                  <a:pt x="54" y="110"/>
                  <a:pt x="53" y="105"/>
                </a:cubicBezTo>
                <a:cubicBezTo>
                  <a:pt x="47" y="91"/>
                  <a:pt x="43" y="76"/>
                  <a:pt x="39" y="62"/>
                </a:cubicBezTo>
                <a:close/>
                <a:moveTo>
                  <a:pt x="55" y="72"/>
                </a:moveTo>
                <a:cubicBezTo>
                  <a:pt x="52" y="72"/>
                  <a:pt x="51" y="74"/>
                  <a:pt x="51" y="75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79"/>
                  <a:pt x="53" y="80"/>
                  <a:pt x="55" y="80"/>
                </a:cubicBezTo>
                <a:cubicBezTo>
                  <a:pt x="53" y="89"/>
                  <a:pt x="53" y="89"/>
                  <a:pt x="53" y="89"/>
                </a:cubicBezTo>
                <a:cubicBezTo>
                  <a:pt x="52" y="90"/>
                  <a:pt x="52" y="91"/>
                  <a:pt x="53" y="91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8" y="108"/>
                  <a:pt x="59" y="108"/>
                  <a:pt x="60" y="107"/>
                </a:cubicBezTo>
                <a:cubicBezTo>
                  <a:pt x="65" y="91"/>
                  <a:pt x="65" y="91"/>
                  <a:pt x="65" y="91"/>
                </a:cubicBezTo>
                <a:cubicBezTo>
                  <a:pt x="65" y="91"/>
                  <a:pt x="65" y="90"/>
                  <a:pt x="65" y="89"/>
                </a:cubicBezTo>
                <a:cubicBezTo>
                  <a:pt x="62" y="80"/>
                  <a:pt x="62" y="80"/>
                  <a:pt x="62" y="80"/>
                </a:cubicBezTo>
                <a:cubicBezTo>
                  <a:pt x="64" y="80"/>
                  <a:pt x="65" y="79"/>
                  <a:pt x="65" y="77"/>
                </a:cubicBezTo>
                <a:cubicBezTo>
                  <a:pt x="65" y="75"/>
                  <a:pt x="65" y="75"/>
                  <a:pt x="65" y="75"/>
                </a:cubicBezTo>
                <a:cubicBezTo>
                  <a:pt x="65" y="74"/>
                  <a:pt x="64" y="72"/>
                  <a:pt x="62" y="72"/>
                </a:cubicBezTo>
                <a:lnTo>
                  <a:pt x="55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33965" y="550230"/>
            <a:ext cx="756935" cy="756185"/>
            <a:chOff x="574308" y="523379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7" name="Freeform 5"/>
            <p:cNvSpPr/>
            <p:nvPr/>
          </p:nvSpPr>
          <p:spPr bwMode="auto">
            <a:xfrm>
              <a:off x="574308" y="523379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839597" y="753151"/>
              <a:ext cx="226356" cy="296640"/>
              <a:chOff x="3117707" y="1776154"/>
              <a:chExt cx="303732" cy="398042"/>
            </a:xfrm>
            <a:solidFill>
              <a:schemeClr val="bg1"/>
            </a:solidFill>
          </p:grpSpPr>
          <p:sp>
            <p:nvSpPr>
              <p:cNvPr id="39" name="Freeform 52"/>
              <p:cNvSpPr>
                <a:spLocks noEditPoints="1"/>
              </p:cNvSpPr>
              <p:nvPr/>
            </p:nvSpPr>
            <p:spPr bwMode="auto">
              <a:xfrm>
                <a:off x="3117707" y="1776154"/>
                <a:ext cx="303732" cy="398042"/>
              </a:xfrm>
              <a:custGeom>
                <a:avLst/>
                <a:gdLst>
                  <a:gd name="T0" fmla="*/ 59 w 117"/>
                  <a:gd name="T1" fmla="*/ 0 h 153"/>
                  <a:gd name="T2" fmla="*/ 32 w 117"/>
                  <a:gd name="T3" fmla="*/ 29 h 153"/>
                  <a:gd name="T4" fmla="*/ 38 w 117"/>
                  <a:gd name="T5" fmla="*/ 47 h 153"/>
                  <a:gd name="T6" fmla="*/ 38 w 117"/>
                  <a:gd name="T7" fmla="*/ 47 h 153"/>
                  <a:gd name="T8" fmla="*/ 57 w 117"/>
                  <a:gd name="T9" fmla="*/ 68 h 153"/>
                  <a:gd name="T10" fmla="*/ 59 w 117"/>
                  <a:gd name="T11" fmla="*/ 68 h 153"/>
                  <a:gd name="T12" fmla="*/ 60 w 117"/>
                  <a:gd name="T13" fmla="*/ 68 h 153"/>
                  <a:gd name="T14" fmla="*/ 81 w 117"/>
                  <a:gd name="T15" fmla="*/ 44 h 153"/>
                  <a:gd name="T16" fmla="*/ 84 w 117"/>
                  <a:gd name="T17" fmla="*/ 30 h 153"/>
                  <a:gd name="T18" fmla="*/ 59 w 117"/>
                  <a:gd name="T19" fmla="*/ 0 h 153"/>
                  <a:gd name="T20" fmla="*/ 39 w 117"/>
                  <a:gd name="T21" fmla="*/ 62 h 153"/>
                  <a:gd name="T22" fmla="*/ 30 w 117"/>
                  <a:gd name="T23" fmla="*/ 75 h 153"/>
                  <a:gd name="T24" fmla="*/ 37 w 117"/>
                  <a:gd name="T25" fmla="*/ 99 h 153"/>
                  <a:gd name="T26" fmla="*/ 51 w 117"/>
                  <a:gd name="T27" fmla="*/ 112 h 153"/>
                  <a:gd name="T28" fmla="*/ 52 w 117"/>
                  <a:gd name="T29" fmla="*/ 138 h 153"/>
                  <a:gd name="T30" fmla="*/ 40 w 117"/>
                  <a:gd name="T31" fmla="*/ 143 h 153"/>
                  <a:gd name="T32" fmla="*/ 47 w 117"/>
                  <a:gd name="T33" fmla="*/ 136 h 153"/>
                  <a:gd name="T34" fmla="*/ 49 w 117"/>
                  <a:gd name="T35" fmla="*/ 119 h 153"/>
                  <a:gd name="T36" fmla="*/ 39 w 117"/>
                  <a:gd name="T37" fmla="*/ 107 h 153"/>
                  <a:gd name="T38" fmla="*/ 26 w 117"/>
                  <a:gd name="T39" fmla="*/ 110 h 153"/>
                  <a:gd name="T40" fmla="*/ 20 w 117"/>
                  <a:gd name="T41" fmla="*/ 129 h 153"/>
                  <a:gd name="T42" fmla="*/ 27 w 117"/>
                  <a:gd name="T43" fmla="*/ 136 h 153"/>
                  <a:gd name="T44" fmla="*/ 23 w 117"/>
                  <a:gd name="T45" fmla="*/ 143 h 153"/>
                  <a:gd name="T46" fmla="*/ 16 w 117"/>
                  <a:gd name="T47" fmla="*/ 131 h 153"/>
                  <a:gd name="T48" fmla="*/ 29 w 117"/>
                  <a:gd name="T49" fmla="*/ 103 h 153"/>
                  <a:gd name="T50" fmla="*/ 29 w 117"/>
                  <a:gd name="T51" fmla="*/ 87 h 153"/>
                  <a:gd name="T52" fmla="*/ 28 w 117"/>
                  <a:gd name="T53" fmla="*/ 64 h 153"/>
                  <a:gd name="T54" fmla="*/ 4 w 117"/>
                  <a:gd name="T55" fmla="*/ 80 h 153"/>
                  <a:gd name="T56" fmla="*/ 2 w 117"/>
                  <a:gd name="T57" fmla="*/ 106 h 153"/>
                  <a:gd name="T58" fmla="*/ 2 w 117"/>
                  <a:gd name="T59" fmla="*/ 134 h 153"/>
                  <a:gd name="T60" fmla="*/ 22 w 117"/>
                  <a:gd name="T61" fmla="*/ 152 h 153"/>
                  <a:gd name="T62" fmla="*/ 100 w 117"/>
                  <a:gd name="T63" fmla="*/ 152 h 153"/>
                  <a:gd name="T64" fmla="*/ 116 w 117"/>
                  <a:gd name="T65" fmla="*/ 138 h 153"/>
                  <a:gd name="T66" fmla="*/ 117 w 117"/>
                  <a:gd name="T67" fmla="*/ 115 h 153"/>
                  <a:gd name="T68" fmla="*/ 116 w 117"/>
                  <a:gd name="T69" fmla="*/ 88 h 153"/>
                  <a:gd name="T70" fmla="*/ 102 w 117"/>
                  <a:gd name="T71" fmla="*/ 69 h 153"/>
                  <a:gd name="T72" fmla="*/ 84 w 117"/>
                  <a:gd name="T73" fmla="*/ 63 h 153"/>
                  <a:gd name="T74" fmla="*/ 86 w 117"/>
                  <a:gd name="T75" fmla="*/ 82 h 153"/>
                  <a:gd name="T76" fmla="*/ 82 w 117"/>
                  <a:gd name="T77" fmla="*/ 115 h 153"/>
                  <a:gd name="T78" fmla="*/ 91 w 117"/>
                  <a:gd name="T79" fmla="*/ 131 h 153"/>
                  <a:gd name="T80" fmla="*/ 74 w 117"/>
                  <a:gd name="T81" fmla="*/ 134 h 153"/>
                  <a:gd name="T82" fmla="*/ 77 w 117"/>
                  <a:gd name="T83" fmla="*/ 116 h 153"/>
                  <a:gd name="T84" fmla="*/ 83 w 117"/>
                  <a:gd name="T85" fmla="*/ 80 h 153"/>
                  <a:gd name="T86" fmla="*/ 79 w 117"/>
                  <a:gd name="T87" fmla="*/ 64 h 153"/>
                  <a:gd name="T88" fmla="*/ 75 w 117"/>
                  <a:gd name="T89" fmla="*/ 73 h 153"/>
                  <a:gd name="T90" fmla="*/ 62 w 117"/>
                  <a:gd name="T91" fmla="*/ 109 h 153"/>
                  <a:gd name="T92" fmla="*/ 53 w 117"/>
                  <a:gd name="T93" fmla="*/ 105 h 153"/>
                  <a:gd name="T94" fmla="*/ 39 w 117"/>
                  <a:gd name="T95" fmla="*/ 62 h 153"/>
                  <a:gd name="T96" fmla="*/ 55 w 117"/>
                  <a:gd name="T97" fmla="*/ 72 h 153"/>
                  <a:gd name="T98" fmla="*/ 51 w 117"/>
                  <a:gd name="T99" fmla="*/ 75 h 153"/>
                  <a:gd name="T100" fmla="*/ 51 w 117"/>
                  <a:gd name="T101" fmla="*/ 77 h 153"/>
                  <a:gd name="T102" fmla="*/ 55 w 117"/>
                  <a:gd name="T103" fmla="*/ 80 h 153"/>
                  <a:gd name="T104" fmla="*/ 53 w 117"/>
                  <a:gd name="T105" fmla="*/ 89 h 153"/>
                  <a:gd name="T106" fmla="*/ 53 w 117"/>
                  <a:gd name="T107" fmla="*/ 91 h 153"/>
                  <a:gd name="T108" fmla="*/ 58 w 117"/>
                  <a:gd name="T109" fmla="*/ 107 h 153"/>
                  <a:gd name="T110" fmla="*/ 60 w 117"/>
                  <a:gd name="T111" fmla="*/ 107 h 153"/>
                  <a:gd name="T112" fmla="*/ 65 w 117"/>
                  <a:gd name="T113" fmla="*/ 91 h 153"/>
                  <a:gd name="T114" fmla="*/ 65 w 117"/>
                  <a:gd name="T115" fmla="*/ 89 h 153"/>
                  <a:gd name="T116" fmla="*/ 62 w 117"/>
                  <a:gd name="T117" fmla="*/ 80 h 153"/>
                  <a:gd name="T118" fmla="*/ 65 w 117"/>
                  <a:gd name="T119" fmla="*/ 77 h 153"/>
                  <a:gd name="T120" fmla="*/ 65 w 117"/>
                  <a:gd name="T121" fmla="*/ 75 h 153"/>
                  <a:gd name="T122" fmla="*/ 62 w 117"/>
                  <a:gd name="T123" fmla="*/ 72 h 153"/>
                  <a:gd name="T124" fmla="*/ 55 w 117"/>
                  <a:gd name="T125" fmla="*/ 7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7" h="153">
                    <a:moveTo>
                      <a:pt x="59" y="0"/>
                    </a:moveTo>
                    <a:cubicBezTo>
                      <a:pt x="43" y="0"/>
                      <a:pt x="32" y="12"/>
                      <a:pt x="32" y="29"/>
                    </a:cubicBezTo>
                    <a:cubicBezTo>
                      <a:pt x="32" y="37"/>
                      <a:pt x="33" y="41"/>
                      <a:pt x="38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0" y="58"/>
                      <a:pt x="47" y="64"/>
                      <a:pt x="57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72" y="65"/>
                      <a:pt x="77" y="55"/>
                      <a:pt x="81" y="44"/>
                    </a:cubicBezTo>
                    <a:cubicBezTo>
                      <a:pt x="85" y="40"/>
                      <a:pt x="84" y="37"/>
                      <a:pt x="84" y="30"/>
                    </a:cubicBezTo>
                    <a:cubicBezTo>
                      <a:pt x="84" y="13"/>
                      <a:pt x="74" y="0"/>
                      <a:pt x="59" y="0"/>
                    </a:cubicBezTo>
                    <a:close/>
                    <a:moveTo>
                      <a:pt x="39" y="62"/>
                    </a:moveTo>
                    <a:cubicBezTo>
                      <a:pt x="33" y="62"/>
                      <a:pt x="29" y="69"/>
                      <a:pt x="30" y="75"/>
                    </a:cubicBezTo>
                    <a:cubicBezTo>
                      <a:pt x="31" y="83"/>
                      <a:pt x="37" y="90"/>
                      <a:pt x="37" y="99"/>
                    </a:cubicBezTo>
                    <a:cubicBezTo>
                      <a:pt x="39" y="105"/>
                      <a:pt x="48" y="105"/>
                      <a:pt x="51" y="112"/>
                    </a:cubicBezTo>
                    <a:cubicBezTo>
                      <a:pt x="55" y="120"/>
                      <a:pt x="57" y="130"/>
                      <a:pt x="52" y="138"/>
                    </a:cubicBezTo>
                    <a:cubicBezTo>
                      <a:pt x="48" y="141"/>
                      <a:pt x="44" y="146"/>
                      <a:pt x="40" y="143"/>
                    </a:cubicBezTo>
                    <a:cubicBezTo>
                      <a:pt x="35" y="138"/>
                      <a:pt x="43" y="134"/>
                      <a:pt x="47" y="136"/>
                    </a:cubicBezTo>
                    <a:cubicBezTo>
                      <a:pt x="52" y="132"/>
                      <a:pt x="51" y="125"/>
                      <a:pt x="49" y="119"/>
                    </a:cubicBezTo>
                    <a:cubicBezTo>
                      <a:pt x="47" y="114"/>
                      <a:pt x="44" y="109"/>
                      <a:pt x="39" y="107"/>
                    </a:cubicBezTo>
                    <a:cubicBezTo>
                      <a:pt x="35" y="112"/>
                      <a:pt x="30" y="105"/>
                      <a:pt x="26" y="110"/>
                    </a:cubicBezTo>
                    <a:cubicBezTo>
                      <a:pt x="22" y="115"/>
                      <a:pt x="20" y="122"/>
                      <a:pt x="20" y="129"/>
                    </a:cubicBezTo>
                    <a:cubicBezTo>
                      <a:pt x="20" y="133"/>
                      <a:pt x="23" y="138"/>
                      <a:pt x="27" y="136"/>
                    </a:cubicBezTo>
                    <a:cubicBezTo>
                      <a:pt x="34" y="137"/>
                      <a:pt x="29" y="148"/>
                      <a:pt x="23" y="143"/>
                    </a:cubicBezTo>
                    <a:cubicBezTo>
                      <a:pt x="21" y="139"/>
                      <a:pt x="16" y="137"/>
                      <a:pt x="16" y="131"/>
                    </a:cubicBezTo>
                    <a:cubicBezTo>
                      <a:pt x="15" y="120"/>
                      <a:pt x="19" y="109"/>
                      <a:pt x="29" y="103"/>
                    </a:cubicBezTo>
                    <a:cubicBezTo>
                      <a:pt x="35" y="100"/>
                      <a:pt x="32" y="92"/>
                      <a:pt x="29" y="87"/>
                    </a:cubicBezTo>
                    <a:cubicBezTo>
                      <a:pt x="26" y="80"/>
                      <a:pt x="24" y="71"/>
                      <a:pt x="28" y="64"/>
                    </a:cubicBezTo>
                    <a:cubicBezTo>
                      <a:pt x="19" y="67"/>
                      <a:pt x="8" y="70"/>
                      <a:pt x="4" y="80"/>
                    </a:cubicBezTo>
                    <a:cubicBezTo>
                      <a:pt x="0" y="88"/>
                      <a:pt x="2" y="97"/>
                      <a:pt x="2" y="106"/>
                    </a:cubicBezTo>
                    <a:cubicBezTo>
                      <a:pt x="2" y="116"/>
                      <a:pt x="1" y="125"/>
                      <a:pt x="2" y="134"/>
                    </a:cubicBezTo>
                    <a:cubicBezTo>
                      <a:pt x="2" y="144"/>
                      <a:pt x="12" y="153"/>
                      <a:pt x="22" y="152"/>
                    </a:cubicBezTo>
                    <a:cubicBezTo>
                      <a:pt x="48" y="152"/>
                      <a:pt x="74" y="152"/>
                      <a:pt x="100" y="152"/>
                    </a:cubicBezTo>
                    <a:cubicBezTo>
                      <a:pt x="108" y="152"/>
                      <a:pt x="115" y="146"/>
                      <a:pt x="116" y="138"/>
                    </a:cubicBezTo>
                    <a:cubicBezTo>
                      <a:pt x="117" y="130"/>
                      <a:pt x="116" y="122"/>
                      <a:pt x="117" y="115"/>
                    </a:cubicBezTo>
                    <a:cubicBezTo>
                      <a:pt x="116" y="106"/>
                      <a:pt x="117" y="97"/>
                      <a:pt x="116" y="88"/>
                    </a:cubicBezTo>
                    <a:cubicBezTo>
                      <a:pt x="116" y="80"/>
                      <a:pt x="110" y="72"/>
                      <a:pt x="102" y="69"/>
                    </a:cubicBezTo>
                    <a:cubicBezTo>
                      <a:pt x="96" y="66"/>
                      <a:pt x="90" y="65"/>
                      <a:pt x="84" y="63"/>
                    </a:cubicBezTo>
                    <a:cubicBezTo>
                      <a:pt x="89" y="68"/>
                      <a:pt x="89" y="76"/>
                      <a:pt x="86" y="82"/>
                    </a:cubicBezTo>
                    <a:cubicBezTo>
                      <a:pt x="81" y="92"/>
                      <a:pt x="79" y="104"/>
                      <a:pt x="82" y="115"/>
                    </a:cubicBezTo>
                    <a:cubicBezTo>
                      <a:pt x="89" y="115"/>
                      <a:pt x="95" y="125"/>
                      <a:pt x="91" y="131"/>
                    </a:cubicBezTo>
                    <a:cubicBezTo>
                      <a:pt x="88" y="138"/>
                      <a:pt x="79" y="139"/>
                      <a:pt x="74" y="134"/>
                    </a:cubicBezTo>
                    <a:cubicBezTo>
                      <a:pt x="69" y="129"/>
                      <a:pt x="70" y="119"/>
                      <a:pt x="77" y="116"/>
                    </a:cubicBezTo>
                    <a:cubicBezTo>
                      <a:pt x="75" y="104"/>
                      <a:pt x="77" y="91"/>
                      <a:pt x="83" y="80"/>
                    </a:cubicBezTo>
                    <a:cubicBezTo>
                      <a:pt x="85" y="74"/>
                      <a:pt x="84" y="67"/>
                      <a:pt x="79" y="64"/>
                    </a:cubicBezTo>
                    <a:cubicBezTo>
                      <a:pt x="75" y="62"/>
                      <a:pt x="76" y="70"/>
                      <a:pt x="75" y="73"/>
                    </a:cubicBezTo>
                    <a:cubicBezTo>
                      <a:pt x="71" y="85"/>
                      <a:pt x="68" y="98"/>
                      <a:pt x="62" y="109"/>
                    </a:cubicBezTo>
                    <a:cubicBezTo>
                      <a:pt x="59" y="116"/>
                      <a:pt x="54" y="110"/>
                      <a:pt x="53" y="105"/>
                    </a:cubicBezTo>
                    <a:cubicBezTo>
                      <a:pt x="47" y="91"/>
                      <a:pt x="43" y="76"/>
                      <a:pt x="39" y="62"/>
                    </a:cubicBezTo>
                    <a:close/>
                    <a:moveTo>
                      <a:pt x="55" y="72"/>
                    </a:moveTo>
                    <a:cubicBezTo>
                      <a:pt x="52" y="72"/>
                      <a:pt x="51" y="74"/>
                      <a:pt x="51" y="7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79"/>
                      <a:pt x="53" y="80"/>
                      <a:pt x="55" y="80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2" y="90"/>
                      <a:pt x="52" y="91"/>
                      <a:pt x="53" y="91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8" y="108"/>
                      <a:pt x="59" y="108"/>
                      <a:pt x="60" y="107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5" y="91"/>
                      <a:pt x="65" y="90"/>
                      <a:pt x="65" y="89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4" y="80"/>
                      <a:pt x="65" y="79"/>
                      <a:pt x="65" y="77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4"/>
                      <a:pt x="64" y="72"/>
                      <a:pt x="62" y="72"/>
                    </a:cubicBezTo>
                    <a:lnTo>
                      <a:pt x="55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Oval 53"/>
              <p:cNvSpPr>
                <a:spLocks noChangeArrowheads="1"/>
              </p:cNvSpPr>
              <p:nvPr/>
            </p:nvSpPr>
            <p:spPr bwMode="auto">
              <a:xfrm>
                <a:off x="3314647" y="2088207"/>
                <a:ext cx="29125" cy="3189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7" name="椭圆 6"/>
          <p:cNvSpPr>
            <a:spLocks noChangeAspect="1"/>
          </p:cNvSpPr>
          <p:nvPr/>
        </p:nvSpPr>
        <p:spPr>
          <a:xfrm>
            <a:off x="1945592" y="2616406"/>
            <a:ext cx="1440000" cy="1440000"/>
          </a:xfrm>
          <a:prstGeom prst="ellipse">
            <a:avLst/>
          </a:prstGeom>
          <a:noFill/>
          <a:ln w="127000">
            <a:solidFill>
              <a:schemeClr val="accent4"/>
            </a:solidFill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80%</a:t>
            </a:r>
            <a:endParaRPr lang="zh-CN" altLang="en-US" sz="2400" dirty="0">
              <a:solidFill>
                <a:schemeClr val="tx2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8" name="弧形 7"/>
          <p:cNvSpPr>
            <a:spLocks noChangeAspect="1"/>
          </p:cNvSpPr>
          <p:nvPr/>
        </p:nvSpPr>
        <p:spPr>
          <a:xfrm>
            <a:off x="1945592" y="2616406"/>
            <a:ext cx="1440000" cy="1440000"/>
          </a:xfrm>
          <a:prstGeom prst="arc">
            <a:avLst>
              <a:gd name="adj1" fmla="val 16200000"/>
              <a:gd name="adj2" fmla="val 10800000"/>
            </a:avLst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/>
          <p:cNvSpPr txBox="1"/>
          <p:nvPr/>
        </p:nvSpPr>
        <p:spPr>
          <a:xfrm>
            <a:off x="1639670" y="4432481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639670" y="4823409"/>
            <a:ext cx="2045824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1179895" y="3005661"/>
            <a:ext cx="330745" cy="3307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65" name="椭圆 64"/>
          <p:cNvSpPr/>
          <p:nvPr/>
        </p:nvSpPr>
        <p:spPr>
          <a:xfrm>
            <a:off x="1545596" y="3518542"/>
            <a:ext cx="188148" cy="188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66" name="椭圆 65"/>
          <p:cNvSpPr/>
          <p:nvPr/>
        </p:nvSpPr>
        <p:spPr>
          <a:xfrm>
            <a:off x="2941417" y="2399251"/>
            <a:ext cx="600845" cy="60084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cxnSp>
        <p:nvCxnSpPr>
          <p:cNvPr id="16" name="直接连接符 15"/>
          <p:cNvCxnSpPr/>
          <p:nvPr/>
        </p:nvCxnSpPr>
        <p:spPr>
          <a:xfrm>
            <a:off x="4387620" y="2425700"/>
            <a:ext cx="0" cy="323793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椭圆 66"/>
          <p:cNvSpPr>
            <a:spLocks noChangeAspect="1"/>
          </p:cNvSpPr>
          <p:nvPr/>
        </p:nvSpPr>
        <p:spPr>
          <a:xfrm>
            <a:off x="5502714" y="2616406"/>
            <a:ext cx="1440000" cy="1440000"/>
          </a:xfrm>
          <a:prstGeom prst="ellipse">
            <a:avLst/>
          </a:prstGeom>
          <a:noFill/>
          <a:ln w="127000">
            <a:solidFill>
              <a:schemeClr val="accent4"/>
            </a:solidFill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80%</a:t>
            </a:r>
            <a:endParaRPr lang="zh-CN" altLang="en-US" sz="2400" dirty="0">
              <a:solidFill>
                <a:schemeClr val="tx2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8" name="弧形 67"/>
          <p:cNvSpPr>
            <a:spLocks noChangeAspect="1"/>
          </p:cNvSpPr>
          <p:nvPr/>
        </p:nvSpPr>
        <p:spPr>
          <a:xfrm>
            <a:off x="5502714" y="2616406"/>
            <a:ext cx="1440000" cy="1440000"/>
          </a:xfrm>
          <a:prstGeom prst="arc">
            <a:avLst>
              <a:gd name="adj1" fmla="val 16200000"/>
              <a:gd name="adj2" fmla="val 10800000"/>
            </a:avLst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5196792" y="4432481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5196792" y="4823409"/>
            <a:ext cx="2045824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6974453" y="3879296"/>
            <a:ext cx="330745" cy="3307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72" name="椭圆 71"/>
          <p:cNvSpPr/>
          <p:nvPr/>
        </p:nvSpPr>
        <p:spPr>
          <a:xfrm>
            <a:off x="5102718" y="3518542"/>
            <a:ext cx="188148" cy="188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73" name="椭圆 72"/>
          <p:cNvSpPr/>
          <p:nvPr/>
        </p:nvSpPr>
        <p:spPr>
          <a:xfrm>
            <a:off x="6498539" y="2399251"/>
            <a:ext cx="600845" cy="60084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cxnSp>
        <p:nvCxnSpPr>
          <p:cNvPr id="74" name="直接连接符 73"/>
          <p:cNvCxnSpPr/>
          <p:nvPr/>
        </p:nvCxnSpPr>
        <p:spPr>
          <a:xfrm>
            <a:off x="7944742" y="2425700"/>
            <a:ext cx="0" cy="323793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74"/>
          <p:cNvSpPr>
            <a:spLocks noChangeAspect="1"/>
          </p:cNvSpPr>
          <p:nvPr/>
        </p:nvSpPr>
        <p:spPr>
          <a:xfrm>
            <a:off x="9059836" y="2616406"/>
            <a:ext cx="1440000" cy="1440000"/>
          </a:xfrm>
          <a:prstGeom prst="ellipse">
            <a:avLst/>
          </a:prstGeom>
          <a:noFill/>
          <a:ln w="127000">
            <a:solidFill>
              <a:schemeClr val="accent4"/>
            </a:solidFill>
          </a:ln>
        </p:spPr>
        <p:txBody>
          <a:bodyPr vert="horz" wrap="square" lIns="0" tIns="0" rIns="0" bIns="0" numCol="1" rtlCol="0" anchor="ctr" anchorCtr="0" compatLnSpc="1"/>
          <a:lstStyle/>
          <a:p>
            <a:pPr algn="ctr"/>
            <a:r>
              <a:rPr lang="en-US" altLang="zh-CN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80%</a:t>
            </a:r>
            <a:endParaRPr lang="zh-CN" altLang="en-US" sz="2400" dirty="0">
              <a:solidFill>
                <a:schemeClr val="tx2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6" name="弧形 75"/>
          <p:cNvSpPr>
            <a:spLocks noChangeAspect="1"/>
          </p:cNvSpPr>
          <p:nvPr/>
        </p:nvSpPr>
        <p:spPr>
          <a:xfrm>
            <a:off x="9059836" y="2616406"/>
            <a:ext cx="1440000" cy="1440000"/>
          </a:xfrm>
          <a:prstGeom prst="arc">
            <a:avLst>
              <a:gd name="adj1" fmla="val 16200000"/>
              <a:gd name="adj2" fmla="val 10800000"/>
            </a:avLst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76"/>
          <p:cNvSpPr txBox="1"/>
          <p:nvPr/>
        </p:nvSpPr>
        <p:spPr>
          <a:xfrm>
            <a:off x="8753914" y="4432481"/>
            <a:ext cx="205184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单击添加</a:t>
            </a:r>
            <a:r>
              <a:rPr lang="zh-CN" altLang="en-US" sz="2000" dirty="0"/>
              <a:t>段落</a:t>
            </a:r>
            <a:r>
              <a:rPr lang="zh-CN" altLang="en-US" sz="20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</a:rPr>
              <a:t>标题</a:t>
            </a:r>
            <a:endParaRPr lang="zh-CN" altLang="en-US" sz="20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8753914" y="4823409"/>
            <a:ext cx="2045824" cy="840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此处添加详细文本描述，建议与标题相关并符合整体语言风格。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8616026" y="2582224"/>
            <a:ext cx="330745" cy="3307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80" name="椭圆 79"/>
          <p:cNvSpPr/>
          <p:nvPr/>
        </p:nvSpPr>
        <p:spPr>
          <a:xfrm>
            <a:off x="8989854" y="4008970"/>
            <a:ext cx="188148" cy="1881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81" name="椭圆 80"/>
          <p:cNvSpPr/>
          <p:nvPr/>
        </p:nvSpPr>
        <p:spPr>
          <a:xfrm>
            <a:off x="10055661" y="2399251"/>
            <a:ext cx="600845" cy="60084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/>
          </a:p>
        </p:txBody>
      </p:sp>
      <p:sp>
        <p:nvSpPr>
          <p:cNvPr id="83" name="Freeform 88"/>
          <p:cNvSpPr>
            <a:spLocks noEditPoints="1"/>
          </p:cNvSpPr>
          <p:nvPr/>
        </p:nvSpPr>
        <p:spPr bwMode="auto">
          <a:xfrm>
            <a:off x="10213452" y="2556010"/>
            <a:ext cx="285262" cy="287326"/>
          </a:xfrm>
          <a:custGeom>
            <a:avLst/>
            <a:gdLst>
              <a:gd name="T0" fmla="*/ 0 w 295"/>
              <a:gd name="T1" fmla="*/ 244 h 298"/>
              <a:gd name="T2" fmla="*/ 0 w 295"/>
              <a:gd name="T3" fmla="*/ 276 h 298"/>
              <a:gd name="T4" fmla="*/ 0 w 295"/>
              <a:gd name="T5" fmla="*/ 276 h 298"/>
              <a:gd name="T6" fmla="*/ 59 w 295"/>
              <a:gd name="T7" fmla="*/ 297 h 298"/>
              <a:gd name="T8" fmla="*/ 116 w 295"/>
              <a:gd name="T9" fmla="*/ 279 h 298"/>
              <a:gd name="T10" fmla="*/ 154 w 295"/>
              <a:gd name="T11" fmla="*/ 298 h 298"/>
              <a:gd name="T12" fmla="*/ 249 w 295"/>
              <a:gd name="T13" fmla="*/ 298 h 298"/>
              <a:gd name="T14" fmla="*/ 295 w 295"/>
              <a:gd name="T15" fmla="*/ 253 h 298"/>
              <a:gd name="T16" fmla="*/ 295 w 295"/>
              <a:gd name="T17" fmla="*/ 115 h 298"/>
              <a:gd name="T18" fmla="*/ 257 w 295"/>
              <a:gd name="T19" fmla="*/ 71 h 298"/>
              <a:gd name="T20" fmla="*/ 257 w 295"/>
              <a:gd name="T21" fmla="*/ 62 h 298"/>
              <a:gd name="T22" fmla="*/ 267 w 295"/>
              <a:gd name="T23" fmla="*/ 62 h 298"/>
              <a:gd name="T24" fmla="*/ 267 w 295"/>
              <a:gd name="T25" fmla="*/ 0 h 298"/>
              <a:gd name="T26" fmla="*/ 136 w 295"/>
              <a:gd name="T27" fmla="*/ 0 h 298"/>
              <a:gd name="T28" fmla="*/ 136 w 295"/>
              <a:gd name="T29" fmla="*/ 62 h 298"/>
              <a:gd name="T30" fmla="*/ 146 w 295"/>
              <a:gd name="T31" fmla="*/ 62 h 298"/>
              <a:gd name="T32" fmla="*/ 146 w 295"/>
              <a:gd name="T33" fmla="*/ 71 h 298"/>
              <a:gd name="T34" fmla="*/ 108 w 295"/>
              <a:gd name="T35" fmla="*/ 115 h 298"/>
              <a:gd name="T36" fmla="*/ 108 w 295"/>
              <a:gd name="T37" fmla="*/ 232 h 298"/>
              <a:gd name="T38" fmla="*/ 59 w 295"/>
              <a:gd name="T39" fmla="*/ 222 h 298"/>
              <a:gd name="T40" fmla="*/ 0 w 295"/>
              <a:gd name="T41" fmla="*/ 244 h 298"/>
              <a:gd name="T42" fmla="*/ 137 w 295"/>
              <a:gd name="T43" fmla="*/ 115 h 298"/>
              <a:gd name="T44" fmla="*/ 154 w 295"/>
              <a:gd name="T45" fmla="*/ 99 h 298"/>
              <a:gd name="T46" fmla="*/ 174 w 295"/>
              <a:gd name="T47" fmla="*/ 99 h 298"/>
              <a:gd name="T48" fmla="*/ 174 w 295"/>
              <a:gd name="T49" fmla="*/ 62 h 298"/>
              <a:gd name="T50" fmla="*/ 229 w 295"/>
              <a:gd name="T51" fmla="*/ 62 h 298"/>
              <a:gd name="T52" fmla="*/ 229 w 295"/>
              <a:gd name="T53" fmla="*/ 99 h 298"/>
              <a:gd name="T54" fmla="*/ 249 w 295"/>
              <a:gd name="T55" fmla="*/ 99 h 298"/>
              <a:gd name="T56" fmla="*/ 266 w 295"/>
              <a:gd name="T57" fmla="*/ 115 h 298"/>
              <a:gd name="T58" fmla="*/ 266 w 295"/>
              <a:gd name="T59" fmla="*/ 253 h 298"/>
              <a:gd name="T60" fmla="*/ 249 w 295"/>
              <a:gd name="T61" fmla="*/ 270 h 298"/>
              <a:gd name="T62" fmla="*/ 154 w 295"/>
              <a:gd name="T63" fmla="*/ 270 h 298"/>
              <a:gd name="T64" fmla="*/ 137 w 295"/>
              <a:gd name="T65" fmla="*/ 253 h 298"/>
              <a:gd name="T66" fmla="*/ 137 w 295"/>
              <a:gd name="T67" fmla="*/ 241 h 298"/>
              <a:gd name="T68" fmla="*/ 231 w 295"/>
              <a:gd name="T69" fmla="*/ 241 h 298"/>
              <a:gd name="T70" fmla="*/ 231 w 295"/>
              <a:gd name="T71" fmla="*/ 128 h 298"/>
              <a:gd name="T72" fmla="*/ 137 w 295"/>
              <a:gd name="T73" fmla="*/ 128 h 298"/>
              <a:gd name="T74" fmla="*/ 137 w 295"/>
              <a:gd name="T75" fmla="*/ 115 h 298"/>
              <a:gd name="T76" fmla="*/ 183 w 295"/>
              <a:gd name="T77" fmla="*/ 194 h 298"/>
              <a:gd name="T78" fmla="*/ 183 w 295"/>
              <a:gd name="T79" fmla="*/ 217 h 298"/>
              <a:gd name="T80" fmla="*/ 164 w 295"/>
              <a:gd name="T81" fmla="*/ 217 h 298"/>
              <a:gd name="T82" fmla="*/ 164 w 295"/>
              <a:gd name="T83" fmla="*/ 194 h 298"/>
              <a:gd name="T84" fmla="*/ 141 w 295"/>
              <a:gd name="T85" fmla="*/ 194 h 298"/>
              <a:gd name="T86" fmla="*/ 141 w 295"/>
              <a:gd name="T87" fmla="*/ 175 h 298"/>
              <a:gd name="T88" fmla="*/ 164 w 295"/>
              <a:gd name="T89" fmla="*/ 175 h 298"/>
              <a:gd name="T90" fmla="*/ 164 w 295"/>
              <a:gd name="T91" fmla="*/ 151 h 298"/>
              <a:gd name="T92" fmla="*/ 183 w 295"/>
              <a:gd name="T93" fmla="*/ 151 h 298"/>
              <a:gd name="T94" fmla="*/ 183 w 295"/>
              <a:gd name="T95" fmla="*/ 175 h 298"/>
              <a:gd name="T96" fmla="*/ 206 w 295"/>
              <a:gd name="T97" fmla="*/ 175 h 298"/>
              <a:gd name="T98" fmla="*/ 206 w 295"/>
              <a:gd name="T99" fmla="*/ 194 h 298"/>
              <a:gd name="T100" fmla="*/ 183 w 295"/>
              <a:gd name="T101" fmla="*/ 194 h 298"/>
              <a:gd name="T102" fmla="*/ 55 w 295"/>
              <a:gd name="T103" fmla="*/ 256 h 298"/>
              <a:gd name="T104" fmla="*/ 89 w 295"/>
              <a:gd name="T105" fmla="*/ 237 h 298"/>
              <a:gd name="T106" fmla="*/ 106 w 295"/>
              <a:gd name="T107" fmla="*/ 245 h 298"/>
              <a:gd name="T108" fmla="*/ 59 w 295"/>
              <a:gd name="T109" fmla="*/ 256 h 298"/>
              <a:gd name="T110" fmla="*/ 55 w 295"/>
              <a:gd name="T111" fmla="*/ 256 h 298"/>
              <a:gd name="T112" fmla="*/ 11 w 295"/>
              <a:gd name="T113" fmla="*/ 245 h 298"/>
              <a:gd name="T114" fmla="*/ 59 w 295"/>
              <a:gd name="T115" fmla="*/ 234 h 298"/>
              <a:gd name="T116" fmla="*/ 67 w 295"/>
              <a:gd name="T117" fmla="*/ 234 h 298"/>
              <a:gd name="T118" fmla="*/ 32 w 295"/>
              <a:gd name="T119" fmla="*/ 254 h 298"/>
              <a:gd name="T120" fmla="*/ 11 w 295"/>
              <a:gd name="T121" fmla="*/ 245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5" h="298">
                <a:moveTo>
                  <a:pt x="0" y="244"/>
                </a:moveTo>
                <a:cubicBezTo>
                  <a:pt x="0" y="276"/>
                  <a:pt x="0" y="276"/>
                  <a:pt x="0" y="276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90"/>
                  <a:pt x="31" y="297"/>
                  <a:pt x="59" y="297"/>
                </a:cubicBezTo>
                <a:cubicBezTo>
                  <a:pt x="84" y="297"/>
                  <a:pt x="111" y="291"/>
                  <a:pt x="116" y="279"/>
                </a:cubicBezTo>
                <a:cubicBezTo>
                  <a:pt x="125" y="291"/>
                  <a:pt x="138" y="298"/>
                  <a:pt x="154" y="298"/>
                </a:cubicBezTo>
                <a:cubicBezTo>
                  <a:pt x="249" y="298"/>
                  <a:pt x="249" y="298"/>
                  <a:pt x="249" y="298"/>
                </a:cubicBezTo>
                <a:cubicBezTo>
                  <a:pt x="274" y="298"/>
                  <a:pt x="295" y="278"/>
                  <a:pt x="295" y="253"/>
                </a:cubicBezTo>
                <a:cubicBezTo>
                  <a:pt x="295" y="115"/>
                  <a:pt x="295" y="115"/>
                  <a:pt x="295" y="115"/>
                </a:cubicBezTo>
                <a:cubicBezTo>
                  <a:pt x="295" y="93"/>
                  <a:pt x="279" y="74"/>
                  <a:pt x="257" y="71"/>
                </a:cubicBezTo>
                <a:cubicBezTo>
                  <a:pt x="257" y="62"/>
                  <a:pt x="257" y="62"/>
                  <a:pt x="257" y="62"/>
                </a:cubicBezTo>
                <a:cubicBezTo>
                  <a:pt x="267" y="62"/>
                  <a:pt x="267" y="62"/>
                  <a:pt x="267" y="62"/>
                </a:cubicBezTo>
                <a:cubicBezTo>
                  <a:pt x="267" y="0"/>
                  <a:pt x="267" y="0"/>
                  <a:pt x="267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62"/>
                  <a:pt x="136" y="62"/>
                  <a:pt x="136" y="62"/>
                </a:cubicBezTo>
                <a:cubicBezTo>
                  <a:pt x="146" y="62"/>
                  <a:pt x="146" y="62"/>
                  <a:pt x="146" y="62"/>
                </a:cubicBezTo>
                <a:cubicBezTo>
                  <a:pt x="146" y="71"/>
                  <a:pt x="146" y="71"/>
                  <a:pt x="146" y="71"/>
                </a:cubicBezTo>
                <a:cubicBezTo>
                  <a:pt x="124" y="74"/>
                  <a:pt x="108" y="93"/>
                  <a:pt x="108" y="115"/>
                </a:cubicBezTo>
                <a:cubicBezTo>
                  <a:pt x="108" y="232"/>
                  <a:pt x="108" y="232"/>
                  <a:pt x="108" y="232"/>
                </a:cubicBezTo>
                <a:cubicBezTo>
                  <a:pt x="97" y="225"/>
                  <a:pt x="77" y="222"/>
                  <a:pt x="59" y="222"/>
                </a:cubicBezTo>
                <a:cubicBezTo>
                  <a:pt x="31" y="222"/>
                  <a:pt x="1" y="229"/>
                  <a:pt x="0" y="244"/>
                </a:cubicBezTo>
                <a:close/>
                <a:moveTo>
                  <a:pt x="137" y="115"/>
                </a:moveTo>
                <a:cubicBezTo>
                  <a:pt x="137" y="106"/>
                  <a:pt x="144" y="99"/>
                  <a:pt x="154" y="99"/>
                </a:cubicBezTo>
                <a:cubicBezTo>
                  <a:pt x="174" y="99"/>
                  <a:pt x="174" y="99"/>
                  <a:pt x="174" y="99"/>
                </a:cubicBezTo>
                <a:cubicBezTo>
                  <a:pt x="174" y="62"/>
                  <a:pt x="174" y="62"/>
                  <a:pt x="174" y="62"/>
                </a:cubicBezTo>
                <a:cubicBezTo>
                  <a:pt x="229" y="62"/>
                  <a:pt x="229" y="62"/>
                  <a:pt x="229" y="62"/>
                </a:cubicBezTo>
                <a:cubicBezTo>
                  <a:pt x="229" y="99"/>
                  <a:pt x="229" y="99"/>
                  <a:pt x="229" y="99"/>
                </a:cubicBezTo>
                <a:cubicBezTo>
                  <a:pt x="249" y="99"/>
                  <a:pt x="249" y="99"/>
                  <a:pt x="249" y="99"/>
                </a:cubicBezTo>
                <a:cubicBezTo>
                  <a:pt x="258" y="99"/>
                  <a:pt x="266" y="106"/>
                  <a:pt x="266" y="115"/>
                </a:cubicBezTo>
                <a:cubicBezTo>
                  <a:pt x="266" y="253"/>
                  <a:pt x="266" y="253"/>
                  <a:pt x="266" y="253"/>
                </a:cubicBezTo>
                <a:cubicBezTo>
                  <a:pt x="266" y="262"/>
                  <a:pt x="258" y="270"/>
                  <a:pt x="249" y="270"/>
                </a:cubicBezTo>
                <a:cubicBezTo>
                  <a:pt x="154" y="270"/>
                  <a:pt x="154" y="270"/>
                  <a:pt x="154" y="270"/>
                </a:cubicBezTo>
                <a:cubicBezTo>
                  <a:pt x="144" y="270"/>
                  <a:pt x="137" y="262"/>
                  <a:pt x="137" y="253"/>
                </a:cubicBezTo>
                <a:cubicBezTo>
                  <a:pt x="137" y="241"/>
                  <a:pt x="137" y="241"/>
                  <a:pt x="137" y="241"/>
                </a:cubicBezTo>
                <a:cubicBezTo>
                  <a:pt x="231" y="241"/>
                  <a:pt x="231" y="241"/>
                  <a:pt x="231" y="241"/>
                </a:cubicBezTo>
                <a:cubicBezTo>
                  <a:pt x="231" y="128"/>
                  <a:pt x="231" y="128"/>
                  <a:pt x="231" y="128"/>
                </a:cubicBezTo>
                <a:cubicBezTo>
                  <a:pt x="137" y="128"/>
                  <a:pt x="137" y="128"/>
                  <a:pt x="137" y="128"/>
                </a:cubicBezTo>
                <a:lnTo>
                  <a:pt x="137" y="115"/>
                </a:lnTo>
                <a:close/>
                <a:moveTo>
                  <a:pt x="183" y="194"/>
                </a:moveTo>
                <a:cubicBezTo>
                  <a:pt x="183" y="217"/>
                  <a:pt x="183" y="217"/>
                  <a:pt x="183" y="217"/>
                </a:cubicBezTo>
                <a:cubicBezTo>
                  <a:pt x="164" y="217"/>
                  <a:pt x="164" y="217"/>
                  <a:pt x="164" y="217"/>
                </a:cubicBezTo>
                <a:cubicBezTo>
                  <a:pt x="164" y="194"/>
                  <a:pt x="164" y="194"/>
                  <a:pt x="164" y="194"/>
                </a:cubicBezTo>
                <a:cubicBezTo>
                  <a:pt x="141" y="194"/>
                  <a:pt x="141" y="194"/>
                  <a:pt x="141" y="194"/>
                </a:cubicBezTo>
                <a:cubicBezTo>
                  <a:pt x="141" y="175"/>
                  <a:pt x="141" y="175"/>
                  <a:pt x="141" y="175"/>
                </a:cubicBezTo>
                <a:cubicBezTo>
                  <a:pt x="164" y="175"/>
                  <a:pt x="164" y="175"/>
                  <a:pt x="164" y="175"/>
                </a:cubicBezTo>
                <a:cubicBezTo>
                  <a:pt x="164" y="151"/>
                  <a:pt x="164" y="151"/>
                  <a:pt x="164" y="151"/>
                </a:cubicBezTo>
                <a:cubicBezTo>
                  <a:pt x="183" y="151"/>
                  <a:pt x="183" y="151"/>
                  <a:pt x="183" y="151"/>
                </a:cubicBezTo>
                <a:cubicBezTo>
                  <a:pt x="183" y="175"/>
                  <a:pt x="183" y="175"/>
                  <a:pt x="183" y="175"/>
                </a:cubicBezTo>
                <a:cubicBezTo>
                  <a:pt x="206" y="175"/>
                  <a:pt x="206" y="175"/>
                  <a:pt x="206" y="175"/>
                </a:cubicBezTo>
                <a:cubicBezTo>
                  <a:pt x="206" y="194"/>
                  <a:pt x="206" y="194"/>
                  <a:pt x="206" y="194"/>
                </a:cubicBezTo>
                <a:lnTo>
                  <a:pt x="183" y="194"/>
                </a:lnTo>
                <a:close/>
                <a:moveTo>
                  <a:pt x="55" y="256"/>
                </a:moveTo>
                <a:cubicBezTo>
                  <a:pt x="89" y="237"/>
                  <a:pt x="89" y="237"/>
                  <a:pt x="89" y="237"/>
                </a:cubicBezTo>
                <a:cubicBezTo>
                  <a:pt x="99" y="240"/>
                  <a:pt x="105" y="243"/>
                  <a:pt x="106" y="245"/>
                </a:cubicBezTo>
                <a:cubicBezTo>
                  <a:pt x="104" y="248"/>
                  <a:pt x="89" y="256"/>
                  <a:pt x="59" y="256"/>
                </a:cubicBezTo>
                <a:cubicBezTo>
                  <a:pt x="57" y="256"/>
                  <a:pt x="56" y="256"/>
                  <a:pt x="55" y="256"/>
                </a:cubicBezTo>
                <a:close/>
                <a:moveTo>
                  <a:pt x="11" y="245"/>
                </a:moveTo>
                <a:cubicBezTo>
                  <a:pt x="13" y="242"/>
                  <a:pt x="28" y="234"/>
                  <a:pt x="59" y="234"/>
                </a:cubicBezTo>
                <a:cubicBezTo>
                  <a:pt x="61" y="234"/>
                  <a:pt x="64" y="234"/>
                  <a:pt x="67" y="234"/>
                </a:cubicBezTo>
                <a:cubicBezTo>
                  <a:pt x="32" y="254"/>
                  <a:pt x="32" y="254"/>
                  <a:pt x="32" y="254"/>
                </a:cubicBezTo>
                <a:cubicBezTo>
                  <a:pt x="17" y="251"/>
                  <a:pt x="12" y="247"/>
                  <a:pt x="11" y="2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" name="Freeform 158"/>
          <p:cNvSpPr>
            <a:spLocks noEditPoints="1"/>
          </p:cNvSpPr>
          <p:nvPr/>
        </p:nvSpPr>
        <p:spPr bwMode="auto">
          <a:xfrm>
            <a:off x="3131964" y="2572260"/>
            <a:ext cx="219750" cy="254827"/>
          </a:xfrm>
          <a:custGeom>
            <a:avLst/>
            <a:gdLst>
              <a:gd name="T0" fmla="*/ 178 w 227"/>
              <a:gd name="T1" fmla="*/ 7 h 264"/>
              <a:gd name="T2" fmla="*/ 152 w 227"/>
              <a:gd name="T3" fmla="*/ 0 h 264"/>
              <a:gd name="T4" fmla="*/ 125 w 227"/>
              <a:gd name="T5" fmla="*/ 7 h 264"/>
              <a:gd name="T6" fmla="*/ 112 w 227"/>
              <a:gd name="T7" fmla="*/ 17 h 264"/>
              <a:gd name="T8" fmla="*/ 110 w 227"/>
              <a:gd name="T9" fmla="*/ 18 h 264"/>
              <a:gd name="T10" fmla="*/ 84 w 227"/>
              <a:gd name="T11" fmla="*/ 3 h 264"/>
              <a:gd name="T12" fmla="*/ 68 w 227"/>
              <a:gd name="T13" fmla="*/ 0 h 264"/>
              <a:gd name="T14" fmla="*/ 1 w 227"/>
              <a:gd name="T15" fmla="*/ 69 h 264"/>
              <a:gd name="T16" fmla="*/ 23 w 227"/>
              <a:gd name="T17" fmla="*/ 123 h 264"/>
              <a:gd name="T18" fmla="*/ 35 w 227"/>
              <a:gd name="T19" fmla="*/ 143 h 264"/>
              <a:gd name="T20" fmla="*/ 24 w 227"/>
              <a:gd name="T21" fmla="*/ 180 h 264"/>
              <a:gd name="T22" fmla="*/ 17 w 227"/>
              <a:gd name="T23" fmla="*/ 248 h 264"/>
              <a:gd name="T24" fmla="*/ 44 w 227"/>
              <a:gd name="T25" fmla="*/ 264 h 264"/>
              <a:gd name="T26" fmla="*/ 100 w 227"/>
              <a:gd name="T27" fmla="*/ 214 h 264"/>
              <a:gd name="T28" fmla="*/ 106 w 227"/>
              <a:gd name="T29" fmla="*/ 206 h 264"/>
              <a:gd name="T30" fmla="*/ 109 w 227"/>
              <a:gd name="T31" fmla="*/ 211 h 264"/>
              <a:gd name="T32" fmla="*/ 124 w 227"/>
              <a:gd name="T33" fmla="*/ 238 h 264"/>
              <a:gd name="T34" fmla="*/ 159 w 227"/>
              <a:gd name="T35" fmla="*/ 262 h 264"/>
              <a:gd name="T36" fmla="*/ 173 w 227"/>
              <a:gd name="T37" fmla="*/ 259 h 264"/>
              <a:gd name="T38" fmla="*/ 192 w 227"/>
              <a:gd name="T39" fmla="*/ 213 h 264"/>
              <a:gd name="T40" fmla="*/ 185 w 227"/>
              <a:gd name="T41" fmla="*/ 177 h 264"/>
              <a:gd name="T42" fmla="*/ 180 w 227"/>
              <a:gd name="T43" fmla="*/ 145 h 264"/>
              <a:gd name="T44" fmla="*/ 193 w 227"/>
              <a:gd name="T45" fmla="*/ 125 h 264"/>
              <a:gd name="T46" fmla="*/ 210 w 227"/>
              <a:gd name="T47" fmla="*/ 101 h 264"/>
              <a:gd name="T48" fmla="*/ 216 w 227"/>
              <a:gd name="T49" fmla="*/ 89 h 264"/>
              <a:gd name="T50" fmla="*/ 178 w 227"/>
              <a:gd name="T51" fmla="*/ 7 h 264"/>
              <a:gd name="T52" fmla="*/ 190 w 227"/>
              <a:gd name="T53" fmla="*/ 80 h 264"/>
              <a:gd name="T54" fmla="*/ 187 w 227"/>
              <a:gd name="T55" fmla="*/ 88 h 264"/>
              <a:gd name="T56" fmla="*/ 153 w 227"/>
              <a:gd name="T57" fmla="*/ 143 h 264"/>
              <a:gd name="T58" fmla="*/ 161 w 227"/>
              <a:gd name="T59" fmla="*/ 234 h 264"/>
              <a:gd name="T60" fmla="*/ 159 w 227"/>
              <a:gd name="T61" fmla="*/ 235 h 264"/>
              <a:gd name="T62" fmla="*/ 109 w 227"/>
              <a:gd name="T63" fmla="*/ 165 h 264"/>
              <a:gd name="T64" fmla="*/ 44 w 227"/>
              <a:gd name="T65" fmla="*/ 237 h 264"/>
              <a:gd name="T66" fmla="*/ 40 w 227"/>
              <a:gd name="T67" fmla="*/ 234 h 264"/>
              <a:gd name="T68" fmla="*/ 62 w 227"/>
              <a:gd name="T69" fmla="*/ 141 h 264"/>
              <a:gd name="T70" fmla="*/ 53 w 227"/>
              <a:gd name="T71" fmla="*/ 119 h 264"/>
              <a:gd name="T72" fmla="*/ 58 w 227"/>
              <a:gd name="T73" fmla="*/ 121 h 264"/>
              <a:gd name="T74" fmla="*/ 86 w 227"/>
              <a:gd name="T75" fmla="*/ 121 h 264"/>
              <a:gd name="T76" fmla="*/ 110 w 227"/>
              <a:gd name="T77" fmla="*/ 109 h 264"/>
              <a:gd name="T78" fmla="*/ 85 w 227"/>
              <a:gd name="T79" fmla="*/ 111 h 264"/>
              <a:gd name="T80" fmla="*/ 62 w 227"/>
              <a:gd name="T81" fmla="*/ 108 h 264"/>
              <a:gd name="T82" fmla="*/ 43 w 227"/>
              <a:gd name="T83" fmla="*/ 97 h 264"/>
              <a:gd name="T84" fmla="*/ 29 w 227"/>
              <a:gd name="T85" fmla="*/ 81 h 264"/>
              <a:gd name="T86" fmla="*/ 27 w 227"/>
              <a:gd name="T87" fmla="*/ 70 h 264"/>
              <a:gd name="T88" fmla="*/ 68 w 227"/>
              <a:gd name="T89" fmla="*/ 27 h 264"/>
              <a:gd name="T90" fmla="*/ 77 w 227"/>
              <a:gd name="T91" fmla="*/ 29 h 264"/>
              <a:gd name="T92" fmla="*/ 109 w 227"/>
              <a:gd name="T93" fmla="*/ 49 h 264"/>
              <a:gd name="T94" fmla="*/ 110 w 227"/>
              <a:gd name="T95" fmla="*/ 49 h 264"/>
              <a:gd name="T96" fmla="*/ 137 w 227"/>
              <a:gd name="T97" fmla="*/ 31 h 264"/>
              <a:gd name="T98" fmla="*/ 152 w 227"/>
              <a:gd name="T99" fmla="*/ 27 h 264"/>
              <a:gd name="T100" fmla="*/ 166 w 227"/>
              <a:gd name="T101" fmla="*/ 31 h 264"/>
              <a:gd name="T102" fmla="*/ 190 w 227"/>
              <a:gd name="T103" fmla="*/ 8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7" h="264">
                <a:moveTo>
                  <a:pt x="178" y="7"/>
                </a:moveTo>
                <a:cubicBezTo>
                  <a:pt x="169" y="3"/>
                  <a:pt x="160" y="0"/>
                  <a:pt x="152" y="0"/>
                </a:cubicBezTo>
                <a:cubicBezTo>
                  <a:pt x="143" y="0"/>
                  <a:pt x="133" y="3"/>
                  <a:pt x="125" y="7"/>
                </a:cubicBezTo>
                <a:cubicBezTo>
                  <a:pt x="120" y="10"/>
                  <a:pt x="116" y="13"/>
                  <a:pt x="112" y="17"/>
                </a:cubicBezTo>
                <a:cubicBezTo>
                  <a:pt x="111" y="17"/>
                  <a:pt x="110" y="18"/>
                  <a:pt x="110" y="18"/>
                </a:cubicBezTo>
                <a:cubicBezTo>
                  <a:pt x="104" y="13"/>
                  <a:pt x="96" y="6"/>
                  <a:pt x="84" y="3"/>
                </a:cubicBezTo>
                <a:cubicBezTo>
                  <a:pt x="79" y="1"/>
                  <a:pt x="74" y="0"/>
                  <a:pt x="68" y="0"/>
                </a:cubicBezTo>
                <a:cubicBezTo>
                  <a:pt x="32" y="0"/>
                  <a:pt x="1" y="33"/>
                  <a:pt x="1" y="69"/>
                </a:cubicBezTo>
                <a:cubicBezTo>
                  <a:pt x="0" y="93"/>
                  <a:pt x="13" y="109"/>
                  <a:pt x="23" y="123"/>
                </a:cubicBezTo>
                <a:cubicBezTo>
                  <a:pt x="29" y="131"/>
                  <a:pt x="34" y="138"/>
                  <a:pt x="35" y="143"/>
                </a:cubicBezTo>
                <a:cubicBezTo>
                  <a:pt x="35" y="150"/>
                  <a:pt x="29" y="168"/>
                  <a:pt x="24" y="180"/>
                </a:cubicBezTo>
                <a:cubicBezTo>
                  <a:pt x="14" y="204"/>
                  <a:pt x="5" y="228"/>
                  <a:pt x="17" y="248"/>
                </a:cubicBezTo>
                <a:cubicBezTo>
                  <a:pt x="22" y="258"/>
                  <a:pt x="32" y="264"/>
                  <a:pt x="44" y="264"/>
                </a:cubicBezTo>
                <a:cubicBezTo>
                  <a:pt x="65" y="264"/>
                  <a:pt x="79" y="244"/>
                  <a:pt x="100" y="214"/>
                </a:cubicBezTo>
                <a:cubicBezTo>
                  <a:pt x="102" y="212"/>
                  <a:pt x="104" y="209"/>
                  <a:pt x="106" y="206"/>
                </a:cubicBezTo>
                <a:cubicBezTo>
                  <a:pt x="107" y="208"/>
                  <a:pt x="108" y="209"/>
                  <a:pt x="109" y="211"/>
                </a:cubicBezTo>
                <a:cubicBezTo>
                  <a:pt x="114" y="220"/>
                  <a:pt x="119" y="230"/>
                  <a:pt x="124" y="238"/>
                </a:cubicBezTo>
                <a:cubicBezTo>
                  <a:pt x="128" y="245"/>
                  <a:pt x="140" y="262"/>
                  <a:pt x="159" y="262"/>
                </a:cubicBezTo>
                <a:cubicBezTo>
                  <a:pt x="164" y="262"/>
                  <a:pt x="169" y="261"/>
                  <a:pt x="173" y="259"/>
                </a:cubicBezTo>
                <a:cubicBezTo>
                  <a:pt x="188" y="251"/>
                  <a:pt x="194" y="236"/>
                  <a:pt x="192" y="213"/>
                </a:cubicBezTo>
                <a:cubicBezTo>
                  <a:pt x="191" y="202"/>
                  <a:pt x="188" y="190"/>
                  <a:pt x="185" y="177"/>
                </a:cubicBezTo>
                <a:cubicBezTo>
                  <a:pt x="183" y="167"/>
                  <a:pt x="179" y="151"/>
                  <a:pt x="180" y="145"/>
                </a:cubicBezTo>
                <a:cubicBezTo>
                  <a:pt x="180" y="140"/>
                  <a:pt x="186" y="133"/>
                  <a:pt x="193" y="125"/>
                </a:cubicBezTo>
                <a:cubicBezTo>
                  <a:pt x="199" y="118"/>
                  <a:pt x="205" y="111"/>
                  <a:pt x="210" y="101"/>
                </a:cubicBezTo>
                <a:cubicBezTo>
                  <a:pt x="213" y="97"/>
                  <a:pt x="214" y="93"/>
                  <a:pt x="216" y="89"/>
                </a:cubicBezTo>
                <a:cubicBezTo>
                  <a:pt x="227" y="54"/>
                  <a:pt x="205" y="21"/>
                  <a:pt x="178" y="7"/>
                </a:cubicBezTo>
                <a:close/>
                <a:moveTo>
                  <a:pt x="190" y="80"/>
                </a:moveTo>
                <a:cubicBezTo>
                  <a:pt x="189" y="83"/>
                  <a:pt x="188" y="86"/>
                  <a:pt x="187" y="88"/>
                </a:cubicBezTo>
                <a:cubicBezTo>
                  <a:pt x="176" y="107"/>
                  <a:pt x="155" y="120"/>
                  <a:pt x="153" y="143"/>
                </a:cubicBezTo>
                <a:cubicBezTo>
                  <a:pt x="151" y="167"/>
                  <a:pt x="175" y="227"/>
                  <a:pt x="161" y="234"/>
                </a:cubicBezTo>
                <a:cubicBezTo>
                  <a:pt x="160" y="235"/>
                  <a:pt x="160" y="235"/>
                  <a:pt x="159" y="235"/>
                </a:cubicBezTo>
                <a:cubicBezTo>
                  <a:pt x="145" y="235"/>
                  <a:pt x="122" y="165"/>
                  <a:pt x="109" y="165"/>
                </a:cubicBezTo>
                <a:cubicBezTo>
                  <a:pt x="97" y="165"/>
                  <a:pt x="58" y="237"/>
                  <a:pt x="44" y="237"/>
                </a:cubicBezTo>
                <a:cubicBezTo>
                  <a:pt x="42" y="237"/>
                  <a:pt x="41" y="236"/>
                  <a:pt x="40" y="234"/>
                </a:cubicBezTo>
                <a:cubicBezTo>
                  <a:pt x="30" y="217"/>
                  <a:pt x="64" y="169"/>
                  <a:pt x="62" y="141"/>
                </a:cubicBezTo>
                <a:cubicBezTo>
                  <a:pt x="61" y="133"/>
                  <a:pt x="58" y="126"/>
                  <a:pt x="53" y="119"/>
                </a:cubicBezTo>
                <a:cubicBezTo>
                  <a:pt x="55" y="120"/>
                  <a:pt x="57" y="121"/>
                  <a:pt x="58" y="121"/>
                </a:cubicBezTo>
                <a:cubicBezTo>
                  <a:pt x="68" y="124"/>
                  <a:pt x="77" y="124"/>
                  <a:pt x="86" y="121"/>
                </a:cubicBezTo>
                <a:cubicBezTo>
                  <a:pt x="95" y="119"/>
                  <a:pt x="103" y="115"/>
                  <a:pt x="110" y="109"/>
                </a:cubicBezTo>
                <a:cubicBezTo>
                  <a:pt x="101" y="110"/>
                  <a:pt x="93" y="111"/>
                  <a:pt x="85" y="111"/>
                </a:cubicBezTo>
                <a:cubicBezTo>
                  <a:pt x="77" y="111"/>
                  <a:pt x="69" y="110"/>
                  <a:pt x="62" y="108"/>
                </a:cubicBezTo>
                <a:cubicBezTo>
                  <a:pt x="55" y="106"/>
                  <a:pt x="49" y="103"/>
                  <a:pt x="43" y="97"/>
                </a:cubicBezTo>
                <a:cubicBezTo>
                  <a:pt x="38" y="93"/>
                  <a:pt x="34" y="88"/>
                  <a:pt x="29" y="81"/>
                </a:cubicBezTo>
                <a:cubicBezTo>
                  <a:pt x="28" y="78"/>
                  <a:pt x="27" y="74"/>
                  <a:pt x="27" y="70"/>
                </a:cubicBezTo>
                <a:cubicBezTo>
                  <a:pt x="28" y="49"/>
                  <a:pt x="47" y="27"/>
                  <a:pt x="68" y="27"/>
                </a:cubicBezTo>
                <a:cubicBezTo>
                  <a:pt x="71" y="27"/>
                  <a:pt x="74" y="28"/>
                  <a:pt x="77" y="29"/>
                </a:cubicBezTo>
                <a:cubicBezTo>
                  <a:pt x="89" y="32"/>
                  <a:pt x="97" y="47"/>
                  <a:pt x="109" y="49"/>
                </a:cubicBezTo>
                <a:cubicBezTo>
                  <a:pt x="109" y="49"/>
                  <a:pt x="110" y="49"/>
                  <a:pt x="110" y="49"/>
                </a:cubicBezTo>
                <a:cubicBezTo>
                  <a:pt x="117" y="49"/>
                  <a:pt x="131" y="34"/>
                  <a:pt x="137" y="31"/>
                </a:cubicBezTo>
                <a:cubicBezTo>
                  <a:pt x="142" y="28"/>
                  <a:pt x="147" y="27"/>
                  <a:pt x="152" y="27"/>
                </a:cubicBezTo>
                <a:cubicBezTo>
                  <a:pt x="156" y="27"/>
                  <a:pt x="161" y="28"/>
                  <a:pt x="166" y="31"/>
                </a:cubicBezTo>
                <a:cubicBezTo>
                  <a:pt x="183" y="40"/>
                  <a:pt x="197" y="61"/>
                  <a:pt x="190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6659167" y="2541309"/>
            <a:ext cx="279588" cy="316728"/>
            <a:chOff x="3161709" y="3609865"/>
            <a:chExt cx="644926" cy="730598"/>
          </a:xfrm>
          <a:solidFill>
            <a:schemeClr val="bg1"/>
          </a:solidFill>
        </p:grpSpPr>
        <p:sp>
          <p:nvSpPr>
            <p:cNvPr id="86" name="Freeform 174"/>
            <p:cNvSpPr>
              <a:spLocks noEditPoints="1"/>
            </p:cNvSpPr>
            <p:nvPr/>
          </p:nvSpPr>
          <p:spPr bwMode="auto">
            <a:xfrm>
              <a:off x="3258091" y="3609865"/>
              <a:ext cx="548544" cy="730598"/>
            </a:xfrm>
            <a:custGeom>
              <a:avLst/>
              <a:gdLst>
                <a:gd name="T0" fmla="*/ 281 w 461"/>
                <a:gd name="T1" fmla="*/ 449 h 614"/>
                <a:gd name="T2" fmla="*/ 354 w 461"/>
                <a:gd name="T3" fmla="*/ 552 h 614"/>
                <a:gd name="T4" fmla="*/ 315 w 461"/>
                <a:gd name="T5" fmla="*/ 580 h 614"/>
                <a:gd name="T6" fmla="*/ 338 w 461"/>
                <a:gd name="T7" fmla="*/ 614 h 614"/>
                <a:gd name="T8" fmla="*/ 461 w 461"/>
                <a:gd name="T9" fmla="*/ 528 h 614"/>
                <a:gd name="T10" fmla="*/ 437 w 461"/>
                <a:gd name="T11" fmla="*/ 494 h 614"/>
                <a:gd name="T12" fmla="*/ 390 w 461"/>
                <a:gd name="T13" fmla="*/ 526 h 614"/>
                <a:gd name="T14" fmla="*/ 319 w 461"/>
                <a:gd name="T15" fmla="*/ 425 h 614"/>
                <a:gd name="T16" fmla="*/ 373 w 461"/>
                <a:gd name="T17" fmla="*/ 386 h 614"/>
                <a:gd name="T18" fmla="*/ 197 w 461"/>
                <a:gd name="T19" fmla="*/ 133 h 614"/>
                <a:gd name="T20" fmla="*/ 96 w 461"/>
                <a:gd name="T21" fmla="*/ 113 h 614"/>
                <a:gd name="T22" fmla="*/ 17 w 461"/>
                <a:gd name="T23" fmla="*/ 0 h 614"/>
                <a:gd name="T24" fmla="*/ 0 w 461"/>
                <a:gd name="T25" fmla="*/ 42 h 614"/>
                <a:gd name="T26" fmla="*/ 67 w 461"/>
                <a:gd name="T27" fmla="*/ 137 h 614"/>
                <a:gd name="T28" fmla="*/ 49 w 461"/>
                <a:gd name="T29" fmla="*/ 236 h 614"/>
                <a:gd name="T30" fmla="*/ 225 w 461"/>
                <a:gd name="T31" fmla="*/ 489 h 614"/>
                <a:gd name="T32" fmla="*/ 281 w 461"/>
                <a:gd name="T33" fmla="*/ 449 h 614"/>
                <a:gd name="T34" fmla="*/ 244 w 461"/>
                <a:gd name="T35" fmla="*/ 313 h 614"/>
                <a:gd name="T36" fmla="*/ 264 w 461"/>
                <a:gd name="T37" fmla="*/ 300 h 614"/>
                <a:gd name="T38" fmla="*/ 315 w 461"/>
                <a:gd name="T39" fmla="*/ 373 h 614"/>
                <a:gd name="T40" fmla="*/ 294 w 461"/>
                <a:gd name="T41" fmla="*/ 386 h 614"/>
                <a:gd name="T42" fmla="*/ 244 w 461"/>
                <a:gd name="T43" fmla="*/ 313 h 614"/>
                <a:gd name="T44" fmla="*/ 255 w 461"/>
                <a:gd name="T45" fmla="*/ 414 h 614"/>
                <a:gd name="T46" fmla="*/ 233 w 461"/>
                <a:gd name="T47" fmla="*/ 429 h 614"/>
                <a:gd name="T48" fmla="*/ 182 w 461"/>
                <a:gd name="T49" fmla="*/ 356 h 614"/>
                <a:gd name="T50" fmla="*/ 203 w 461"/>
                <a:gd name="T51" fmla="*/ 341 h 614"/>
                <a:gd name="T52" fmla="*/ 255 w 461"/>
                <a:gd name="T53" fmla="*/ 414 h 614"/>
                <a:gd name="T54" fmla="*/ 88 w 461"/>
                <a:gd name="T55" fmla="*/ 223 h 614"/>
                <a:gd name="T56" fmla="*/ 129 w 461"/>
                <a:gd name="T57" fmla="*/ 193 h 614"/>
                <a:gd name="T58" fmla="*/ 141 w 461"/>
                <a:gd name="T59" fmla="*/ 210 h 614"/>
                <a:gd name="T60" fmla="*/ 99 w 461"/>
                <a:gd name="T61" fmla="*/ 240 h 614"/>
                <a:gd name="T62" fmla="*/ 88 w 461"/>
                <a:gd name="T63" fmla="*/ 223 h 614"/>
                <a:gd name="T64" fmla="*/ 116 w 461"/>
                <a:gd name="T65" fmla="*/ 264 h 614"/>
                <a:gd name="T66" fmla="*/ 158 w 461"/>
                <a:gd name="T67" fmla="*/ 234 h 614"/>
                <a:gd name="T68" fmla="*/ 171 w 461"/>
                <a:gd name="T69" fmla="*/ 251 h 614"/>
                <a:gd name="T70" fmla="*/ 129 w 461"/>
                <a:gd name="T71" fmla="*/ 281 h 614"/>
                <a:gd name="T72" fmla="*/ 116 w 461"/>
                <a:gd name="T73" fmla="*/ 264 h 614"/>
                <a:gd name="T74" fmla="*/ 146 w 461"/>
                <a:gd name="T75" fmla="*/ 305 h 614"/>
                <a:gd name="T76" fmla="*/ 188 w 461"/>
                <a:gd name="T77" fmla="*/ 275 h 614"/>
                <a:gd name="T78" fmla="*/ 199 w 461"/>
                <a:gd name="T79" fmla="*/ 292 h 614"/>
                <a:gd name="T80" fmla="*/ 158 w 461"/>
                <a:gd name="T81" fmla="*/ 322 h 614"/>
                <a:gd name="T82" fmla="*/ 146 w 461"/>
                <a:gd name="T83" fmla="*/ 305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1" h="614">
                  <a:moveTo>
                    <a:pt x="281" y="449"/>
                  </a:moveTo>
                  <a:lnTo>
                    <a:pt x="354" y="552"/>
                  </a:lnTo>
                  <a:lnTo>
                    <a:pt x="315" y="580"/>
                  </a:lnTo>
                  <a:lnTo>
                    <a:pt x="338" y="614"/>
                  </a:lnTo>
                  <a:lnTo>
                    <a:pt x="461" y="528"/>
                  </a:lnTo>
                  <a:lnTo>
                    <a:pt x="437" y="494"/>
                  </a:lnTo>
                  <a:lnTo>
                    <a:pt x="390" y="526"/>
                  </a:lnTo>
                  <a:lnTo>
                    <a:pt x="319" y="425"/>
                  </a:lnTo>
                  <a:lnTo>
                    <a:pt x="373" y="386"/>
                  </a:lnTo>
                  <a:lnTo>
                    <a:pt x="197" y="133"/>
                  </a:lnTo>
                  <a:lnTo>
                    <a:pt x="96" y="113"/>
                  </a:lnTo>
                  <a:lnTo>
                    <a:pt x="17" y="0"/>
                  </a:lnTo>
                  <a:lnTo>
                    <a:pt x="0" y="42"/>
                  </a:lnTo>
                  <a:lnTo>
                    <a:pt x="67" y="137"/>
                  </a:lnTo>
                  <a:lnTo>
                    <a:pt x="49" y="236"/>
                  </a:lnTo>
                  <a:lnTo>
                    <a:pt x="225" y="489"/>
                  </a:lnTo>
                  <a:lnTo>
                    <a:pt x="281" y="449"/>
                  </a:lnTo>
                  <a:close/>
                  <a:moveTo>
                    <a:pt x="244" y="313"/>
                  </a:moveTo>
                  <a:lnTo>
                    <a:pt x="264" y="300"/>
                  </a:lnTo>
                  <a:lnTo>
                    <a:pt x="315" y="373"/>
                  </a:lnTo>
                  <a:lnTo>
                    <a:pt x="294" y="386"/>
                  </a:lnTo>
                  <a:lnTo>
                    <a:pt x="244" y="313"/>
                  </a:lnTo>
                  <a:close/>
                  <a:moveTo>
                    <a:pt x="255" y="414"/>
                  </a:moveTo>
                  <a:lnTo>
                    <a:pt x="233" y="429"/>
                  </a:lnTo>
                  <a:lnTo>
                    <a:pt x="182" y="356"/>
                  </a:lnTo>
                  <a:lnTo>
                    <a:pt x="203" y="341"/>
                  </a:lnTo>
                  <a:lnTo>
                    <a:pt x="255" y="414"/>
                  </a:lnTo>
                  <a:close/>
                  <a:moveTo>
                    <a:pt x="88" y="223"/>
                  </a:moveTo>
                  <a:lnTo>
                    <a:pt x="129" y="193"/>
                  </a:lnTo>
                  <a:lnTo>
                    <a:pt x="141" y="210"/>
                  </a:lnTo>
                  <a:lnTo>
                    <a:pt x="99" y="240"/>
                  </a:lnTo>
                  <a:lnTo>
                    <a:pt x="88" y="223"/>
                  </a:lnTo>
                  <a:close/>
                  <a:moveTo>
                    <a:pt x="116" y="264"/>
                  </a:moveTo>
                  <a:lnTo>
                    <a:pt x="158" y="234"/>
                  </a:lnTo>
                  <a:lnTo>
                    <a:pt x="171" y="251"/>
                  </a:lnTo>
                  <a:lnTo>
                    <a:pt x="129" y="281"/>
                  </a:lnTo>
                  <a:lnTo>
                    <a:pt x="116" y="264"/>
                  </a:lnTo>
                  <a:close/>
                  <a:moveTo>
                    <a:pt x="146" y="305"/>
                  </a:moveTo>
                  <a:lnTo>
                    <a:pt x="188" y="275"/>
                  </a:lnTo>
                  <a:lnTo>
                    <a:pt x="199" y="292"/>
                  </a:lnTo>
                  <a:lnTo>
                    <a:pt x="158" y="322"/>
                  </a:lnTo>
                  <a:lnTo>
                    <a:pt x="146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175"/>
            <p:cNvSpPr>
              <a:spLocks noEditPoints="1"/>
            </p:cNvSpPr>
            <p:nvPr/>
          </p:nvSpPr>
          <p:spPr bwMode="auto">
            <a:xfrm>
              <a:off x="3161709" y="3701487"/>
              <a:ext cx="114230" cy="166587"/>
            </a:xfrm>
            <a:custGeom>
              <a:avLst/>
              <a:gdLst>
                <a:gd name="T0" fmla="*/ 2 w 51"/>
                <a:gd name="T1" fmla="*/ 50 h 75"/>
                <a:gd name="T2" fmla="*/ 27 w 51"/>
                <a:gd name="T3" fmla="*/ 75 h 75"/>
                <a:gd name="T4" fmla="*/ 51 w 51"/>
                <a:gd name="T5" fmla="*/ 50 h 75"/>
                <a:gd name="T6" fmla="*/ 27 w 51"/>
                <a:gd name="T7" fmla="*/ 0 h 75"/>
                <a:gd name="T8" fmla="*/ 2 w 51"/>
                <a:gd name="T9" fmla="*/ 50 h 75"/>
                <a:gd name="T10" fmla="*/ 20 w 51"/>
                <a:gd name="T11" fmla="*/ 64 h 75"/>
                <a:gd name="T12" fmla="*/ 20 w 51"/>
                <a:gd name="T13" fmla="*/ 25 h 75"/>
                <a:gd name="T14" fmla="*/ 20 w 51"/>
                <a:gd name="T15" fmla="*/ 6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5">
                  <a:moveTo>
                    <a:pt x="2" y="50"/>
                  </a:moveTo>
                  <a:cubicBezTo>
                    <a:pt x="2" y="64"/>
                    <a:pt x="13" y="75"/>
                    <a:pt x="27" y="75"/>
                  </a:cubicBezTo>
                  <a:cubicBezTo>
                    <a:pt x="40" y="75"/>
                    <a:pt x="51" y="64"/>
                    <a:pt x="51" y="50"/>
                  </a:cubicBezTo>
                  <a:cubicBezTo>
                    <a:pt x="51" y="36"/>
                    <a:pt x="27" y="0"/>
                    <a:pt x="27" y="0"/>
                  </a:cubicBezTo>
                  <a:cubicBezTo>
                    <a:pt x="27" y="0"/>
                    <a:pt x="2" y="36"/>
                    <a:pt x="2" y="50"/>
                  </a:cubicBezTo>
                  <a:close/>
                  <a:moveTo>
                    <a:pt x="20" y="64"/>
                  </a:moveTo>
                  <a:cubicBezTo>
                    <a:pt x="0" y="56"/>
                    <a:pt x="20" y="25"/>
                    <a:pt x="20" y="25"/>
                  </a:cubicBezTo>
                  <a:cubicBezTo>
                    <a:pt x="16" y="59"/>
                    <a:pt x="20" y="64"/>
                    <a:pt x="2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1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59448" y="775342"/>
              <a:ext cx="305969" cy="305970"/>
              <a:chOff x="6345495" y="4910939"/>
              <a:chExt cx="471103" cy="471102"/>
            </a:xfrm>
            <a:solidFill>
              <a:schemeClr val="bg1"/>
            </a:solidFill>
          </p:grpSpPr>
          <p:sp>
            <p:nvSpPr>
              <p:cNvPr id="19" name="Freeform 78"/>
              <p:cNvSpPr>
                <a:spLocks noEditPoints="1"/>
              </p:cNvSpPr>
              <p:nvPr/>
            </p:nvSpPr>
            <p:spPr bwMode="auto">
              <a:xfrm>
                <a:off x="6616578" y="5189915"/>
                <a:ext cx="200020" cy="192126"/>
              </a:xfrm>
              <a:custGeom>
                <a:avLst/>
                <a:gdLst>
                  <a:gd name="T0" fmla="*/ 45 w 46"/>
                  <a:gd name="T1" fmla="*/ 31 h 44"/>
                  <a:gd name="T2" fmla="*/ 37 w 46"/>
                  <a:gd name="T3" fmla="*/ 23 h 44"/>
                  <a:gd name="T4" fmla="*/ 38 w 46"/>
                  <a:gd name="T5" fmla="*/ 18 h 44"/>
                  <a:gd name="T6" fmla="*/ 33 w 46"/>
                  <a:gd name="T7" fmla="*/ 5 h 44"/>
                  <a:gd name="T8" fmla="*/ 20 w 46"/>
                  <a:gd name="T9" fmla="*/ 0 h 44"/>
                  <a:gd name="T10" fmla="*/ 7 w 46"/>
                  <a:gd name="T11" fmla="*/ 5 h 44"/>
                  <a:gd name="T12" fmla="*/ 7 w 46"/>
                  <a:gd name="T13" fmla="*/ 31 h 44"/>
                  <a:gd name="T14" fmla="*/ 20 w 46"/>
                  <a:gd name="T15" fmla="*/ 36 h 44"/>
                  <a:gd name="T16" fmla="*/ 26 w 46"/>
                  <a:gd name="T17" fmla="*/ 35 h 44"/>
                  <a:gd name="T18" fmla="*/ 34 w 46"/>
                  <a:gd name="T19" fmla="*/ 43 h 44"/>
                  <a:gd name="T20" fmla="*/ 37 w 46"/>
                  <a:gd name="T21" fmla="*/ 43 h 44"/>
                  <a:gd name="T22" fmla="*/ 45 w 46"/>
                  <a:gd name="T23" fmla="*/ 35 h 44"/>
                  <a:gd name="T24" fmla="*/ 45 w 46"/>
                  <a:gd name="T25" fmla="*/ 31 h 44"/>
                  <a:gd name="T26" fmla="*/ 23 w 46"/>
                  <a:gd name="T27" fmla="*/ 26 h 44"/>
                  <a:gd name="T28" fmla="*/ 14 w 46"/>
                  <a:gd name="T29" fmla="*/ 24 h 44"/>
                  <a:gd name="T30" fmla="*/ 14 w 46"/>
                  <a:gd name="T31" fmla="*/ 11 h 44"/>
                  <a:gd name="T32" fmla="*/ 20 w 46"/>
                  <a:gd name="T33" fmla="*/ 9 h 44"/>
                  <a:gd name="T34" fmla="*/ 26 w 46"/>
                  <a:gd name="T35" fmla="*/ 11 h 44"/>
                  <a:gd name="T36" fmla="*/ 29 w 46"/>
                  <a:gd name="T37" fmla="*/ 18 h 44"/>
                  <a:gd name="T38" fmla="*/ 29 w 46"/>
                  <a:gd name="T39" fmla="*/ 21 h 44"/>
                  <a:gd name="T40" fmla="*/ 26 w 46"/>
                  <a:gd name="T41" fmla="*/ 24 h 44"/>
                  <a:gd name="T42" fmla="*/ 23 w 46"/>
                  <a:gd name="T43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44">
                    <a:moveTo>
                      <a:pt x="45" y="31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0"/>
                      <a:pt x="38" y="18"/>
                    </a:cubicBezTo>
                    <a:cubicBezTo>
                      <a:pt x="38" y="13"/>
                      <a:pt x="36" y="8"/>
                      <a:pt x="33" y="5"/>
                    </a:cubicBezTo>
                    <a:cubicBezTo>
                      <a:pt x="29" y="2"/>
                      <a:pt x="25" y="0"/>
                      <a:pt x="20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0" y="12"/>
                      <a:pt x="0" y="24"/>
                      <a:pt x="7" y="31"/>
                    </a:cubicBezTo>
                    <a:cubicBezTo>
                      <a:pt x="11" y="34"/>
                      <a:pt x="15" y="36"/>
                      <a:pt x="20" y="36"/>
                    </a:cubicBezTo>
                    <a:cubicBezTo>
                      <a:pt x="22" y="36"/>
                      <a:pt x="24" y="36"/>
                      <a:pt x="26" y="3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6" y="44"/>
                      <a:pt x="37" y="4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6" y="34"/>
                      <a:pt x="46" y="32"/>
                      <a:pt x="45" y="31"/>
                    </a:cubicBezTo>
                    <a:close/>
                    <a:moveTo>
                      <a:pt x="23" y="26"/>
                    </a:moveTo>
                    <a:cubicBezTo>
                      <a:pt x="20" y="28"/>
                      <a:pt x="16" y="27"/>
                      <a:pt x="14" y="24"/>
                    </a:cubicBezTo>
                    <a:cubicBezTo>
                      <a:pt x="10" y="21"/>
                      <a:pt x="10" y="15"/>
                      <a:pt x="14" y="11"/>
                    </a:cubicBezTo>
                    <a:cubicBezTo>
                      <a:pt x="15" y="10"/>
                      <a:pt x="18" y="9"/>
                      <a:pt x="20" y="9"/>
                    </a:cubicBezTo>
                    <a:cubicBezTo>
                      <a:pt x="22" y="9"/>
                      <a:pt x="25" y="10"/>
                      <a:pt x="26" y="11"/>
                    </a:cubicBezTo>
                    <a:cubicBezTo>
                      <a:pt x="28" y="13"/>
                      <a:pt x="29" y="15"/>
                      <a:pt x="29" y="18"/>
                    </a:cubicBezTo>
                    <a:cubicBezTo>
                      <a:pt x="29" y="19"/>
                      <a:pt x="29" y="20"/>
                      <a:pt x="29" y="21"/>
                    </a:cubicBezTo>
                    <a:cubicBezTo>
                      <a:pt x="28" y="22"/>
                      <a:pt x="27" y="23"/>
                      <a:pt x="26" y="24"/>
                    </a:cubicBezTo>
                    <a:cubicBezTo>
                      <a:pt x="26" y="25"/>
                      <a:pt x="24" y="26"/>
                      <a:pt x="2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9"/>
              <p:cNvSpPr>
                <a:spLocks noEditPoints="1"/>
              </p:cNvSpPr>
              <p:nvPr/>
            </p:nvSpPr>
            <p:spPr bwMode="auto">
              <a:xfrm>
                <a:off x="6345495" y="4910939"/>
                <a:ext cx="371091" cy="471101"/>
              </a:xfrm>
              <a:custGeom>
                <a:avLst/>
                <a:gdLst>
                  <a:gd name="T0" fmla="*/ 66 w 85"/>
                  <a:gd name="T1" fmla="*/ 98 h 108"/>
                  <a:gd name="T2" fmla="*/ 66 w 85"/>
                  <a:gd name="T3" fmla="*/ 66 h 108"/>
                  <a:gd name="T4" fmla="*/ 82 w 85"/>
                  <a:gd name="T5" fmla="*/ 59 h 108"/>
                  <a:gd name="T6" fmla="*/ 85 w 85"/>
                  <a:gd name="T7" fmla="*/ 60 h 108"/>
                  <a:gd name="T8" fmla="*/ 44 w 85"/>
                  <a:gd name="T9" fmla="*/ 1 h 108"/>
                  <a:gd name="T10" fmla="*/ 41 w 85"/>
                  <a:gd name="T11" fmla="*/ 1 h 108"/>
                  <a:gd name="T12" fmla="*/ 0 w 85"/>
                  <a:gd name="T13" fmla="*/ 63 h 108"/>
                  <a:gd name="T14" fmla="*/ 43 w 85"/>
                  <a:gd name="T15" fmla="*/ 108 h 108"/>
                  <a:gd name="T16" fmla="*/ 68 w 85"/>
                  <a:gd name="T17" fmla="*/ 99 h 108"/>
                  <a:gd name="T18" fmla="*/ 66 w 85"/>
                  <a:gd name="T19" fmla="*/ 98 h 108"/>
                  <a:gd name="T20" fmla="*/ 50 w 85"/>
                  <a:gd name="T21" fmla="*/ 96 h 108"/>
                  <a:gd name="T22" fmla="*/ 43 w 85"/>
                  <a:gd name="T23" fmla="*/ 96 h 108"/>
                  <a:gd name="T24" fmla="*/ 9 w 85"/>
                  <a:gd name="T25" fmla="*/ 61 h 108"/>
                  <a:gd name="T26" fmla="*/ 25 w 85"/>
                  <a:gd name="T27" fmla="*/ 29 h 108"/>
                  <a:gd name="T28" fmla="*/ 28 w 85"/>
                  <a:gd name="T29" fmla="*/ 28 h 108"/>
                  <a:gd name="T30" fmla="*/ 29 w 85"/>
                  <a:gd name="T31" fmla="*/ 30 h 108"/>
                  <a:gd name="T32" fmla="*/ 29 w 85"/>
                  <a:gd name="T33" fmla="*/ 37 h 108"/>
                  <a:gd name="T34" fmla="*/ 50 w 85"/>
                  <a:gd name="T35" fmla="*/ 91 h 108"/>
                  <a:gd name="T36" fmla="*/ 51 w 85"/>
                  <a:gd name="T37" fmla="*/ 94 h 108"/>
                  <a:gd name="T38" fmla="*/ 50 w 85"/>
                  <a:gd name="T3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8">
                    <a:moveTo>
                      <a:pt x="66" y="98"/>
                    </a:moveTo>
                    <a:cubicBezTo>
                      <a:pt x="57" y="89"/>
                      <a:pt x="57" y="75"/>
                      <a:pt x="66" y="66"/>
                    </a:cubicBezTo>
                    <a:cubicBezTo>
                      <a:pt x="70" y="62"/>
                      <a:pt x="76" y="59"/>
                      <a:pt x="82" y="59"/>
                    </a:cubicBezTo>
                    <a:cubicBezTo>
                      <a:pt x="83" y="59"/>
                      <a:pt x="84" y="59"/>
                      <a:pt x="85" y="60"/>
                    </a:cubicBezTo>
                    <a:cubicBezTo>
                      <a:pt x="81" y="32"/>
                      <a:pt x="46" y="2"/>
                      <a:pt x="44" y="1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39" y="2"/>
                      <a:pt x="0" y="39"/>
                      <a:pt x="0" y="63"/>
                    </a:cubicBezTo>
                    <a:cubicBezTo>
                      <a:pt x="0" y="87"/>
                      <a:pt x="20" y="108"/>
                      <a:pt x="43" y="108"/>
                    </a:cubicBezTo>
                    <a:cubicBezTo>
                      <a:pt x="52" y="108"/>
                      <a:pt x="61" y="105"/>
                      <a:pt x="68" y="99"/>
                    </a:cubicBezTo>
                    <a:cubicBezTo>
                      <a:pt x="67" y="99"/>
                      <a:pt x="67" y="98"/>
                      <a:pt x="66" y="98"/>
                    </a:cubicBezTo>
                    <a:close/>
                    <a:moveTo>
                      <a:pt x="50" y="96"/>
                    </a:moveTo>
                    <a:cubicBezTo>
                      <a:pt x="47" y="96"/>
                      <a:pt x="45" y="96"/>
                      <a:pt x="43" y="96"/>
                    </a:cubicBezTo>
                    <a:cubicBezTo>
                      <a:pt x="25" y="96"/>
                      <a:pt x="9" y="80"/>
                      <a:pt x="9" y="61"/>
                    </a:cubicBezTo>
                    <a:cubicBezTo>
                      <a:pt x="9" y="53"/>
                      <a:pt x="15" y="42"/>
                      <a:pt x="25" y="29"/>
                    </a:cubicBezTo>
                    <a:cubicBezTo>
                      <a:pt x="26" y="28"/>
                      <a:pt x="27" y="28"/>
                      <a:pt x="28" y="28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9" y="33"/>
                      <a:pt x="29" y="35"/>
                      <a:pt x="29" y="37"/>
                    </a:cubicBezTo>
                    <a:cubicBezTo>
                      <a:pt x="29" y="64"/>
                      <a:pt x="38" y="87"/>
                      <a:pt x="50" y="91"/>
                    </a:cubicBezTo>
                    <a:cubicBezTo>
                      <a:pt x="51" y="92"/>
                      <a:pt x="51" y="93"/>
                      <a:pt x="51" y="94"/>
                    </a:cubicBezTo>
                    <a:cubicBezTo>
                      <a:pt x="51" y="95"/>
                      <a:pt x="51" y="95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1" name="矩形 20"/>
          <p:cNvSpPr/>
          <p:nvPr/>
        </p:nvSpPr>
        <p:spPr>
          <a:xfrm>
            <a:off x="5657158" y="2699771"/>
            <a:ext cx="4279915" cy="1680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中华医学会医学美容分会国际学术交流中心主任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临床研发培训中心首席专家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韩国</a:t>
            </a:r>
            <a:r>
              <a:rPr lang="en-US" altLang="zh-CN" sz="14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Sehyunmeka</a:t>
            </a: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整形外科医院特聘教授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韩国整形外科医学会理事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美国麦格假体指定培训顾问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北京医疗整形美容业协会理事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555558" y="205850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/>
              <a:t>代用名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55558" y="47689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800" dirty="0"/>
              <a:t>擅长项目</a:t>
            </a:r>
            <a:endParaRPr lang="zh-CN" altLang="en-US" sz="1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817442" y="219466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rPr>
              <a:t>业务院长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642644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5" name="椭圆 24"/>
          <p:cNvSpPr/>
          <p:nvPr/>
        </p:nvSpPr>
        <p:spPr>
          <a:xfrm>
            <a:off x="6591395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6" name="椭圆 25"/>
          <p:cNvSpPr/>
          <p:nvPr/>
        </p:nvSpPr>
        <p:spPr>
          <a:xfrm>
            <a:off x="7540146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7" name="椭圆 26"/>
          <p:cNvSpPr/>
          <p:nvPr/>
        </p:nvSpPr>
        <p:spPr>
          <a:xfrm>
            <a:off x="8488897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2137420" y="1863503"/>
          <a:ext cx="2658773" cy="5007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Image" r:id="rId1" imgW="3000375" imgH="5648325" progId="Photoshop.Image.16">
                  <p:embed/>
                </p:oleObj>
              </mc:Choice>
              <mc:Fallback>
                <p:oleObj name="Image" r:id="rId1" imgW="3000375" imgH="5648325" progId="Photoshop.Image.16">
                  <p:embed/>
                  <p:pic>
                    <p:nvPicPr>
                      <p:cNvPr id="0" name="图片 723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137420" y="1863503"/>
                        <a:ext cx="2658773" cy="5007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1" name="组合 90"/>
          <p:cNvGrpSpPr/>
          <p:nvPr/>
        </p:nvGrpSpPr>
        <p:grpSpPr>
          <a:xfrm>
            <a:off x="5834305" y="5517654"/>
            <a:ext cx="280608" cy="173622"/>
            <a:chOff x="3911600" y="-1701800"/>
            <a:chExt cx="474662" cy="293688"/>
          </a:xfrm>
          <a:solidFill>
            <a:schemeClr val="accent1"/>
          </a:solidFill>
        </p:grpSpPr>
        <p:sp>
          <p:nvSpPr>
            <p:cNvPr id="30" name="Freeform 6"/>
            <p:cNvSpPr>
              <a:spLocks noEditPoints="1"/>
            </p:cNvSpPr>
            <p:nvPr/>
          </p:nvSpPr>
          <p:spPr bwMode="auto">
            <a:xfrm>
              <a:off x="3911600" y="-1701800"/>
              <a:ext cx="474662" cy="293688"/>
            </a:xfrm>
            <a:custGeom>
              <a:avLst/>
              <a:gdLst>
                <a:gd name="T0" fmla="*/ 112 w 224"/>
                <a:gd name="T1" fmla="*/ 139 h 139"/>
                <a:gd name="T2" fmla="*/ 0 w 224"/>
                <a:gd name="T3" fmla="*/ 69 h 139"/>
                <a:gd name="T4" fmla="*/ 112 w 224"/>
                <a:gd name="T5" fmla="*/ 0 h 139"/>
                <a:gd name="T6" fmla="*/ 224 w 224"/>
                <a:gd name="T7" fmla="*/ 69 h 139"/>
                <a:gd name="T8" fmla="*/ 112 w 224"/>
                <a:gd name="T9" fmla="*/ 139 h 139"/>
                <a:gd name="T10" fmla="*/ 112 w 224"/>
                <a:gd name="T11" fmla="*/ 12 h 139"/>
                <a:gd name="T12" fmla="*/ 12 w 224"/>
                <a:gd name="T13" fmla="*/ 70 h 139"/>
                <a:gd name="T14" fmla="*/ 112 w 224"/>
                <a:gd name="T15" fmla="*/ 127 h 139"/>
                <a:gd name="T16" fmla="*/ 212 w 224"/>
                <a:gd name="T17" fmla="*/ 69 h 139"/>
                <a:gd name="T18" fmla="*/ 112 w 224"/>
                <a:gd name="T19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139">
                  <a:moveTo>
                    <a:pt x="112" y="139"/>
                  </a:moveTo>
                  <a:cubicBezTo>
                    <a:pt x="53" y="139"/>
                    <a:pt x="0" y="86"/>
                    <a:pt x="0" y="69"/>
                  </a:cubicBezTo>
                  <a:cubicBezTo>
                    <a:pt x="0" y="53"/>
                    <a:pt x="52" y="0"/>
                    <a:pt x="112" y="0"/>
                  </a:cubicBezTo>
                  <a:cubicBezTo>
                    <a:pt x="173" y="0"/>
                    <a:pt x="224" y="53"/>
                    <a:pt x="224" y="69"/>
                  </a:cubicBezTo>
                  <a:cubicBezTo>
                    <a:pt x="224" y="86"/>
                    <a:pt x="171" y="139"/>
                    <a:pt x="112" y="139"/>
                  </a:cubicBezTo>
                  <a:close/>
                  <a:moveTo>
                    <a:pt x="112" y="12"/>
                  </a:moveTo>
                  <a:cubicBezTo>
                    <a:pt x="58" y="12"/>
                    <a:pt x="14" y="60"/>
                    <a:pt x="12" y="70"/>
                  </a:cubicBezTo>
                  <a:cubicBezTo>
                    <a:pt x="14" y="77"/>
                    <a:pt x="56" y="127"/>
                    <a:pt x="112" y="127"/>
                  </a:cubicBezTo>
                  <a:cubicBezTo>
                    <a:pt x="169" y="127"/>
                    <a:pt x="211" y="77"/>
                    <a:pt x="212" y="69"/>
                  </a:cubicBezTo>
                  <a:cubicBezTo>
                    <a:pt x="211" y="60"/>
                    <a:pt x="166" y="12"/>
                    <a:pt x="1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"/>
            <p:cNvSpPr>
              <a:spLocks noEditPoints="1"/>
            </p:cNvSpPr>
            <p:nvPr/>
          </p:nvSpPr>
          <p:spPr bwMode="auto">
            <a:xfrm>
              <a:off x="4044950" y="-1657350"/>
              <a:ext cx="207962" cy="204788"/>
            </a:xfrm>
            <a:custGeom>
              <a:avLst/>
              <a:gdLst>
                <a:gd name="T0" fmla="*/ 49 w 98"/>
                <a:gd name="T1" fmla="*/ 97 h 97"/>
                <a:gd name="T2" fmla="*/ 0 w 98"/>
                <a:gd name="T3" fmla="*/ 48 h 97"/>
                <a:gd name="T4" fmla="*/ 49 w 98"/>
                <a:gd name="T5" fmla="*/ 0 h 97"/>
                <a:gd name="T6" fmla="*/ 98 w 98"/>
                <a:gd name="T7" fmla="*/ 48 h 97"/>
                <a:gd name="T8" fmla="*/ 49 w 98"/>
                <a:gd name="T9" fmla="*/ 97 h 97"/>
                <a:gd name="T10" fmla="*/ 49 w 98"/>
                <a:gd name="T11" fmla="*/ 12 h 97"/>
                <a:gd name="T12" fmla="*/ 12 w 98"/>
                <a:gd name="T13" fmla="*/ 48 h 97"/>
                <a:gd name="T14" fmla="*/ 49 w 98"/>
                <a:gd name="T15" fmla="*/ 85 h 97"/>
                <a:gd name="T16" fmla="*/ 86 w 98"/>
                <a:gd name="T17" fmla="*/ 48 h 97"/>
                <a:gd name="T18" fmla="*/ 49 w 98"/>
                <a:gd name="T19" fmla="*/ 1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97">
                  <a:moveTo>
                    <a:pt x="49" y="97"/>
                  </a:moveTo>
                  <a:cubicBezTo>
                    <a:pt x="22" y="97"/>
                    <a:pt x="0" y="75"/>
                    <a:pt x="0" y="48"/>
                  </a:cubicBezTo>
                  <a:cubicBezTo>
                    <a:pt x="0" y="22"/>
                    <a:pt x="22" y="0"/>
                    <a:pt x="49" y="0"/>
                  </a:cubicBezTo>
                  <a:cubicBezTo>
                    <a:pt x="76" y="0"/>
                    <a:pt x="98" y="22"/>
                    <a:pt x="98" y="48"/>
                  </a:cubicBezTo>
                  <a:cubicBezTo>
                    <a:pt x="98" y="75"/>
                    <a:pt x="76" y="97"/>
                    <a:pt x="49" y="97"/>
                  </a:cubicBezTo>
                  <a:close/>
                  <a:moveTo>
                    <a:pt x="49" y="12"/>
                  </a:moveTo>
                  <a:cubicBezTo>
                    <a:pt x="29" y="12"/>
                    <a:pt x="12" y="28"/>
                    <a:pt x="12" y="48"/>
                  </a:cubicBezTo>
                  <a:cubicBezTo>
                    <a:pt x="12" y="69"/>
                    <a:pt x="29" y="85"/>
                    <a:pt x="49" y="85"/>
                  </a:cubicBezTo>
                  <a:cubicBezTo>
                    <a:pt x="70" y="85"/>
                    <a:pt x="86" y="69"/>
                    <a:pt x="86" y="48"/>
                  </a:cubicBezTo>
                  <a:cubicBezTo>
                    <a:pt x="86" y="28"/>
                    <a:pt x="70" y="12"/>
                    <a:pt x="4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6841712" y="5465101"/>
            <a:ext cx="163296" cy="278728"/>
            <a:chOff x="5337175" y="-1790700"/>
            <a:chExt cx="276225" cy="471487"/>
          </a:xfrm>
          <a:solidFill>
            <a:schemeClr val="accent1"/>
          </a:solidFill>
        </p:grpSpPr>
        <p:sp>
          <p:nvSpPr>
            <p:cNvPr id="32" name="Freeform 8"/>
            <p:cNvSpPr/>
            <p:nvPr/>
          </p:nvSpPr>
          <p:spPr bwMode="auto">
            <a:xfrm>
              <a:off x="5337175" y="-1790700"/>
              <a:ext cx="276225" cy="185738"/>
            </a:xfrm>
            <a:custGeom>
              <a:avLst/>
              <a:gdLst>
                <a:gd name="T0" fmla="*/ 122 w 131"/>
                <a:gd name="T1" fmla="*/ 88 h 88"/>
                <a:gd name="T2" fmla="*/ 120 w 131"/>
                <a:gd name="T3" fmla="*/ 88 h 88"/>
                <a:gd name="T4" fmla="*/ 116 w 131"/>
                <a:gd name="T5" fmla="*/ 81 h 88"/>
                <a:gd name="T6" fmla="*/ 119 w 131"/>
                <a:gd name="T7" fmla="*/ 65 h 88"/>
                <a:gd name="T8" fmla="*/ 65 w 131"/>
                <a:gd name="T9" fmla="*/ 12 h 88"/>
                <a:gd name="T10" fmla="*/ 12 w 131"/>
                <a:gd name="T11" fmla="*/ 65 h 88"/>
                <a:gd name="T12" fmla="*/ 6 w 131"/>
                <a:gd name="T13" fmla="*/ 71 h 88"/>
                <a:gd name="T14" fmla="*/ 0 w 131"/>
                <a:gd name="T15" fmla="*/ 65 h 88"/>
                <a:gd name="T16" fmla="*/ 65 w 131"/>
                <a:gd name="T17" fmla="*/ 0 h 88"/>
                <a:gd name="T18" fmla="*/ 131 w 131"/>
                <a:gd name="T19" fmla="*/ 65 h 88"/>
                <a:gd name="T20" fmla="*/ 128 w 131"/>
                <a:gd name="T21" fmla="*/ 84 h 88"/>
                <a:gd name="T22" fmla="*/ 122 w 131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88">
                  <a:moveTo>
                    <a:pt x="122" y="88"/>
                  </a:moveTo>
                  <a:cubicBezTo>
                    <a:pt x="121" y="88"/>
                    <a:pt x="121" y="88"/>
                    <a:pt x="120" y="88"/>
                  </a:cubicBezTo>
                  <a:cubicBezTo>
                    <a:pt x="117" y="87"/>
                    <a:pt x="115" y="84"/>
                    <a:pt x="116" y="81"/>
                  </a:cubicBezTo>
                  <a:cubicBezTo>
                    <a:pt x="118" y="76"/>
                    <a:pt x="119" y="70"/>
                    <a:pt x="119" y="65"/>
                  </a:cubicBezTo>
                  <a:cubicBezTo>
                    <a:pt x="119" y="36"/>
                    <a:pt x="95" y="12"/>
                    <a:pt x="65" y="12"/>
                  </a:cubicBezTo>
                  <a:cubicBezTo>
                    <a:pt x="36" y="12"/>
                    <a:pt x="12" y="36"/>
                    <a:pt x="12" y="65"/>
                  </a:cubicBezTo>
                  <a:cubicBezTo>
                    <a:pt x="12" y="68"/>
                    <a:pt x="10" y="71"/>
                    <a:pt x="6" y="71"/>
                  </a:cubicBezTo>
                  <a:cubicBezTo>
                    <a:pt x="3" y="71"/>
                    <a:pt x="0" y="68"/>
                    <a:pt x="0" y="65"/>
                  </a:cubicBezTo>
                  <a:cubicBezTo>
                    <a:pt x="0" y="29"/>
                    <a:pt x="29" y="0"/>
                    <a:pt x="65" y="0"/>
                  </a:cubicBezTo>
                  <a:cubicBezTo>
                    <a:pt x="101" y="0"/>
                    <a:pt x="131" y="29"/>
                    <a:pt x="131" y="65"/>
                  </a:cubicBezTo>
                  <a:cubicBezTo>
                    <a:pt x="131" y="71"/>
                    <a:pt x="130" y="78"/>
                    <a:pt x="128" y="84"/>
                  </a:cubicBezTo>
                  <a:cubicBezTo>
                    <a:pt x="127" y="87"/>
                    <a:pt x="125" y="88"/>
                    <a:pt x="122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"/>
            <p:cNvSpPr/>
            <p:nvPr/>
          </p:nvSpPr>
          <p:spPr bwMode="auto">
            <a:xfrm>
              <a:off x="5337175" y="-1439863"/>
              <a:ext cx="212725" cy="120650"/>
            </a:xfrm>
            <a:custGeom>
              <a:avLst/>
              <a:gdLst>
                <a:gd name="T0" fmla="*/ 51 w 101"/>
                <a:gd name="T1" fmla="*/ 57 h 57"/>
                <a:gd name="T2" fmla="*/ 0 w 101"/>
                <a:gd name="T3" fmla="*/ 6 h 57"/>
                <a:gd name="T4" fmla="*/ 6 w 101"/>
                <a:gd name="T5" fmla="*/ 0 h 57"/>
                <a:gd name="T6" fmla="*/ 12 w 101"/>
                <a:gd name="T7" fmla="*/ 6 h 57"/>
                <a:gd name="T8" fmla="*/ 51 w 101"/>
                <a:gd name="T9" fmla="*/ 45 h 57"/>
                <a:gd name="T10" fmla="*/ 89 w 101"/>
                <a:gd name="T11" fmla="*/ 15 h 57"/>
                <a:gd name="T12" fmla="*/ 96 w 101"/>
                <a:gd name="T13" fmla="*/ 11 h 57"/>
                <a:gd name="T14" fmla="*/ 100 w 101"/>
                <a:gd name="T15" fmla="*/ 18 h 57"/>
                <a:gd name="T16" fmla="*/ 51 w 101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57">
                  <a:moveTo>
                    <a:pt x="51" y="57"/>
                  </a:moveTo>
                  <a:cubicBezTo>
                    <a:pt x="23" y="57"/>
                    <a:pt x="0" y="34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27"/>
                    <a:pt x="30" y="45"/>
                    <a:pt x="51" y="45"/>
                  </a:cubicBezTo>
                  <a:cubicBezTo>
                    <a:pt x="69" y="45"/>
                    <a:pt x="84" y="33"/>
                    <a:pt x="89" y="15"/>
                  </a:cubicBezTo>
                  <a:cubicBezTo>
                    <a:pt x="90" y="12"/>
                    <a:pt x="93" y="10"/>
                    <a:pt x="96" y="11"/>
                  </a:cubicBezTo>
                  <a:cubicBezTo>
                    <a:pt x="99" y="12"/>
                    <a:pt x="101" y="15"/>
                    <a:pt x="100" y="18"/>
                  </a:cubicBezTo>
                  <a:cubicBezTo>
                    <a:pt x="95" y="41"/>
                    <a:pt x="74" y="57"/>
                    <a:pt x="51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0"/>
            <p:cNvSpPr/>
            <p:nvPr/>
          </p:nvSpPr>
          <p:spPr bwMode="auto">
            <a:xfrm>
              <a:off x="5521325" y="-1630363"/>
              <a:ext cx="88900" cy="244475"/>
            </a:xfrm>
            <a:custGeom>
              <a:avLst/>
              <a:gdLst>
                <a:gd name="T0" fmla="*/ 7 w 42"/>
                <a:gd name="T1" fmla="*/ 115 h 115"/>
                <a:gd name="T2" fmla="*/ 6 w 42"/>
                <a:gd name="T3" fmla="*/ 115 h 115"/>
                <a:gd name="T4" fmla="*/ 1 w 42"/>
                <a:gd name="T5" fmla="*/ 107 h 115"/>
                <a:gd name="T6" fmla="*/ 29 w 42"/>
                <a:gd name="T7" fmla="*/ 5 h 115"/>
                <a:gd name="T8" fmla="*/ 37 w 42"/>
                <a:gd name="T9" fmla="*/ 1 h 115"/>
                <a:gd name="T10" fmla="*/ 41 w 42"/>
                <a:gd name="T11" fmla="*/ 8 h 115"/>
                <a:gd name="T12" fmla="*/ 13 w 42"/>
                <a:gd name="T13" fmla="*/ 110 h 115"/>
                <a:gd name="T14" fmla="*/ 7 w 42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115">
                  <a:moveTo>
                    <a:pt x="7" y="115"/>
                  </a:moveTo>
                  <a:cubicBezTo>
                    <a:pt x="7" y="115"/>
                    <a:pt x="6" y="115"/>
                    <a:pt x="6" y="115"/>
                  </a:cubicBezTo>
                  <a:cubicBezTo>
                    <a:pt x="2" y="114"/>
                    <a:pt x="0" y="110"/>
                    <a:pt x="1" y="10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0" y="2"/>
                    <a:pt x="33" y="0"/>
                    <a:pt x="37" y="1"/>
                  </a:cubicBezTo>
                  <a:cubicBezTo>
                    <a:pt x="40" y="1"/>
                    <a:pt x="42" y="5"/>
                    <a:pt x="41" y="8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12" y="113"/>
                    <a:pt x="10" y="115"/>
                    <a:pt x="7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1"/>
            <p:cNvSpPr/>
            <p:nvPr/>
          </p:nvSpPr>
          <p:spPr bwMode="auto">
            <a:xfrm>
              <a:off x="5397500" y="-1592263"/>
              <a:ext cx="61912" cy="95250"/>
            </a:xfrm>
            <a:custGeom>
              <a:avLst/>
              <a:gdLst>
                <a:gd name="T0" fmla="*/ 23 w 29"/>
                <a:gd name="T1" fmla="*/ 45 h 45"/>
                <a:gd name="T2" fmla="*/ 0 w 29"/>
                <a:gd name="T3" fmla="*/ 23 h 45"/>
                <a:gd name="T4" fmla="*/ 23 w 29"/>
                <a:gd name="T5" fmla="*/ 0 h 45"/>
                <a:gd name="T6" fmla="*/ 29 w 29"/>
                <a:gd name="T7" fmla="*/ 6 h 45"/>
                <a:gd name="T8" fmla="*/ 23 w 29"/>
                <a:gd name="T9" fmla="*/ 12 h 45"/>
                <a:gd name="T10" fmla="*/ 12 w 29"/>
                <a:gd name="T11" fmla="*/ 23 h 45"/>
                <a:gd name="T12" fmla="*/ 23 w 29"/>
                <a:gd name="T13" fmla="*/ 33 h 45"/>
                <a:gd name="T14" fmla="*/ 29 w 29"/>
                <a:gd name="T15" fmla="*/ 39 h 45"/>
                <a:gd name="T16" fmla="*/ 23 w 29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5">
                  <a:moveTo>
                    <a:pt x="23" y="45"/>
                  </a:moveTo>
                  <a:cubicBezTo>
                    <a:pt x="10" y="45"/>
                    <a:pt x="0" y="35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6" y="0"/>
                    <a:pt x="29" y="3"/>
                    <a:pt x="29" y="6"/>
                  </a:cubicBezTo>
                  <a:cubicBezTo>
                    <a:pt x="29" y="10"/>
                    <a:pt x="26" y="12"/>
                    <a:pt x="23" y="12"/>
                  </a:cubicBezTo>
                  <a:cubicBezTo>
                    <a:pt x="17" y="12"/>
                    <a:pt x="12" y="17"/>
                    <a:pt x="12" y="23"/>
                  </a:cubicBezTo>
                  <a:cubicBezTo>
                    <a:pt x="12" y="28"/>
                    <a:pt x="17" y="33"/>
                    <a:pt x="23" y="33"/>
                  </a:cubicBezTo>
                  <a:cubicBezTo>
                    <a:pt x="26" y="33"/>
                    <a:pt x="29" y="36"/>
                    <a:pt x="29" y="39"/>
                  </a:cubicBezTo>
                  <a:cubicBezTo>
                    <a:pt x="29" y="42"/>
                    <a:pt x="26" y="45"/>
                    <a:pt x="2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2"/>
            <p:cNvSpPr/>
            <p:nvPr/>
          </p:nvSpPr>
          <p:spPr bwMode="auto">
            <a:xfrm>
              <a:off x="5434013" y="-1658938"/>
              <a:ext cx="58737" cy="92075"/>
            </a:xfrm>
            <a:custGeom>
              <a:avLst/>
              <a:gdLst>
                <a:gd name="T0" fmla="*/ 6 w 28"/>
                <a:gd name="T1" fmla="*/ 44 h 44"/>
                <a:gd name="T2" fmla="*/ 0 w 28"/>
                <a:gd name="T3" fmla="*/ 38 h 44"/>
                <a:gd name="T4" fmla="*/ 6 w 28"/>
                <a:gd name="T5" fmla="*/ 32 h 44"/>
                <a:gd name="T6" fmla="*/ 16 w 28"/>
                <a:gd name="T7" fmla="*/ 22 h 44"/>
                <a:gd name="T8" fmla="*/ 6 w 28"/>
                <a:gd name="T9" fmla="*/ 12 h 44"/>
                <a:gd name="T10" fmla="*/ 0 w 28"/>
                <a:gd name="T11" fmla="*/ 6 h 44"/>
                <a:gd name="T12" fmla="*/ 6 w 28"/>
                <a:gd name="T13" fmla="*/ 0 h 44"/>
                <a:gd name="T14" fmla="*/ 28 w 28"/>
                <a:gd name="T15" fmla="*/ 22 h 44"/>
                <a:gd name="T16" fmla="*/ 6 w 28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4">
                  <a:moveTo>
                    <a:pt x="6" y="44"/>
                  </a:moveTo>
                  <a:cubicBezTo>
                    <a:pt x="2" y="44"/>
                    <a:pt x="0" y="42"/>
                    <a:pt x="0" y="38"/>
                  </a:cubicBezTo>
                  <a:cubicBezTo>
                    <a:pt x="0" y="35"/>
                    <a:pt x="2" y="32"/>
                    <a:pt x="6" y="32"/>
                  </a:cubicBezTo>
                  <a:cubicBezTo>
                    <a:pt x="11" y="32"/>
                    <a:pt x="16" y="28"/>
                    <a:pt x="16" y="22"/>
                  </a:cubicBezTo>
                  <a:cubicBezTo>
                    <a:pt x="16" y="16"/>
                    <a:pt x="11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8" y="0"/>
                    <a:pt x="28" y="10"/>
                    <a:pt x="28" y="22"/>
                  </a:cubicBezTo>
                  <a:cubicBezTo>
                    <a:pt x="28" y="34"/>
                    <a:pt x="18" y="44"/>
                    <a:pt x="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3"/>
            <p:cNvSpPr/>
            <p:nvPr/>
          </p:nvSpPr>
          <p:spPr bwMode="auto">
            <a:xfrm>
              <a:off x="5434013" y="-1522413"/>
              <a:ext cx="58737" cy="93663"/>
            </a:xfrm>
            <a:custGeom>
              <a:avLst/>
              <a:gdLst>
                <a:gd name="T0" fmla="*/ 6 w 28"/>
                <a:gd name="T1" fmla="*/ 44 h 44"/>
                <a:gd name="T2" fmla="*/ 0 w 28"/>
                <a:gd name="T3" fmla="*/ 38 h 44"/>
                <a:gd name="T4" fmla="*/ 6 w 28"/>
                <a:gd name="T5" fmla="*/ 32 h 44"/>
                <a:gd name="T6" fmla="*/ 16 w 28"/>
                <a:gd name="T7" fmla="*/ 22 h 44"/>
                <a:gd name="T8" fmla="*/ 6 w 28"/>
                <a:gd name="T9" fmla="*/ 12 h 44"/>
                <a:gd name="T10" fmla="*/ 0 w 28"/>
                <a:gd name="T11" fmla="*/ 6 h 44"/>
                <a:gd name="T12" fmla="*/ 6 w 28"/>
                <a:gd name="T13" fmla="*/ 0 h 44"/>
                <a:gd name="T14" fmla="*/ 28 w 28"/>
                <a:gd name="T15" fmla="*/ 22 h 44"/>
                <a:gd name="T16" fmla="*/ 6 w 28"/>
                <a:gd name="T1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4">
                  <a:moveTo>
                    <a:pt x="6" y="44"/>
                  </a:moveTo>
                  <a:cubicBezTo>
                    <a:pt x="2" y="44"/>
                    <a:pt x="0" y="42"/>
                    <a:pt x="0" y="38"/>
                  </a:cubicBezTo>
                  <a:cubicBezTo>
                    <a:pt x="0" y="35"/>
                    <a:pt x="2" y="32"/>
                    <a:pt x="6" y="32"/>
                  </a:cubicBezTo>
                  <a:cubicBezTo>
                    <a:pt x="11" y="32"/>
                    <a:pt x="16" y="28"/>
                    <a:pt x="16" y="22"/>
                  </a:cubicBezTo>
                  <a:cubicBezTo>
                    <a:pt x="16" y="16"/>
                    <a:pt x="11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8" y="0"/>
                    <a:pt x="28" y="10"/>
                    <a:pt x="28" y="22"/>
                  </a:cubicBezTo>
                  <a:cubicBezTo>
                    <a:pt x="28" y="34"/>
                    <a:pt x="18" y="44"/>
                    <a:pt x="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4"/>
            <p:cNvSpPr/>
            <p:nvPr/>
          </p:nvSpPr>
          <p:spPr bwMode="auto">
            <a:xfrm>
              <a:off x="5376863" y="-1658938"/>
              <a:ext cx="82550" cy="25400"/>
            </a:xfrm>
            <a:custGeom>
              <a:avLst/>
              <a:gdLst>
                <a:gd name="T0" fmla="*/ 33 w 39"/>
                <a:gd name="T1" fmla="*/ 12 h 12"/>
                <a:gd name="T2" fmla="*/ 6 w 39"/>
                <a:gd name="T3" fmla="*/ 12 h 12"/>
                <a:gd name="T4" fmla="*/ 0 w 39"/>
                <a:gd name="T5" fmla="*/ 6 h 12"/>
                <a:gd name="T6" fmla="*/ 6 w 39"/>
                <a:gd name="T7" fmla="*/ 0 h 12"/>
                <a:gd name="T8" fmla="*/ 33 w 39"/>
                <a:gd name="T9" fmla="*/ 0 h 12"/>
                <a:gd name="T10" fmla="*/ 39 w 39"/>
                <a:gd name="T11" fmla="*/ 6 h 12"/>
                <a:gd name="T12" fmla="*/ 33 w 3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2">
                  <a:moveTo>
                    <a:pt x="3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0"/>
                    <a:pt x="39" y="3"/>
                    <a:pt x="39" y="6"/>
                  </a:cubicBezTo>
                  <a:cubicBezTo>
                    <a:pt x="39" y="9"/>
                    <a:pt x="36" y="12"/>
                    <a:pt x="3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5"/>
            <p:cNvSpPr/>
            <p:nvPr/>
          </p:nvSpPr>
          <p:spPr bwMode="auto">
            <a:xfrm>
              <a:off x="5376863" y="-1454150"/>
              <a:ext cx="82550" cy="25400"/>
            </a:xfrm>
            <a:custGeom>
              <a:avLst/>
              <a:gdLst>
                <a:gd name="T0" fmla="*/ 33 w 39"/>
                <a:gd name="T1" fmla="*/ 12 h 12"/>
                <a:gd name="T2" fmla="*/ 6 w 39"/>
                <a:gd name="T3" fmla="*/ 12 h 12"/>
                <a:gd name="T4" fmla="*/ 0 w 39"/>
                <a:gd name="T5" fmla="*/ 6 h 12"/>
                <a:gd name="T6" fmla="*/ 6 w 39"/>
                <a:gd name="T7" fmla="*/ 0 h 12"/>
                <a:gd name="T8" fmla="*/ 33 w 39"/>
                <a:gd name="T9" fmla="*/ 0 h 12"/>
                <a:gd name="T10" fmla="*/ 39 w 39"/>
                <a:gd name="T11" fmla="*/ 6 h 12"/>
                <a:gd name="T12" fmla="*/ 33 w 39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2">
                  <a:moveTo>
                    <a:pt x="3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0"/>
                    <a:pt x="39" y="3"/>
                    <a:pt x="39" y="6"/>
                  </a:cubicBezTo>
                  <a:cubicBezTo>
                    <a:pt x="39" y="10"/>
                    <a:pt x="36" y="12"/>
                    <a:pt x="3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8719974" y="5466038"/>
            <a:ext cx="201776" cy="276854"/>
            <a:chOff x="9293225" y="-1784350"/>
            <a:chExt cx="341313" cy="468312"/>
          </a:xfrm>
        </p:grpSpPr>
        <p:sp>
          <p:nvSpPr>
            <p:cNvPr id="44" name="Freeform 19"/>
            <p:cNvSpPr/>
            <p:nvPr/>
          </p:nvSpPr>
          <p:spPr bwMode="auto">
            <a:xfrm>
              <a:off x="9293225" y="-1784350"/>
              <a:ext cx="185737" cy="71438"/>
            </a:xfrm>
            <a:custGeom>
              <a:avLst/>
              <a:gdLst>
                <a:gd name="T0" fmla="*/ 6 w 88"/>
                <a:gd name="T1" fmla="*/ 34 h 34"/>
                <a:gd name="T2" fmla="*/ 0 w 88"/>
                <a:gd name="T3" fmla="*/ 28 h 34"/>
                <a:gd name="T4" fmla="*/ 48 w 88"/>
                <a:gd name="T5" fmla="*/ 0 h 34"/>
                <a:gd name="T6" fmla="*/ 84 w 88"/>
                <a:gd name="T7" fmla="*/ 9 h 34"/>
                <a:gd name="T8" fmla="*/ 86 w 88"/>
                <a:gd name="T9" fmla="*/ 17 h 34"/>
                <a:gd name="T10" fmla="*/ 78 w 88"/>
                <a:gd name="T11" fmla="*/ 19 h 34"/>
                <a:gd name="T12" fmla="*/ 48 w 88"/>
                <a:gd name="T13" fmla="*/ 12 h 34"/>
                <a:gd name="T14" fmla="*/ 12 w 88"/>
                <a:gd name="T15" fmla="*/ 28 h 34"/>
                <a:gd name="T16" fmla="*/ 6 w 88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34">
                  <a:moveTo>
                    <a:pt x="6" y="34"/>
                  </a:moveTo>
                  <a:cubicBezTo>
                    <a:pt x="3" y="34"/>
                    <a:pt x="0" y="31"/>
                    <a:pt x="0" y="28"/>
                  </a:cubicBezTo>
                  <a:cubicBezTo>
                    <a:pt x="0" y="12"/>
                    <a:pt x="21" y="0"/>
                    <a:pt x="48" y="0"/>
                  </a:cubicBezTo>
                  <a:cubicBezTo>
                    <a:pt x="62" y="0"/>
                    <a:pt x="75" y="3"/>
                    <a:pt x="84" y="9"/>
                  </a:cubicBezTo>
                  <a:cubicBezTo>
                    <a:pt x="87" y="11"/>
                    <a:pt x="88" y="15"/>
                    <a:pt x="86" y="17"/>
                  </a:cubicBezTo>
                  <a:cubicBezTo>
                    <a:pt x="84" y="20"/>
                    <a:pt x="81" y="21"/>
                    <a:pt x="78" y="19"/>
                  </a:cubicBezTo>
                  <a:cubicBezTo>
                    <a:pt x="71" y="15"/>
                    <a:pt x="60" y="12"/>
                    <a:pt x="48" y="12"/>
                  </a:cubicBezTo>
                  <a:cubicBezTo>
                    <a:pt x="27" y="12"/>
                    <a:pt x="12" y="20"/>
                    <a:pt x="12" y="28"/>
                  </a:cubicBezTo>
                  <a:cubicBezTo>
                    <a:pt x="12" y="31"/>
                    <a:pt x="9" y="34"/>
                    <a:pt x="6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0"/>
            <p:cNvSpPr/>
            <p:nvPr/>
          </p:nvSpPr>
          <p:spPr bwMode="auto">
            <a:xfrm>
              <a:off x="9448800" y="-1784350"/>
              <a:ext cx="185737" cy="71438"/>
            </a:xfrm>
            <a:custGeom>
              <a:avLst/>
              <a:gdLst>
                <a:gd name="T0" fmla="*/ 82 w 88"/>
                <a:gd name="T1" fmla="*/ 34 h 34"/>
                <a:gd name="T2" fmla="*/ 76 w 88"/>
                <a:gd name="T3" fmla="*/ 28 h 34"/>
                <a:gd name="T4" fmla="*/ 40 w 88"/>
                <a:gd name="T5" fmla="*/ 12 h 34"/>
                <a:gd name="T6" fmla="*/ 10 w 88"/>
                <a:gd name="T7" fmla="*/ 19 h 34"/>
                <a:gd name="T8" fmla="*/ 2 w 88"/>
                <a:gd name="T9" fmla="*/ 17 h 34"/>
                <a:gd name="T10" fmla="*/ 4 w 88"/>
                <a:gd name="T11" fmla="*/ 9 h 34"/>
                <a:gd name="T12" fmla="*/ 40 w 88"/>
                <a:gd name="T13" fmla="*/ 0 h 34"/>
                <a:gd name="T14" fmla="*/ 88 w 88"/>
                <a:gd name="T15" fmla="*/ 28 h 34"/>
                <a:gd name="T16" fmla="*/ 82 w 88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34">
                  <a:moveTo>
                    <a:pt x="82" y="34"/>
                  </a:moveTo>
                  <a:cubicBezTo>
                    <a:pt x="79" y="34"/>
                    <a:pt x="76" y="31"/>
                    <a:pt x="76" y="28"/>
                  </a:cubicBezTo>
                  <a:cubicBezTo>
                    <a:pt x="76" y="20"/>
                    <a:pt x="61" y="12"/>
                    <a:pt x="40" y="12"/>
                  </a:cubicBezTo>
                  <a:cubicBezTo>
                    <a:pt x="28" y="12"/>
                    <a:pt x="17" y="15"/>
                    <a:pt x="10" y="19"/>
                  </a:cubicBezTo>
                  <a:cubicBezTo>
                    <a:pt x="8" y="21"/>
                    <a:pt x="4" y="20"/>
                    <a:pt x="2" y="17"/>
                  </a:cubicBezTo>
                  <a:cubicBezTo>
                    <a:pt x="0" y="15"/>
                    <a:pt x="1" y="11"/>
                    <a:pt x="4" y="9"/>
                  </a:cubicBezTo>
                  <a:cubicBezTo>
                    <a:pt x="13" y="3"/>
                    <a:pt x="26" y="0"/>
                    <a:pt x="40" y="0"/>
                  </a:cubicBezTo>
                  <a:cubicBezTo>
                    <a:pt x="68" y="0"/>
                    <a:pt x="88" y="12"/>
                    <a:pt x="88" y="28"/>
                  </a:cubicBezTo>
                  <a:cubicBezTo>
                    <a:pt x="88" y="31"/>
                    <a:pt x="86" y="34"/>
                    <a:pt x="82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9293225" y="-1738313"/>
              <a:ext cx="341313" cy="422275"/>
              <a:chOff x="9293225" y="-1738313"/>
              <a:chExt cx="341313" cy="422275"/>
            </a:xfrm>
            <a:solidFill>
              <a:schemeClr val="accent1"/>
            </a:solidFill>
          </p:grpSpPr>
          <p:sp>
            <p:nvSpPr>
              <p:cNvPr id="41" name="Freeform 16"/>
              <p:cNvSpPr/>
              <p:nvPr/>
            </p:nvSpPr>
            <p:spPr bwMode="auto">
              <a:xfrm>
                <a:off x="9405938" y="-1509713"/>
                <a:ext cx="115887" cy="73025"/>
              </a:xfrm>
              <a:custGeom>
                <a:avLst/>
                <a:gdLst>
                  <a:gd name="T0" fmla="*/ 49 w 55"/>
                  <a:gd name="T1" fmla="*/ 34 h 34"/>
                  <a:gd name="T2" fmla="*/ 43 w 55"/>
                  <a:gd name="T3" fmla="*/ 28 h 34"/>
                  <a:gd name="T4" fmla="*/ 28 w 55"/>
                  <a:gd name="T5" fmla="*/ 12 h 34"/>
                  <a:gd name="T6" fmla="*/ 12 w 55"/>
                  <a:gd name="T7" fmla="*/ 28 h 34"/>
                  <a:gd name="T8" fmla="*/ 6 w 55"/>
                  <a:gd name="T9" fmla="*/ 34 h 34"/>
                  <a:gd name="T10" fmla="*/ 0 w 55"/>
                  <a:gd name="T11" fmla="*/ 28 h 34"/>
                  <a:gd name="T12" fmla="*/ 28 w 55"/>
                  <a:gd name="T13" fmla="*/ 0 h 34"/>
                  <a:gd name="T14" fmla="*/ 55 w 55"/>
                  <a:gd name="T15" fmla="*/ 28 h 34"/>
                  <a:gd name="T16" fmla="*/ 49 w 55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34">
                    <a:moveTo>
                      <a:pt x="49" y="34"/>
                    </a:moveTo>
                    <a:cubicBezTo>
                      <a:pt x="46" y="34"/>
                      <a:pt x="43" y="31"/>
                      <a:pt x="43" y="28"/>
                    </a:cubicBezTo>
                    <a:cubicBezTo>
                      <a:pt x="43" y="19"/>
                      <a:pt x="36" y="12"/>
                      <a:pt x="28" y="12"/>
                    </a:cubicBezTo>
                    <a:cubicBezTo>
                      <a:pt x="19" y="12"/>
                      <a:pt x="12" y="19"/>
                      <a:pt x="12" y="28"/>
                    </a:cubicBezTo>
                    <a:cubicBezTo>
                      <a:pt x="12" y="31"/>
                      <a:pt x="9" y="34"/>
                      <a:pt x="6" y="34"/>
                    </a:cubicBezTo>
                    <a:cubicBezTo>
                      <a:pt x="2" y="34"/>
                      <a:pt x="0" y="31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ubicBezTo>
                      <a:pt x="43" y="0"/>
                      <a:pt x="55" y="12"/>
                      <a:pt x="55" y="28"/>
                    </a:cubicBezTo>
                    <a:cubicBezTo>
                      <a:pt x="55" y="31"/>
                      <a:pt x="53" y="34"/>
                      <a:pt x="4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17"/>
              <p:cNvSpPr/>
              <p:nvPr/>
            </p:nvSpPr>
            <p:spPr bwMode="auto">
              <a:xfrm>
                <a:off x="9496425" y="-1389063"/>
                <a:ext cx="119062" cy="73025"/>
              </a:xfrm>
              <a:custGeom>
                <a:avLst/>
                <a:gdLst>
                  <a:gd name="T0" fmla="*/ 28 w 56"/>
                  <a:gd name="T1" fmla="*/ 34 h 34"/>
                  <a:gd name="T2" fmla="*/ 0 w 56"/>
                  <a:gd name="T3" fmla="*/ 6 h 34"/>
                  <a:gd name="T4" fmla="*/ 6 w 56"/>
                  <a:gd name="T5" fmla="*/ 0 h 34"/>
                  <a:gd name="T6" fmla="*/ 12 w 56"/>
                  <a:gd name="T7" fmla="*/ 6 h 34"/>
                  <a:gd name="T8" fmla="*/ 28 w 56"/>
                  <a:gd name="T9" fmla="*/ 22 h 34"/>
                  <a:gd name="T10" fmla="*/ 44 w 56"/>
                  <a:gd name="T11" fmla="*/ 6 h 34"/>
                  <a:gd name="T12" fmla="*/ 50 w 56"/>
                  <a:gd name="T13" fmla="*/ 0 h 34"/>
                  <a:gd name="T14" fmla="*/ 56 w 56"/>
                  <a:gd name="T15" fmla="*/ 6 h 34"/>
                  <a:gd name="T16" fmla="*/ 28 w 56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28" y="34"/>
                    </a:moveTo>
                    <a:cubicBezTo>
                      <a:pt x="13" y="34"/>
                      <a:pt x="0" y="22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cubicBezTo>
                      <a:pt x="12" y="15"/>
                      <a:pt x="20" y="22"/>
                      <a:pt x="28" y="22"/>
                    </a:cubicBezTo>
                    <a:cubicBezTo>
                      <a:pt x="37" y="22"/>
                      <a:pt x="44" y="15"/>
                      <a:pt x="44" y="6"/>
                    </a:cubicBezTo>
                    <a:cubicBezTo>
                      <a:pt x="44" y="3"/>
                      <a:pt x="47" y="0"/>
                      <a:pt x="50" y="0"/>
                    </a:cubicBezTo>
                    <a:cubicBezTo>
                      <a:pt x="54" y="0"/>
                      <a:pt x="56" y="3"/>
                      <a:pt x="56" y="6"/>
                    </a:cubicBezTo>
                    <a:cubicBezTo>
                      <a:pt x="56" y="22"/>
                      <a:pt x="44" y="34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18"/>
              <p:cNvSpPr/>
              <p:nvPr/>
            </p:nvSpPr>
            <p:spPr bwMode="auto">
              <a:xfrm>
                <a:off x="9312275" y="-1389063"/>
                <a:ext cx="119062" cy="73025"/>
              </a:xfrm>
              <a:custGeom>
                <a:avLst/>
                <a:gdLst>
                  <a:gd name="T0" fmla="*/ 28 w 56"/>
                  <a:gd name="T1" fmla="*/ 34 h 34"/>
                  <a:gd name="T2" fmla="*/ 0 w 56"/>
                  <a:gd name="T3" fmla="*/ 6 h 34"/>
                  <a:gd name="T4" fmla="*/ 6 w 56"/>
                  <a:gd name="T5" fmla="*/ 0 h 34"/>
                  <a:gd name="T6" fmla="*/ 12 w 56"/>
                  <a:gd name="T7" fmla="*/ 6 h 34"/>
                  <a:gd name="T8" fmla="*/ 28 w 56"/>
                  <a:gd name="T9" fmla="*/ 22 h 34"/>
                  <a:gd name="T10" fmla="*/ 44 w 56"/>
                  <a:gd name="T11" fmla="*/ 6 h 34"/>
                  <a:gd name="T12" fmla="*/ 50 w 56"/>
                  <a:gd name="T13" fmla="*/ 0 h 34"/>
                  <a:gd name="T14" fmla="*/ 56 w 56"/>
                  <a:gd name="T15" fmla="*/ 6 h 34"/>
                  <a:gd name="T16" fmla="*/ 28 w 56"/>
                  <a:gd name="T1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28" y="34"/>
                    </a:moveTo>
                    <a:cubicBezTo>
                      <a:pt x="12" y="34"/>
                      <a:pt x="0" y="22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2" y="3"/>
                      <a:pt x="12" y="6"/>
                    </a:cubicBezTo>
                    <a:cubicBezTo>
                      <a:pt x="12" y="15"/>
                      <a:pt x="19" y="22"/>
                      <a:pt x="28" y="22"/>
                    </a:cubicBezTo>
                    <a:cubicBezTo>
                      <a:pt x="37" y="22"/>
                      <a:pt x="44" y="15"/>
                      <a:pt x="44" y="6"/>
                    </a:cubicBezTo>
                    <a:cubicBezTo>
                      <a:pt x="44" y="3"/>
                      <a:pt x="46" y="0"/>
                      <a:pt x="50" y="0"/>
                    </a:cubicBezTo>
                    <a:cubicBezTo>
                      <a:pt x="53" y="0"/>
                      <a:pt x="56" y="3"/>
                      <a:pt x="56" y="6"/>
                    </a:cubicBezTo>
                    <a:cubicBezTo>
                      <a:pt x="56" y="22"/>
                      <a:pt x="43" y="34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21"/>
              <p:cNvSpPr/>
              <p:nvPr/>
            </p:nvSpPr>
            <p:spPr bwMode="auto">
              <a:xfrm>
                <a:off x="9590088" y="-1738313"/>
                <a:ext cx="44450" cy="374650"/>
              </a:xfrm>
              <a:custGeom>
                <a:avLst/>
                <a:gdLst>
                  <a:gd name="T0" fmla="*/ 6 w 21"/>
                  <a:gd name="T1" fmla="*/ 177 h 177"/>
                  <a:gd name="T2" fmla="*/ 6 w 21"/>
                  <a:gd name="T3" fmla="*/ 177 h 177"/>
                  <a:gd name="T4" fmla="*/ 0 w 21"/>
                  <a:gd name="T5" fmla="*/ 171 h 177"/>
                  <a:gd name="T6" fmla="*/ 9 w 21"/>
                  <a:gd name="T7" fmla="*/ 5 h 177"/>
                  <a:gd name="T8" fmla="*/ 16 w 21"/>
                  <a:gd name="T9" fmla="*/ 0 h 177"/>
                  <a:gd name="T10" fmla="*/ 21 w 21"/>
                  <a:gd name="T11" fmla="*/ 6 h 177"/>
                  <a:gd name="T12" fmla="*/ 12 w 21"/>
                  <a:gd name="T13" fmla="*/ 172 h 177"/>
                  <a:gd name="T14" fmla="*/ 6 w 21"/>
                  <a:gd name="T15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77">
                    <a:moveTo>
                      <a:pt x="6" y="177"/>
                    </a:moveTo>
                    <a:cubicBezTo>
                      <a:pt x="6" y="177"/>
                      <a:pt x="6" y="177"/>
                      <a:pt x="6" y="177"/>
                    </a:cubicBezTo>
                    <a:cubicBezTo>
                      <a:pt x="3" y="177"/>
                      <a:pt x="0" y="174"/>
                      <a:pt x="0" y="17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12" y="0"/>
                      <a:pt x="16" y="0"/>
                    </a:cubicBezTo>
                    <a:cubicBezTo>
                      <a:pt x="19" y="0"/>
                      <a:pt x="21" y="3"/>
                      <a:pt x="21" y="6"/>
                    </a:cubicBezTo>
                    <a:cubicBezTo>
                      <a:pt x="12" y="172"/>
                      <a:pt x="12" y="172"/>
                      <a:pt x="12" y="172"/>
                    </a:cubicBezTo>
                    <a:cubicBezTo>
                      <a:pt x="12" y="175"/>
                      <a:pt x="9" y="177"/>
                      <a:pt x="6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22"/>
              <p:cNvSpPr/>
              <p:nvPr/>
            </p:nvSpPr>
            <p:spPr bwMode="auto">
              <a:xfrm>
                <a:off x="9293225" y="-1738313"/>
                <a:ext cx="44450" cy="374650"/>
              </a:xfrm>
              <a:custGeom>
                <a:avLst/>
                <a:gdLst>
                  <a:gd name="T0" fmla="*/ 15 w 21"/>
                  <a:gd name="T1" fmla="*/ 177 h 177"/>
                  <a:gd name="T2" fmla="*/ 9 w 21"/>
                  <a:gd name="T3" fmla="*/ 172 h 177"/>
                  <a:gd name="T4" fmla="*/ 0 w 21"/>
                  <a:gd name="T5" fmla="*/ 6 h 177"/>
                  <a:gd name="T6" fmla="*/ 6 w 21"/>
                  <a:gd name="T7" fmla="*/ 0 h 177"/>
                  <a:gd name="T8" fmla="*/ 12 w 21"/>
                  <a:gd name="T9" fmla="*/ 5 h 177"/>
                  <a:gd name="T10" fmla="*/ 21 w 21"/>
                  <a:gd name="T11" fmla="*/ 171 h 177"/>
                  <a:gd name="T12" fmla="*/ 15 w 21"/>
                  <a:gd name="T13" fmla="*/ 177 h 177"/>
                  <a:gd name="T14" fmla="*/ 15 w 21"/>
                  <a:gd name="T15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77">
                    <a:moveTo>
                      <a:pt x="15" y="177"/>
                    </a:moveTo>
                    <a:cubicBezTo>
                      <a:pt x="12" y="177"/>
                      <a:pt x="9" y="175"/>
                      <a:pt x="9" y="17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9" y="0"/>
                      <a:pt x="12" y="2"/>
                      <a:pt x="12" y="5"/>
                    </a:cubicBezTo>
                    <a:cubicBezTo>
                      <a:pt x="21" y="171"/>
                      <a:pt x="21" y="171"/>
                      <a:pt x="21" y="171"/>
                    </a:cubicBezTo>
                    <a:cubicBezTo>
                      <a:pt x="21" y="174"/>
                      <a:pt x="19" y="177"/>
                      <a:pt x="15" y="177"/>
                    </a:cubicBezTo>
                    <a:cubicBezTo>
                      <a:pt x="15" y="177"/>
                      <a:pt x="15" y="177"/>
                      <a:pt x="15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23"/>
              <p:cNvSpPr/>
              <p:nvPr/>
            </p:nvSpPr>
            <p:spPr bwMode="auto">
              <a:xfrm>
                <a:off x="9405938" y="-1462088"/>
                <a:ext cx="25400" cy="98425"/>
              </a:xfrm>
              <a:custGeom>
                <a:avLst/>
                <a:gdLst>
                  <a:gd name="T0" fmla="*/ 6 w 12"/>
                  <a:gd name="T1" fmla="*/ 47 h 47"/>
                  <a:gd name="T2" fmla="*/ 0 w 12"/>
                  <a:gd name="T3" fmla="*/ 41 h 47"/>
                  <a:gd name="T4" fmla="*/ 0 w 12"/>
                  <a:gd name="T5" fmla="*/ 6 h 47"/>
                  <a:gd name="T6" fmla="*/ 6 w 12"/>
                  <a:gd name="T7" fmla="*/ 0 h 47"/>
                  <a:gd name="T8" fmla="*/ 12 w 12"/>
                  <a:gd name="T9" fmla="*/ 6 h 47"/>
                  <a:gd name="T10" fmla="*/ 12 w 12"/>
                  <a:gd name="T11" fmla="*/ 41 h 47"/>
                  <a:gd name="T12" fmla="*/ 6 w 12"/>
                  <a:gd name="T1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7">
                    <a:moveTo>
                      <a:pt x="6" y="47"/>
                    </a:moveTo>
                    <a:cubicBezTo>
                      <a:pt x="2" y="47"/>
                      <a:pt x="0" y="45"/>
                      <a:pt x="0" y="4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9" y="0"/>
                      <a:pt x="12" y="2"/>
                      <a:pt x="12" y="6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5"/>
                      <a:pt x="9" y="47"/>
                      <a:pt x="6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24"/>
              <p:cNvSpPr/>
              <p:nvPr/>
            </p:nvSpPr>
            <p:spPr bwMode="auto">
              <a:xfrm>
                <a:off x="9496425" y="-1462088"/>
                <a:ext cx="25400" cy="98425"/>
              </a:xfrm>
              <a:custGeom>
                <a:avLst/>
                <a:gdLst>
                  <a:gd name="T0" fmla="*/ 6 w 12"/>
                  <a:gd name="T1" fmla="*/ 47 h 47"/>
                  <a:gd name="T2" fmla="*/ 0 w 12"/>
                  <a:gd name="T3" fmla="*/ 41 h 47"/>
                  <a:gd name="T4" fmla="*/ 0 w 12"/>
                  <a:gd name="T5" fmla="*/ 6 h 47"/>
                  <a:gd name="T6" fmla="*/ 6 w 12"/>
                  <a:gd name="T7" fmla="*/ 0 h 47"/>
                  <a:gd name="T8" fmla="*/ 12 w 12"/>
                  <a:gd name="T9" fmla="*/ 6 h 47"/>
                  <a:gd name="T10" fmla="*/ 12 w 12"/>
                  <a:gd name="T11" fmla="*/ 41 h 47"/>
                  <a:gd name="T12" fmla="*/ 6 w 12"/>
                  <a:gd name="T1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7">
                    <a:moveTo>
                      <a:pt x="6" y="47"/>
                    </a:moveTo>
                    <a:cubicBezTo>
                      <a:pt x="3" y="47"/>
                      <a:pt x="0" y="45"/>
                      <a:pt x="0" y="4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10" y="0"/>
                      <a:pt x="12" y="2"/>
                      <a:pt x="12" y="6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5"/>
                      <a:pt x="10" y="47"/>
                      <a:pt x="6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7698020" y="5530324"/>
            <a:ext cx="348182" cy="148282"/>
            <a:chOff x="7842250" y="-1684338"/>
            <a:chExt cx="588963" cy="250826"/>
          </a:xfrm>
          <a:solidFill>
            <a:schemeClr val="accent1"/>
          </a:solidFill>
        </p:grpSpPr>
        <p:sp>
          <p:nvSpPr>
            <p:cNvPr id="55" name="Freeform 30"/>
            <p:cNvSpPr/>
            <p:nvPr/>
          </p:nvSpPr>
          <p:spPr bwMode="auto">
            <a:xfrm>
              <a:off x="7842250" y="-1681163"/>
              <a:ext cx="244475" cy="144463"/>
            </a:xfrm>
            <a:custGeom>
              <a:avLst/>
              <a:gdLst>
                <a:gd name="T0" fmla="*/ 6 w 116"/>
                <a:gd name="T1" fmla="*/ 68 h 68"/>
                <a:gd name="T2" fmla="*/ 1 w 116"/>
                <a:gd name="T3" fmla="*/ 64 h 68"/>
                <a:gd name="T4" fmla="*/ 4 w 116"/>
                <a:gd name="T5" fmla="*/ 56 h 68"/>
                <a:gd name="T6" fmla="*/ 106 w 116"/>
                <a:gd name="T7" fmla="*/ 2 h 68"/>
                <a:gd name="T8" fmla="*/ 114 w 116"/>
                <a:gd name="T9" fmla="*/ 4 h 68"/>
                <a:gd name="T10" fmla="*/ 112 w 116"/>
                <a:gd name="T11" fmla="*/ 13 h 68"/>
                <a:gd name="T12" fmla="*/ 9 w 116"/>
                <a:gd name="T13" fmla="*/ 67 h 68"/>
                <a:gd name="T14" fmla="*/ 6 w 116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68">
                  <a:moveTo>
                    <a:pt x="6" y="68"/>
                  </a:moveTo>
                  <a:cubicBezTo>
                    <a:pt x="4" y="68"/>
                    <a:pt x="2" y="66"/>
                    <a:pt x="1" y="64"/>
                  </a:cubicBezTo>
                  <a:cubicBezTo>
                    <a:pt x="0" y="61"/>
                    <a:pt x="1" y="58"/>
                    <a:pt x="4" y="56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9" y="0"/>
                    <a:pt x="113" y="2"/>
                    <a:pt x="114" y="4"/>
                  </a:cubicBezTo>
                  <a:cubicBezTo>
                    <a:pt x="116" y="7"/>
                    <a:pt x="114" y="11"/>
                    <a:pt x="112" y="13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8" y="67"/>
                    <a:pt x="7" y="68"/>
                    <a:pt x="6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1"/>
            <p:cNvSpPr/>
            <p:nvPr/>
          </p:nvSpPr>
          <p:spPr bwMode="auto">
            <a:xfrm>
              <a:off x="7842250" y="-1562100"/>
              <a:ext cx="587375" cy="25400"/>
            </a:xfrm>
            <a:custGeom>
              <a:avLst/>
              <a:gdLst>
                <a:gd name="T0" fmla="*/ 272 w 278"/>
                <a:gd name="T1" fmla="*/ 12 h 12"/>
                <a:gd name="T2" fmla="*/ 6 w 278"/>
                <a:gd name="T3" fmla="*/ 12 h 12"/>
                <a:gd name="T4" fmla="*/ 0 w 278"/>
                <a:gd name="T5" fmla="*/ 6 h 12"/>
                <a:gd name="T6" fmla="*/ 6 w 278"/>
                <a:gd name="T7" fmla="*/ 0 h 12"/>
                <a:gd name="T8" fmla="*/ 272 w 278"/>
                <a:gd name="T9" fmla="*/ 0 h 12"/>
                <a:gd name="T10" fmla="*/ 278 w 278"/>
                <a:gd name="T11" fmla="*/ 6 h 12"/>
                <a:gd name="T12" fmla="*/ 272 w 27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" h="12">
                  <a:moveTo>
                    <a:pt x="27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72" y="0"/>
                    <a:pt x="272" y="0"/>
                    <a:pt x="272" y="0"/>
                  </a:cubicBezTo>
                  <a:cubicBezTo>
                    <a:pt x="275" y="0"/>
                    <a:pt x="278" y="2"/>
                    <a:pt x="278" y="6"/>
                  </a:cubicBezTo>
                  <a:cubicBezTo>
                    <a:pt x="278" y="9"/>
                    <a:pt x="275" y="12"/>
                    <a:pt x="27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2"/>
            <p:cNvSpPr/>
            <p:nvPr/>
          </p:nvSpPr>
          <p:spPr bwMode="auto">
            <a:xfrm>
              <a:off x="7842250" y="-1562100"/>
              <a:ext cx="587375" cy="128588"/>
            </a:xfrm>
            <a:custGeom>
              <a:avLst/>
              <a:gdLst>
                <a:gd name="T0" fmla="*/ 139 w 278"/>
                <a:gd name="T1" fmla="*/ 61 h 61"/>
                <a:gd name="T2" fmla="*/ 0 w 278"/>
                <a:gd name="T3" fmla="*/ 6 h 61"/>
                <a:gd name="T4" fmla="*/ 6 w 278"/>
                <a:gd name="T5" fmla="*/ 0 h 61"/>
                <a:gd name="T6" fmla="*/ 12 w 278"/>
                <a:gd name="T7" fmla="*/ 6 h 61"/>
                <a:gd name="T8" fmla="*/ 139 w 278"/>
                <a:gd name="T9" fmla="*/ 49 h 61"/>
                <a:gd name="T10" fmla="*/ 266 w 278"/>
                <a:gd name="T11" fmla="*/ 6 h 61"/>
                <a:gd name="T12" fmla="*/ 272 w 278"/>
                <a:gd name="T13" fmla="*/ 0 h 61"/>
                <a:gd name="T14" fmla="*/ 278 w 278"/>
                <a:gd name="T15" fmla="*/ 6 h 61"/>
                <a:gd name="T16" fmla="*/ 139 w 278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8" h="61">
                  <a:moveTo>
                    <a:pt x="139" y="61"/>
                  </a:moveTo>
                  <a:cubicBezTo>
                    <a:pt x="88" y="61"/>
                    <a:pt x="0" y="34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20"/>
                    <a:pt x="83" y="49"/>
                    <a:pt x="139" y="49"/>
                  </a:cubicBezTo>
                  <a:cubicBezTo>
                    <a:pt x="193" y="49"/>
                    <a:pt x="266" y="19"/>
                    <a:pt x="266" y="6"/>
                  </a:cubicBezTo>
                  <a:cubicBezTo>
                    <a:pt x="266" y="2"/>
                    <a:pt x="268" y="0"/>
                    <a:pt x="272" y="0"/>
                  </a:cubicBezTo>
                  <a:cubicBezTo>
                    <a:pt x="275" y="0"/>
                    <a:pt x="278" y="2"/>
                    <a:pt x="278" y="6"/>
                  </a:cubicBezTo>
                  <a:cubicBezTo>
                    <a:pt x="278" y="35"/>
                    <a:pt x="183" y="61"/>
                    <a:pt x="139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3"/>
            <p:cNvSpPr/>
            <p:nvPr/>
          </p:nvSpPr>
          <p:spPr bwMode="auto">
            <a:xfrm>
              <a:off x="8056563" y="-1684338"/>
              <a:ext cx="92075" cy="39688"/>
            </a:xfrm>
            <a:custGeom>
              <a:avLst/>
              <a:gdLst>
                <a:gd name="T0" fmla="*/ 36 w 43"/>
                <a:gd name="T1" fmla="*/ 19 h 19"/>
                <a:gd name="T2" fmla="*/ 32 w 43"/>
                <a:gd name="T3" fmla="*/ 17 h 19"/>
                <a:gd name="T4" fmla="*/ 10 w 43"/>
                <a:gd name="T5" fmla="*/ 15 h 19"/>
                <a:gd name="T6" fmla="*/ 2 w 43"/>
                <a:gd name="T7" fmla="*/ 12 h 19"/>
                <a:gd name="T8" fmla="*/ 4 w 43"/>
                <a:gd name="T9" fmla="*/ 4 h 19"/>
                <a:gd name="T10" fmla="*/ 19 w 43"/>
                <a:gd name="T11" fmla="*/ 0 h 19"/>
                <a:gd name="T12" fmla="*/ 40 w 43"/>
                <a:gd name="T13" fmla="*/ 9 h 19"/>
                <a:gd name="T14" fmla="*/ 41 w 43"/>
                <a:gd name="T15" fmla="*/ 17 h 19"/>
                <a:gd name="T16" fmla="*/ 36 w 43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9">
                  <a:moveTo>
                    <a:pt x="36" y="19"/>
                  </a:moveTo>
                  <a:cubicBezTo>
                    <a:pt x="35" y="19"/>
                    <a:pt x="33" y="18"/>
                    <a:pt x="32" y="17"/>
                  </a:cubicBezTo>
                  <a:cubicBezTo>
                    <a:pt x="27" y="12"/>
                    <a:pt x="17" y="11"/>
                    <a:pt x="10" y="15"/>
                  </a:cubicBezTo>
                  <a:cubicBezTo>
                    <a:pt x="7" y="16"/>
                    <a:pt x="3" y="15"/>
                    <a:pt x="2" y="12"/>
                  </a:cubicBezTo>
                  <a:cubicBezTo>
                    <a:pt x="0" y="9"/>
                    <a:pt x="1" y="6"/>
                    <a:pt x="4" y="4"/>
                  </a:cubicBezTo>
                  <a:cubicBezTo>
                    <a:pt x="8" y="2"/>
                    <a:pt x="14" y="0"/>
                    <a:pt x="19" y="0"/>
                  </a:cubicBezTo>
                  <a:cubicBezTo>
                    <a:pt x="27" y="0"/>
                    <a:pt x="35" y="3"/>
                    <a:pt x="40" y="9"/>
                  </a:cubicBezTo>
                  <a:cubicBezTo>
                    <a:pt x="43" y="11"/>
                    <a:pt x="43" y="15"/>
                    <a:pt x="41" y="17"/>
                  </a:cubicBezTo>
                  <a:cubicBezTo>
                    <a:pt x="39" y="18"/>
                    <a:pt x="38" y="19"/>
                    <a:pt x="3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34"/>
            <p:cNvSpPr/>
            <p:nvPr/>
          </p:nvSpPr>
          <p:spPr bwMode="auto">
            <a:xfrm>
              <a:off x="8186738" y="-1681163"/>
              <a:ext cx="244475" cy="144463"/>
            </a:xfrm>
            <a:custGeom>
              <a:avLst/>
              <a:gdLst>
                <a:gd name="T0" fmla="*/ 109 w 116"/>
                <a:gd name="T1" fmla="*/ 68 h 68"/>
                <a:gd name="T2" fmla="*/ 106 w 116"/>
                <a:gd name="T3" fmla="*/ 67 h 68"/>
                <a:gd name="T4" fmla="*/ 4 w 116"/>
                <a:gd name="T5" fmla="*/ 13 h 68"/>
                <a:gd name="T6" fmla="*/ 1 w 116"/>
                <a:gd name="T7" fmla="*/ 4 h 68"/>
                <a:gd name="T8" fmla="*/ 9 w 116"/>
                <a:gd name="T9" fmla="*/ 2 h 68"/>
                <a:gd name="T10" fmla="*/ 111 w 116"/>
                <a:gd name="T11" fmla="*/ 56 h 68"/>
                <a:gd name="T12" fmla="*/ 114 w 116"/>
                <a:gd name="T13" fmla="*/ 64 h 68"/>
                <a:gd name="T14" fmla="*/ 109 w 116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68">
                  <a:moveTo>
                    <a:pt x="109" y="68"/>
                  </a:moveTo>
                  <a:cubicBezTo>
                    <a:pt x="108" y="68"/>
                    <a:pt x="107" y="67"/>
                    <a:pt x="106" y="67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" y="11"/>
                    <a:pt x="0" y="7"/>
                    <a:pt x="1" y="4"/>
                  </a:cubicBezTo>
                  <a:cubicBezTo>
                    <a:pt x="3" y="2"/>
                    <a:pt x="6" y="0"/>
                    <a:pt x="9" y="2"/>
                  </a:cubicBezTo>
                  <a:cubicBezTo>
                    <a:pt x="111" y="56"/>
                    <a:pt x="111" y="56"/>
                    <a:pt x="111" y="56"/>
                  </a:cubicBezTo>
                  <a:cubicBezTo>
                    <a:pt x="114" y="58"/>
                    <a:pt x="116" y="61"/>
                    <a:pt x="114" y="64"/>
                  </a:cubicBezTo>
                  <a:cubicBezTo>
                    <a:pt x="113" y="66"/>
                    <a:pt x="111" y="68"/>
                    <a:pt x="109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8123238" y="-1684338"/>
              <a:ext cx="90487" cy="39688"/>
            </a:xfrm>
            <a:custGeom>
              <a:avLst/>
              <a:gdLst>
                <a:gd name="T0" fmla="*/ 7 w 43"/>
                <a:gd name="T1" fmla="*/ 19 h 19"/>
                <a:gd name="T2" fmla="*/ 3 w 43"/>
                <a:gd name="T3" fmla="*/ 17 h 19"/>
                <a:gd name="T4" fmla="*/ 3 w 43"/>
                <a:gd name="T5" fmla="*/ 9 h 19"/>
                <a:gd name="T6" fmla="*/ 24 w 43"/>
                <a:gd name="T7" fmla="*/ 0 h 19"/>
                <a:gd name="T8" fmla="*/ 39 w 43"/>
                <a:gd name="T9" fmla="*/ 4 h 19"/>
                <a:gd name="T10" fmla="*/ 42 w 43"/>
                <a:gd name="T11" fmla="*/ 12 h 19"/>
                <a:gd name="T12" fmla="*/ 33 w 43"/>
                <a:gd name="T13" fmla="*/ 15 h 19"/>
                <a:gd name="T14" fmla="*/ 11 w 43"/>
                <a:gd name="T15" fmla="*/ 17 h 19"/>
                <a:gd name="T16" fmla="*/ 7 w 43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9">
                  <a:moveTo>
                    <a:pt x="7" y="19"/>
                  </a:moveTo>
                  <a:cubicBezTo>
                    <a:pt x="5" y="19"/>
                    <a:pt x="4" y="18"/>
                    <a:pt x="3" y="17"/>
                  </a:cubicBezTo>
                  <a:cubicBezTo>
                    <a:pt x="0" y="15"/>
                    <a:pt x="0" y="11"/>
                    <a:pt x="3" y="9"/>
                  </a:cubicBezTo>
                  <a:cubicBezTo>
                    <a:pt x="8" y="3"/>
                    <a:pt x="16" y="0"/>
                    <a:pt x="24" y="0"/>
                  </a:cubicBezTo>
                  <a:cubicBezTo>
                    <a:pt x="29" y="0"/>
                    <a:pt x="35" y="2"/>
                    <a:pt x="39" y="4"/>
                  </a:cubicBezTo>
                  <a:cubicBezTo>
                    <a:pt x="42" y="6"/>
                    <a:pt x="43" y="9"/>
                    <a:pt x="42" y="12"/>
                  </a:cubicBezTo>
                  <a:cubicBezTo>
                    <a:pt x="40" y="15"/>
                    <a:pt x="36" y="16"/>
                    <a:pt x="33" y="15"/>
                  </a:cubicBezTo>
                  <a:cubicBezTo>
                    <a:pt x="26" y="11"/>
                    <a:pt x="16" y="12"/>
                    <a:pt x="11" y="17"/>
                  </a:cubicBezTo>
                  <a:cubicBezTo>
                    <a:pt x="10" y="18"/>
                    <a:pt x="8" y="19"/>
                    <a:pt x="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-9521" y="0"/>
            <a:ext cx="12196760" cy="1184294"/>
          </a:xfrm>
          <a:custGeom>
            <a:avLst/>
            <a:gdLst>
              <a:gd name="connsiteX0" fmla="*/ 0 w 12196760"/>
              <a:gd name="connsiteY0" fmla="*/ 0 h 2200294"/>
              <a:gd name="connsiteX1" fmla="*/ 12196760 w 12196760"/>
              <a:gd name="connsiteY1" fmla="*/ 0 h 2200294"/>
              <a:gd name="connsiteX2" fmla="*/ 12196760 w 12196760"/>
              <a:gd name="connsiteY2" fmla="*/ 1352059 h 2200294"/>
              <a:gd name="connsiteX3" fmla="*/ 11620866 w 12196760"/>
              <a:gd name="connsiteY3" fmla="*/ 1541773 h 2200294"/>
              <a:gd name="connsiteX4" fmla="*/ 6102722 w 12196760"/>
              <a:gd name="connsiteY4" fmla="*/ 2200294 h 2200294"/>
              <a:gd name="connsiteX5" fmla="*/ 9521 w 12196760"/>
              <a:gd name="connsiteY5" fmla="*/ 1350490 h 2200294"/>
              <a:gd name="connsiteX6" fmla="*/ 9521 w 12196760"/>
              <a:gd name="connsiteY6" fmla="*/ 1722940 h 2200294"/>
              <a:gd name="connsiteX7" fmla="*/ 9521 w 12196760"/>
              <a:gd name="connsiteY7" fmla="*/ 1730800 h 2200294"/>
              <a:gd name="connsiteX8" fmla="*/ 0 w 12196760"/>
              <a:gd name="connsiteY8" fmla="*/ 1732960 h 22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6760" h="2200294">
                <a:moveTo>
                  <a:pt x="0" y="0"/>
                </a:moveTo>
                <a:lnTo>
                  <a:pt x="12196760" y="0"/>
                </a:lnTo>
                <a:lnTo>
                  <a:pt x="12196760" y="1352059"/>
                </a:lnTo>
                <a:lnTo>
                  <a:pt x="11620866" y="1541773"/>
                </a:lnTo>
                <a:cubicBezTo>
                  <a:pt x="10187751" y="1962376"/>
                  <a:pt x="8224560" y="2200294"/>
                  <a:pt x="6102722" y="2200294"/>
                </a:cubicBezTo>
                <a:cubicBezTo>
                  <a:pt x="3683362" y="2200294"/>
                  <a:pt x="1465617" y="1889545"/>
                  <a:pt x="9521" y="1350490"/>
                </a:cubicBezTo>
                <a:cubicBezTo>
                  <a:pt x="9521" y="1522908"/>
                  <a:pt x="9521" y="1641446"/>
                  <a:pt x="9521" y="1722940"/>
                </a:cubicBezTo>
                <a:lnTo>
                  <a:pt x="9521" y="1730800"/>
                </a:lnTo>
                <a:lnTo>
                  <a:pt x="0" y="173296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1735" y="3713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单击添加</a:t>
            </a:r>
            <a:r>
              <a:rPr lang="zh-CN" altLang="en-US" sz="2800" dirty="0"/>
              <a:t>页面</a:t>
            </a:r>
            <a:r>
              <a:rPr lang="zh-CN" altLang="en-US" sz="2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标题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4760" y="632942"/>
            <a:ext cx="12196760" cy="706634"/>
            <a:chOff x="-4760" y="971493"/>
            <a:chExt cx="12196760" cy="1149706"/>
          </a:xfrm>
        </p:grpSpPr>
        <p:sp>
          <p:nvSpPr>
            <p:cNvPr id="14" name="Freeform 15"/>
            <p:cNvSpPr/>
            <p:nvPr/>
          </p:nvSpPr>
          <p:spPr bwMode="auto">
            <a:xfrm rot="10800000">
              <a:off x="1" y="1260583"/>
              <a:ext cx="12187238" cy="860616"/>
            </a:xfrm>
            <a:custGeom>
              <a:avLst/>
              <a:gdLst>
                <a:gd name="T0" fmla="*/ 0 w 2177"/>
                <a:gd name="T1" fmla="*/ 151 h 151"/>
                <a:gd name="T2" fmla="*/ 1089 w 2177"/>
                <a:gd name="T3" fmla="*/ 17 h 151"/>
                <a:gd name="T4" fmla="*/ 2177 w 2177"/>
                <a:gd name="T5" fmla="*/ 151 h 151"/>
                <a:gd name="T6" fmla="*/ 2177 w 2177"/>
                <a:gd name="T7" fmla="*/ 116 h 151"/>
                <a:gd name="T8" fmla="*/ 1089 w 2177"/>
                <a:gd name="T9" fmla="*/ 0 h 151"/>
                <a:gd name="T10" fmla="*/ 0 w 2177"/>
                <a:gd name="T11" fmla="*/ 116 h 151"/>
                <a:gd name="T12" fmla="*/ 0 w 2177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51">
                  <a:moveTo>
                    <a:pt x="0" y="151"/>
                  </a:moveTo>
                  <a:cubicBezTo>
                    <a:pt x="260" y="66"/>
                    <a:pt x="656" y="17"/>
                    <a:pt x="1089" y="17"/>
                  </a:cubicBezTo>
                  <a:cubicBezTo>
                    <a:pt x="1521" y="17"/>
                    <a:pt x="1917" y="66"/>
                    <a:pt x="2177" y="151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51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3"/>
            <p:cNvSpPr/>
            <p:nvPr/>
          </p:nvSpPr>
          <p:spPr bwMode="auto">
            <a:xfrm rot="10800000">
              <a:off x="-4760" y="971493"/>
              <a:ext cx="12196760" cy="1052063"/>
            </a:xfrm>
            <a:custGeom>
              <a:avLst/>
              <a:gdLst>
                <a:gd name="T0" fmla="*/ 0 w 2177"/>
                <a:gd name="T1" fmla="*/ 183 h 183"/>
                <a:gd name="T2" fmla="*/ 1089 w 2177"/>
                <a:gd name="T3" fmla="*/ 41 h 183"/>
                <a:gd name="T4" fmla="*/ 2177 w 2177"/>
                <a:gd name="T5" fmla="*/ 183 h 183"/>
                <a:gd name="T6" fmla="*/ 2177 w 2177"/>
                <a:gd name="T7" fmla="*/ 116 h 183"/>
                <a:gd name="T8" fmla="*/ 1089 w 2177"/>
                <a:gd name="T9" fmla="*/ 0 h 183"/>
                <a:gd name="T10" fmla="*/ 0 w 2177"/>
                <a:gd name="T11" fmla="*/ 116 h 183"/>
                <a:gd name="T12" fmla="*/ 0 w 2177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7" h="183">
                  <a:moveTo>
                    <a:pt x="0" y="183"/>
                  </a:moveTo>
                  <a:cubicBezTo>
                    <a:pt x="260" y="98"/>
                    <a:pt x="656" y="41"/>
                    <a:pt x="1089" y="41"/>
                  </a:cubicBezTo>
                  <a:cubicBezTo>
                    <a:pt x="1521" y="41"/>
                    <a:pt x="1917" y="98"/>
                    <a:pt x="2177" y="183"/>
                  </a:cubicBezTo>
                  <a:cubicBezTo>
                    <a:pt x="2177" y="116"/>
                    <a:pt x="2177" y="116"/>
                    <a:pt x="2177" y="116"/>
                  </a:cubicBezTo>
                  <a:cubicBezTo>
                    <a:pt x="1917" y="42"/>
                    <a:pt x="1521" y="0"/>
                    <a:pt x="1089" y="0"/>
                  </a:cubicBezTo>
                  <a:cubicBezTo>
                    <a:pt x="656" y="0"/>
                    <a:pt x="260" y="42"/>
                    <a:pt x="0" y="116"/>
                  </a:cubicBezTo>
                  <a:lnTo>
                    <a:pt x="0" y="183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53000">
                  <a:schemeClr val="accent3">
                    <a:alpha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3965" y="550230"/>
            <a:ext cx="756935" cy="756185"/>
            <a:chOff x="733965" y="550230"/>
            <a:chExt cx="756935" cy="756185"/>
          </a:xfrm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17" name="Freeform 5"/>
            <p:cNvSpPr/>
            <p:nvPr/>
          </p:nvSpPr>
          <p:spPr bwMode="auto">
            <a:xfrm>
              <a:off x="733965" y="550230"/>
              <a:ext cx="756935" cy="756185"/>
            </a:xfrm>
            <a:custGeom>
              <a:avLst/>
              <a:gdLst>
                <a:gd name="T0" fmla="*/ 444 w 484"/>
                <a:gd name="T1" fmla="*/ 103 h 484"/>
                <a:gd name="T2" fmla="*/ 381 w 484"/>
                <a:gd name="T3" fmla="*/ 103 h 484"/>
                <a:gd name="T4" fmla="*/ 381 w 484"/>
                <a:gd name="T5" fmla="*/ 40 h 484"/>
                <a:gd name="T6" fmla="*/ 341 w 484"/>
                <a:gd name="T7" fmla="*/ 0 h 484"/>
                <a:gd name="T8" fmla="*/ 143 w 484"/>
                <a:gd name="T9" fmla="*/ 0 h 484"/>
                <a:gd name="T10" fmla="*/ 103 w 484"/>
                <a:gd name="T11" fmla="*/ 40 h 484"/>
                <a:gd name="T12" fmla="*/ 103 w 484"/>
                <a:gd name="T13" fmla="*/ 103 h 484"/>
                <a:gd name="T14" fmla="*/ 40 w 484"/>
                <a:gd name="T15" fmla="*/ 103 h 484"/>
                <a:gd name="T16" fmla="*/ 0 w 484"/>
                <a:gd name="T17" fmla="*/ 143 h 484"/>
                <a:gd name="T18" fmla="*/ 0 w 484"/>
                <a:gd name="T19" fmla="*/ 341 h 484"/>
                <a:gd name="T20" fmla="*/ 40 w 484"/>
                <a:gd name="T21" fmla="*/ 381 h 484"/>
                <a:gd name="T22" fmla="*/ 103 w 484"/>
                <a:gd name="T23" fmla="*/ 381 h 484"/>
                <a:gd name="T24" fmla="*/ 103 w 484"/>
                <a:gd name="T25" fmla="*/ 444 h 484"/>
                <a:gd name="T26" fmla="*/ 143 w 484"/>
                <a:gd name="T27" fmla="*/ 484 h 484"/>
                <a:gd name="T28" fmla="*/ 341 w 484"/>
                <a:gd name="T29" fmla="*/ 484 h 484"/>
                <a:gd name="T30" fmla="*/ 381 w 484"/>
                <a:gd name="T31" fmla="*/ 444 h 484"/>
                <a:gd name="T32" fmla="*/ 381 w 484"/>
                <a:gd name="T33" fmla="*/ 381 h 484"/>
                <a:gd name="T34" fmla="*/ 444 w 484"/>
                <a:gd name="T35" fmla="*/ 381 h 484"/>
                <a:gd name="T36" fmla="*/ 484 w 484"/>
                <a:gd name="T37" fmla="*/ 341 h 484"/>
                <a:gd name="T38" fmla="*/ 484 w 484"/>
                <a:gd name="T39" fmla="*/ 143 h 484"/>
                <a:gd name="T40" fmla="*/ 444 w 484"/>
                <a:gd name="T41" fmla="*/ 10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4" h="484">
                  <a:moveTo>
                    <a:pt x="444" y="103"/>
                  </a:moveTo>
                  <a:cubicBezTo>
                    <a:pt x="381" y="103"/>
                    <a:pt x="381" y="103"/>
                    <a:pt x="381" y="103"/>
                  </a:cubicBezTo>
                  <a:cubicBezTo>
                    <a:pt x="381" y="40"/>
                    <a:pt x="381" y="40"/>
                    <a:pt x="381" y="40"/>
                  </a:cubicBezTo>
                  <a:cubicBezTo>
                    <a:pt x="381" y="18"/>
                    <a:pt x="363" y="0"/>
                    <a:pt x="34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21" y="0"/>
                    <a:pt x="103" y="18"/>
                    <a:pt x="103" y="40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8" y="103"/>
                    <a:pt x="0" y="121"/>
                    <a:pt x="0" y="143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63"/>
                    <a:pt x="18" y="381"/>
                    <a:pt x="40" y="381"/>
                  </a:cubicBezTo>
                  <a:cubicBezTo>
                    <a:pt x="103" y="381"/>
                    <a:pt x="103" y="381"/>
                    <a:pt x="103" y="381"/>
                  </a:cubicBezTo>
                  <a:cubicBezTo>
                    <a:pt x="103" y="444"/>
                    <a:pt x="103" y="444"/>
                    <a:pt x="103" y="444"/>
                  </a:cubicBezTo>
                  <a:cubicBezTo>
                    <a:pt x="103" y="466"/>
                    <a:pt x="121" y="484"/>
                    <a:pt x="143" y="484"/>
                  </a:cubicBezTo>
                  <a:cubicBezTo>
                    <a:pt x="341" y="484"/>
                    <a:pt x="341" y="484"/>
                    <a:pt x="341" y="484"/>
                  </a:cubicBezTo>
                  <a:cubicBezTo>
                    <a:pt x="363" y="484"/>
                    <a:pt x="381" y="466"/>
                    <a:pt x="381" y="444"/>
                  </a:cubicBezTo>
                  <a:cubicBezTo>
                    <a:pt x="381" y="381"/>
                    <a:pt x="381" y="381"/>
                    <a:pt x="381" y="381"/>
                  </a:cubicBezTo>
                  <a:cubicBezTo>
                    <a:pt x="444" y="381"/>
                    <a:pt x="444" y="381"/>
                    <a:pt x="444" y="381"/>
                  </a:cubicBezTo>
                  <a:cubicBezTo>
                    <a:pt x="466" y="381"/>
                    <a:pt x="484" y="363"/>
                    <a:pt x="484" y="341"/>
                  </a:cubicBezTo>
                  <a:cubicBezTo>
                    <a:pt x="484" y="143"/>
                    <a:pt x="484" y="143"/>
                    <a:pt x="484" y="143"/>
                  </a:cubicBezTo>
                  <a:cubicBezTo>
                    <a:pt x="484" y="121"/>
                    <a:pt x="466" y="103"/>
                    <a:pt x="444" y="103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1"/>
                </a:gs>
                <a:gs pos="100000">
                  <a:schemeClr val="accent4"/>
                </a:gs>
                <a:gs pos="53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59448" y="775342"/>
              <a:ext cx="305969" cy="305970"/>
              <a:chOff x="6345495" y="4910939"/>
              <a:chExt cx="471103" cy="471102"/>
            </a:xfrm>
            <a:solidFill>
              <a:schemeClr val="bg1"/>
            </a:solidFill>
          </p:grpSpPr>
          <p:sp>
            <p:nvSpPr>
              <p:cNvPr id="19" name="Freeform 78"/>
              <p:cNvSpPr>
                <a:spLocks noEditPoints="1"/>
              </p:cNvSpPr>
              <p:nvPr/>
            </p:nvSpPr>
            <p:spPr bwMode="auto">
              <a:xfrm>
                <a:off x="6616578" y="5189915"/>
                <a:ext cx="200020" cy="192126"/>
              </a:xfrm>
              <a:custGeom>
                <a:avLst/>
                <a:gdLst>
                  <a:gd name="T0" fmla="*/ 45 w 46"/>
                  <a:gd name="T1" fmla="*/ 31 h 44"/>
                  <a:gd name="T2" fmla="*/ 37 w 46"/>
                  <a:gd name="T3" fmla="*/ 23 h 44"/>
                  <a:gd name="T4" fmla="*/ 38 w 46"/>
                  <a:gd name="T5" fmla="*/ 18 h 44"/>
                  <a:gd name="T6" fmla="*/ 33 w 46"/>
                  <a:gd name="T7" fmla="*/ 5 h 44"/>
                  <a:gd name="T8" fmla="*/ 20 w 46"/>
                  <a:gd name="T9" fmla="*/ 0 h 44"/>
                  <a:gd name="T10" fmla="*/ 7 w 46"/>
                  <a:gd name="T11" fmla="*/ 5 h 44"/>
                  <a:gd name="T12" fmla="*/ 7 w 46"/>
                  <a:gd name="T13" fmla="*/ 31 h 44"/>
                  <a:gd name="T14" fmla="*/ 20 w 46"/>
                  <a:gd name="T15" fmla="*/ 36 h 44"/>
                  <a:gd name="T16" fmla="*/ 26 w 46"/>
                  <a:gd name="T17" fmla="*/ 35 h 44"/>
                  <a:gd name="T18" fmla="*/ 34 w 46"/>
                  <a:gd name="T19" fmla="*/ 43 h 44"/>
                  <a:gd name="T20" fmla="*/ 37 w 46"/>
                  <a:gd name="T21" fmla="*/ 43 h 44"/>
                  <a:gd name="T22" fmla="*/ 45 w 46"/>
                  <a:gd name="T23" fmla="*/ 35 h 44"/>
                  <a:gd name="T24" fmla="*/ 45 w 46"/>
                  <a:gd name="T25" fmla="*/ 31 h 44"/>
                  <a:gd name="T26" fmla="*/ 23 w 46"/>
                  <a:gd name="T27" fmla="*/ 26 h 44"/>
                  <a:gd name="T28" fmla="*/ 14 w 46"/>
                  <a:gd name="T29" fmla="*/ 24 h 44"/>
                  <a:gd name="T30" fmla="*/ 14 w 46"/>
                  <a:gd name="T31" fmla="*/ 11 h 44"/>
                  <a:gd name="T32" fmla="*/ 20 w 46"/>
                  <a:gd name="T33" fmla="*/ 9 h 44"/>
                  <a:gd name="T34" fmla="*/ 26 w 46"/>
                  <a:gd name="T35" fmla="*/ 11 h 44"/>
                  <a:gd name="T36" fmla="*/ 29 w 46"/>
                  <a:gd name="T37" fmla="*/ 18 h 44"/>
                  <a:gd name="T38" fmla="*/ 29 w 46"/>
                  <a:gd name="T39" fmla="*/ 21 h 44"/>
                  <a:gd name="T40" fmla="*/ 26 w 46"/>
                  <a:gd name="T41" fmla="*/ 24 h 44"/>
                  <a:gd name="T42" fmla="*/ 23 w 46"/>
                  <a:gd name="T43" fmla="*/ 2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44">
                    <a:moveTo>
                      <a:pt x="45" y="31"/>
                    </a:moveTo>
                    <a:cubicBezTo>
                      <a:pt x="37" y="23"/>
                      <a:pt x="37" y="23"/>
                      <a:pt x="37" y="23"/>
                    </a:cubicBezTo>
                    <a:cubicBezTo>
                      <a:pt x="38" y="22"/>
                      <a:pt x="38" y="20"/>
                      <a:pt x="38" y="18"/>
                    </a:cubicBezTo>
                    <a:cubicBezTo>
                      <a:pt x="38" y="13"/>
                      <a:pt x="36" y="8"/>
                      <a:pt x="33" y="5"/>
                    </a:cubicBezTo>
                    <a:cubicBezTo>
                      <a:pt x="29" y="2"/>
                      <a:pt x="25" y="0"/>
                      <a:pt x="20" y="0"/>
                    </a:cubicBezTo>
                    <a:cubicBezTo>
                      <a:pt x="15" y="0"/>
                      <a:pt x="11" y="2"/>
                      <a:pt x="7" y="5"/>
                    </a:cubicBezTo>
                    <a:cubicBezTo>
                      <a:pt x="0" y="12"/>
                      <a:pt x="0" y="24"/>
                      <a:pt x="7" y="31"/>
                    </a:cubicBezTo>
                    <a:cubicBezTo>
                      <a:pt x="11" y="34"/>
                      <a:pt x="15" y="36"/>
                      <a:pt x="20" y="36"/>
                    </a:cubicBezTo>
                    <a:cubicBezTo>
                      <a:pt x="22" y="36"/>
                      <a:pt x="24" y="36"/>
                      <a:pt x="26" y="3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6" y="44"/>
                      <a:pt x="37" y="4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6" y="34"/>
                      <a:pt x="46" y="32"/>
                      <a:pt x="45" y="31"/>
                    </a:cubicBezTo>
                    <a:close/>
                    <a:moveTo>
                      <a:pt x="23" y="26"/>
                    </a:moveTo>
                    <a:cubicBezTo>
                      <a:pt x="20" y="28"/>
                      <a:pt x="16" y="27"/>
                      <a:pt x="14" y="24"/>
                    </a:cubicBezTo>
                    <a:cubicBezTo>
                      <a:pt x="10" y="21"/>
                      <a:pt x="10" y="15"/>
                      <a:pt x="14" y="11"/>
                    </a:cubicBezTo>
                    <a:cubicBezTo>
                      <a:pt x="15" y="10"/>
                      <a:pt x="18" y="9"/>
                      <a:pt x="20" y="9"/>
                    </a:cubicBezTo>
                    <a:cubicBezTo>
                      <a:pt x="22" y="9"/>
                      <a:pt x="25" y="10"/>
                      <a:pt x="26" y="11"/>
                    </a:cubicBezTo>
                    <a:cubicBezTo>
                      <a:pt x="28" y="13"/>
                      <a:pt x="29" y="15"/>
                      <a:pt x="29" y="18"/>
                    </a:cubicBezTo>
                    <a:cubicBezTo>
                      <a:pt x="29" y="19"/>
                      <a:pt x="29" y="20"/>
                      <a:pt x="29" y="21"/>
                    </a:cubicBezTo>
                    <a:cubicBezTo>
                      <a:pt x="28" y="22"/>
                      <a:pt x="27" y="23"/>
                      <a:pt x="26" y="24"/>
                    </a:cubicBezTo>
                    <a:cubicBezTo>
                      <a:pt x="26" y="25"/>
                      <a:pt x="24" y="26"/>
                      <a:pt x="2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9"/>
              <p:cNvSpPr>
                <a:spLocks noEditPoints="1"/>
              </p:cNvSpPr>
              <p:nvPr/>
            </p:nvSpPr>
            <p:spPr bwMode="auto">
              <a:xfrm>
                <a:off x="6345495" y="4910939"/>
                <a:ext cx="371091" cy="471101"/>
              </a:xfrm>
              <a:custGeom>
                <a:avLst/>
                <a:gdLst>
                  <a:gd name="T0" fmla="*/ 66 w 85"/>
                  <a:gd name="T1" fmla="*/ 98 h 108"/>
                  <a:gd name="T2" fmla="*/ 66 w 85"/>
                  <a:gd name="T3" fmla="*/ 66 h 108"/>
                  <a:gd name="T4" fmla="*/ 82 w 85"/>
                  <a:gd name="T5" fmla="*/ 59 h 108"/>
                  <a:gd name="T6" fmla="*/ 85 w 85"/>
                  <a:gd name="T7" fmla="*/ 60 h 108"/>
                  <a:gd name="T8" fmla="*/ 44 w 85"/>
                  <a:gd name="T9" fmla="*/ 1 h 108"/>
                  <a:gd name="T10" fmla="*/ 41 w 85"/>
                  <a:gd name="T11" fmla="*/ 1 h 108"/>
                  <a:gd name="T12" fmla="*/ 0 w 85"/>
                  <a:gd name="T13" fmla="*/ 63 h 108"/>
                  <a:gd name="T14" fmla="*/ 43 w 85"/>
                  <a:gd name="T15" fmla="*/ 108 h 108"/>
                  <a:gd name="T16" fmla="*/ 68 w 85"/>
                  <a:gd name="T17" fmla="*/ 99 h 108"/>
                  <a:gd name="T18" fmla="*/ 66 w 85"/>
                  <a:gd name="T19" fmla="*/ 98 h 108"/>
                  <a:gd name="T20" fmla="*/ 50 w 85"/>
                  <a:gd name="T21" fmla="*/ 96 h 108"/>
                  <a:gd name="T22" fmla="*/ 43 w 85"/>
                  <a:gd name="T23" fmla="*/ 96 h 108"/>
                  <a:gd name="T24" fmla="*/ 9 w 85"/>
                  <a:gd name="T25" fmla="*/ 61 h 108"/>
                  <a:gd name="T26" fmla="*/ 25 w 85"/>
                  <a:gd name="T27" fmla="*/ 29 h 108"/>
                  <a:gd name="T28" fmla="*/ 28 w 85"/>
                  <a:gd name="T29" fmla="*/ 28 h 108"/>
                  <a:gd name="T30" fmla="*/ 29 w 85"/>
                  <a:gd name="T31" fmla="*/ 30 h 108"/>
                  <a:gd name="T32" fmla="*/ 29 w 85"/>
                  <a:gd name="T33" fmla="*/ 37 h 108"/>
                  <a:gd name="T34" fmla="*/ 50 w 85"/>
                  <a:gd name="T35" fmla="*/ 91 h 108"/>
                  <a:gd name="T36" fmla="*/ 51 w 85"/>
                  <a:gd name="T37" fmla="*/ 94 h 108"/>
                  <a:gd name="T38" fmla="*/ 50 w 85"/>
                  <a:gd name="T3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5" h="108">
                    <a:moveTo>
                      <a:pt x="66" y="98"/>
                    </a:moveTo>
                    <a:cubicBezTo>
                      <a:pt x="57" y="89"/>
                      <a:pt x="57" y="75"/>
                      <a:pt x="66" y="66"/>
                    </a:cubicBezTo>
                    <a:cubicBezTo>
                      <a:pt x="70" y="62"/>
                      <a:pt x="76" y="59"/>
                      <a:pt x="82" y="59"/>
                    </a:cubicBezTo>
                    <a:cubicBezTo>
                      <a:pt x="83" y="59"/>
                      <a:pt x="84" y="59"/>
                      <a:pt x="85" y="60"/>
                    </a:cubicBezTo>
                    <a:cubicBezTo>
                      <a:pt x="81" y="32"/>
                      <a:pt x="46" y="2"/>
                      <a:pt x="44" y="1"/>
                    </a:cubicBezTo>
                    <a:cubicBezTo>
                      <a:pt x="43" y="0"/>
                      <a:pt x="42" y="0"/>
                      <a:pt x="41" y="1"/>
                    </a:cubicBezTo>
                    <a:cubicBezTo>
                      <a:pt x="39" y="2"/>
                      <a:pt x="0" y="39"/>
                      <a:pt x="0" y="63"/>
                    </a:cubicBezTo>
                    <a:cubicBezTo>
                      <a:pt x="0" y="87"/>
                      <a:pt x="20" y="108"/>
                      <a:pt x="43" y="108"/>
                    </a:cubicBezTo>
                    <a:cubicBezTo>
                      <a:pt x="52" y="108"/>
                      <a:pt x="61" y="105"/>
                      <a:pt x="68" y="99"/>
                    </a:cubicBezTo>
                    <a:cubicBezTo>
                      <a:pt x="67" y="99"/>
                      <a:pt x="67" y="98"/>
                      <a:pt x="66" y="98"/>
                    </a:cubicBezTo>
                    <a:close/>
                    <a:moveTo>
                      <a:pt x="50" y="96"/>
                    </a:moveTo>
                    <a:cubicBezTo>
                      <a:pt x="47" y="96"/>
                      <a:pt x="45" y="96"/>
                      <a:pt x="43" y="96"/>
                    </a:cubicBezTo>
                    <a:cubicBezTo>
                      <a:pt x="25" y="96"/>
                      <a:pt x="9" y="80"/>
                      <a:pt x="9" y="61"/>
                    </a:cubicBezTo>
                    <a:cubicBezTo>
                      <a:pt x="9" y="53"/>
                      <a:pt x="15" y="42"/>
                      <a:pt x="25" y="29"/>
                    </a:cubicBezTo>
                    <a:cubicBezTo>
                      <a:pt x="26" y="28"/>
                      <a:pt x="27" y="28"/>
                      <a:pt x="28" y="28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9" y="33"/>
                      <a:pt x="29" y="35"/>
                      <a:pt x="29" y="37"/>
                    </a:cubicBezTo>
                    <a:cubicBezTo>
                      <a:pt x="29" y="64"/>
                      <a:pt x="38" y="87"/>
                      <a:pt x="50" y="91"/>
                    </a:cubicBezTo>
                    <a:cubicBezTo>
                      <a:pt x="51" y="92"/>
                      <a:pt x="51" y="93"/>
                      <a:pt x="51" y="94"/>
                    </a:cubicBezTo>
                    <a:cubicBezTo>
                      <a:pt x="51" y="95"/>
                      <a:pt x="51" y="95"/>
                      <a:pt x="5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1" name="矩形 20"/>
          <p:cNvSpPr/>
          <p:nvPr/>
        </p:nvSpPr>
        <p:spPr>
          <a:xfrm>
            <a:off x="2191777" y="2699771"/>
            <a:ext cx="4279915" cy="1680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中华医学会医学美容分会国际学术交流中心主任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临床研发培训中心首席专家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韩国</a:t>
            </a:r>
            <a:r>
              <a:rPr lang="en-US" altLang="zh-CN" sz="14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Sehyunmeka</a:t>
            </a: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整形外科医院特聘教授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韩国整形外科医学会理事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美国麦格假体指定培训顾问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2">
                    <a:lumMod val="65000"/>
                    <a:lumOff val="3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北京医疗整形美容业协会理事</a:t>
            </a:r>
            <a:endParaRPr lang="zh-CN" altLang="en-US" sz="1400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90177" y="205850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2800" dirty="0"/>
              <a:t>代用名</a:t>
            </a:r>
            <a:endParaRPr lang="zh-CN" altLang="en-US" sz="2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90177" y="47689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800" dirty="0"/>
              <a:t>擅长项目</a:t>
            </a:r>
            <a:endParaRPr lang="zh-CN" altLang="en-US" sz="18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4"/>
                  </a:gs>
                  <a:gs pos="53000">
                    <a:schemeClr val="accent3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52061" y="219466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4"/>
                    </a:gs>
                    <a:gs pos="53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</a:rPr>
              <a:t>业务院长</a:t>
            </a:r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177263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5" name="椭圆 24"/>
          <p:cNvSpPr/>
          <p:nvPr/>
        </p:nvSpPr>
        <p:spPr>
          <a:xfrm>
            <a:off x="3126014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6" name="椭圆 25"/>
          <p:cNvSpPr/>
          <p:nvPr/>
        </p:nvSpPr>
        <p:spPr>
          <a:xfrm>
            <a:off x="4074765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sp>
        <p:nvSpPr>
          <p:cNvPr id="27" name="椭圆 26"/>
          <p:cNvSpPr/>
          <p:nvPr/>
        </p:nvSpPr>
        <p:spPr>
          <a:xfrm>
            <a:off x="5023516" y="5272500"/>
            <a:ext cx="663930" cy="663930"/>
          </a:xfrm>
          <a:prstGeom prst="ellipse">
            <a:avLst/>
          </a:prstGeom>
          <a:noFill/>
          <a:ln w="1778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zh-CN" altLang="en-US" sz="1400"/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7388982" y="1661689"/>
          <a:ext cx="2771529" cy="521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Image" r:id="rId1" imgW="3000375" imgH="5638800" progId="Photoshop.Image.16">
                  <p:embed/>
                </p:oleObj>
              </mc:Choice>
              <mc:Fallback>
                <p:oleObj name="Image" r:id="rId1" imgW="3000375" imgH="5638800" progId="Photoshop.Image.16">
                  <p:embed/>
                  <p:pic>
                    <p:nvPicPr>
                      <p:cNvPr id="0" name="图片 820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388982" y="1661689"/>
                        <a:ext cx="2771529" cy="521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组合 27"/>
          <p:cNvGrpSpPr/>
          <p:nvPr/>
        </p:nvGrpSpPr>
        <p:grpSpPr>
          <a:xfrm>
            <a:off x="2405746" y="5483464"/>
            <a:ext cx="206965" cy="242003"/>
            <a:chOff x="6605588" y="-1790700"/>
            <a:chExt cx="403224" cy="471488"/>
          </a:xfrm>
          <a:solidFill>
            <a:schemeClr val="accent1"/>
          </a:solidFill>
        </p:grpSpPr>
        <p:sp>
          <p:nvSpPr>
            <p:cNvPr id="29" name="Freeform 25"/>
            <p:cNvSpPr/>
            <p:nvPr/>
          </p:nvSpPr>
          <p:spPr bwMode="auto">
            <a:xfrm>
              <a:off x="6727825" y="-1409700"/>
              <a:ext cx="158750" cy="90488"/>
            </a:xfrm>
            <a:custGeom>
              <a:avLst/>
              <a:gdLst>
                <a:gd name="T0" fmla="*/ 37 w 75"/>
                <a:gd name="T1" fmla="*/ 43 h 43"/>
                <a:gd name="T2" fmla="*/ 0 w 75"/>
                <a:gd name="T3" fmla="*/ 6 h 43"/>
                <a:gd name="T4" fmla="*/ 6 w 75"/>
                <a:gd name="T5" fmla="*/ 0 h 43"/>
                <a:gd name="T6" fmla="*/ 12 w 75"/>
                <a:gd name="T7" fmla="*/ 6 h 43"/>
                <a:gd name="T8" fmla="*/ 37 w 75"/>
                <a:gd name="T9" fmla="*/ 31 h 43"/>
                <a:gd name="T10" fmla="*/ 63 w 75"/>
                <a:gd name="T11" fmla="*/ 6 h 43"/>
                <a:gd name="T12" fmla="*/ 69 w 75"/>
                <a:gd name="T13" fmla="*/ 0 h 43"/>
                <a:gd name="T14" fmla="*/ 75 w 75"/>
                <a:gd name="T15" fmla="*/ 6 h 43"/>
                <a:gd name="T16" fmla="*/ 37 w 75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43">
                  <a:moveTo>
                    <a:pt x="37" y="43"/>
                  </a:moveTo>
                  <a:cubicBezTo>
                    <a:pt x="17" y="43"/>
                    <a:pt x="0" y="2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20"/>
                    <a:pt x="23" y="31"/>
                    <a:pt x="37" y="31"/>
                  </a:cubicBezTo>
                  <a:cubicBezTo>
                    <a:pt x="52" y="31"/>
                    <a:pt x="63" y="20"/>
                    <a:pt x="63" y="6"/>
                  </a:cubicBezTo>
                  <a:cubicBezTo>
                    <a:pt x="63" y="2"/>
                    <a:pt x="66" y="0"/>
                    <a:pt x="69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26"/>
                    <a:pt x="58" y="43"/>
                    <a:pt x="37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6605588" y="-1506538"/>
              <a:ext cx="147637" cy="141288"/>
            </a:xfrm>
            <a:custGeom>
              <a:avLst/>
              <a:gdLst>
                <a:gd name="T0" fmla="*/ 41 w 70"/>
                <a:gd name="T1" fmla="*/ 67 h 67"/>
                <a:gd name="T2" fmla="*/ 15 w 70"/>
                <a:gd name="T3" fmla="*/ 56 h 67"/>
                <a:gd name="T4" fmla="*/ 15 w 70"/>
                <a:gd name="T5" fmla="*/ 3 h 67"/>
                <a:gd name="T6" fmla="*/ 23 w 70"/>
                <a:gd name="T7" fmla="*/ 3 h 67"/>
                <a:gd name="T8" fmla="*/ 23 w 70"/>
                <a:gd name="T9" fmla="*/ 11 h 67"/>
                <a:gd name="T10" fmla="*/ 23 w 70"/>
                <a:gd name="T11" fmla="*/ 47 h 67"/>
                <a:gd name="T12" fmla="*/ 41 w 70"/>
                <a:gd name="T13" fmla="*/ 55 h 67"/>
                <a:gd name="T14" fmla="*/ 41 w 70"/>
                <a:gd name="T15" fmla="*/ 55 h 67"/>
                <a:gd name="T16" fmla="*/ 60 w 70"/>
                <a:gd name="T17" fmla="*/ 47 h 67"/>
                <a:gd name="T18" fmla="*/ 68 w 70"/>
                <a:gd name="T19" fmla="*/ 47 h 67"/>
                <a:gd name="T20" fmla="*/ 68 w 70"/>
                <a:gd name="T21" fmla="*/ 56 h 67"/>
                <a:gd name="T22" fmla="*/ 42 w 70"/>
                <a:gd name="T23" fmla="*/ 67 h 67"/>
                <a:gd name="T24" fmla="*/ 41 w 70"/>
                <a:gd name="T2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67">
                  <a:moveTo>
                    <a:pt x="41" y="67"/>
                  </a:moveTo>
                  <a:cubicBezTo>
                    <a:pt x="31" y="67"/>
                    <a:pt x="22" y="63"/>
                    <a:pt x="15" y="56"/>
                  </a:cubicBezTo>
                  <a:cubicBezTo>
                    <a:pt x="0" y="41"/>
                    <a:pt x="0" y="17"/>
                    <a:pt x="15" y="3"/>
                  </a:cubicBezTo>
                  <a:cubicBezTo>
                    <a:pt x="17" y="0"/>
                    <a:pt x="21" y="0"/>
                    <a:pt x="23" y="3"/>
                  </a:cubicBezTo>
                  <a:cubicBezTo>
                    <a:pt x="26" y="5"/>
                    <a:pt x="26" y="9"/>
                    <a:pt x="23" y="11"/>
                  </a:cubicBezTo>
                  <a:cubicBezTo>
                    <a:pt x="13" y="21"/>
                    <a:pt x="13" y="37"/>
                    <a:pt x="23" y="47"/>
                  </a:cubicBezTo>
                  <a:cubicBezTo>
                    <a:pt x="28" y="52"/>
                    <a:pt x="35" y="55"/>
                    <a:pt x="41" y="55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8" y="55"/>
                    <a:pt x="55" y="52"/>
                    <a:pt x="60" y="47"/>
                  </a:cubicBezTo>
                  <a:cubicBezTo>
                    <a:pt x="62" y="45"/>
                    <a:pt x="66" y="45"/>
                    <a:pt x="68" y="47"/>
                  </a:cubicBezTo>
                  <a:cubicBezTo>
                    <a:pt x="70" y="50"/>
                    <a:pt x="70" y="54"/>
                    <a:pt x="68" y="56"/>
                  </a:cubicBezTo>
                  <a:cubicBezTo>
                    <a:pt x="61" y="63"/>
                    <a:pt x="52" y="67"/>
                    <a:pt x="42" y="67"/>
                  </a:cubicBezTo>
                  <a:lnTo>
                    <a:pt x="41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7"/>
            <p:cNvSpPr/>
            <p:nvPr/>
          </p:nvSpPr>
          <p:spPr bwMode="auto">
            <a:xfrm>
              <a:off x="6858000" y="-1506538"/>
              <a:ext cx="150812" cy="141288"/>
            </a:xfrm>
            <a:custGeom>
              <a:avLst/>
              <a:gdLst>
                <a:gd name="T0" fmla="*/ 29 w 71"/>
                <a:gd name="T1" fmla="*/ 67 h 67"/>
                <a:gd name="T2" fmla="*/ 3 w 71"/>
                <a:gd name="T3" fmla="*/ 56 h 67"/>
                <a:gd name="T4" fmla="*/ 3 w 71"/>
                <a:gd name="T5" fmla="*/ 47 h 67"/>
                <a:gd name="T6" fmla="*/ 11 w 71"/>
                <a:gd name="T7" fmla="*/ 47 h 67"/>
                <a:gd name="T8" fmla="*/ 48 w 71"/>
                <a:gd name="T9" fmla="*/ 47 h 67"/>
                <a:gd name="T10" fmla="*/ 48 w 71"/>
                <a:gd name="T11" fmla="*/ 11 h 67"/>
                <a:gd name="T12" fmla="*/ 48 w 71"/>
                <a:gd name="T13" fmla="*/ 3 h 67"/>
                <a:gd name="T14" fmla="*/ 56 w 71"/>
                <a:gd name="T15" fmla="*/ 3 h 67"/>
                <a:gd name="T16" fmla="*/ 56 w 71"/>
                <a:gd name="T17" fmla="*/ 56 h 67"/>
                <a:gd name="T18" fmla="*/ 29 w 71"/>
                <a:gd name="T1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7">
                  <a:moveTo>
                    <a:pt x="29" y="67"/>
                  </a:moveTo>
                  <a:cubicBezTo>
                    <a:pt x="20" y="67"/>
                    <a:pt x="10" y="63"/>
                    <a:pt x="3" y="56"/>
                  </a:cubicBezTo>
                  <a:cubicBezTo>
                    <a:pt x="0" y="54"/>
                    <a:pt x="0" y="50"/>
                    <a:pt x="3" y="47"/>
                  </a:cubicBezTo>
                  <a:cubicBezTo>
                    <a:pt x="5" y="45"/>
                    <a:pt x="9" y="45"/>
                    <a:pt x="11" y="47"/>
                  </a:cubicBezTo>
                  <a:cubicBezTo>
                    <a:pt x="21" y="57"/>
                    <a:pt x="38" y="57"/>
                    <a:pt x="48" y="47"/>
                  </a:cubicBezTo>
                  <a:cubicBezTo>
                    <a:pt x="58" y="37"/>
                    <a:pt x="58" y="21"/>
                    <a:pt x="48" y="11"/>
                  </a:cubicBezTo>
                  <a:cubicBezTo>
                    <a:pt x="45" y="9"/>
                    <a:pt x="45" y="5"/>
                    <a:pt x="48" y="3"/>
                  </a:cubicBezTo>
                  <a:cubicBezTo>
                    <a:pt x="50" y="0"/>
                    <a:pt x="54" y="0"/>
                    <a:pt x="56" y="3"/>
                  </a:cubicBezTo>
                  <a:cubicBezTo>
                    <a:pt x="71" y="17"/>
                    <a:pt x="71" y="41"/>
                    <a:pt x="56" y="56"/>
                  </a:cubicBezTo>
                  <a:cubicBezTo>
                    <a:pt x="49" y="63"/>
                    <a:pt x="39" y="67"/>
                    <a:pt x="29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8"/>
            <p:cNvSpPr/>
            <p:nvPr/>
          </p:nvSpPr>
          <p:spPr bwMode="auto">
            <a:xfrm>
              <a:off x="6861175" y="-1790700"/>
              <a:ext cx="25400" cy="406400"/>
            </a:xfrm>
            <a:custGeom>
              <a:avLst/>
              <a:gdLst>
                <a:gd name="T0" fmla="*/ 6 w 12"/>
                <a:gd name="T1" fmla="*/ 192 h 192"/>
                <a:gd name="T2" fmla="*/ 0 w 12"/>
                <a:gd name="T3" fmla="*/ 186 h 192"/>
                <a:gd name="T4" fmla="*/ 0 w 12"/>
                <a:gd name="T5" fmla="*/ 6 h 192"/>
                <a:gd name="T6" fmla="*/ 6 w 12"/>
                <a:gd name="T7" fmla="*/ 0 h 192"/>
                <a:gd name="T8" fmla="*/ 12 w 12"/>
                <a:gd name="T9" fmla="*/ 6 h 192"/>
                <a:gd name="T10" fmla="*/ 12 w 12"/>
                <a:gd name="T11" fmla="*/ 186 h 192"/>
                <a:gd name="T12" fmla="*/ 6 w 12"/>
                <a:gd name="T1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92">
                  <a:moveTo>
                    <a:pt x="6" y="192"/>
                  </a:moveTo>
                  <a:cubicBezTo>
                    <a:pt x="3" y="192"/>
                    <a:pt x="0" y="189"/>
                    <a:pt x="0" y="18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186"/>
                    <a:pt x="12" y="186"/>
                    <a:pt x="12" y="186"/>
                  </a:cubicBezTo>
                  <a:cubicBezTo>
                    <a:pt x="12" y="189"/>
                    <a:pt x="9" y="192"/>
                    <a:pt x="6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9"/>
            <p:cNvSpPr/>
            <p:nvPr/>
          </p:nvSpPr>
          <p:spPr bwMode="auto">
            <a:xfrm>
              <a:off x="6727825" y="-1449388"/>
              <a:ext cx="25400" cy="65088"/>
            </a:xfrm>
            <a:custGeom>
              <a:avLst/>
              <a:gdLst>
                <a:gd name="T0" fmla="*/ 6 w 12"/>
                <a:gd name="T1" fmla="*/ 31 h 31"/>
                <a:gd name="T2" fmla="*/ 0 w 12"/>
                <a:gd name="T3" fmla="*/ 25 h 31"/>
                <a:gd name="T4" fmla="*/ 0 w 12"/>
                <a:gd name="T5" fmla="*/ 6 h 31"/>
                <a:gd name="T6" fmla="*/ 6 w 12"/>
                <a:gd name="T7" fmla="*/ 0 h 31"/>
                <a:gd name="T8" fmla="*/ 12 w 12"/>
                <a:gd name="T9" fmla="*/ 6 h 31"/>
                <a:gd name="T10" fmla="*/ 12 w 12"/>
                <a:gd name="T11" fmla="*/ 25 h 31"/>
                <a:gd name="T12" fmla="*/ 6 w 12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1">
                  <a:moveTo>
                    <a:pt x="6" y="31"/>
                  </a:moveTo>
                  <a:cubicBezTo>
                    <a:pt x="3" y="31"/>
                    <a:pt x="0" y="28"/>
                    <a:pt x="0" y="2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8"/>
                    <a:pt x="9" y="31"/>
                    <a:pt x="6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334126" y="5499353"/>
            <a:ext cx="247706" cy="210225"/>
            <a:chOff x="5237163" y="-423863"/>
            <a:chExt cx="482600" cy="409576"/>
          </a:xfrm>
          <a:solidFill>
            <a:schemeClr val="accent1"/>
          </a:solidFill>
        </p:grpSpPr>
        <p:sp>
          <p:nvSpPr>
            <p:cNvPr id="35" name="Freeform 44"/>
            <p:cNvSpPr/>
            <p:nvPr/>
          </p:nvSpPr>
          <p:spPr bwMode="auto">
            <a:xfrm>
              <a:off x="5465763" y="-222250"/>
              <a:ext cx="25400" cy="207963"/>
            </a:xfrm>
            <a:custGeom>
              <a:avLst/>
              <a:gdLst>
                <a:gd name="T0" fmla="*/ 6 w 12"/>
                <a:gd name="T1" fmla="*/ 98 h 98"/>
                <a:gd name="T2" fmla="*/ 0 w 12"/>
                <a:gd name="T3" fmla="*/ 92 h 98"/>
                <a:gd name="T4" fmla="*/ 0 w 12"/>
                <a:gd name="T5" fmla="*/ 6 h 98"/>
                <a:gd name="T6" fmla="*/ 6 w 12"/>
                <a:gd name="T7" fmla="*/ 0 h 98"/>
                <a:gd name="T8" fmla="*/ 12 w 12"/>
                <a:gd name="T9" fmla="*/ 6 h 98"/>
                <a:gd name="T10" fmla="*/ 12 w 12"/>
                <a:gd name="T11" fmla="*/ 92 h 98"/>
                <a:gd name="T12" fmla="*/ 6 w 12"/>
                <a:gd name="T1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8">
                  <a:moveTo>
                    <a:pt x="6" y="98"/>
                  </a:moveTo>
                  <a:cubicBezTo>
                    <a:pt x="3" y="98"/>
                    <a:pt x="0" y="95"/>
                    <a:pt x="0" y="9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5"/>
                    <a:pt x="9" y="98"/>
                    <a:pt x="6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45"/>
            <p:cNvSpPr/>
            <p:nvPr/>
          </p:nvSpPr>
          <p:spPr bwMode="auto">
            <a:xfrm>
              <a:off x="5402263" y="-287338"/>
              <a:ext cx="152400" cy="90488"/>
            </a:xfrm>
            <a:custGeom>
              <a:avLst/>
              <a:gdLst>
                <a:gd name="T0" fmla="*/ 36 w 72"/>
                <a:gd name="T1" fmla="*/ 43 h 43"/>
                <a:gd name="T2" fmla="*/ 32 w 72"/>
                <a:gd name="T3" fmla="*/ 41 h 43"/>
                <a:gd name="T4" fmla="*/ 2 w 72"/>
                <a:gd name="T5" fmla="*/ 11 h 43"/>
                <a:gd name="T6" fmla="*/ 2 w 72"/>
                <a:gd name="T7" fmla="*/ 3 h 43"/>
                <a:gd name="T8" fmla="*/ 11 w 72"/>
                <a:gd name="T9" fmla="*/ 3 h 43"/>
                <a:gd name="T10" fmla="*/ 36 w 72"/>
                <a:gd name="T11" fmla="*/ 28 h 43"/>
                <a:gd name="T12" fmla="*/ 61 w 72"/>
                <a:gd name="T13" fmla="*/ 3 h 43"/>
                <a:gd name="T14" fmla="*/ 70 w 72"/>
                <a:gd name="T15" fmla="*/ 3 h 43"/>
                <a:gd name="T16" fmla="*/ 70 w 72"/>
                <a:gd name="T17" fmla="*/ 11 h 43"/>
                <a:gd name="T18" fmla="*/ 40 w 72"/>
                <a:gd name="T19" fmla="*/ 41 h 43"/>
                <a:gd name="T20" fmla="*/ 36 w 72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43">
                  <a:moveTo>
                    <a:pt x="36" y="43"/>
                  </a:moveTo>
                  <a:cubicBezTo>
                    <a:pt x="34" y="43"/>
                    <a:pt x="33" y="42"/>
                    <a:pt x="32" y="4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9"/>
                    <a:pt x="0" y="5"/>
                    <a:pt x="2" y="3"/>
                  </a:cubicBezTo>
                  <a:cubicBezTo>
                    <a:pt x="4" y="0"/>
                    <a:pt x="8" y="0"/>
                    <a:pt x="11" y="3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4" y="0"/>
                    <a:pt x="67" y="0"/>
                    <a:pt x="70" y="3"/>
                  </a:cubicBezTo>
                  <a:cubicBezTo>
                    <a:pt x="72" y="5"/>
                    <a:pt x="72" y="9"/>
                    <a:pt x="70" y="1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9" y="42"/>
                    <a:pt x="37" y="43"/>
                    <a:pt x="36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46"/>
            <p:cNvSpPr/>
            <p:nvPr/>
          </p:nvSpPr>
          <p:spPr bwMode="auto">
            <a:xfrm>
              <a:off x="5237163" y="-381000"/>
              <a:ext cx="50800" cy="227013"/>
            </a:xfrm>
            <a:custGeom>
              <a:avLst/>
              <a:gdLst>
                <a:gd name="T0" fmla="*/ 17 w 24"/>
                <a:gd name="T1" fmla="*/ 107 h 107"/>
                <a:gd name="T2" fmla="*/ 12 w 24"/>
                <a:gd name="T3" fmla="*/ 104 h 107"/>
                <a:gd name="T4" fmla="*/ 0 w 24"/>
                <a:gd name="T5" fmla="*/ 54 h 107"/>
                <a:gd name="T6" fmla="*/ 12 w 24"/>
                <a:gd name="T7" fmla="*/ 4 h 107"/>
                <a:gd name="T8" fmla="*/ 20 w 24"/>
                <a:gd name="T9" fmla="*/ 2 h 107"/>
                <a:gd name="T10" fmla="*/ 23 w 24"/>
                <a:gd name="T11" fmla="*/ 10 h 107"/>
                <a:gd name="T12" fmla="*/ 12 w 24"/>
                <a:gd name="T13" fmla="*/ 54 h 107"/>
                <a:gd name="T14" fmla="*/ 23 w 24"/>
                <a:gd name="T15" fmla="*/ 98 h 107"/>
                <a:gd name="T16" fmla="*/ 20 w 24"/>
                <a:gd name="T17" fmla="*/ 106 h 107"/>
                <a:gd name="T18" fmla="*/ 17 w 24"/>
                <a:gd name="T1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07">
                  <a:moveTo>
                    <a:pt x="17" y="107"/>
                  </a:moveTo>
                  <a:cubicBezTo>
                    <a:pt x="15" y="107"/>
                    <a:pt x="13" y="106"/>
                    <a:pt x="12" y="104"/>
                  </a:cubicBezTo>
                  <a:cubicBezTo>
                    <a:pt x="4" y="90"/>
                    <a:pt x="0" y="72"/>
                    <a:pt x="0" y="54"/>
                  </a:cubicBezTo>
                  <a:cubicBezTo>
                    <a:pt x="0" y="35"/>
                    <a:pt x="4" y="17"/>
                    <a:pt x="12" y="4"/>
                  </a:cubicBezTo>
                  <a:cubicBezTo>
                    <a:pt x="14" y="1"/>
                    <a:pt x="18" y="0"/>
                    <a:pt x="20" y="2"/>
                  </a:cubicBezTo>
                  <a:cubicBezTo>
                    <a:pt x="23" y="3"/>
                    <a:pt x="24" y="7"/>
                    <a:pt x="23" y="10"/>
                  </a:cubicBezTo>
                  <a:cubicBezTo>
                    <a:pt x="16" y="22"/>
                    <a:pt x="12" y="37"/>
                    <a:pt x="12" y="54"/>
                  </a:cubicBezTo>
                  <a:cubicBezTo>
                    <a:pt x="12" y="70"/>
                    <a:pt x="16" y="86"/>
                    <a:pt x="23" y="98"/>
                  </a:cubicBezTo>
                  <a:cubicBezTo>
                    <a:pt x="24" y="101"/>
                    <a:pt x="23" y="104"/>
                    <a:pt x="20" y="106"/>
                  </a:cubicBezTo>
                  <a:cubicBezTo>
                    <a:pt x="20" y="107"/>
                    <a:pt x="18" y="107"/>
                    <a:pt x="1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7"/>
            <p:cNvSpPr/>
            <p:nvPr/>
          </p:nvSpPr>
          <p:spPr bwMode="auto">
            <a:xfrm>
              <a:off x="5260975" y="-423863"/>
              <a:ext cx="177800" cy="314325"/>
            </a:xfrm>
            <a:custGeom>
              <a:avLst/>
              <a:gdLst>
                <a:gd name="T0" fmla="*/ 40 w 84"/>
                <a:gd name="T1" fmla="*/ 148 h 148"/>
                <a:gd name="T2" fmla="*/ 1 w 84"/>
                <a:gd name="T3" fmla="*/ 124 h 148"/>
                <a:gd name="T4" fmla="*/ 4 w 84"/>
                <a:gd name="T5" fmla="*/ 116 h 148"/>
                <a:gd name="T6" fmla="*/ 12 w 84"/>
                <a:gd name="T7" fmla="*/ 118 h 148"/>
                <a:gd name="T8" fmla="*/ 40 w 84"/>
                <a:gd name="T9" fmla="*/ 136 h 148"/>
                <a:gd name="T10" fmla="*/ 72 w 84"/>
                <a:gd name="T11" fmla="*/ 104 h 148"/>
                <a:gd name="T12" fmla="*/ 70 w 84"/>
                <a:gd name="T13" fmla="*/ 91 h 148"/>
                <a:gd name="T14" fmla="*/ 65 w 84"/>
                <a:gd name="T15" fmla="*/ 74 h 148"/>
                <a:gd name="T16" fmla="*/ 70 w 84"/>
                <a:gd name="T17" fmla="*/ 57 h 148"/>
                <a:gd name="T18" fmla="*/ 72 w 84"/>
                <a:gd name="T19" fmla="*/ 44 h 148"/>
                <a:gd name="T20" fmla="*/ 40 w 84"/>
                <a:gd name="T21" fmla="*/ 12 h 148"/>
                <a:gd name="T22" fmla="*/ 12 w 84"/>
                <a:gd name="T23" fmla="*/ 29 h 148"/>
                <a:gd name="T24" fmla="*/ 4 w 84"/>
                <a:gd name="T25" fmla="*/ 32 h 148"/>
                <a:gd name="T26" fmla="*/ 1 w 84"/>
                <a:gd name="T27" fmla="*/ 24 h 148"/>
                <a:gd name="T28" fmla="*/ 40 w 84"/>
                <a:gd name="T29" fmla="*/ 0 h 148"/>
                <a:gd name="T30" fmla="*/ 84 w 84"/>
                <a:gd name="T31" fmla="*/ 44 h 148"/>
                <a:gd name="T32" fmla="*/ 81 w 84"/>
                <a:gd name="T33" fmla="*/ 62 h 148"/>
                <a:gd name="T34" fmla="*/ 77 w 84"/>
                <a:gd name="T35" fmla="*/ 74 h 148"/>
                <a:gd name="T36" fmla="*/ 81 w 84"/>
                <a:gd name="T37" fmla="*/ 86 h 148"/>
                <a:gd name="T38" fmla="*/ 84 w 84"/>
                <a:gd name="T39" fmla="*/ 104 h 148"/>
                <a:gd name="T40" fmla="*/ 40 w 84"/>
                <a:gd name="T4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148">
                  <a:moveTo>
                    <a:pt x="40" y="148"/>
                  </a:moveTo>
                  <a:cubicBezTo>
                    <a:pt x="24" y="148"/>
                    <a:pt x="9" y="138"/>
                    <a:pt x="1" y="124"/>
                  </a:cubicBezTo>
                  <a:cubicBezTo>
                    <a:pt x="0" y="121"/>
                    <a:pt x="1" y="117"/>
                    <a:pt x="4" y="116"/>
                  </a:cubicBezTo>
                  <a:cubicBezTo>
                    <a:pt x="7" y="114"/>
                    <a:pt x="10" y="115"/>
                    <a:pt x="12" y="118"/>
                  </a:cubicBezTo>
                  <a:cubicBezTo>
                    <a:pt x="17" y="129"/>
                    <a:pt x="28" y="136"/>
                    <a:pt x="40" y="136"/>
                  </a:cubicBezTo>
                  <a:cubicBezTo>
                    <a:pt x="58" y="136"/>
                    <a:pt x="72" y="121"/>
                    <a:pt x="72" y="104"/>
                  </a:cubicBezTo>
                  <a:cubicBezTo>
                    <a:pt x="72" y="99"/>
                    <a:pt x="72" y="95"/>
                    <a:pt x="70" y="91"/>
                  </a:cubicBezTo>
                  <a:cubicBezTo>
                    <a:pt x="69" y="90"/>
                    <a:pt x="65" y="81"/>
                    <a:pt x="65" y="74"/>
                  </a:cubicBezTo>
                  <a:cubicBezTo>
                    <a:pt x="65" y="67"/>
                    <a:pt x="69" y="58"/>
                    <a:pt x="70" y="57"/>
                  </a:cubicBezTo>
                  <a:cubicBezTo>
                    <a:pt x="71" y="53"/>
                    <a:pt x="72" y="49"/>
                    <a:pt x="72" y="44"/>
                  </a:cubicBezTo>
                  <a:cubicBezTo>
                    <a:pt x="72" y="26"/>
                    <a:pt x="58" y="12"/>
                    <a:pt x="40" y="12"/>
                  </a:cubicBezTo>
                  <a:cubicBezTo>
                    <a:pt x="28" y="12"/>
                    <a:pt x="17" y="19"/>
                    <a:pt x="12" y="29"/>
                  </a:cubicBezTo>
                  <a:cubicBezTo>
                    <a:pt x="10" y="32"/>
                    <a:pt x="7" y="34"/>
                    <a:pt x="4" y="32"/>
                  </a:cubicBezTo>
                  <a:cubicBezTo>
                    <a:pt x="1" y="31"/>
                    <a:pt x="0" y="27"/>
                    <a:pt x="1" y="24"/>
                  </a:cubicBezTo>
                  <a:cubicBezTo>
                    <a:pt x="9" y="9"/>
                    <a:pt x="24" y="0"/>
                    <a:pt x="40" y="0"/>
                  </a:cubicBezTo>
                  <a:cubicBezTo>
                    <a:pt x="65" y="0"/>
                    <a:pt x="84" y="20"/>
                    <a:pt x="84" y="44"/>
                  </a:cubicBezTo>
                  <a:cubicBezTo>
                    <a:pt x="84" y="50"/>
                    <a:pt x="83" y="56"/>
                    <a:pt x="81" y="62"/>
                  </a:cubicBezTo>
                  <a:cubicBezTo>
                    <a:pt x="79" y="65"/>
                    <a:pt x="77" y="70"/>
                    <a:pt x="77" y="74"/>
                  </a:cubicBezTo>
                  <a:cubicBezTo>
                    <a:pt x="77" y="78"/>
                    <a:pt x="80" y="84"/>
                    <a:pt x="81" y="86"/>
                  </a:cubicBezTo>
                  <a:cubicBezTo>
                    <a:pt x="83" y="91"/>
                    <a:pt x="84" y="97"/>
                    <a:pt x="84" y="104"/>
                  </a:cubicBezTo>
                  <a:cubicBezTo>
                    <a:pt x="84" y="128"/>
                    <a:pt x="65" y="148"/>
                    <a:pt x="40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48"/>
            <p:cNvSpPr/>
            <p:nvPr/>
          </p:nvSpPr>
          <p:spPr bwMode="auto">
            <a:xfrm>
              <a:off x="5668963" y="-381000"/>
              <a:ext cx="50800" cy="227013"/>
            </a:xfrm>
            <a:custGeom>
              <a:avLst/>
              <a:gdLst>
                <a:gd name="T0" fmla="*/ 7 w 24"/>
                <a:gd name="T1" fmla="*/ 107 h 107"/>
                <a:gd name="T2" fmla="*/ 3 w 24"/>
                <a:gd name="T3" fmla="*/ 106 h 107"/>
                <a:gd name="T4" fmla="*/ 1 w 24"/>
                <a:gd name="T5" fmla="*/ 98 h 107"/>
                <a:gd name="T6" fmla="*/ 12 w 24"/>
                <a:gd name="T7" fmla="*/ 54 h 107"/>
                <a:gd name="T8" fmla="*/ 1 w 24"/>
                <a:gd name="T9" fmla="*/ 10 h 107"/>
                <a:gd name="T10" fmla="*/ 3 w 24"/>
                <a:gd name="T11" fmla="*/ 2 h 107"/>
                <a:gd name="T12" fmla="*/ 12 w 24"/>
                <a:gd name="T13" fmla="*/ 4 h 107"/>
                <a:gd name="T14" fmla="*/ 24 w 24"/>
                <a:gd name="T15" fmla="*/ 54 h 107"/>
                <a:gd name="T16" fmla="*/ 12 w 24"/>
                <a:gd name="T17" fmla="*/ 104 h 107"/>
                <a:gd name="T18" fmla="*/ 7 w 24"/>
                <a:gd name="T1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07">
                  <a:moveTo>
                    <a:pt x="7" y="107"/>
                  </a:moveTo>
                  <a:cubicBezTo>
                    <a:pt x="5" y="107"/>
                    <a:pt x="4" y="107"/>
                    <a:pt x="3" y="106"/>
                  </a:cubicBezTo>
                  <a:cubicBezTo>
                    <a:pt x="1" y="104"/>
                    <a:pt x="0" y="101"/>
                    <a:pt x="1" y="98"/>
                  </a:cubicBezTo>
                  <a:cubicBezTo>
                    <a:pt x="8" y="86"/>
                    <a:pt x="12" y="70"/>
                    <a:pt x="12" y="54"/>
                  </a:cubicBezTo>
                  <a:cubicBezTo>
                    <a:pt x="12" y="37"/>
                    <a:pt x="8" y="22"/>
                    <a:pt x="1" y="10"/>
                  </a:cubicBezTo>
                  <a:cubicBezTo>
                    <a:pt x="0" y="7"/>
                    <a:pt x="1" y="3"/>
                    <a:pt x="3" y="2"/>
                  </a:cubicBezTo>
                  <a:cubicBezTo>
                    <a:pt x="6" y="0"/>
                    <a:pt x="10" y="1"/>
                    <a:pt x="12" y="4"/>
                  </a:cubicBezTo>
                  <a:cubicBezTo>
                    <a:pt x="20" y="17"/>
                    <a:pt x="24" y="35"/>
                    <a:pt x="24" y="54"/>
                  </a:cubicBezTo>
                  <a:cubicBezTo>
                    <a:pt x="24" y="73"/>
                    <a:pt x="20" y="90"/>
                    <a:pt x="12" y="104"/>
                  </a:cubicBezTo>
                  <a:cubicBezTo>
                    <a:pt x="11" y="106"/>
                    <a:pt x="9" y="107"/>
                    <a:pt x="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9"/>
            <p:cNvSpPr/>
            <p:nvPr/>
          </p:nvSpPr>
          <p:spPr bwMode="auto">
            <a:xfrm>
              <a:off x="5518150" y="-423863"/>
              <a:ext cx="177800" cy="314325"/>
            </a:xfrm>
            <a:custGeom>
              <a:avLst/>
              <a:gdLst>
                <a:gd name="T0" fmla="*/ 44 w 84"/>
                <a:gd name="T1" fmla="*/ 148 h 148"/>
                <a:gd name="T2" fmla="*/ 0 w 84"/>
                <a:gd name="T3" fmla="*/ 104 h 148"/>
                <a:gd name="T4" fmla="*/ 3 w 84"/>
                <a:gd name="T5" fmla="*/ 86 h 148"/>
                <a:gd name="T6" fmla="*/ 7 w 84"/>
                <a:gd name="T7" fmla="*/ 74 h 148"/>
                <a:gd name="T8" fmla="*/ 3 w 84"/>
                <a:gd name="T9" fmla="*/ 62 h 148"/>
                <a:gd name="T10" fmla="*/ 0 w 84"/>
                <a:gd name="T11" fmla="*/ 44 h 148"/>
                <a:gd name="T12" fmla="*/ 44 w 84"/>
                <a:gd name="T13" fmla="*/ 0 h 148"/>
                <a:gd name="T14" fmla="*/ 83 w 84"/>
                <a:gd name="T15" fmla="*/ 24 h 148"/>
                <a:gd name="T16" fmla="*/ 80 w 84"/>
                <a:gd name="T17" fmla="*/ 32 h 148"/>
                <a:gd name="T18" fmla="*/ 72 w 84"/>
                <a:gd name="T19" fmla="*/ 29 h 148"/>
                <a:gd name="T20" fmla="*/ 44 w 84"/>
                <a:gd name="T21" fmla="*/ 12 h 148"/>
                <a:gd name="T22" fmla="*/ 12 w 84"/>
                <a:gd name="T23" fmla="*/ 44 h 148"/>
                <a:gd name="T24" fmla="*/ 14 w 84"/>
                <a:gd name="T25" fmla="*/ 57 h 148"/>
                <a:gd name="T26" fmla="*/ 19 w 84"/>
                <a:gd name="T27" fmla="*/ 74 h 148"/>
                <a:gd name="T28" fmla="*/ 14 w 84"/>
                <a:gd name="T29" fmla="*/ 91 h 148"/>
                <a:gd name="T30" fmla="*/ 12 w 84"/>
                <a:gd name="T31" fmla="*/ 104 h 148"/>
                <a:gd name="T32" fmla="*/ 44 w 84"/>
                <a:gd name="T33" fmla="*/ 136 h 148"/>
                <a:gd name="T34" fmla="*/ 72 w 84"/>
                <a:gd name="T35" fmla="*/ 118 h 148"/>
                <a:gd name="T36" fmla="*/ 80 w 84"/>
                <a:gd name="T37" fmla="*/ 116 h 148"/>
                <a:gd name="T38" fmla="*/ 83 w 84"/>
                <a:gd name="T39" fmla="*/ 124 h 148"/>
                <a:gd name="T40" fmla="*/ 44 w 84"/>
                <a:gd name="T4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148">
                  <a:moveTo>
                    <a:pt x="44" y="148"/>
                  </a:moveTo>
                  <a:cubicBezTo>
                    <a:pt x="19" y="148"/>
                    <a:pt x="0" y="128"/>
                    <a:pt x="0" y="104"/>
                  </a:cubicBezTo>
                  <a:cubicBezTo>
                    <a:pt x="0" y="97"/>
                    <a:pt x="1" y="91"/>
                    <a:pt x="3" y="86"/>
                  </a:cubicBezTo>
                  <a:cubicBezTo>
                    <a:pt x="5" y="83"/>
                    <a:pt x="7" y="77"/>
                    <a:pt x="7" y="74"/>
                  </a:cubicBezTo>
                  <a:cubicBezTo>
                    <a:pt x="7" y="70"/>
                    <a:pt x="4" y="64"/>
                    <a:pt x="3" y="62"/>
                  </a:cubicBezTo>
                  <a:cubicBezTo>
                    <a:pt x="1" y="56"/>
                    <a:pt x="0" y="50"/>
                    <a:pt x="0" y="44"/>
                  </a:cubicBezTo>
                  <a:cubicBezTo>
                    <a:pt x="0" y="20"/>
                    <a:pt x="19" y="0"/>
                    <a:pt x="44" y="0"/>
                  </a:cubicBezTo>
                  <a:cubicBezTo>
                    <a:pt x="60" y="0"/>
                    <a:pt x="75" y="9"/>
                    <a:pt x="83" y="24"/>
                  </a:cubicBezTo>
                  <a:cubicBezTo>
                    <a:pt x="84" y="27"/>
                    <a:pt x="83" y="31"/>
                    <a:pt x="80" y="32"/>
                  </a:cubicBezTo>
                  <a:cubicBezTo>
                    <a:pt x="77" y="34"/>
                    <a:pt x="74" y="32"/>
                    <a:pt x="72" y="29"/>
                  </a:cubicBezTo>
                  <a:cubicBezTo>
                    <a:pt x="67" y="19"/>
                    <a:pt x="56" y="12"/>
                    <a:pt x="44" y="12"/>
                  </a:cubicBezTo>
                  <a:cubicBezTo>
                    <a:pt x="26" y="12"/>
                    <a:pt x="12" y="26"/>
                    <a:pt x="12" y="44"/>
                  </a:cubicBezTo>
                  <a:cubicBezTo>
                    <a:pt x="12" y="49"/>
                    <a:pt x="12" y="53"/>
                    <a:pt x="14" y="57"/>
                  </a:cubicBezTo>
                  <a:cubicBezTo>
                    <a:pt x="15" y="58"/>
                    <a:pt x="19" y="67"/>
                    <a:pt x="19" y="74"/>
                  </a:cubicBezTo>
                  <a:cubicBezTo>
                    <a:pt x="19" y="81"/>
                    <a:pt x="15" y="90"/>
                    <a:pt x="14" y="91"/>
                  </a:cubicBezTo>
                  <a:cubicBezTo>
                    <a:pt x="12" y="95"/>
                    <a:pt x="12" y="99"/>
                    <a:pt x="12" y="104"/>
                  </a:cubicBezTo>
                  <a:cubicBezTo>
                    <a:pt x="12" y="121"/>
                    <a:pt x="26" y="136"/>
                    <a:pt x="44" y="136"/>
                  </a:cubicBezTo>
                  <a:cubicBezTo>
                    <a:pt x="56" y="136"/>
                    <a:pt x="67" y="129"/>
                    <a:pt x="72" y="118"/>
                  </a:cubicBezTo>
                  <a:cubicBezTo>
                    <a:pt x="74" y="115"/>
                    <a:pt x="77" y="114"/>
                    <a:pt x="80" y="116"/>
                  </a:cubicBezTo>
                  <a:cubicBezTo>
                    <a:pt x="83" y="117"/>
                    <a:pt x="84" y="121"/>
                    <a:pt x="83" y="124"/>
                  </a:cubicBezTo>
                  <a:cubicBezTo>
                    <a:pt x="75" y="138"/>
                    <a:pt x="60" y="148"/>
                    <a:pt x="44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285729" y="5499760"/>
            <a:ext cx="242002" cy="209410"/>
            <a:chOff x="6573838" y="-420688"/>
            <a:chExt cx="471487" cy="407988"/>
          </a:xfrm>
          <a:solidFill>
            <a:schemeClr val="accent1"/>
          </a:solidFill>
        </p:grpSpPr>
        <p:sp>
          <p:nvSpPr>
            <p:cNvPr id="42" name="Freeform 50"/>
            <p:cNvSpPr/>
            <p:nvPr/>
          </p:nvSpPr>
          <p:spPr bwMode="auto">
            <a:xfrm>
              <a:off x="6638925" y="-420688"/>
              <a:ext cx="338137" cy="65088"/>
            </a:xfrm>
            <a:custGeom>
              <a:avLst/>
              <a:gdLst>
                <a:gd name="T0" fmla="*/ 7 w 160"/>
                <a:gd name="T1" fmla="*/ 30 h 31"/>
                <a:gd name="T2" fmla="*/ 2 w 160"/>
                <a:gd name="T3" fmla="*/ 27 h 31"/>
                <a:gd name="T4" fmla="*/ 4 w 160"/>
                <a:gd name="T5" fmla="*/ 19 h 31"/>
                <a:gd name="T6" fmla="*/ 80 w 160"/>
                <a:gd name="T7" fmla="*/ 0 h 31"/>
                <a:gd name="T8" fmla="*/ 157 w 160"/>
                <a:gd name="T9" fmla="*/ 19 h 31"/>
                <a:gd name="T10" fmla="*/ 159 w 160"/>
                <a:gd name="T11" fmla="*/ 27 h 31"/>
                <a:gd name="T12" fmla="*/ 151 w 160"/>
                <a:gd name="T13" fmla="*/ 29 h 31"/>
                <a:gd name="T14" fmla="*/ 80 w 160"/>
                <a:gd name="T15" fmla="*/ 12 h 31"/>
                <a:gd name="T16" fmla="*/ 10 w 160"/>
                <a:gd name="T17" fmla="*/ 29 h 31"/>
                <a:gd name="T18" fmla="*/ 7 w 160"/>
                <a:gd name="T1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31">
                  <a:moveTo>
                    <a:pt x="7" y="30"/>
                  </a:moveTo>
                  <a:cubicBezTo>
                    <a:pt x="5" y="30"/>
                    <a:pt x="3" y="29"/>
                    <a:pt x="2" y="27"/>
                  </a:cubicBezTo>
                  <a:cubicBezTo>
                    <a:pt x="0" y="24"/>
                    <a:pt x="1" y="20"/>
                    <a:pt x="4" y="19"/>
                  </a:cubicBezTo>
                  <a:cubicBezTo>
                    <a:pt x="25" y="6"/>
                    <a:pt x="52" y="0"/>
                    <a:pt x="80" y="0"/>
                  </a:cubicBezTo>
                  <a:cubicBezTo>
                    <a:pt x="109" y="0"/>
                    <a:pt x="136" y="6"/>
                    <a:pt x="157" y="19"/>
                  </a:cubicBezTo>
                  <a:cubicBezTo>
                    <a:pt x="160" y="20"/>
                    <a:pt x="160" y="24"/>
                    <a:pt x="159" y="27"/>
                  </a:cubicBezTo>
                  <a:cubicBezTo>
                    <a:pt x="157" y="30"/>
                    <a:pt x="153" y="31"/>
                    <a:pt x="151" y="29"/>
                  </a:cubicBezTo>
                  <a:cubicBezTo>
                    <a:pt x="132" y="18"/>
                    <a:pt x="107" y="12"/>
                    <a:pt x="80" y="12"/>
                  </a:cubicBezTo>
                  <a:cubicBezTo>
                    <a:pt x="54" y="12"/>
                    <a:pt x="29" y="18"/>
                    <a:pt x="10" y="29"/>
                  </a:cubicBezTo>
                  <a:cubicBezTo>
                    <a:pt x="9" y="30"/>
                    <a:pt x="8" y="30"/>
                    <a:pt x="7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51"/>
            <p:cNvSpPr/>
            <p:nvPr/>
          </p:nvSpPr>
          <p:spPr bwMode="auto">
            <a:xfrm>
              <a:off x="6573838" y="-385763"/>
              <a:ext cx="471487" cy="265113"/>
            </a:xfrm>
            <a:custGeom>
              <a:avLst/>
              <a:gdLst>
                <a:gd name="T0" fmla="*/ 158 w 223"/>
                <a:gd name="T1" fmla="*/ 125 h 125"/>
                <a:gd name="T2" fmla="*/ 131 w 223"/>
                <a:gd name="T3" fmla="*/ 119 h 125"/>
                <a:gd name="T4" fmla="*/ 111 w 223"/>
                <a:gd name="T5" fmla="*/ 114 h 125"/>
                <a:gd name="T6" fmla="*/ 92 w 223"/>
                <a:gd name="T7" fmla="*/ 119 h 125"/>
                <a:gd name="T8" fmla="*/ 65 w 223"/>
                <a:gd name="T9" fmla="*/ 125 h 125"/>
                <a:gd name="T10" fmla="*/ 0 w 223"/>
                <a:gd name="T11" fmla="*/ 60 h 125"/>
                <a:gd name="T12" fmla="*/ 35 w 223"/>
                <a:gd name="T13" fmla="*/ 2 h 125"/>
                <a:gd name="T14" fmla="*/ 44 w 223"/>
                <a:gd name="T15" fmla="*/ 4 h 125"/>
                <a:gd name="T16" fmla="*/ 41 w 223"/>
                <a:gd name="T17" fmla="*/ 12 h 125"/>
                <a:gd name="T18" fmla="*/ 12 w 223"/>
                <a:gd name="T19" fmla="*/ 60 h 125"/>
                <a:gd name="T20" fmla="*/ 65 w 223"/>
                <a:gd name="T21" fmla="*/ 113 h 125"/>
                <a:gd name="T22" fmla="*/ 87 w 223"/>
                <a:gd name="T23" fmla="*/ 108 h 125"/>
                <a:gd name="T24" fmla="*/ 111 w 223"/>
                <a:gd name="T25" fmla="*/ 102 h 125"/>
                <a:gd name="T26" fmla="*/ 136 w 223"/>
                <a:gd name="T27" fmla="*/ 108 h 125"/>
                <a:gd name="T28" fmla="*/ 158 w 223"/>
                <a:gd name="T29" fmla="*/ 113 h 125"/>
                <a:gd name="T30" fmla="*/ 211 w 223"/>
                <a:gd name="T31" fmla="*/ 60 h 125"/>
                <a:gd name="T32" fmla="*/ 182 w 223"/>
                <a:gd name="T33" fmla="*/ 12 h 125"/>
                <a:gd name="T34" fmla="*/ 179 w 223"/>
                <a:gd name="T35" fmla="*/ 4 h 125"/>
                <a:gd name="T36" fmla="*/ 187 w 223"/>
                <a:gd name="T37" fmla="*/ 1 h 125"/>
                <a:gd name="T38" fmla="*/ 223 w 223"/>
                <a:gd name="T39" fmla="*/ 60 h 125"/>
                <a:gd name="T40" fmla="*/ 158 w 223"/>
                <a:gd name="T41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3" h="125">
                  <a:moveTo>
                    <a:pt x="158" y="125"/>
                  </a:moveTo>
                  <a:cubicBezTo>
                    <a:pt x="148" y="125"/>
                    <a:pt x="139" y="123"/>
                    <a:pt x="131" y="119"/>
                  </a:cubicBezTo>
                  <a:cubicBezTo>
                    <a:pt x="128" y="118"/>
                    <a:pt x="118" y="114"/>
                    <a:pt x="111" y="114"/>
                  </a:cubicBezTo>
                  <a:cubicBezTo>
                    <a:pt x="105" y="114"/>
                    <a:pt x="95" y="118"/>
                    <a:pt x="92" y="119"/>
                  </a:cubicBezTo>
                  <a:cubicBezTo>
                    <a:pt x="83" y="123"/>
                    <a:pt x="74" y="125"/>
                    <a:pt x="65" y="125"/>
                  </a:cubicBezTo>
                  <a:cubicBezTo>
                    <a:pt x="29" y="125"/>
                    <a:pt x="0" y="95"/>
                    <a:pt x="0" y="60"/>
                  </a:cubicBezTo>
                  <a:cubicBezTo>
                    <a:pt x="0" y="35"/>
                    <a:pt x="14" y="13"/>
                    <a:pt x="35" y="2"/>
                  </a:cubicBezTo>
                  <a:cubicBezTo>
                    <a:pt x="38" y="0"/>
                    <a:pt x="42" y="1"/>
                    <a:pt x="44" y="4"/>
                  </a:cubicBezTo>
                  <a:cubicBezTo>
                    <a:pt x="45" y="7"/>
                    <a:pt x="44" y="11"/>
                    <a:pt x="41" y="12"/>
                  </a:cubicBezTo>
                  <a:cubicBezTo>
                    <a:pt x="23" y="21"/>
                    <a:pt x="12" y="39"/>
                    <a:pt x="12" y="60"/>
                  </a:cubicBezTo>
                  <a:cubicBezTo>
                    <a:pt x="12" y="89"/>
                    <a:pt x="36" y="113"/>
                    <a:pt x="65" y="113"/>
                  </a:cubicBezTo>
                  <a:cubicBezTo>
                    <a:pt x="73" y="113"/>
                    <a:pt x="80" y="111"/>
                    <a:pt x="87" y="108"/>
                  </a:cubicBezTo>
                  <a:cubicBezTo>
                    <a:pt x="88" y="108"/>
                    <a:pt x="101" y="102"/>
                    <a:pt x="111" y="102"/>
                  </a:cubicBezTo>
                  <a:cubicBezTo>
                    <a:pt x="122" y="102"/>
                    <a:pt x="135" y="108"/>
                    <a:pt x="136" y="108"/>
                  </a:cubicBezTo>
                  <a:cubicBezTo>
                    <a:pt x="143" y="111"/>
                    <a:pt x="150" y="113"/>
                    <a:pt x="158" y="113"/>
                  </a:cubicBezTo>
                  <a:cubicBezTo>
                    <a:pt x="187" y="113"/>
                    <a:pt x="211" y="89"/>
                    <a:pt x="211" y="60"/>
                  </a:cubicBezTo>
                  <a:cubicBezTo>
                    <a:pt x="211" y="39"/>
                    <a:pt x="200" y="21"/>
                    <a:pt x="182" y="12"/>
                  </a:cubicBezTo>
                  <a:cubicBezTo>
                    <a:pt x="179" y="11"/>
                    <a:pt x="178" y="7"/>
                    <a:pt x="179" y="4"/>
                  </a:cubicBezTo>
                  <a:cubicBezTo>
                    <a:pt x="181" y="1"/>
                    <a:pt x="184" y="0"/>
                    <a:pt x="187" y="1"/>
                  </a:cubicBezTo>
                  <a:cubicBezTo>
                    <a:pt x="209" y="13"/>
                    <a:pt x="223" y="35"/>
                    <a:pt x="223" y="60"/>
                  </a:cubicBezTo>
                  <a:cubicBezTo>
                    <a:pt x="223" y="95"/>
                    <a:pt x="194" y="125"/>
                    <a:pt x="158" y="1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52"/>
            <p:cNvSpPr/>
            <p:nvPr/>
          </p:nvSpPr>
          <p:spPr bwMode="auto">
            <a:xfrm>
              <a:off x="6848475" y="-165100"/>
              <a:ext cx="149225" cy="152400"/>
            </a:xfrm>
            <a:custGeom>
              <a:avLst/>
              <a:gdLst>
                <a:gd name="T0" fmla="*/ 65 w 71"/>
                <a:gd name="T1" fmla="*/ 72 h 72"/>
                <a:gd name="T2" fmla="*/ 58 w 71"/>
                <a:gd name="T3" fmla="*/ 72 h 72"/>
                <a:gd name="T4" fmla="*/ 53 w 71"/>
                <a:gd name="T5" fmla="*/ 70 h 72"/>
                <a:gd name="T6" fmla="*/ 2 w 71"/>
                <a:gd name="T7" fmla="*/ 16 h 72"/>
                <a:gd name="T8" fmla="*/ 3 w 71"/>
                <a:gd name="T9" fmla="*/ 7 h 72"/>
                <a:gd name="T10" fmla="*/ 11 w 71"/>
                <a:gd name="T11" fmla="*/ 7 h 72"/>
                <a:gd name="T12" fmla="*/ 58 w 71"/>
                <a:gd name="T13" fmla="*/ 57 h 72"/>
                <a:gd name="T14" fmla="*/ 52 w 71"/>
                <a:gd name="T15" fmla="*/ 7 h 72"/>
                <a:gd name="T16" fmla="*/ 57 w 71"/>
                <a:gd name="T17" fmla="*/ 1 h 72"/>
                <a:gd name="T18" fmla="*/ 64 w 71"/>
                <a:gd name="T19" fmla="*/ 6 h 72"/>
                <a:gd name="T20" fmla="*/ 71 w 71"/>
                <a:gd name="T21" fmla="*/ 65 h 72"/>
                <a:gd name="T22" fmla="*/ 70 w 71"/>
                <a:gd name="T23" fmla="*/ 70 h 72"/>
                <a:gd name="T24" fmla="*/ 65 w 71"/>
                <a:gd name="T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65" y="72"/>
                  </a:moveTo>
                  <a:cubicBezTo>
                    <a:pt x="58" y="72"/>
                    <a:pt x="58" y="72"/>
                    <a:pt x="58" y="72"/>
                  </a:cubicBezTo>
                  <a:cubicBezTo>
                    <a:pt x="56" y="72"/>
                    <a:pt x="54" y="71"/>
                    <a:pt x="53" y="7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3"/>
                    <a:pt x="0" y="9"/>
                    <a:pt x="3" y="7"/>
                  </a:cubicBezTo>
                  <a:cubicBezTo>
                    <a:pt x="5" y="5"/>
                    <a:pt x="9" y="5"/>
                    <a:pt x="11" y="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2" y="4"/>
                    <a:pt x="54" y="1"/>
                    <a:pt x="57" y="1"/>
                  </a:cubicBezTo>
                  <a:cubicBezTo>
                    <a:pt x="61" y="0"/>
                    <a:pt x="64" y="3"/>
                    <a:pt x="64" y="6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67"/>
                    <a:pt x="71" y="68"/>
                    <a:pt x="70" y="70"/>
                  </a:cubicBezTo>
                  <a:cubicBezTo>
                    <a:pt x="68" y="71"/>
                    <a:pt x="67" y="72"/>
                    <a:pt x="65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232851" y="5481834"/>
            <a:ext cx="245261" cy="245262"/>
            <a:chOff x="7896225" y="-458788"/>
            <a:chExt cx="477837" cy="477838"/>
          </a:xfrm>
          <a:solidFill>
            <a:schemeClr val="accent1"/>
          </a:solidFill>
        </p:grpSpPr>
        <p:sp>
          <p:nvSpPr>
            <p:cNvPr id="46" name="Freeform 53"/>
            <p:cNvSpPr>
              <a:spLocks noEditPoints="1"/>
            </p:cNvSpPr>
            <p:nvPr/>
          </p:nvSpPr>
          <p:spPr bwMode="auto">
            <a:xfrm>
              <a:off x="8107363" y="-458788"/>
              <a:ext cx="150812" cy="130175"/>
            </a:xfrm>
            <a:custGeom>
              <a:avLst/>
              <a:gdLst>
                <a:gd name="T0" fmla="*/ 27 w 71"/>
                <a:gd name="T1" fmla="*/ 62 h 62"/>
                <a:gd name="T2" fmla="*/ 11 w 71"/>
                <a:gd name="T3" fmla="*/ 56 h 62"/>
                <a:gd name="T4" fmla="*/ 17 w 71"/>
                <a:gd name="T5" fmla="*/ 12 h 62"/>
                <a:gd name="T6" fmla="*/ 44 w 71"/>
                <a:gd name="T7" fmla="*/ 0 h 62"/>
                <a:gd name="T8" fmla="*/ 61 w 71"/>
                <a:gd name="T9" fmla="*/ 6 h 62"/>
                <a:gd name="T10" fmla="*/ 54 w 71"/>
                <a:gd name="T11" fmla="*/ 49 h 62"/>
                <a:gd name="T12" fmla="*/ 27 w 71"/>
                <a:gd name="T13" fmla="*/ 62 h 62"/>
                <a:gd name="T14" fmla="*/ 44 w 71"/>
                <a:gd name="T15" fmla="*/ 12 h 62"/>
                <a:gd name="T16" fmla="*/ 26 w 71"/>
                <a:gd name="T17" fmla="*/ 21 h 62"/>
                <a:gd name="T18" fmla="*/ 19 w 71"/>
                <a:gd name="T19" fmla="*/ 47 h 62"/>
                <a:gd name="T20" fmla="*/ 27 w 71"/>
                <a:gd name="T21" fmla="*/ 50 h 62"/>
                <a:gd name="T22" fmla="*/ 46 w 71"/>
                <a:gd name="T23" fmla="*/ 41 h 62"/>
                <a:gd name="T24" fmla="*/ 52 w 71"/>
                <a:gd name="T25" fmla="*/ 14 h 62"/>
                <a:gd name="T26" fmla="*/ 44 w 71"/>
                <a:gd name="T27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62">
                  <a:moveTo>
                    <a:pt x="27" y="62"/>
                  </a:moveTo>
                  <a:cubicBezTo>
                    <a:pt x="21" y="62"/>
                    <a:pt x="15" y="60"/>
                    <a:pt x="11" y="56"/>
                  </a:cubicBezTo>
                  <a:cubicBezTo>
                    <a:pt x="0" y="45"/>
                    <a:pt x="3" y="26"/>
                    <a:pt x="17" y="12"/>
                  </a:cubicBezTo>
                  <a:cubicBezTo>
                    <a:pt x="25" y="4"/>
                    <a:pt x="35" y="0"/>
                    <a:pt x="44" y="0"/>
                  </a:cubicBezTo>
                  <a:cubicBezTo>
                    <a:pt x="51" y="0"/>
                    <a:pt x="56" y="2"/>
                    <a:pt x="61" y="6"/>
                  </a:cubicBezTo>
                  <a:cubicBezTo>
                    <a:pt x="71" y="16"/>
                    <a:pt x="68" y="35"/>
                    <a:pt x="54" y="49"/>
                  </a:cubicBezTo>
                  <a:cubicBezTo>
                    <a:pt x="46" y="57"/>
                    <a:pt x="36" y="62"/>
                    <a:pt x="27" y="62"/>
                  </a:cubicBezTo>
                  <a:close/>
                  <a:moveTo>
                    <a:pt x="44" y="12"/>
                  </a:moveTo>
                  <a:cubicBezTo>
                    <a:pt x="38" y="12"/>
                    <a:pt x="31" y="15"/>
                    <a:pt x="26" y="21"/>
                  </a:cubicBezTo>
                  <a:cubicBezTo>
                    <a:pt x="17" y="29"/>
                    <a:pt x="14" y="42"/>
                    <a:pt x="19" y="47"/>
                  </a:cubicBezTo>
                  <a:cubicBezTo>
                    <a:pt x="22" y="49"/>
                    <a:pt x="25" y="50"/>
                    <a:pt x="27" y="50"/>
                  </a:cubicBezTo>
                  <a:cubicBezTo>
                    <a:pt x="33" y="50"/>
                    <a:pt x="40" y="47"/>
                    <a:pt x="46" y="41"/>
                  </a:cubicBezTo>
                  <a:cubicBezTo>
                    <a:pt x="55" y="32"/>
                    <a:pt x="58" y="20"/>
                    <a:pt x="52" y="14"/>
                  </a:cubicBezTo>
                  <a:cubicBezTo>
                    <a:pt x="50" y="12"/>
                    <a:pt x="47" y="12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4"/>
            <p:cNvSpPr/>
            <p:nvPr/>
          </p:nvSpPr>
          <p:spPr bwMode="auto">
            <a:xfrm>
              <a:off x="7896225" y="-363538"/>
              <a:ext cx="258762" cy="255588"/>
            </a:xfrm>
            <a:custGeom>
              <a:avLst/>
              <a:gdLst>
                <a:gd name="T0" fmla="*/ 6 w 122"/>
                <a:gd name="T1" fmla="*/ 121 h 121"/>
                <a:gd name="T2" fmla="*/ 0 w 122"/>
                <a:gd name="T3" fmla="*/ 115 h 121"/>
                <a:gd name="T4" fmla="*/ 6 w 122"/>
                <a:gd name="T5" fmla="*/ 109 h 121"/>
                <a:gd name="T6" fmla="*/ 50 w 122"/>
                <a:gd name="T7" fmla="*/ 66 h 121"/>
                <a:gd name="T8" fmla="*/ 93 w 122"/>
                <a:gd name="T9" fmla="*/ 16 h 121"/>
                <a:gd name="T10" fmla="*/ 101 w 122"/>
                <a:gd name="T11" fmla="*/ 12 h 121"/>
                <a:gd name="T12" fmla="*/ 110 w 122"/>
                <a:gd name="T13" fmla="*/ 3 h 121"/>
                <a:gd name="T14" fmla="*/ 119 w 122"/>
                <a:gd name="T15" fmla="*/ 2 h 121"/>
                <a:gd name="T16" fmla="*/ 120 w 122"/>
                <a:gd name="T17" fmla="*/ 10 h 121"/>
                <a:gd name="T18" fmla="*/ 109 w 122"/>
                <a:gd name="T19" fmla="*/ 21 h 121"/>
                <a:gd name="T20" fmla="*/ 98 w 122"/>
                <a:gd name="T21" fmla="*/ 26 h 121"/>
                <a:gd name="T22" fmla="*/ 62 w 122"/>
                <a:gd name="T23" fmla="*/ 66 h 121"/>
                <a:gd name="T24" fmla="*/ 6 w 122"/>
                <a:gd name="T25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" h="121">
                  <a:moveTo>
                    <a:pt x="6" y="121"/>
                  </a:moveTo>
                  <a:cubicBezTo>
                    <a:pt x="3" y="121"/>
                    <a:pt x="0" y="118"/>
                    <a:pt x="0" y="115"/>
                  </a:cubicBezTo>
                  <a:cubicBezTo>
                    <a:pt x="0" y="112"/>
                    <a:pt x="3" y="109"/>
                    <a:pt x="6" y="109"/>
                  </a:cubicBezTo>
                  <a:cubicBezTo>
                    <a:pt x="15" y="109"/>
                    <a:pt x="50" y="96"/>
                    <a:pt x="50" y="66"/>
                  </a:cubicBezTo>
                  <a:cubicBezTo>
                    <a:pt x="50" y="35"/>
                    <a:pt x="78" y="22"/>
                    <a:pt x="93" y="16"/>
                  </a:cubicBezTo>
                  <a:cubicBezTo>
                    <a:pt x="97" y="14"/>
                    <a:pt x="100" y="13"/>
                    <a:pt x="101" y="12"/>
                  </a:cubicBezTo>
                  <a:cubicBezTo>
                    <a:pt x="106" y="8"/>
                    <a:pt x="110" y="3"/>
                    <a:pt x="110" y="3"/>
                  </a:cubicBezTo>
                  <a:cubicBezTo>
                    <a:pt x="112" y="0"/>
                    <a:pt x="116" y="0"/>
                    <a:pt x="119" y="2"/>
                  </a:cubicBezTo>
                  <a:cubicBezTo>
                    <a:pt x="121" y="4"/>
                    <a:pt x="122" y="7"/>
                    <a:pt x="120" y="10"/>
                  </a:cubicBezTo>
                  <a:cubicBezTo>
                    <a:pt x="120" y="10"/>
                    <a:pt x="115" y="17"/>
                    <a:pt x="109" y="21"/>
                  </a:cubicBezTo>
                  <a:cubicBezTo>
                    <a:pt x="106" y="23"/>
                    <a:pt x="103" y="25"/>
                    <a:pt x="98" y="26"/>
                  </a:cubicBezTo>
                  <a:cubicBezTo>
                    <a:pt x="84" y="33"/>
                    <a:pt x="62" y="43"/>
                    <a:pt x="62" y="66"/>
                  </a:cubicBezTo>
                  <a:cubicBezTo>
                    <a:pt x="62" y="104"/>
                    <a:pt x="20" y="121"/>
                    <a:pt x="6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55"/>
            <p:cNvSpPr>
              <a:spLocks noEditPoints="1"/>
            </p:cNvSpPr>
            <p:nvPr/>
          </p:nvSpPr>
          <p:spPr bwMode="auto">
            <a:xfrm>
              <a:off x="8239125" y="-331788"/>
              <a:ext cx="134937" cy="130175"/>
            </a:xfrm>
            <a:custGeom>
              <a:avLst/>
              <a:gdLst>
                <a:gd name="T0" fmla="*/ 23 w 64"/>
                <a:gd name="T1" fmla="*/ 62 h 62"/>
                <a:gd name="T2" fmla="*/ 7 w 64"/>
                <a:gd name="T3" fmla="*/ 56 h 62"/>
                <a:gd name="T4" fmla="*/ 1 w 64"/>
                <a:gd name="T5" fmla="*/ 34 h 62"/>
                <a:gd name="T6" fmla="*/ 13 w 64"/>
                <a:gd name="T7" fmla="*/ 12 h 62"/>
                <a:gd name="T8" fmla="*/ 40 w 64"/>
                <a:gd name="T9" fmla="*/ 0 h 62"/>
                <a:gd name="T10" fmla="*/ 57 w 64"/>
                <a:gd name="T11" fmla="*/ 6 h 62"/>
                <a:gd name="T12" fmla="*/ 62 w 64"/>
                <a:gd name="T13" fmla="*/ 27 h 62"/>
                <a:gd name="T14" fmla="*/ 50 w 64"/>
                <a:gd name="T15" fmla="*/ 49 h 62"/>
                <a:gd name="T16" fmla="*/ 23 w 64"/>
                <a:gd name="T17" fmla="*/ 62 h 62"/>
                <a:gd name="T18" fmla="*/ 40 w 64"/>
                <a:gd name="T19" fmla="*/ 12 h 62"/>
                <a:gd name="T20" fmla="*/ 22 w 64"/>
                <a:gd name="T21" fmla="*/ 21 h 62"/>
                <a:gd name="T22" fmla="*/ 13 w 64"/>
                <a:gd name="T23" fmla="*/ 36 h 62"/>
                <a:gd name="T24" fmla="*/ 15 w 64"/>
                <a:gd name="T25" fmla="*/ 47 h 62"/>
                <a:gd name="T26" fmla="*/ 23 w 64"/>
                <a:gd name="T27" fmla="*/ 50 h 62"/>
                <a:gd name="T28" fmla="*/ 42 w 64"/>
                <a:gd name="T29" fmla="*/ 41 h 62"/>
                <a:gd name="T30" fmla="*/ 51 w 64"/>
                <a:gd name="T31" fmla="*/ 25 h 62"/>
                <a:gd name="T32" fmla="*/ 48 w 64"/>
                <a:gd name="T33" fmla="*/ 14 h 62"/>
                <a:gd name="T34" fmla="*/ 40 w 64"/>
                <a:gd name="T35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62">
                  <a:moveTo>
                    <a:pt x="23" y="62"/>
                  </a:moveTo>
                  <a:cubicBezTo>
                    <a:pt x="17" y="62"/>
                    <a:pt x="11" y="60"/>
                    <a:pt x="7" y="56"/>
                  </a:cubicBezTo>
                  <a:cubicBezTo>
                    <a:pt x="2" y="50"/>
                    <a:pt x="0" y="43"/>
                    <a:pt x="1" y="34"/>
                  </a:cubicBezTo>
                  <a:cubicBezTo>
                    <a:pt x="2" y="26"/>
                    <a:pt x="7" y="19"/>
                    <a:pt x="13" y="12"/>
                  </a:cubicBezTo>
                  <a:cubicBezTo>
                    <a:pt x="21" y="4"/>
                    <a:pt x="31" y="0"/>
                    <a:pt x="40" y="0"/>
                  </a:cubicBezTo>
                  <a:cubicBezTo>
                    <a:pt x="47" y="0"/>
                    <a:pt x="53" y="2"/>
                    <a:pt x="57" y="6"/>
                  </a:cubicBezTo>
                  <a:cubicBezTo>
                    <a:pt x="62" y="11"/>
                    <a:pt x="64" y="19"/>
                    <a:pt x="62" y="27"/>
                  </a:cubicBezTo>
                  <a:cubicBezTo>
                    <a:pt x="61" y="35"/>
                    <a:pt x="57" y="43"/>
                    <a:pt x="50" y="49"/>
                  </a:cubicBezTo>
                  <a:cubicBezTo>
                    <a:pt x="42" y="57"/>
                    <a:pt x="32" y="62"/>
                    <a:pt x="23" y="62"/>
                  </a:cubicBezTo>
                  <a:close/>
                  <a:moveTo>
                    <a:pt x="40" y="12"/>
                  </a:moveTo>
                  <a:cubicBezTo>
                    <a:pt x="34" y="12"/>
                    <a:pt x="27" y="15"/>
                    <a:pt x="22" y="21"/>
                  </a:cubicBezTo>
                  <a:cubicBezTo>
                    <a:pt x="17" y="25"/>
                    <a:pt x="14" y="31"/>
                    <a:pt x="13" y="36"/>
                  </a:cubicBezTo>
                  <a:cubicBezTo>
                    <a:pt x="12" y="39"/>
                    <a:pt x="12" y="44"/>
                    <a:pt x="15" y="47"/>
                  </a:cubicBezTo>
                  <a:cubicBezTo>
                    <a:pt x="18" y="50"/>
                    <a:pt x="21" y="50"/>
                    <a:pt x="23" y="50"/>
                  </a:cubicBezTo>
                  <a:cubicBezTo>
                    <a:pt x="29" y="50"/>
                    <a:pt x="36" y="47"/>
                    <a:pt x="42" y="41"/>
                  </a:cubicBezTo>
                  <a:cubicBezTo>
                    <a:pt x="47" y="36"/>
                    <a:pt x="50" y="31"/>
                    <a:pt x="51" y="25"/>
                  </a:cubicBezTo>
                  <a:cubicBezTo>
                    <a:pt x="51" y="23"/>
                    <a:pt x="51" y="18"/>
                    <a:pt x="48" y="14"/>
                  </a:cubicBezTo>
                  <a:cubicBezTo>
                    <a:pt x="46" y="12"/>
                    <a:pt x="43" y="12"/>
                    <a:pt x="4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6"/>
            <p:cNvSpPr/>
            <p:nvPr/>
          </p:nvSpPr>
          <p:spPr bwMode="auto">
            <a:xfrm>
              <a:off x="8018463" y="-236538"/>
              <a:ext cx="258762" cy="255588"/>
            </a:xfrm>
            <a:custGeom>
              <a:avLst/>
              <a:gdLst>
                <a:gd name="T0" fmla="*/ 6 w 122"/>
                <a:gd name="T1" fmla="*/ 121 h 121"/>
                <a:gd name="T2" fmla="*/ 0 w 122"/>
                <a:gd name="T3" fmla="*/ 115 h 121"/>
                <a:gd name="T4" fmla="*/ 6 w 122"/>
                <a:gd name="T5" fmla="*/ 109 h 121"/>
                <a:gd name="T6" fmla="*/ 32 w 122"/>
                <a:gd name="T7" fmla="*/ 98 h 121"/>
                <a:gd name="T8" fmla="*/ 50 w 122"/>
                <a:gd name="T9" fmla="*/ 66 h 121"/>
                <a:gd name="T10" fmla="*/ 93 w 122"/>
                <a:gd name="T11" fmla="*/ 16 h 121"/>
                <a:gd name="T12" fmla="*/ 102 w 122"/>
                <a:gd name="T13" fmla="*/ 12 h 121"/>
                <a:gd name="T14" fmla="*/ 110 w 122"/>
                <a:gd name="T15" fmla="*/ 3 h 121"/>
                <a:gd name="T16" fmla="*/ 119 w 122"/>
                <a:gd name="T17" fmla="*/ 2 h 121"/>
                <a:gd name="T18" fmla="*/ 120 w 122"/>
                <a:gd name="T19" fmla="*/ 10 h 121"/>
                <a:gd name="T20" fmla="*/ 109 w 122"/>
                <a:gd name="T21" fmla="*/ 21 h 121"/>
                <a:gd name="T22" fmla="*/ 98 w 122"/>
                <a:gd name="T23" fmla="*/ 27 h 121"/>
                <a:gd name="T24" fmla="*/ 62 w 122"/>
                <a:gd name="T25" fmla="*/ 66 h 121"/>
                <a:gd name="T26" fmla="*/ 39 w 122"/>
                <a:gd name="T27" fmla="*/ 108 h 121"/>
                <a:gd name="T28" fmla="*/ 6 w 122"/>
                <a:gd name="T2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21">
                  <a:moveTo>
                    <a:pt x="6" y="121"/>
                  </a:moveTo>
                  <a:cubicBezTo>
                    <a:pt x="3" y="121"/>
                    <a:pt x="0" y="118"/>
                    <a:pt x="0" y="115"/>
                  </a:cubicBezTo>
                  <a:cubicBezTo>
                    <a:pt x="0" y="112"/>
                    <a:pt x="3" y="109"/>
                    <a:pt x="6" y="109"/>
                  </a:cubicBezTo>
                  <a:cubicBezTo>
                    <a:pt x="11" y="109"/>
                    <a:pt x="22" y="106"/>
                    <a:pt x="32" y="98"/>
                  </a:cubicBezTo>
                  <a:cubicBezTo>
                    <a:pt x="40" y="92"/>
                    <a:pt x="50" y="82"/>
                    <a:pt x="50" y="66"/>
                  </a:cubicBezTo>
                  <a:cubicBezTo>
                    <a:pt x="50" y="35"/>
                    <a:pt x="78" y="22"/>
                    <a:pt x="93" y="16"/>
                  </a:cubicBezTo>
                  <a:cubicBezTo>
                    <a:pt x="97" y="14"/>
                    <a:pt x="100" y="13"/>
                    <a:pt x="102" y="12"/>
                  </a:cubicBezTo>
                  <a:cubicBezTo>
                    <a:pt x="106" y="8"/>
                    <a:pt x="110" y="3"/>
                    <a:pt x="110" y="3"/>
                  </a:cubicBezTo>
                  <a:cubicBezTo>
                    <a:pt x="112" y="0"/>
                    <a:pt x="116" y="0"/>
                    <a:pt x="119" y="2"/>
                  </a:cubicBezTo>
                  <a:cubicBezTo>
                    <a:pt x="121" y="4"/>
                    <a:pt x="122" y="7"/>
                    <a:pt x="120" y="10"/>
                  </a:cubicBezTo>
                  <a:cubicBezTo>
                    <a:pt x="120" y="10"/>
                    <a:pt x="115" y="17"/>
                    <a:pt x="109" y="21"/>
                  </a:cubicBezTo>
                  <a:cubicBezTo>
                    <a:pt x="106" y="23"/>
                    <a:pt x="103" y="25"/>
                    <a:pt x="98" y="27"/>
                  </a:cubicBezTo>
                  <a:cubicBezTo>
                    <a:pt x="84" y="33"/>
                    <a:pt x="62" y="43"/>
                    <a:pt x="62" y="66"/>
                  </a:cubicBezTo>
                  <a:cubicBezTo>
                    <a:pt x="62" y="87"/>
                    <a:pt x="49" y="100"/>
                    <a:pt x="39" y="108"/>
                  </a:cubicBezTo>
                  <a:cubicBezTo>
                    <a:pt x="27" y="117"/>
                    <a:pt x="14" y="121"/>
                    <a:pt x="6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更多模板请关注：亮亮图文旗舰店https://liangliangtuwen.tmall.com">
  <a:themeElements>
    <a:clrScheme name="2016医疗">
      <a:dk1>
        <a:sysClr val="windowText" lastClr="000000"/>
      </a:dk1>
      <a:lt1>
        <a:sysClr val="window" lastClr="FFFFFF"/>
      </a:lt1>
      <a:dk2>
        <a:srgbClr val="000000"/>
      </a:dk2>
      <a:lt2>
        <a:srgbClr val="DFE3E5"/>
      </a:lt2>
      <a:accent1>
        <a:srgbClr val="0E7FB7"/>
      </a:accent1>
      <a:accent2>
        <a:srgbClr val="2683C6"/>
      </a:accent2>
      <a:accent3>
        <a:srgbClr val="4BACC6"/>
      </a:accent3>
      <a:accent4>
        <a:srgbClr val="44BFA3"/>
      </a:accent4>
      <a:accent5>
        <a:srgbClr val="0E7FB7"/>
      </a:accent5>
      <a:accent6>
        <a:srgbClr val="B9D51F"/>
      </a:accent6>
      <a:hlink>
        <a:srgbClr val="44BFA3"/>
      </a:hlink>
      <a:folHlink>
        <a:srgbClr val="B9D51F"/>
      </a:folHlink>
    </a:clrScheme>
    <a:fontScheme name="自定义 3">
      <a:majorFont>
        <a:latin typeface="DINPro-Medium"/>
        <a:ea typeface="方正兰亭中黑_GBK"/>
        <a:cs typeface=""/>
      </a:majorFont>
      <a:minorFont>
        <a:latin typeface="DIN Light"/>
        <a:ea typeface="方正兰亭准黑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0">
          <a:gsLst>
            <a:gs pos="0">
              <a:schemeClr val="accent1"/>
            </a:gs>
            <a:gs pos="100000">
              <a:schemeClr val="accent4"/>
            </a:gs>
            <a:gs pos="53000">
              <a:schemeClr val="accent3"/>
            </a:gs>
          </a:gsLst>
          <a:lin ang="2700000" scaled="1"/>
          <a:tileRect/>
        </a:gradFill>
        <a:ln>
          <a:noFill/>
        </a:ln>
      </a:spPr>
      <a:bodyPr vert="horz" wrap="square" lIns="91440" tIns="45720" rIns="91440" bIns="45720" numCol="1" anchor="t" anchorCtr="0" compatLnSpc="1"/>
      <a:lstStyle>
        <a:defPPr>
          <a:defRPr sz="1400">
            <a:solidFill>
              <a:schemeClr val="tx1"/>
            </a:solidFill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4077</Words>
  <Application>WPS 演示</Application>
  <PresentationFormat>宽屏</PresentationFormat>
  <Paragraphs>483</Paragraphs>
  <Slides>36</Slides>
  <Notes>36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36</vt:i4>
      </vt:variant>
    </vt:vector>
  </HeadingPairs>
  <TitlesOfParts>
    <vt:vector size="55" baseType="lpstr">
      <vt:lpstr>Arial</vt:lpstr>
      <vt:lpstr>宋体</vt:lpstr>
      <vt:lpstr>Wingdings</vt:lpstr>
      <vt:lpstr>方正兰亭黑简体</vt:lpstr>
      <vt:lpstr>DIN Light</vt:lpstr>
      <vt:lpstr>Segoe Print</vt:lpstr>
      <vt:lpstr>方正兰亭中黑_GBK</vt:lpstr>
      <vt:lpstr>DINPro-Medium</vt:lpstr>
      <vt:lpstr>方正兰亭准黑_GBK</vt:lpstr>
      <vt:lpstr>微软雅黑</vt:lpstr>
      <vt:lpstr>Arial Unicode MS</vt:lpstr>
      <vt:lpstr>等线</vt:lpstr>
      <vt:lpstr>Open Sans</vt:lpstr>
      <vt:lpstr>方正兰亭细黑_GBK</vt:lpstr>
      <vt:lpstr>黑体</vt:lpstr>
      <vt:lpstr>更多模板请关注：亮亮图文旗舰店https://liangliangtuwen.tmall.com</vt:lpstr>
      <vt:lpstr>Photoshop.Image.16</vt:lpstr>
      <vt:lpstr>Photoshop.Image.16</vt:lpstr>
      <vt:lpstr>Photoshop.Image.16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更多模版：亮亮图文旗舰店https://liangliangtuwen.tmall.com</dc:subject>
  <dc:creator/>
  <dc:description>更多模版：亮亮图文旗舰店https://liangliangtuwen.tmall.com</dc:description>
  <cp:lastModifiedBy>Administrator</cp:lastModifiedBy>
  <cp:revision>43</cp:revision>
  <dcterms:created xsi:type="dcterms:W3CDTF">2016-07-16T03:49:00Z</dcterms:created>
  <dcterms:modified xsi:type="dcterms:W3CDTF">2017-12-08T06:36:33Z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