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1"/>
  </p:handoutMasterIdLst>
  <p:sldIdLst>
    <p:sldId id="257" r:id="rId3"/>
    <p:sldId id="258" r:id="rId5"/>
    <p:sldId id="259" r:id="rId6"/>
    <p:sldId id="286" r:id="rId7"/>
    <p:sldId id="264" r:id="rId8"/>
    <p:sldId id="281" r:id="rId9"/>
    <p:sldId id="295" r:id="rId10"/>
    <p:sldId id="278" r:id="rId11"/>
    <p:sldId id="265" r:id="rId12"/>
    <p:sldId id="284" r:id="rId13"/>
    <p:sldId id="289" r:id="rId14"/>
    <p:sldId id="283" r:id="rId15"/>
    <p:sldId id="294" r:id="rId16"/>
    <p:sldId id="285" r:id="rId17"/>
    <p:sldId id="270" r:id="rId18"/>
    <p:sldId id="291" r:id="rId19"/>
    <p:sldId id="261" r:id="rId20"/>
    <p:sldId id="260" r:id="rId21"/>
    <p:sldId id="263" r:id="rId22"/>
    <p:sldId id="288" r:id="rId23"/>
    <p:sldId id="274" r:id="rId24"/>
    <p:sldId id="292" r:id="rId25"/>
    <p:sldId id="293" r:id="rId26"/>
    <p:sldId id="272" r:id="rId27"/>
    <p:sldId id="290" r:id="rId28"/>
    <p:sldId id="277" r:id="rId29"/>
    <p:sldId id="280"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D9D9"/>
    <a:srgbClr val="FEFFFF"/>
    <a:srgbClr val="830709"/>
    <a:srgbClr val="FFFFFF"/>
    <a:srgbClr val="E9718C"/>
    <a:srgbClr val="4296B4"/>
    <a:srgbClr val="5CA9C4"/>
    <a:srgbClr val="4D4D4D"/>
    <a:srgbClr val="BFE436"/>
    <a:srgbClr val="0084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更多模板请关注：亮亮图文旗舰店https://liangliangtuwen.tmall.com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accent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236073" y="3829354"/>
            <a:ext cx="5105292" cy="798734"/>
          </a:xfrm>
          <a:noFill/>
        </p:spPr>
        <p:txBody>
          <a:bodyPr>
            <a:normAutofit/>
          </a:bodyPr>
          <a:lstStyle>
            <a:lvl1pPr marL="0" indent="0" algn="ctr">
              <a:lnSpc>
                <a:spcPct val="150000"/>
              </a:lnSpc>
              <a:buNone/>
              <a:defRPr sz="2000">
                <a:solidFill>
                  <a:srgbClr val="FE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221674" y="788695"/>
            <a:ext cx="5126182" cy="2716500"/>
          </a:xfrm>
          <a:noFill/>
        </p:spPr>
        <p:txBody>
          <a:bodyPr anchor="ctr">
            <a:normAutofit/>
          </a:bodyPr>
          <a:lstStyle>
            <a:lvl1pPr algn="ctr">
              <a:lnSpc>
                <a:spcPct val="150000"/>
              </a:lnSpc>
              <a:defRPr sz="4400" b="1" i="0">
                <a:ln>
                  <a:solidFill>
                    <a:schemeClr val="accent1"/>
                  </a:solidFill>
                </a:ln>
                <a:solidFill>
                  <a:srgbClr val="FFFFFF"/>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2" name="Title 1"/>
          <p:cNvSpPr>
            <a:spLocks noGrp="1"/>
          </p:cNvSpPr>
          <p:nvPr userDrawn="1">
            <p:ph type="title"/>
          </p:nvPr>
        </p:nvSpPr>
        <p:spPr>
          <a:xfrm>
            <a:off x="237306" y="1257809"/>
            <a:ext cx="5138257" cy="2885530"/>
          </a:xfrm>
        </p:spPr>
        <p:txBody>
          <a:bodyPr anchor="ctr"/>
          <a:lstStyle>
            <a:lvl1pPr algn="ctr">
              <a:lnSpc>
                <a:spcPct val="150000"/>
              </a:lnSpc>
              <a:defRPr sz="4400" b="1">
                <a:ln w="3175">
                  <a:solidFill>
                    <a:schemeClr val="accent1"/>
                  </a:solidFill>
                </a:ln>
                <a:solidFill>
                  <a:srgbClr val="FEFFFF"/>
                </a:solidFill>
                <a:effectLst/>
              </a:defRPr>
            </a:lvl1pPr>
          </a:lstStyle>
          <a:p>
            <a:r>
              <a:rPr lang="zh-CN" altLang="en-US" dirty="0"/>
              <a:t>单击此处编辑母版标题样式</a:t>
            </a:r>
            <a:endParaRPr lang="en-US" dirty="0"/>
          </a:p>
        </p:txBody>
      </p:sp>
      <p:sp>
        <p:nvSpPr>
          <p:cNvPr id="3" name="Text Placeholder 2"/>
          <p:cNvSpPr>
            <a:spLocks noGrp="1"/>
          </p:cNvSpPr>
          <p:nvPr userDrawn="1">
            <p:ph type="body" idx="1" hasCustomPrompt="1"/>
          </p:nvPr>
        </p:nvSpPr>
        <p:spPr>
          <a:xfrm>
            <a:off x="339114" y="4279864"/>
            <a:ext cx="4926656" cy="917032"/>
          </a:xfrm>
        </p:spPr>
        <p:txBody>
          <a:bodyPr/>
          <a:lstStyle>
            <a:lvl1pPr marL="0" indent="0" algn="ctr">
              <a:lnSpc>
                <a:spcPct val="150000"/>
              </a:lnSpc>
              <a:buNone/>
              <a:defRPr sz="2400">
                <a:ln>
                  <a:noFill/>
                </a:ln>
                <a:solidFill>
                  <a:srgbClr val="FEFFF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编辑母版文本样式</a:t>
            </a:r>
            <a:endParaRPr lang="zh-CN" altLang="en-US" dirty="0"/>
          </a:p>
        </p:txBody>
      </p:sp>
      <p:sp>
        <p:nvSpPr>
          <p:cNvPr id="11" name="Date Placeholder 3"/>
          <p:cNvSpPr>
            <a:spLocks noGrp="1"/>
          </p:cNvSpPr>
          <p:nvPr userDrawn="1">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userDrawn="1">
            <p:ph type="ftr" sz="quarter" idx="11"/>
          </p:nvPr>
        </p:nvSpPr>
        <p:spPr/>
        <p:txBody>
          <a:bodyPr/>
          <a:lstStyle>
            <a:lvl1pPr>
              <a:defRPr/>
            </a:lvl1pPr>
          </a:lstStyle>
          <a:p>
            <a:endParaRPr lang="zh-CN" altLang="en-US"/>
          </a:p>
        </p:txBody>
      </p:sp>
      <p:sp>
        <p:nvSpPr>
          <p:cNvPr id="13" name="Slide Number Placeholder 5"/>
          <p:cNvSpPr>
            <a:spLocks noGrp="1"/>
          </p:cNvSpPr>
          <p:nvPr userDrawn="1">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6" name="矩形 5"/>
          <p:cNvSpPr/>
          <p:nvPr userDrawn="1"/>
        </p:nvSpPr>
        <p:spPr>
          <a:xfrm>
            <a:off x="0" y="0"/>
            <a:ext cx="12192000" cy="6858000"/>
          </a:xfrm>
          <a:prstGeom prst="rect">
            <a:avLst/>
          </a:prstGeom>
          <a:solidFill>
            <a:srgbClr val="E9D9D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338263"/>
            <a:ext cx="10680700" cy="501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1077120" y="213130"/>
            <a:ext cx="10037761"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lnSpc>
          <a:spcPct val="90000"/>
        </a:lnSpc>
        <a:spcBef>
          <a:spcPct val="0"/>
        </a:spcBef>
        <a:spcAft>
          <a:spcPct val="0"/>
        </a:spcAft>
        <a:defRPr sz="3600" kern="1200">
          <a:solidFill>
            <a:schemeClr val="accent1">
              <a:lumMod val="20000"/>
              <a:lumOff val="80000"/>
            </a:schemeClr>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slide" Target="slide3.xml"/><Relationship Id="rId14" Type="http://schemas.openxmlformats.org/officeDocument/2006/relationships/slideLayout" Target="../slideLayouts/slideLayout7.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4.xml"/><Relationship Id="rId1" Type="http://schemas.openxmlformats.org/officeDocument/2006/relationships/tags" Target="../tags/tag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6.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normAutofit/>
          </a:bodyPr>
          <a:lstStyle/>
          <a:p>
            <a:r>
              <a:rPr lang="zh-CN" altLang="en-US" dirty="0">
                <a:latin typeface="微软雅黑" panose="020B0503020204020204" pitchFamily="34" charset="-122"/>
                <a:ea typeface="微软雅黑" panose="020B0503020204020204" pitchFamily="34" charset="-122"/>
              </a:rPr>
              <a:t>血液研究中心          日期：</a:t>
            </a:r>
            <a:r>
              <a:rPr lang="en-US" altLang="zh-CN" dirty="0">
                <a:latin typeface="微软雅黑" panose="020B0503020204020204" pitchFamily="34" charset="-122"/>
                <a:ea typeface="微软雅黑" panose="020B0503020204020204" pitchFamily="34" charset="-122"/>
              </a:rPr>
              <a:t>20xx</a:t>
            </a:r>
            <a:r>
              <a:rPr lang="en-US" altLang="zh-CN" dirty="0">
                <a:latin typeface="微软雅黑" panose="020B0503020204020204" pitchFamily="34" charset="-122"/>
                <a:ea typeface="微软雅黑" panose="020B0503020204020204" pitchFamily="34" charset="-122"/>
              </a:rPr>
              <a:t>-12-30</a:t>
            </a:r>
            <a:endParaRPr lang="en-US" altLang="zh-CN" dirty="0">
              <a:latin typeface="微软雅黑" panose="020B0503020204020204" pitchFamily="34" charset="-122"/>
              <a:ea typeface="微软雅黑" panose="020B0503020204020204" pitchFamily="34" charset="-122"/>
            </a:endParaRPr>
          </a:p>
        </p:txBody>
      </p:sp>
      <p:sp>
        <p:nvSpPr>
          <p:cNvPr id="6146" name="标题 5"/>
          <p:cNvSpPr>
            <a:spLocks noGrp="1"/>
          </p:cNvSpPr>
          <p:nvPr>
            <p:ph type="ctrTitle"/>
          </p:nvPr>
        </p:nvSpPr>
        <p:spPr/>
        <p:txBody>
          <a:bodyPr>
            <a:normAutofit/>
          </a:bodyPr>
          <a:lstStyle/>
          <a:p>
            <a:r>
              <a:rPr lang="zh-CN" altLang="en-US" sz="5400" dirty="0">
                <a:latin typeface="+mj-ea"/>
              </a:rPr>
              <a:t>血液病学</a:t>
            </a:r>
            <a:br>
              <a:rPr lang="en-US" altLang="zh-CN" sz="5400" dirty="0">
                <a:latin typeface="+mj-ea"/>
              </a:rPr>
            </a:br>
            <a:r>
              <a:rPr lang="zh-CN" altLang="en-US" sz="5400" dirty="0">
                <a:latin typeface="+mj-ea"/>
              </a:rPr>
              <a:t>医疗研究模板</a:t>
            </a:r>
            <a:endParaRPr lang="zh-CN" altLang="en-US" sz="5400" dirty="0">
              <a:latin typeface="+mj-ea"/>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9" name="右弧形箭头 5"/>
          <p:cNvSpPr/>
          <p:nvPr/>
        </p:nvSpPr>
        <p:spPr>
          <a:xfrm rot="16200000">
            <a:off x="1655360" y="2640160"/>
            <a:ext cx="2962176" cy="2654970"/>
          </a:xfrm>
          <a:custGeom>
            <a:avLst/>
            <a:gdLst>
              <a:gd name="connsiteX0" fmla="*/ 2376264 w 2376639"/>
              <a:gd name="connsiteY0" fmla="*/ 1534671 h 2134851"/>
              <a:gd name="connsiteX1" fmla="*/ 2376264 w 2376639"/>
              <a:gd name="connsiteY1" fmla="*/ 1800200 h 2134851"/>
              <a:gd name="connsiteX2" fmla="*/ 2319027 w 2376639"/>
              <a:gd name="connsiteY2" fmla="*/ 1800200 h 2134851"/>
              <a:gd name="connsiteX3" fmla="*/ 0 w 2376639"/>
              <a:gd name="connsiteY3" fmla="*/ 594066 h 2134851"/>
              <a:gd name="connsiteX4" fmla="*/ 0 w 2376639"/>
              <a:gd name="connsiteY4" fmla="*/ 0 h 2134851"/>
              <a:gd name="connsiteX5" fmla="*/ 2376264 w 2376639"/>
              <a:gd name="connsiteY5" fmla="*/ 1534671 h 2134851"/>
              <a:gd name="connsiteX6" fmla="*/ 2376639 w 2376639"/>
              <a:gd name="connsiteY6" fmla="*/ 2129006 h 2134851"/>
              <a:gd name="connsiteX7" fmla="*/ 2376265 w 2376639"/>
              <a:gd name="connsiteY7" fmla="*/ 2134851 h 2134851"/>
              <a:gd name="connsiteX8" fmla="*/ 2376265 w 2376639"/>
              <a:gd name="connsiteY8" fmla="*/ 2124095 h 2134851"/>
              <a:gd name="connsiteX9" fmla="*/ 2376639 w 2376639"/>
              <a:gd name="connsiteY9" fmla="*/ 2129006 h 2134851"/>
              <a:gd name="connsiteX0-1" fmla="*/ 2376264 w 2381874"/>
              <a:gd name="connsiteY0-2" fmla="*/ 1534671 h 2134851"/>
              <a:gd name="connsiteX1-3" fmla="*/ 2376264 w 2381874"/>
              <a:gd name="connsiteY1-4" fmla="*/ 1800200 h 2134851"/>
              <a:gd name="connsiteX2-5" fmla="*/ 2361230 w 2381874"/>
              <a:gd name="connsiteY2-6" fmla="*/ 1786132 h 2134851"/>
              <a:gd name="connsiteX3-7" fmla="*/ 0 w 2381874"/>
              <a:gd name="connsiteY3-8" fmla="*/ 594066 h 2134851"/>
              <a:gd name="connsiteX4-9" fmla="*/ 0 w 2381874"/>
              <a:gd name="connsiteY4-10" fmla="*/ 0 h 2134851"/>
              <a:gd name="connsiteX5-11" fmla="*/ 2376264 w 2381874"/>
              <a:gd name="connsiteY5-12" fmla="*/ 1534671 h 2134851"/>
              <a:gd name="connsiteX6-13" fmla="*/ 2376639 w 2381874"/>
              <a:gd name="connsiteY6-14" fmla="*/ 2129006 h 2134851"/>
              <a:gd name="connsiteX7-15" fmla="*/ 2376265 w 2381874"/>
              <a:gd name="connsiteY7-16" fmla="*/ 2134851 h 2134851"/>
              <a:gd name="connsiteX8-17" fmla="*/ 2376265 w 2381874"/>
              <a:gd name="connsiteY8-18" fmla="*/ 2124095 h 2134851"/>
              <a:gd name="connsiteX9-19" fmla="*/ 2376639 w 2381874"/>
              <a:gd name="connsiteY9-20" fmla="*/ 2129006 h 213485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381874" h="2134851">
                <a:moveTo>
                  <a:pt x="2376264" y="1534671"/>
                </a:moveTo>
                <a:lnTo>
                  <a:pt x="2376264" y="1800200"/>
                </a:lnTo>
                <a:cubicBezTo>
                  <a:pt x="2357185" y="1800200"/>
                  <a:pt x="2408445" y="1842403"/>
                  <a:pt x="2361230" y="1786132"/>
                </a:cubicBezTo>
                <a:cubicBezTo>
                  <a:pt x="2130259" y="1096037"/>
                  <a:pt x="1137340" y="594066"/>
                  <a:pt x="0" y="594066"/>
                </a:cubicBezTo>
                <a:lnTo>
                  <a:pt x="0" y="0"/>
                </a:lnTo>
                <a:cubicBezTo>
                  <a:pt x="1312374" y="0"/>
                  <a:pt x="2376264" y="687096"/>
                  <a:pt x="2376264" y="1534671"/>
                </a:cubicBezTo>
                <a:close/>
                <a:moveTo>
                  <a:pt x="2376639" y="2129006"/>
                </a:moveTo>
                <a:cubicBezTo>
                  <a:pt x="2376514" y="2130954"/>
                  <a:pt x="2376390" y="2132903"/>
                  <a:pt x="2376265" y="2134851"/>
                </a:cubicBezTo>
                <a:lnTo>
                  <a:pt x="2376265" y="2124095"/>
                </a:lnTo>
                <a:cubicBezTo>
                  <a:pt x="2376631" y="2125731"/>
                  <a:pt x="2376637" y="2127368"/>
                  <a:pt x="2376639" y="212900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Text" lastClr="000000"/>
              </a:solidFill>
              <a:latin typeface="Calibri" panose="020F0502020204030204"/>
            </a:endParaRPr>
          </a:p>
        </p:txBody>
      </p:sp>
      <p:sp>
        <p:nvSpPr>
          <p:cNvPr id="20" name="矩形 19"/>
          <p:cNvSpPr/>
          <p:nvPr/>
        </p:nvSpPr>
        <p:spPr>
          <a:xfrm>
            <a:off x="914375" y="5448732"/>
            <a:ext cx="2516242" cy="108006"/>
          </a:xfrm>
          <a:prstGeom prst="rect">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altLang="zh-CN" kern="0" dirty="0">
              <a:solidFill>
                <a:sysClr val="window" lastClr="FFFFFF"/>
              </a:solidFill>
              <a:latin typeface="微软雅黑" panose="020B0503020204020204" pitchFamily="34" charset="-122"/>
              <a:ea typeface="微软雅黑" panose="020B0503020204020204" pitchFamily="34" charset="-122"/>
            </a:endParaRPr>
          </a:p>
        </p:txBody>
      </p:sp>
      <p:sp>
        <p:nvSpPr>
          <p:cNvPr id="26" name="矩形 25"/>
          <p:cNvSpPr/>
          <p:nvPr/>
        </p:nvSpPr>
        <p:spPr>
          <a:xfrm>
            <a:off x="5618987" y="1745505"/>
            <a:ext cx="5803979" cy="1912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7" name="Freeform 143"/>
          <p:cNvSpPr>
            <a:spLocks noEditPoints="1"/>
          </p:cNvSpPr>
          <p:nvPr/>
        </p:nvSpPr>
        <p:spPr bwMode="auto">
          <a:xfrm flipH="1">
            <a:off x="4463933" y="1990087"/>
            <a:ext cx="992426" cy="776928"/>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2" name="矩形 11"/>
          <p:cNvSpPr/>
          <p:nvPr/>
        </p:nvSpPr>
        <p:spPr>
          <a:xfrm>
            <a:off x="5618987" y="4042411"/>
            <a:ext cx="5803979" cy="1912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3" name="Freeform 143"/>
          <p:cNvSpPr>
            <a:spLocks noEditPoints="1"/>
          </p:cNvSpPr>
          <p:nvPr/>
        </p:nvSpPr>
        <p:spPr bwMode="auto">
          <a:xfrm flipH="1">
            <a:off x="4463933" y="4286993"/>
            <a:ext cx="992426" cy="776928"/>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4" name="右弧形箭头 5"/>
          <p:cNvSpPr/>
          <p:nvPr/>
        </p:nvSpPr>
        <p:spPr>
          <a:xfrm rot="17570827">
            <a:off x="2272023" y="3802350"/>
            <a:ext cx="2053273" cy="1840329"/>
          </a:xfrm>
          <a:custGeom>
            <a:avLst/>
            <a:gdLst>
              <a:gd name="connsiteX0" fmla="*/ 2376264 w 2376639"/>
              <a:gd name="connsiteY0" fmla="*/ 1534671 h 2134851"/>
              <a:gd name="connsiteX1" fmla="*/ 2376264 w 2376639"/>
              <a:gd name="connsiteY1" fmla="*/ 1800200 h 2134851"/>
              <a:gd name="connsiteX2" fmla="*/ 2319027 w 2376639"/>
              <a:gd name="connsiteY2" fmla="*/ 1800200 h 2134851"/>
              <a:gd name="connsiteX3" fmla="*/ 0 w 2376639"/>
              <a:gd name="connsiteY3" fmla="*/ 594066 h 2134851"/>
              <a:gd name="connsiteX4" fmla="*/ 0 w 2376639"/>
              <a:gd name="connsiteY4" fmla="*/ 0 h 2134851"/>
              <a:gd name="connsiteX5" fmla="*/ 2376264 w 2376639"/>
              <a:gd name="connsiteY5" fmla="*/ 1534671 h 2134851"/>
              <a:gd name="connsiteX6" fmla="*/ 2376639 w 2376639"/>
              <a:gd name="connsiteY6" fmla="*/ 2129006 h 2134851"/>
              <a:gd name="connsiteX7" fmla="*/ 2376265 w 2376639"/>
              <a:gd name="connsiteY7" fmla="*/ 2134851 h 2134851"/>
              <a:gd name="connsiteX8" fmla="*/ 2376265 w 2376639"/>
              <a:gd name="connsiteY8" fmla="*/ 2124095 h 2134851"/>
              <a:gd name="connsiteX9" fmla="*/ 2376639 w 2376639"/>
              <a:gd name="connsiteY9" fmla="*/ 2129006 h 2134851"/>
              <a:gd name="connsiteX0-1" fmla="*/ 2376264 w 2381874"/>
              <a:gd name="connsiteY0-2" fmla="*/ 1534671 h 2134851"/>
              <a:gd name="connsiteX1-3" fmla="*/ 2376264 w 2381874"/>
              <a:gd name="connsiteY1-4" fmla="*/ 1800200 h 2134851"/>
              <a:gd name="connsiteX2-5" fmla="*/ 2361230 w 2381874"/>
              <a:gd name="connsiteY2-6" fmla="*/ 1786132 h 2134851"/>
              <a:gd name="connsiteX3-7" fmla="*/ 0 w 2381874"/>
              <a:gd name="connsiteY3-8" fmla="*/ 594066 h 2134851"/>
              <a:gd name="connsiteX4-9" fmla="*/ 0 w 2381874"/>
              <a:gd name="connsiteY4-10" fmla="*/ 0 h 2134851"/>
              <a:gd name="connsiteX5-11" fmla="*/ 2376264 w 2381874"/>
              <a:gd name="connsiteY5-12" fmla="*/ 1534671 h 2134851"/>
              <a:gd name="connsiteX6-13" fmla="*/ 2376639 w 2381874"/>
              <a:gd name="connsiteY6-14" fmla="*/ 2129006 h 2134851"/>
              <a:gd name="connsiteX7-15" fmla="*/ 2376265 w 2381874"/>
              <a:gd name="connsiteY7-16" fmla="*/ 2134851 h 2134851"/>
              <a:gd name="connsiteX8-17" fmla="*/ 2376265 w 2381874"/>
              <a:gd name="connsiteY8-18" fmla="*/ 2124095 h 2134851"/>
              <a:gd name="connsiteX9-19" fmla="*/ 2376639 w 2381874"/>
              <a:gd name="connsiteY9-20" fmla="*/ 2129006 h 213485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381874" h="2134851">
                <a:moveTo>
                  <a:pt x="2376264" y="1534671"/>
                </a:moveTo>
                <a:lnTo>
                  <a:pt x="2376264" y="1800200"/>
                </a:lnTo>
                <a:cubicBezTo>
                  <a:pt x="2357185" y="1800200"/>
                  <a:pt x="2408445" y="1842403"/>
                  <a:pt x="2361230" y="1786132"/>
                </a:cubicBezTo>
                <a:cubicBezTo>
                  <a:pt x="2130259" y="1096037"/>
                  <a:pt x="1137340" y="594066"/>
                  <a:pt x="0" y="594066"/>
                </a:cubicBezTo>
                <a:lnTo>
                  <a:pt x="0" y="0"/>
                </a:lnTo>
                <a:cubicBezTo>
                  <a:pt x="1312374" y="0"/>
                  <a:pt x="2376264" y="687096"/>
                  <a:pt x="2376264" y="1534671"/>
                </a:cubicBezTo>
                <a:close/>
                <a:moveTo>
                  <a:pt x="2376639" y="2129006"/>
                </a:moveTo>
                <a:cubicBezTo>
                  <a:pt x="2376514" y="2130954"/>
                  <a:pt x="2376390" y="2132903"/>
                  <a:pt x="2376265" y="2134851"/>
                </a:cubicBezTo>
                <a:lnTo>
                  <a:pt x="2376265" y="2124095"/>
                </a:lnTo>
                <a:cubicBezTo>
                  <a:pt x="2376631" y="2125731"/>
                  <a:pt x="2376637" y="2127368"/>
                  <a:pt x="2376639" y="212900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Text" lastClr="000000"/>
              </a:solidFill>
              <a:latin typeface="Calibri" panose="020F0502020204030204"/>
            </a:endParaRPr>
          </a:p>
        </p:txBody>
      </p:sp>
      <p:sp>
        <p:nvSpPr>
          <p:cNvPr id="15" name="Rectangle 41"/>
          <p:cNvSpPr>
            <a:spLocks noChangeArrowheads="1"/>
          </p:cNvSpPr>
          <p:nvPr/>
        </p:nvSpPr>
        <p:spPr bwMode="auto">
          <a:xfrm>
            <a:off x="791995" y="5888881"/>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solidFill>
                  <a:schemeClr val="accent1"/>
                </a:solidFill>
                <a:latin typeface="+mn-lt"/>
              </a:rPr>
              <a:t>请输入文本</a:t>
            </a:r>
            <a:endParaRPr lang="zh-CN" altLang="en-US" dirty="0">
              <a:solidFill>
                <a:schemeClr val="accent1"/>
              </a:solidFill>
              <a:latin typeface="+mn-lt"/>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5" name="KSO_Shape"/>
          <p:cNvSpPr/>
          <p:nvPr/>
        </p:nvSpPr>
        <p:spPr bwMode="auto">
          <a:xfrm>
            <a:off x="7741370" y="4428455"/>
            <a:ext cx="1376298" cy="1738483"/>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46" name="KSO_Shape"/>
          <p:cNvSpPr/>
          <p:nvPr/>
        </p:nvSpPr>
        <p:spPr bwMode="auto">
          <a:xfrm>
            <a:off x="9214232" y="3076344"/>
            <a:ext cx="1758570" cy="2221353"/>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47" name="KSO_Shape"/>
          <p:cNvSpPr/>
          <p:nvPr/>
        </p:nvSpPr>
        <p:spPr bwMode="auto">
          <a:xfrm>
            <a:off x="6391922" y="1671834"/>
            <a:ext cx="3204582" cy="4047896"/>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48" name="矩形 47"/>
          <p:cNvSpPr/>
          <p:nvPr/>
        </p:nvSpPr>
        <p:spPr>
          <a:xfrm>
            <a:off x="852417" y="2611454"/>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9" name="圆角矩形 34"/>
          <p:cNvSpPr/>
          <p:nvPr/>
        </p:nvSpPr>
        <p:spPr>
          <a:xfrm>
            <a:off x="852417" y="1671834"/>
            <a:ext cx="4162567" cy="564393"/>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cxnSp>
        <p:nvCxnSpPr>
          <p:cNvPr id="50" name="直接连接符 49"/>
          <p:cNvCxnSpPr/>
          <p:nvPr/>
        </p:nvCxnSpPr>
        <p:spPr>
          <a:xfrm>
            <a:off x="852417" y="2487460"/>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1" name="矩形 50"/>
          <p:cNvSpPr/>
          <p:nvPr/>
        </p:nvSpPr>
        <p:spPr>
          <a:xfrm>
            <a:off x="852417" y="3908286"/>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52" name="矩形 51"/>
          <p:cNvSpPr/>
          <p:nvPr/>
        </p:nvSpPr>
        <p:spPr>
          <a:xfrm>
            <a:off x="852417" y="5205118"/>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339" name="Freeform 5"/>
          <p:cNvSpPr/>
          <p:nvPr/>
        </p:nvSpPr>
        <p:spPr bwMode="auto">
          <a:xfrm>
            <a:off x="668338" y="2562364"/>
            <a:ext cx="1510029" cy="1510029"/>
          </a:xfrm>
          <a:prstGeom prst="ellipse">
            <a:avLst/>
          </a:prstGeom>
          <a:solidFill>
            <a:schemeClr val="accent1"/>
          </a:solidFill>
          <a:ln>
            <a:noFill/>
          </a:ln>
        </p:spPr>
        <p:txBody>
          <a:bodyPr/>
          <a:lstStyle/>
          <a:p>
            <a:endParaRPr lang="zh-CN" altLang="en-US"/>
          </a:p>
        </p:txBody>
      </p:sp>
      <p:sp>
        <p:nvSpPr>
          <p:cNvPr id="14" name="Freeform 5"/>
          <p:cNvSpPr/>
          <p:nvPr/>
        </p:nvSpPr>
        <p:spPr bwMode="auto">
          <a:xfrm>
            <a:off x="668338" y="4264575"/>
            <a:ext cx="1510029" cy="1510029"/>
          </a:xfrm>
          <a:prstGeom prst="ellipse">
            <a:avLst/>
          </a:prstGeom>
          <a:solidFill>
            <a:schemeClr val="accent1"/>
          </a:solidFill>
          <a:ln>
            <a:noFill/>
          </a:ln>
        </p:spPr>
        <p:txBody>
          <a:bodyPr/>
          <a:lstStyle/>
          <a:p>
            <a:endParaRPr lang="zh-CN" altLang="en-US"/>
          </a:p>
        </p:txBody>
      </p:sp>
      <p:sp>
        <p:nvSpPr>
          <p:cNvPr id="24" name="圆角矩形 23"/>
          <p:cNvSpPr/>
          <p:nvPr/>
        </p:nvSpPr>
        <p:spPr>
          <a:xfrm>
            <a:off x="2462117" y="267684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圆角矩形 25"/>
          <p:cNvSpPr/>
          <p:nvPr/>
        </p:nvSpPr>
        <p:spPr>
          <a:xfrm>
            <a:off x="2462117" y="44039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8" name="自由: 形状 17"/>
          <p:cNvSpPr/>
          <p:nvPr/>
        </p:nvSpPr>
        <p:spPr>
          <a:xfrm rot="5400000">
            <a:off x="6680515" y="33834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8382000" y="2431985"/>
            <a:ext cx="2971800" cy="1107996"/>
          </a:xfrm>
          <a:prstGeom prst="rect">
            <a:avLst/>
          </a:prstGeom>
          <a:noFill/>
        </p:spPr>
        <p:txBody>
          <a:bodyPr wrap="square" rtlCol="0">
            <a:spAutoFit/>
          </a:bodyPr>
          <a:lstStyle/>
          <a:p>
            <a:pPr algn="ctr"/>
            <a:r>
              <a:rPr lang="en-US" altLang="zh-CN" sz="6600" b="1" dirty="0">
                <a:solidFill>
                  <a:schemeClr val="accent1"/>
                </a:solidFill>
                <a:latin typeface="+mj-ea"/>
                <a:ea typeface="+mj-ea"/>
              </a:rPr>
              <a:t>40</a:t>
            </a:r>
            <a:r>
              <a:rPr lang="en-US" altLang="zh-CN" sz="3600" b="1" dirty="0">
                <a:solidFill>
                  <a:schemeClr val="accent1"/>
                </a:solidFill>
                <a:latin typeface="+mj-ea"/>
                <a:ea typeface="+mj-ea"/>
              </a:rPr>
              <a:t>%</a:t>
            </a:r>
            <a:endParaRPr lang="zh-CN" altLang="en-US" sz="6600" b="1" dirty="0">
              <a:solidFill>
                <a:schemeClr val="accent1"/>
              </a:solidFill>
              <a:latin typeface="+mj-ea"/>
              <a:ea typeface="+mj-ea"/>
            </a:endParaRPr>
          </a:p>
        </p:txBody>
      </p:sp>
      <p:sp>
        <p:nvSpPr>
          <p:cNvPr id="29" name="矩形 28"/>
          <p:cNvSpPr/>
          <p:nvPr/>
        </p:nvSpPr>
        <p:spPr>
          <a:xfrm>
            <a:off x="8214307" y="4055509"/>
            <a:ext cx="3327223" cy="1719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tx1"/>
                </a:solidFill>
                <a:latin typeface="+mn-ea"/>
              </a:rPr>
              <a:t>请输入文本请输入文本请输入文本请输入文本请输入文本请输入文本</a:t>
            </a:r>
            <a:endParaRPr lang="zh-CN" altLang="zh-CN" dirty="0">
              <a:solidFill>
                <a:schemeClr val="tx1"/>
              </a:solidFill>
              <a:latin typeface="+mn-ea"/>
            </a:endParaRPr>
          </a:p>
        </p:txBody>
      </p:sp>
      <p:sp>
        <p:nvSpPr>
          <p:cNvPr id="12" name="KSO_Shape"/>
          <p:cNvSpPr/>
          <p:nvPr/>
        </p:nvSpPr>
        <p:spPr bwMode="auto">
          <a:xfrm>
            <a:off x="1100585" y="3034957"/>
            <a:ext cx="645535" cy="564843"/>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3" name="KSO_Shape"/>
          <p:cNvSpPr/>
          <p:nvPr/>
        </p:nvSpPr>
        <p:spPr bwMode="auto">
          <a:xfrm>
            <a:off x="1101430" y="4697667"/>
            <a:ext cx="643845" cy="643845"/>
          </a:xfrm>
          <a:custGeom>
            <a:avLst/>
            <a:gdLst>
              <a:gd name="T0" fmla="*/ 1251661 w 1979613"/>
              <a:gd name="T1" fmla="*/ 630772 h 1979613"/>
              <a:gd name="T2" fmla="*/ 1216709 w 1979613"/>
              <a:gd name="T3" fmla="*/ 667596 h 1979613"/>
              <a:gd name="T4" fmla="*/ 1197644 w 1979613"/>
              <a:gd name="T5" fmla="*/ 734260 h 1979613"/>
              <a:gd name="T6" fmla="*/ 1069275 w 1979613"/>
              <a:gd name="T7" fmla="*/ 832987 h 1979613"/>
              <a:gd name="T8" fmla="*/ 1013034 w 1979613"/>
              <a:gd name="T9" fmla="*/ 865367 h 1979613"/>
              <a:gd name="T10" fmla="*/ 990475 w 1979613"/>
              <a:gd name="T11" fmla="*/ 907905 h 1979613"/>
              <a:gd name="T12" fmla="*/ 994288 w 1979613"/>
              <a:gd name="T13" fmla="*/ 1085676 h 1979613"/>
              <a:gd name="T14" fmla="*/ 1024791 w 1979613"/>
              <a:gd name="T15" fmla="*/ 1124405 h 1979613"/>
              <a:gd name="T16" fmla="*/ 1092471 w 1979613"/>
              <a:gd name="T17" fmla="*/ 1151071 h 1979613"/>
              <a:gd name="T18" fmla="*/ 1200821 w 1979613"/>
              <a:gd name="T19" fmla="*/ 1269479 h 1979613"/>
              <a:gd name="T20" fmla="*/ 1228783 w 1979613"/>
              <a:gd name="T21" fmla="*/ 1329160 h 1979613"/>
              <a:gd name="T22" fmla="*/ 1269137 w 1979613"/>
              <a:gd name="T23" fmla="*/ 1357095 h 1979613"/>
              <a:gd name="T24" fmla="*/ 1447073 w 1979613"/>
              <a:gd name="T25" fmla="*/ 1358683 h 1979613"/>
              <a:gd name="T26" fmla="*/ 1488380 w 1979613"/>
              <a:gd name="T27" fmla="*/ 1333287 h 1979613"/>
              <a:gd name="T28" fmla="*/ 1518884 w 1979613"/>
              <a:gd name="T29" fmla="*/ 1275193 h 1979613"/>
              <a:gd name="T30" fmla="*/ 1622468 w 1979613"/>
              <a:gd name="T31" fmla="*/ 1151706 h 1979613"/>
              <a:gd name="T32" fmla="*/ 1691737 w 1979613"/>
              <a:gd name="T33" fmla="*/ 1127580 h 1979613"/>
              <a:gd name="T34" fmla="*/ 1724464 w 1979613"/>
              <a:gd name="T35" fmla="*/ 1090121 h 1979613"/>
              <a:gd name="T36" fmla="*/ 1731455 w 1979613"/>
              <a:gd name="T37" fmla="*/ 912349 h 1979613"/>
              <a:gd name="T38" fmla="*/ 1711119 w 1979613"/>
              <a:gd name="T39" fmla="*/ 869493 h 1979613"/>
              <a:gd name="T40" fmla="*/ 1657420 w 1979613"/>
              <a:gd name="T41" fmla="*/ 834892 h 1979613"/>
              <a:gd name="T42" fmla="*/ 1523332 w 1979613"/>
              <a:gd name="T43" fmla="*/ 740609 h 1979613"/>
              <a:gd name="T44" fmla="*/ 1506809 w 1979613"/>
              <a:gd name="T45" fmla="*/ 672358 h 1979613"/>
              <a:gd name="T46" fmla="*/ 1473446 w 1979613"/>
              <a:gd name="T47" fmla="*/ 633629 h 1979613"/>
              <a:gd name="T48" fmla="*/ 1428009 w 1979613"/>
              <a:gd name="T49" fmla="*/ 618709 h 1979613"/>
              <a:gd name="T50" fmla="*/ 406941 w 1979613"/>
              <a:gd name="T51" fmla="*/ 1934840 h 1979613"/>
              <a:gd name="T52" fmla="*/ 309402 w 1979613"/>
              <a:gd name="T53" fmla="*/ 1846243 h 1979613"/>
              <a:gd name="T54" fmla="*/ 254615 w 1979613"/>
              <a:gd name="T55" fmla="*/ 1724303 h 1979613"/>
              <a:gd name="T56" fmla="*/ 104823 w 1979613"/>
              <a:gd name="T57" fmla="*/ 1607127 h 1979613"/>
              <a:gd name="T58" fmla="*/ 49719 w 1979613"/>
              <a:gd name="T59" fmla="*/ 1584263 h 1979613"/>
              <a:gd name="T60" fmla="*/ 12350 w 1979613"/>
              <a:gd name="T61" fmla="*/ 1538536 h 1979613"/>
              <a:gd name="T62" fmla="*/ 633 w 1979613"/>
              <a:gd name="T63" fmla="*/ 1478836 h 1979613"/>
              <a:gd name="T64" fmla="*/ 18051 w 1979613"/>
              <a:gd name="T65" fmla="*/ 1420724 h 1979613"/>
              <a:gd name="T66" fmla="*/ 59537 w 1979613"/>
              <a:gd name="T67" fmla="*/ 1379125 h 1979613"/>
              <a:gd name="T68" fmla="*/ 117490 w 1979613"/>
              <a:gd name="T69" fmla="*/ 1361024 h 1979613"/>
              <a:gd name="T70" fmla="*/ 86772 w 1979613"/>
              <a:gd name="T71" fmla="*/ 1107936 h 1979613"/>
              <a:gd name="T72" fmla="*/ 36419 w 1979613"/>
              <a:gd name="T73" fmla="*/ 1077451 h 1979613"/>
              <a:gd name="T74" fmla="*/ 5700 w 1979613"/>
              <a:gd name="T75" fmla="*/ 1026643 h 1979613"/>
              <a:gd name="T76" fmla="*/ 2850 w 1979613"/>
              <a:gd name="T77" fmla="*/ 965038 h 1979613"/>
              <a:gd name="T78" fmla="*/ 28185 w 1979613"/>
              <a:gd name="T79" fmla="*/ 911371 h 1979613"/>
              <a:gd name="T80" fmla="*/ 75688 w 1979613"/>
              <a:gd name="T81" fmla="*/ 875488 h 1979613"/>
              <a:gd name="T82" fmla="*/ 247015 w 1979613"/>
              <a:gd name="T83" fmla="*/ 618589 h 1979613"/>
              <a:gd name="T84" fmla="*/ 69987 w 1979613"/>
              <a:gd name="T85" fmla="*/ 606522 h 1979613"/>
              <a:gd name="T86" fmla="*/ 24701 w 1979613"/>
              <a:gd name="T87" fmla="*/ 568733 h 1979613"/>
              <a:gd name="T88" fmla="*/ 1583 w 1979613"/>
              <a:gd name="T89" fmla="*/ 513479 h 1979613"/>
              <a:gd name="T90" fmla="*/ 7600 w 1979613"/>
              <a:gd name="T91" fmla="*/ 452510 h 1979613"/>
              <a:gd name="T92" fmla="*/ 40852 w 1979613"/>
              <a:gd name="T93" fmla="*/ 402972 h 1979613"/>
              <a:gd name="T94" fmla="*/ 92789 w 1979613"/>
              <a:gd name="T95" fmla="*/ 374709 h 1979613"/>
              <a:gd name="T96" fmla="*/ 249865 w 1979613"/>
              <a:gd name="T97" fmla="*/ 282302 h 1979613"/>
              <a:gd name="T98" fmla="*/ 294518 w 1979613"/>
              <a:gd name="T99" fmla="*/ 155281 h 1979613"/>
              <a:gd name="T100" fmla="*/ 384773 w 1979613"/>
              <a:gd name="T101" fmla="*/ 59381 h 1979613"/>
              <a:gd name="T102" fmla="*/ 741363 w 1979613"/>
              <a:gd name="T103" fmla="*/ 0 h 1979613"/>
              <a:gd name="T104" fmla="*/ 1795321 w 1979613"/>
              <a:gd name="T105" fmla="*/ 32380 h 1979613"/>
              <a:gd name="T106" fmla="*/ 1915111 w 1979613"/>
              <a:gd name="T107" fmla="*/ 130472 h 1979613"/>
              <a:gd name="T108" fmla="*/ 1975800 w 1979613"/>
              <a:gd name="T109" fmla="*/ 275546 h 1979613"/>
              <a:gd name="T110" fmla="*/ 1965315 w 1979613"/>
              <a:gd name="T111" fmla="*/ 1751685 h 1979613"/>
              <a:gd name="T112" fmla="*/ 1884290 w 1979613"/>
              <a:gd name="T113" fmla="*/ 1884378 h 1979613"/>
              <a:gd name="T114" fmla="*/ 1751155 w 1979613"/>
              <a:gd name="T115" fmla="*/ 1965011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79613" h="1979613">
                <a:moveTo>
                  <a:pt x="1292650" y="618709"/>
                </a:moveTo>
                <a:lnTo>
                  <a:pt x="1287883" y="619026"/>
                </a:lnTo>
                <a:lnTo>
                  <a:pt x="1282799" y="619344"/>
                </a:lnTo>
                <a:lnTo>
                  <a:pt x="1278033" y="620296"/>
                </a:lnTo>
                <a:lnTo>
                  <a:pt x="1273585" y="621566"/>
                </a:lnTo>
                <a:lnTo>
                  <a:pt x="1269137" y="622518"/>
                </a:lnTo>
                <a:lnTo>
                  <a:pt x="1264370" y="624105"/>
                </a:lnTo>
                <a:lnTo>
                  <a:pt x="1260240" y="626010"/>
                </a:lnTo>
                <a:lnTo>
                  <a:pt x="1255791" y="628550"/>
                </a:lnTo>
                <a:lnTo>
                  <a:pt x="1251661" y="630772"/>
                </a:lnTo>
                <a:lnTo>
                  <a:pt x="1247530" y="633629"/>
                </a:lnTo>
                <a:lnTo>
                  <a:pt x="1243717" y="636168"/>
                </a:lnTo>
                <a:lnTo>
                  <a:pt x="1239904" y="639343"/>
                </a:lnTo>
                <a:lnTo>
                  <a:pt x="1235773" y="642835"/>
                </a:lnTo>
                <a:lnTo>
                  <a:pt x="1232278" y="646644"/>
                </a:lnTo>
                <a:lnTo>
                  <a:pt x="1228783" y="650454"/>
                </a:lnTo>
                <a:lnTo>
                  <a:pt x="1225605" y="654263"/>
                </a:lnTo>
                <a:lnTo>
                  <a:pt x="1222428" y="658707"/>
                </a:lnTo>
                <a:lnTo>
                  <a:pt x="1219251" y="662834"/>
                </a:lnTo>
                <a:lnTo>
                  <a:pt x="1216709" y="667596"/>
                </a:lnTo>
                <a:lnTo>
                  <a:pt x="1214167" y="672358"/>
                </a:lnTo>
                <a:lnTo>
                  <a:pt x="1209083" y="682516"/>
                </a:lnTo>
                <a:lnTo>
                  <a:pt x="1205270" y="692992"/>
                </a:lnTo>
                <a:lnTo>
                  <a:pt x="1203681" y="698706"/>
                </a:lnTo>
                <a:lnTo>
                  <a:pt x="1202092" y="704102"/>
                </a:lnTo>
                <a:lnTo>
                  <a:pt x="1200821" y="709817"/>
                </a:lnTo>
                <a:lnTo>
                  <a:pt x="1199868" y="715848"/>
                </a:lnTo>
                <a:lnTo>
                  <a:pt x="1198915" y="722197"/>
                </a:lnTo>
                <a:lnTo>
                  <a:pt x="1198279" y="727911"/>
                </a:lnTo>
                <a:lnTo>
                  <a:pt x="1197644" y="734260"/>
                </a:lnTo>
                <a:lnTo>
                  <a:pt x="1197644" y="740609"/>
                </a:lnTo>
                <a:lnTo>
                  <a:pt x="1197644" y="827590"/>
                </a:lnTo>
                <a:lnTo>
                  <a:pt x="1110900" y="827590"/>
                </a:lnTo>
                <a:lnTo>
                  <a:pt x="1104545" y="827590"/>
                </a:lnTo>
                <a:lnTo>
                  <a:pt x="1098508" y="827908"/>
                </a:lnTo>
                <a:lnTo>
                  <a:pt x="1092471" y="828543"/>
                </a:lnTo>
                <a:lnTo>
                  <a:pt x="1086433" y="829495"/>
                </a:lnTo>
                <a:lnTo>
                  <a:pt x="1080396" y="830130"/>
                </a:lnTo>
                <a:lnTo>
                  <a:pt x="1074677" y="831717"/>
                </a:lnTo>
                <a:lnTo>
                  <a:pt x="1069275" y="832987"/>
                </a:lnTo>
                <a:lnTo>
                  <a:pt x="1063238" y="834892"/>
                </a:lnTo>
                <a:lnTo>
                  <a:pt x="1052753" y="838701"/>
                </a:lnTo>
                <a:lnTo>
                  <a:pt x="1042902" y="843463"/>
                </a:lnTo>
                <a:lnTo>
                  <a:pt x="1037819" y="846320"/>
                </a:lnTo>
                <a:lnTo>
                  <a:pt x="1033370" y="849177"/>
                </a:lnTo>
                <a:lnTo>
                  <a:pt x="1028922" y="852034"/>
                </a:lnTo>
                <a:lnTo>
                  <a:pt x="1024791" y="855208"/>
                </a:lnTo>
                <a:lnTo>
                  <a:pt x="1020660" y="858383"/>
                </a:lnTo>
                <a:lnTo>
                  <a:pt x="1017165" y="861875"/>
                </a:lnTo>
                <a:lnTo>
                  <a:pt x="1013034" y="865367"/>
                </a:lnTo>
                <a:lnTo>
                  <a:pt x="1009857" y="869493"/>
                </a:lnTo>
                <a:lnTo>
                  <a:pt x="1006680" y="872985"/>
                </a:lnTo>
                <a:lnTo>
                  <a:pt x="1003820" y="876795"/>
                </a:lnTo>
                <a:lnTo>
                  <a:pt x="1000960" y="881239"/>
                </a:lnTo>
                <a:lnTo>
                  <a:pt x="998736" y="885366"/>
                </a:lnTo>
                <a:lnTo>
                  <a:pt x="996194" y="889810"/>
                </a:lnTo>
                <a:lnTo>
                  <a:pt x="994288" y="893937"/>
                </a:lnTo>
                <a:lnTo>
                  <a:pt x="992699" y="898381"/>
                </a:lnTo>
                <a:lnTo>
                  <a:pt x="991428" y="903143"/>
                </a:lnTo>
                <a:lnTo>
                  <a:pt x="990475" y="907905"/>
                </a:lnTo>
                <a:lnTo>
                  <a:pt x="989521" y="912349"/>
                </a:lnTo>
                <a:lnTo>
                  <a:pt x="989204" y="917111"/>
                </a:lnTo>
                <a:lnTo>
                  <a:pt x="988886" y="922190"/>
                </a:lnTo>
                <a:lnTo>
                  <a:pt x="988886" y="1057423"/>
                </a:lnTo>
                <a:lnTo>
                  <a:pt x="989204" y="1062185"/>
                </a:lnTo>
                <a:lnTo>
                  <a:pt x="989521" y="1067264"/>
                </a:lnTo>
                <a:lnTo>
                  <a:pt x="990475" y="1072026"/>
                </a:lnTo>
                <a:lnTo>
                  <a:pt x="991428" y="1076788"/>
                </a:lnTo>
                <a:lnTo>
                  <a:pt x="992699" y="1081232"/>
                </a:lnTo>
                <a:lnTo>
                  <a:pt x="994288" y="1085676"/>
                </a:lnTo>
                <a:lnTo>
                  <a:pt x="996194" y="1090121"/>
                </a:lnTo>
                <a:lnTo>
                  <a:pt x="998736" y="1094247"/>
                </a:lnTo>
                <a:lnTo>
                  <a:pt x="1000960" y="1098692"/>
                </a:lnTo>
                <a:lnTo>
                  <a:pt x="1003820" y="1102501"/>
                </a:lnTo>
                <a:lnTo>
                  <a:pt x="1006680" y="1106945"/>
                </a:lnTo>
                <a:lnTo>
                  <a:pt x="1009857" y="1110437"/>
                </a:lnTo>
                <a:lnTo>
                  <a:pt x="1013034" y="1114247"/>
                </a:lnTo>
                <a:lnTo>
                  <a:pt x="1017165" y="1117739"/>
                </a:lnTo>
                <a:lnTo>
                  <a:pt x="1020660" y="1121231"/>
                </a:lnTo>
                <a:lnTo>
                  <a:pt x="1024791" y="1124405"/>
                </a:lnTo>
                <a:lnTo>
                  <a:pt x="1028922" y="1127580"/>
                </a:lnTo>
                <a:lnTo>
                  <a:pt x="1033370" y="1130754"/>
                </a:lnTo>
                <a:lnTo>
                  <a:pt x="1037819" y="1133294"/>
                </a:lnTo>
                <a:lnTo>
                  <a:pt x="1042902" y="1136151"/>
                </a:lnTo>
                <a:lnTo>
                  <a:pt x="1052753" y="1140912"/>
                </a:lnTo>
                <a:lnTo>
                  <a:pt x="1063238" y="1144722"/>
                </a:lnTo>
                <a:lnTo>
                  <a:pt x="1074677" y="1147896"/>
                </a:lnTo>
                <a:lnTo>
                  <a:pt x="1080396" y="1149166"/>
                </a:lnTo>
                <a:lnTo>
                  <a:pt x="1086433" y="1150436"/>
                </a:lnTo>
                <a:lnTo>
                  <a:pt x="1092471" y="1151071"/>
                </a:lnTo>
                <a:lnTo>
                  <a:pt x="1098508" y="1151706"/>
                </a:lnTo>
                <a:lnTo>
                  <a:pt x="1104545" y="1152341"/>
                </a:lnTo>
                <a:lnTo>
                  <a:pt x="1110900" y="1152341"/>
                </a:lnTo>
                <a:lnTo>
                  <a:pt x="1197644" y="1152341"/>
                </a:lnTo>
                <a:lnTo>
                  <a:pt x="1197644" y="1239322"/>
                </a:lnTo>
                <a:lnTo>
                  <a:pt x="1197644" y="1245353"/>
                </a:lnTo>
                <a:lnTo>
                  <a:pt x="1198279" y="1251702"/>
                </a:lnTo>
                <a:lnTo>
                  <a:pt x="1198915" y="1257734"/>
                </a:lnTo>
                <a:lnTo>
                  <a:pt x="1199868" y="1263448"/>
                </a:lnTo>
                <a:lnTo>
                  <a:pt x="1200821" y="1269479"/>
                </a:lnTo>
                <a:lnTo>
                  <a:pt x="1202092" y="1275193"/>
                </a:lnTo>
                <a:lnTo>
                  <a:pt x="1203681" y="1281225"/>
                </a:lnTo>
                <a:lnTo>
                  <a:pt x="1205270" y="1286622"/>
                </a:lnTo>
                <a:lnTo>
                  <a:pt x="1209083" y="1297097"/>
                </a:lnTo>
                <a:lnTo>
                  <a:pt x="1214167" y="1307256"/>
                </a:lnTo>
                <a:lnTo>
                  <a:pt x="1216709" y="1312018"/>
                </a:lnTo>
                <a:lnTo>
                  <a:pt x="1219251" y="1316779"/>
                </a:lnTo>
                <a:lnTo>
                  <a:pt x="1222428" y="1321224"/>
                </a:lnTo>
                <a:lnTo>
                  <a:pt x="1225605" y="1325350"/>
                </a:lnTo>
                <a:lnTo>
                  <a:pt x="1228783" y="1329160"/>
                </a:lnTo>
                <a:lnTo>
                  <a:pt x="1232278" y="1333287"/>
                </a:lnTo>
                <a:lnTo>
                  <a:pt x="1235773" y="1336779"/>
                </a:lnTo>
                <a:lnTo>
                  <a:pt x="1239904" y="1340271"/>
                </a:lnTo>
                <a:lnTo>
                  <a:pt x="1243717" y="1343445"/>
                </a:lnTo>
                <a:lnTo>
                  <a:pt x="1247530" y="1346302"/>
                </a:lnTo>
                <a:lnTo>
                  <a:pt x="1251661" y="1348842"/>
                </a:lnTo>
                <a:lnTo>
                  <a:pt x="1255791" y="1351699"/>
                </a:lnTo>
                <a:lnTo>
                  <a:pt x="1260240" y="1353603"/>
                </a:lnTo>
                <a:lnTo>
                  <a:pt x="1264370" y="1355508"/>
                </a:lnTo>
                <a:lnTo>
                  <a:pt x="1269137" y="1357095"/>
                </a:lnTo>
                <a:lnTo>
                  <a:pt x="1273585" y="1358683"/>
                </a:lnTo>
                <a:lnTo>
                  <a:pt x="1278033" y="1359635"/>
                </a:lnTo>
                <a:lnTo>
                  <a:pt x="1282799" y="1360270"/>
                </a:lnTo>
                <a:lnTo>
                  <a:pt x="1287883" y="1360905"/>
                </a:lnTo>
                <a:lnTo>
                  <a:pt x="1292650" y="1360905"/>
                </a:lnTo>
                <a:lnTo>
                  <a:pt x="1428009" y="1360905"/>
                </a:lnTo>
                <a:lnTo>
                  <a:pt x="1433093" y="1360905"/>
                </a:lnTo>
                <a:lnTo>
                  <a:pt x="1437859" y="1360270"/>
                </a:lnTo>
                <a:lnTo>
                  <a:pt x="1442625" y="1359635"/>
                </a:lnTo>
                <a:lnTo>
                  <a:pt x="1447073" y="1358683"/>
                </a:lnTo>
                <a:lnTo>
                  <a:pt x="1451839" y="1357095"/>
                </a:lnTo>
                <a:lnTo>
                  <a:pt x="1456288" y="1355508"/>
                </a:lnTo>
                <a:lnTo>
                  <a:pt x="1461054" y="1353603"/>
                </a:lnTo>
                <a:lnTo>
                  <a:pt x="1465185" y="1351699"/>
                </a:lnTo>
                <a:lnTo>
                  <a:pt x="1468998" y="1348842"/>
                </a:lnTo>
                <a:lnTo>
                  <a:pt x="1473446" y="1346302"/>
                </a:lnTo>
                <a:lnTo>
                  <a:pt x="1477259" y="1343445"/>
                </a:lnTo>
                <a:lnTo>
                  <a:pt x="1481390" y="1340271"/>
                </a:lnTo>
                <a:lnTo>
                  <a:pt x="1484885" y="1336779"/>
                </a:lnTo>
                <a:lnTo>
                  <a:pt x="1488380" y="1333287"/>
                </a:lnTo>
                <a:lnTo>
                  <a:pt x="1491875" y="1329160"/>
                </a:lnTo>
                <a:lnTo>
                  <a:pt x="1495371" y="1325350"/>
                </a:lnTo>
                <a:lnTo>
                  <a:pt x="1498548" y="1321224"/>
                </a:lnTo>
                <a:lnTo>
                  <a:pt x="1501408" y="1316779"/>
                </a:lnTo>
                <a:lnTo>
                  <a:pt x="1503950" y="1312018"/>
                </a:lnTo>
                <a:lnTo>
                  <a:pt x="1506809" y="1307256"/>
                </a:lnTo>
                <a:lnTo>
                  <a:pt x="1511575" y="1297097"/>
                </a:lnTo>
                <a:lnTo>
                  <a:pt x="1515388" y="1286622"/>
                </a:lnTo>
                <a:lnTo>
                  <a:pt x="1517295" y="1281225"/>
                </a:lnTo>
                <a:lnTo>
                  <a:pt x="1518884" y="1275193"/>
                </a:lnTo>
                <a:lnTo>
                  <a:pt x="1520155" y="1269479"/>
                </a:lnTo>
                <a:lnTo>
                  <a:pt x="1521426" y="1263448"/>
                </a:lnTo>
                <a:lnTo>
                  <a:pt x="1522061" y="1257734"/>
                </a:lnTo>
                <a:lnTo>
                  <a:pt x="1522379" y="1251702"/>
                </a:lnTo>
                <a:lnTo>
                  <a:pt x="1523014" y="1245353"/>
                </a:lnTo>
                <a:lnTo>
                  <a:pt x="1523332" y="1239322"/>
                </a:lnTo>
                <a:lnTo>
                  <a:pt x="1523332" y="1152341"/>
                </a:lnTo>
                <a:lnTo>
                  <a:pt x="1610394" y="1152341"/>
                </a:lnTo>
                <a:lnTo>
                  <a:pt x="1616749" y="1152341"/>
                </a:lnTo>
                <a:lnTo>
                  <a:pt x="1622468" y="1151706"/>
                </a:lnTo>
                <a:lnTo>
                  <a:pt x="1628823" y="1151071"/>
                </a:lnTo>
                <a:lnTo>
                  <a:pt x="1634543" y="1150436"/>
                </a:lnTo>
                <a:lnTo>
                  <a:pt x="1640580" y="1149166"/>
                </a:lnTo>
                <a:lnTo>
                  <a:pt x="1646299" y="1147896"/>
                </a:lnTo>
                <a:lnTo>
                  <a:pt x="1657420" y="1144722"/>
                </a:lnTo>
                <a:lnTo>
                  <a:pt x="1668223" y="1140912"/>
                </a:lnTo>
                <a:lnTo>
                  <a:pt x="1678074" y="1136151"/>
                </a:lnTo>
                <a:lnTo>
                  <a:pt x="1682840" y="1133294"/>
                </a:lnTo>
                <a:lnTo>
                  <a:pt x="1687606" y="1130754"/>
                </a:lnTo>
                <a:lnTo>
                  <a:pt x="1691737" y="1127580"/>
                </a:lnTo>
                <a:lnTo>
                  <a:pt x="1696185" y="1124405"/>
                </a:lnTo>
                <a:lnTo>
                  <a:pt x="1699998" y="1121231"/>
                </a:lnTo>
                <a:lnTo>
                  <a:pt x="1704129" y="1117739"/>
                </a:lnTo>
                <a:lnTo>
                  <a:pt x="1707624" y="1114247"/>
                </a:lnTo>
                <a:lnTo>
                  <a:pt x="1711119" y="1110437"/>
                </a:lnTo>
                <a:lnTo>
                  <a:pt x="1714296" y="1106945"/>
                </a:lnTo>
                <a:lnTo>
                  <a:pt x="1717474" y="1102501"/>
                </a:lnTo>
                <a:lnTo>
                  <a:pt x="1719698" y="1098692"/>
                </a:lnTo>
                <a:lnTo>
                  <a:pt x="1722558" y="1094247"/>
                </a:lnTo>
                <a:lnTo>
                  <a:pt x="1724464" y="1090121"/>
                </a:lnTo>
                <a:lnTo>
                  <a:pt x="1726371" y="1085676"/>
                </a:lnTo>
                <a:lnTo>
                  <a:pt x="1727959" y="1081232"/>
                </a:lnTo>
                <a:lnTo>
                  <a:pt x="1729548" y="1076788"/>
                </a:lnTo>
                <a:lnTo>
                  <a:pt x="1730819" y="1072026"/>
                </a:lnTo>
                <a:lnTo>
                  <a:pt x="1731455" y="1067264"/>
                </a:lnTo>
                <a:lnTo>
                  <a:pt x="1731772" y="1062185"/>
                </a:lnTo>
                <a:lnTo>
                  <a:pt x="1731772" y="1057423"/>
                </a:lnTo>
                <a:lnTo>
                  <a:pt x="1731772" y="922190"/>
                </a:lnTo>
                <a:lnTo>
                  <a:pt x="1731772" y="917111"/>
                </a:lnTo>
                <a:lnTo>
                  <a:pt x="1731455" y="912349"/>
                </a:lnTo>
                <a:lnTo>
                  <a:pt x="1730819" y="907905"/>
                </a:lnTo>
                <a:lnTo>
                  <a:pt x="1729548" y="903143"/>
                </a:lnTo>
                <a:lnTo>
                  <a:pt x="1727959" y="898381"/>
                </a:lnTo>
                <a:lnTo>
                  <a:pt x="1726371" y="893937"/>
                </a:lnTo>
                <a:lnTo>
                  <a:pt x="1724464" y="889810"/>
                </a:lnTo>
                <a:lnTo>
                  <a:pt x="1722558" y="885366"/>
                </a:lnTo>
                <a:lnTo>
                  <a:pt x="1719698" y="881239"/>
                </a:lnTo>
                <a:lnTo>
                  <a:pt x="1717474" y="876795"/>
                </a:lnTo>
                <a:lnTo>
                  <a:pt x="1714296" y="872985"/>
                </a:lnTo>
                <a:lnTo>
                  <a:pt x="1711119" y="869493"/>
                </a:lnTo>
                <a:lnTo>
                  <a:pt x="1707624" y="865367"/>
                </a:lnTo>
                <a:lnTo>
                  <a:pt x="1704129" y="861875"/>
                </a:lnTo>
                <a:lnTo>
                  <a:pt x="1699998" y="858383"/>
                </a:lnTo>
                <a:lnTo>
                  <a:pt x="1696185" y="855208"/>
                </a:lnTo>
                <a:lnTo>
                  <a:pt x="1691737" y="852034"/>
                </a:lnTo>
                <a:lnTo>
                  <a:pt x="1687606" y="849177"/>
                </a:lnTo>
                <a:lnTo>
                  <a:pt x="1682840" y="846320"/>
                </a:lnTo>
                <a:lnTo>
                  <a:pt x="1678074" y="843463"/>
                </a:lnTo>
                <a:lnTo>
                  <a:pt x="1668223" y="838701"/>
                </a:lnTo>
                <a:lnTo>
                  <a:pt x="1657420" y="834892"/>
                </a:lnTo>
                <a:lnTo>
                  <a:pt x="1652019" y="832987"/>
                </a:lnTo>
                <a:lnTo>
                  <a:pt x="1646299" y="831717"/>
                </a:lnTo>
                <a:lnTo>
                  <a:pt x="1640580" y="830130"/>
                </a:lnTo>
                <a:lnTo>
                  <a:pt x="1634543" y="829495"/>
                </a:lnTo>
                <a:lnTo>
                  <a:pt x="1628823" y="828543"/>
                </a:lnTo>
                <a:lnTo>
                  <a:pt x="1622468" y="827908"/>
                </a:lnTo>
                <a:lnTo>
                  <a:pt x="1616749" y="827590"/>
                </a:lnTo>
                <a:lnTo>
                  <a:pt x="1610394" y="827590"/>
                </a:lnTo>
                <a:lnTo>
                  <a:pt x="1523332" y="827590"/>
                </a:lnTo>
                <a:lnTo>
                  <a:pt x="1523332" y="740609"/>
                </a:lnTo>
                <a:lnTo>
                  <a:pt x="1523014" y="734260"/>
                </a:lnTo>
                <a:lnTo>
                  <a:pt x="1522379" y="727911"/>
                </a:lnTo>
                <a:lnTo>
                  <a:pt x="1522061" y="722197"/>
                </a:lnTo>
                <a:lnTo>
                  <a:pt x="1521426" y="715848"/>
                </a:lnTo>
                <a:lnTo>
                  <a:pt x="1520155" y="709817"/>
                </a:lnTo>
                <a:lnTo>
                  <a:pt x="1518884" y="704102"/>
                </a:lnTo>
                <a:lnTo>
                  <a:pt x="1517295" y="698706"/>
                </a:lnTo>
                <a:lnTo>
                  <a:pt x="1515388" y="692992"/>
                </a:lnTo>
                <a:lnTo>
                  <a:pt x="1511575" y="682516"/>
                </a:lnTo>
                <a:lnTo>
                  <a:pt x="1506809" y="672358"/>
                </a:lnTo>
                <a:lnTo>
                  <a:pt x="1503950" y="667596"/>
                </a:lnTo>
                <a:lnTo>
                  <a:pt x="1501408" y="662834"/>
                </a:lnTo>
                <a:lnTo>
                  <a:pt x="1498548" y="658707"/>
                </a:lnTo>
                <a:lnTo>
                  <a:pt x="1495371" y="654263"/>
                </a:lnTo>
                <a:lnTo>
                  <a:pt x="1491875" y="650454"/>
                </a:lnTo>
                <a:lnTo>
                  <a:pt x="1488380" y="646644"/>
                </a:lnTo>
                <a:lnTo>
                  <a:pt x="1484885" y="642835"/>
                </a:lnTo>
                <a:lnTo>
                  <a:pt x="1481390" y="639343"/>
                </a:lnTo>
                <a:lnTo>
                  <a:pt x="1477259" y="636168"/>
                </a:lnTo>
                <a:lnTo>
                  <a:pt x="1473446" y="633629"/>
                </a:lnTo>
                <a:lnTo>
                  <a:pt x="1468998" y="630772"/>
                </a:lnTo>
                <a:lnTo>
                  <a:pt x="1465185" y="628550"/>
                </a:lnTo>
                <a:lnTo>
                  <a:pt x="1461054" y="626010"/>
                </a:lnTo>
                <a:lnTo>
                  <a:pt x="1456288" y="624105"/>
                </a:lnTo>
                <a:lnTo>
                  <a:pt x="1451839" y="622518"/>
                </a:lnTo>
                <a:lnTo>
                  <a:pt x="1447073" y="621566"/>
                </a:lnTo>
                <a:lnTo>
                  <a:pt x="1442625" y="620296"/>
                </a:lnTo>
                <a:lnTo>
                  <a:pt x="1437859" y="619344"/>
                </a:lnTo>
                <a:lnTo>
                  <a:pt x="1433093" y="619026"/>
                </a:lnTo>
                <a:lnTo>
                  <a:pt x="1428009" y="618709"/>
                </a:lnTo>
                <a:lnTo>
                  <a:pt x="1292650" y="618709"/>
                </a:lnTo>
                <a:close/>
                <a:moveTo>
                  <a:pt x="493713" y="9525"/>
                </a:moveTo>
                <a:lnTo>
                  <a:pt x="493713" y="1970088"/>
                </a:lnTo>
                <a:lnTo>
                  <a:pt x="480412" y="1966595"/>
                </a:lnTo>
                <a:lnTo>
                  <a:pt x="467428" y="1962785"/>
                </a:lnTo>
                <a:lnTo>
                  <a:pt x="455077" y="1958021"/>
                </a:lnTo>
                <a:lnTo>
                  <a:pt x="442410" y="1952940"/>
                </a:lnTo>
                <a:lnTo>
                  <a:pt x="430376" y="1947542"/>
                </a:lnTo>
                <a:lnTo>
                  <a:pt x="418342" y="1941509"/>
                </a:lnTo>
                <a:lnTo>
                  <a:pt x="406941" y="1934840"/>
                </a:lnTo>
                <a:lnTo>
                  <a:pt x="395540" y="1927854"/>
                </a:lnTo>
                <a:lnTo>
                  <a:pt x="384773" y="1920233"/>
                </a:lnTo>
                <a:lnTo>
                  <a:pt x="373689" y="1912611"/>
                </a:lnTo>
                <a:lnTo>
                  <a:pt x="363555" y="1904355"/>
                </a:lnTo>
                <a:lnTo>
                  <a:pt x="353421" y="1895781"/>
                </a:lnTo>
                <a:lnTo>
                  <a:pt x="343921" y="1886255"/>
                </a:lnTo>
                <a:lnTo>
                  <a:pt x="334737" y="1876728"/>
                </a:lnTo>
                <a:lnTo>
                  <a:pt x="325553" y="1867201"/>
                </a:lnTo>
                <a:lnTo>
                  <a:pt x="317319" y="1857040"/>
                </a:lnTo>
                <a:lnTo>
                  <a:pt x="309402" y="1846243"/>
                </a:lnTo>
                <a:lnTo>
                  <a:pt x="301801" y="1835446"/>
                </a:lnTo>
                <a:lnTo>
                  <a:pt x="294518" y="1824332"/>
                </a:lnTo>
                <a:lnTo>
                  <a:pt x="287867" y="1812583"/>
                </a:lnTo>
                <a:lnTo>
                  <a:pt x="281534" y="1800833"/>
                </a:lnTo>
                <a:lnTo>
                  <a:pt x="275517" y="1788766"/>
                </a:lnTo>
                <a:lnTo>
                  <a:pt x="270450" y="1776699"/>
                </a:lnTo>
                <a:lnTo>
                  <a:pt x="265383" y="1763997"/>
                </a:lnTo>
                <a:lnTo>
                  <a:pt x="261582" y="1750978"/>
                </a:lnTo>
                <a:lnTo>
                  <a:pt x="257782" y="1737640"/>
                </a:lnTo>
                <a:lnTo>
                  <a:pt x="254615" y="1724303"/>
                </a:lnTo>
                <a:lnTo>
                  <a:pt x="251765" y="1710966"/>
                </a:lnTo>
                <a:lnTo>
                  <a:pt x="249865" y="1697311"/>
                </a:lnTo>
                <a:lnTo>
                  <a:pt x="248281" y="1683339"/>
                </a:lnTo>
                <a:lnTo>
                  <a:pt x="247648" y="1669049"/>
                </a:lnTo>
                <a:lnTo>
                  <a:pt x="247015" y="1655077"/>
                </a:lnTo>
                <a:lnTo>
                  <a:pt x="247015" y="1608715"/>
                </a:lnTo>
                <a:lnTo>
                  <a:pt x="123507" y="1608715"/>
                </a:lnTo>
                <a:lnTo>
                  <a:pt x="117490" y="1608397"/>
                </a:lnTo>
                <a:lnTo>
                  <a:pt x="111156" y="1608079"/>
                </a:lnTo>
                <a:lnTo>
                  <a:pt x="104823" y="1607127"/>
                </a:lnTo>
                <a:lnTo>
                  <a:pt x="98489" y="1606174"/>
                </a:lnTo>
                <a:lnTo>
                  <a:pt x="92789" y="1604904"/>
                </a:lnTo>
                <a:lnTo>
                  <a:pt x="86772" y="1602999"/>
                </a:lnTo>
                <a:lnTo>
                  <a:pt x="81071" y="1601093"/>
                </a:lnTo>
                <a:lnTo>
                  <a:pt x="75688" y="1599188"/>
                </a:lnTo>
                <a:lnTo>
                  <a:pt x="69987" y="1596330"/>
                </a:lnTo>
                <a:lnTo>
                  <a:pt x="64604" y="1593472"/>
                </a:lnTo>
                <a:lnTo>
                  <a:pt x="59537" y="1590932"/>
                </a:lnTo>
                <a:lnTo>
                  <a:pt x="54470" y="1587756"/>
                </a:lnTo>
                <a:lnTo>
                  <a:pt x="49719" y="1584263"/>
                </a:lnTo>
                <a:lnTo>
                  <a:pt x="44969" y="1580135"/>
                </a:lnTo>
                <a:lnTo>
                  <a:pt x="40852" y="1576324"/>
                </a:lnTo>
                <a:lnTo>
                  <a:pt x="36419" y="1572514"/>
                </a:lnTo>
                <a:lnTo>
                  <a:pt x="32302" y="1568068"/>
                </a:lnTo>
                <a:lnTo>
                  <a:pt x="28185" y="1563622"/>
                </a:lnTo>
                <a:lnTo>
                  <a:pt x="24701" y="1559177"/>
                </a:lnTo>
                <a:lnTo>
                  <a:pt x="21218" y="1554096"/>
                </a:lnTo>
                <a:lnTo>
                  <a:pt x="18051" y="1549015"/>
                </a:lnTo>
                <a:lnTo>
                  <a:pt x="14884" y="1543934"/>
                </a:lnTo>
                <a:lnTo>
                  <a:pt x="12350" y="1538536"/>
                </a:lnTo>
                <a:lnTo>
                  <a:pt x="9817" y="1533137"/>
                </a:lnTo>
                <a:lnTo>
                  <a:pt x="7600" y="1527421"/>
                </a:lnTo>
                <a:lnTo>
                  <a:pt x="5700" y="1521705"/>
                </a:lnTo>
                <a:lnTo>
                  <a:pt x="4117" y="1515990"/>
                </a:lnTo>
                <a:lnTo>
                  <a:pt x="2850" y="1509639"/>
                </a:lnTo>
                <a:lnTo>
                  <a:pt x="1583" y="1503923"/>
                </a:lnTo>
                <a:lnTo>
                  <a:pt x="950" y="1497572"/>
                </a:lnTo>
                <a:lnTo>
                  <a:pt x="633" y="1491221"/>
                </a:lnTo>
                <a:lnTo>
                  <a:pt x="0" y="1484869"/>
                </a:lnTo>
                <a:lnTo>
                  <a:pt x="633" y="1478836"/>
                </a:lnTo>
                <a:lnTo>
                  <a:pt x="950" y="1472485"/>
                </a:lnTo>
                <a:lnTo>
                  <a:pt x="1583" y="1466134"/>
                </a:lnTo>
                <a:lnTo>
                  <a:pt x="2850" y="1459783"/>
                </a:lnTo>
                <a:lnTo>
                  <a:pt x="4117" y="1454067"/>
                </a:lnTo>
                <a:lnTo>
                  <a:pt x="5700" y="1448034"/>
                </a:lnTo>
                <a:lnTo>
                  <a:pt x="7600" y="1442318"/>
                </a:lnTo>
                <a:lnTo>
                  <a:pt x="9817" y="1436919"/>
                </a:lnTo>
                <a:lnTo>
                  <a:pt x="12350" y="1431203"/>
                </a:lnTo>
                <a:lnTo>
                  <a:pt x="14884" y="1425805"/>
                </a:lnTo>
                <a:lnTo>
                  <a:pt x="18051" y="1420724"/>
                </a:lnTo>
                <a:lnTo>
                  <a:pt x="21218" y="1415643"/>
                </a:lnTo>
                <a:lnTo>
                  <a:pt x="24701" y="1410880"/>
                </a:lnTo>
                <a:lnTo>
                  <a:pt x="28185" y="1406117"/>
                </a:lnTo>
                <a:lnTo>
                  <a:pt x="32302" y="1401671"/>
                </a:lnTo>
                <a:lnTo>
                  <a:pt x="36419" y="1397225"/>
                </a:lnTo>
                <a:lnTo>
                  <a:pt x="40852" y="1393415"/>
                </a:lnTo>
                <a:lnTo>
                  <a:pt x="44969" y="1389286"/>
                </a:lnTo>
                <a:lnTo>
                  <a:pt x="49719" y="1385793"/>
                </a:lnTo>
                <a:lnTo>
                  <a:pt x="54470" y="1382300"/>
                </a:lnTo>
                <a:lnTo>
                  <a:pt x="59537" y="1379125"/>
                </a:lnTo>
                <a:lnTo>
                  <a:pt x="64604" y="1375949"/>
                </a:lnTo>
                <a:lnTo>
                  <a:pt x="69987" y="1373409"/>
                </a:lnTo>
                <a:lnTo>
                  <a:pt x="75688" y="1370868"/>
                </a:lnTo>
                <a:lnTo>
                  <a:pt x="81071" y="1368646"/>
                </a:lnTo>
                <a:lnTo>
                  <a:pt x="86772" y="1366740"/>
                </a:lnTo>
                <a:lnTo>
                  <a:pt x="92789" y="1365153"/>
                </a:lnTo>
                <a:lnTo>
                  <a:pt x="98489" y="1363565"/>
                </a:lnTo>
                <a:lnTo>
                  <a:pt x="104823" y="1362612"/>
                </a:lnTo>
                <a:lnTo>
                  <a:pt x="111156" y="1361977"/>
                </a:lnTo>
                <a:lnTo>
                  <a:pt x="117490" y="1361024"/>
                </a:lnTo>
                <a:lnTo>
                  <a:pt x="123507" y="1361024"/>
                </a:lnTo>
                <a:lnTo>
                  <a:pt x="247015" y="1361024"/>
                </a:lnTo>
                <a:lnTo>
                  <a:pt x="247015" y="1113652"/>
                </a:lnTo>
                <a:lnTo>
                  <a:pt x="123507" y="1113652"/>
                </a:lnTo>
                <a:lnTo>
                  <a:pt x="117490" y="1113652"/>
                </a:lnTo>
                <a:lnTo>
                  <a:pt x="111156" y="1113017"/>
                </a:lnTo>
                <a:lnTo>
                  <a:pt x="104823" y="1112382"/>
                </a:lnTo>
                <a:lnTo>
                  <a:pt x="98489" y="1111111"/>
                </a:lnTo>
                <a:lnTo>
                  <a:pt x="92789" y="1109524"/>
                </a:lnTo>
                <a:lnTo>
                  <a:pt x="86772" y="1107936"/>
                </a:lnTo>
                <a:lnTo>
                  <a:pt x="81071" y="1106031"/>
                </a:lnTo>
                <a:lnTo>
                  <a:pt x="75688" y="1103808"/>
                </a:lnTo>
                <a:lnTo>
                  <a:pt x="69987" y="1101267"/>
                </a:lnTo>
                <a:lnTo>
                  <a:pt x="64604" y="1098727"/>
                </a:lnTo>
                <a:lnTo>
                  <a:pt x="59537" y="1095869"/>
                </a:lnTo>
                <a:lnTo>
                  <a:pt x="54470" y="1092376"/>
                </a:lnTo>
                <a:lnTo>
                  <a:pt x="49719" y="1089200"/>
                </a:lnTo>
                <a:lnTo>
                  <a:pt x="44969" y="1085390"/>
                </a:lnTo>
                <a:lnTo>
                  <a:pt x="40852" y="1081262"/>
                </a:lnTo>
                <a:lnTo>
                  <a:pt x="36419" y="1077451"/>
                </a:lnTo>
                <a:lnTo>
                  <a:pt x="32302" y="1073005"/>
                </a:lnTo>
                <a:lnTo>
                  <a:pt x="28185" y="1068559"/>
                </a:lnTo>
                <a:lnTo>
                  <a:pt x="24701" y="1063796"/>
                </a:lnTo>
                <a:lnTo>
                  <a:pt x="21218" y="1059033"/>
                </a:lnTo>
                <a:lnTo>
                  <a:pt x="18051" y="1053952"/>
                </a:lnTo>
                <a:lnTo>
                  <a:pt x="14884" y="1048871"/>
                </a:lnTo>
                <a:lnTo>
                  <a:pt x="12350" y="1043473"/>
                </a:lnTo>
                <a:lnTo>
                  <a:pt x="9817" y="1037757"/>
                </a:lnTo>
                <a:lnTo>
                  <a:pt x="7600" y="1032359"/>
                </a:lnTo>
                <a:lnTo>
                  <a:pt x="5700" y="1026643"/>
                </a:lnTo>
                <a:lnTo>
                  <a:pt x="4117" y="1020609"/>
                </a:lnTo>
                <a:lnTo>
                  <a:pt x="2850" y="1014893"/>
                </a:lnTo>
                <a:lnTo>
                  <a:pt x="1583" y="1008860"/>
                </a:lnTo>
                <a:lnTo>
                  <a:pt x="950" y="1002509"/>
                </a:lnTo>
                <a:lnTo>
                  <a:pt x="633" y="996475"/>
                </a:lnTo>
                <a:lnTo>
                  <a:pt x="0" y="989807"/>
                </a:lnTo>
                <a:lnTo>
                  <a:pt x="633" y="983456"/>
                </a:lnTo>
                <a:lnTo>
                  <a:pt x="950" y="977105"/>
                </a:lnTo>
                <a:lnTo>
                  <a:pt x="1583" y="970754"/>
                </a:lnTo>
                <a:lnTo>
                  <a:pt x="2850" y="965038"/>
                </a:lnTo>
                <a:lnTo>
                  <a:pt x="4117" y="959004"/>
                </a:lnTo>
                <a:lnTo>
                  <a:pt x="5700" y="953288"/>
                </a:lnTo>
                <a:lnTo>
                  <a:pt x="7600" y="947255"/>
                </a:lnTo>
                <a:lnTo>
                  <a:pt x="9817" y="941856"/>
                </a:lnTo>
                <a:lnTo>
                  <a:pt x="12350" y="936458"/>
                </a:lnTo>
                <a:lnTo>
                  <a:pt x="14884" y="930742"/>
                </a:lnTo>
                <a:lnTo>
                  <a:pt x="18051" y="925661"/>
                </a:lnTo>
                <a:lnTo>
                  <a:pt x="21218" y="920580"/>
                </a:lnTo>
                <a:lnTo>
                  <a:pt x="24701" y="916135"/>
                </a:lnTo>
                <a:lnTo>
                  <a:pt x="28185" y="911371"/>
                </a:lnTo>
                <a:lnTo>
                  <a:pt x="32302" y="906608"/>
                </a:lnTo>
                <a:lnTo>
                  <a:pt x="36419" y="902163"/>
                </a:lnTo>
                <a:lnTo>
                  <a:pt x="40852" y="898352"/>
                </a:lnTo>
                <a:lnTo>
                  <a:pt x="44969" y="894541"/>
                </a:lnTo>
                <a:lnTo>
                  <a:pt x="49719" y="890413"/>
                </a:lnTo>
                <a:lnTo>
                  <a:pt x="54470" y="887555"/>
                </a:lnTo>
                <a:lnTo>
                  <a:pt x="59537" y="883745"/>
                </a:lnTo>
                <a:lnTo>
                  <a:pt x="64604" y="881204"/>
                </a:lnTo>
                <a:lnTo>
                  <a:pt x="69987" y="878346"/>
                </a:lnTo>
                <a:lnTo>
                  <a:pt x="75688" y="875488"/>
                </a:lnTo>
                <a:lnTo>
                  <a:pt x="81071" y="873583"/>
                </a:lnTo>
                <a:lnTo>
                  <a:pt x="86772" y="871678"/>
                </a:lnTo>
                <a:lnTo>
                  <a:pt x="92789" y="870090"/>
                </a:lnTo>
                <a:lnTo>
                  <a:pt x="98489" y="868502"/>
                </a:lnTo>
                <a:lnTo>
                  <a:pt x="104823" y="867549"/>
                </a:lnTo>
                <a:lnTo>
                  <a:pt x="111156" y="866597"/>
                </a:lnTo>
                <a:lnTo>
                  <a:pt x="117490" y="866279"/>
                </a:lnTo>
                <a:lnTo>
                  <a:pt x="123507" y="866279"/>
                </a:lnTo>
                <a:lnTo>
                  <a:pt x="247015" y="866279"/>
                </a:lnTo>
                <a:lnTo>
                  <a:pt x="247015" y="618589"/>
                </a:lnTo>
                <a:lnTo>
                  <a:pt x="123507" y="618589"/>
                </a:lnTo>
                <a:lnTo>
                  <a:pt x="117490" y="618589"/>
                </a:lnTo>
                <a:lnTo>
                  <a:pt x="111156" y="618271"/>
                </a:lnTo>
                <a:lnTo>
                  <a:pt x="104823" y="617319"/>
                </a:lnTo>
                <a:lnTo>
                  <a:pt x="98489" y="616366"/>
                </a:lnTo>
                <a:lnTo>
                  <a:pt x="92789" y="614778"/>
                </a:lnTo>
                <a:lnTo>
                  <a:pt x="86772" y="613191"/>
                </a:lnTo>
                <a:lnTo>
                  <a:pt x="81071" y="611285"/>
                </a:lnTo>
                <a:lnTo>
                  <a:pt x="75688" y="608745"/>
                </a:lnTo>
                <a:lnTo>
                  <a:pt x="69987" y="606522"/>
                </a:lnTo>
                <a:lnTo>
                  <a:pt x="64604" y="603664"/>
                </a:lnTo>
                <a:lnTo>
                  <a:pt x="59537" y="600489"/>
                </a:lnTo>
                <a:lnTo>
                  <a:pt x="54470" y="597313"/>
                </a:lnTo>
                <a:lnTo>
                  <a:pt x="49719" y="593820"/>
                </a:lnTo>
                <a:lnTo>
                  <a:pt x="44969" y="590327"/>
                </a:lnTo>
                <a:lnTo>
                  <a:pt x="40852" y="586516"/>
                </a:lnTo>
                <a:lnTo>
                  <a:pt x="36419" y="582388"/>
                </a:lnTo>
                <a:lnTo>
                  <a:pt x="32302" y="578260"/>
                </a:lnTo>
                <a:lnTo>
                  <a:pt x="28185" y="573497"/>
                </a:lnTo>
                <a:lnTo>
                  <a:pt x="24701" y="568733"/>
                </a:lnTo>
                <a:lnTo>
                  <a:pt x="21218" y="563970"/>
                </a:lnTo>
                <a:lnTo>
                  <a:pt x="18051" y="558889"/>
                </a:lnTo>
                <a:lnTo>
                  <a:pt x="14884" y="553809"/>
                </a:lnTo>
                <a:lnTo>
                  <a:pt x="12350" y="548410"/>
                </a:lnTo>
                <a:lnTo>
                  <a:pt x="9817" y="543012"/>
                </a:lnTo>
                <a:lnTo>
                  <a:pt x="7600" y="537613"/>
                </a:lnTo>
                <a:lnTo>
                  <a:pt x="5700" y="531580"/>
                </a:lnTo>
                <a:lnTo>
                  <a:pt x="4117" y="525546"/>
                </a:lnTo>
                <a:lnTo>
                  <a:pt x="2850" y="519831"/>
                </a:lnTo>
                <a:lnTo>
                  <a:pt x="1583" y="513479"/>
                </a:lnTo>
                <a:lnTo>
                  <a:pt x="950" y="507764"/>
                </a:lnTo>
                <a:lnTo>
                  <a:pt x="633" y="501413"/>
                </a:lnTo>
                <a:lnTo>
                  <a:pt x="0" y="494744"/>
                </a:lnTo>
                <a:lnTo>
                  <a:pt x="633" y="488393"/>
                </a:lnTo>
                <a:lnTo>
                  <a:pt x="950" y="482359"/>
                </a:lnTo>
                <a:lnTo>
                  <a:pt x="1583" y="476008"/>
                </a:lnTo>
                <a:lnTo>
                  <a:pt x="2850" y="469975"/>
                </a:lnTo>
                <a:lnTo>
                  <a:pt x="4117" y="463941"/>
                </a:lnTo>
                <a:lnTo>
                  <a:pt x="5700" y="457908"/>
                </a:lnTo>
                <a:lnTo>
                  <a:pt x="7600" y="452510"/>
                </a:lnTo>
                <a:lnTo>
                  <a:pt x="9817" y="446476"/>
                </a:lnTo>
                <a:lnTo>
                  <a:pt x="12350" y="441078"/>
                </a:lnTo>
                <a:lnTo>
                  <a:pt x="14884" y="435997"/>
                </a:lnTo>
                <a:lnTo>
                  <a:pt x="18051" y="430599"/>
                </a:lnTo>
                <a:lnTo>
                  <a:pt x="21218" y="425835"/>
                </a:lnTo>
                <a:lnTo>
                  <a:pt x="24701" y="420754"/>
                </a:lnTo>
                <a:lnTo>
                  <a:pt x="28185" y="415991"/>
                </a:lnTo>
                <a:lnTo>
                  <a:pt x="32302" y="411545"/>
                </a:lnTo>
                <a:lnTo>
                  <a:pt x="36419" y="407417"/>
                </a:lnTo>
                <a:lnTo>
                  <a:pt x="40852" y="402972"/>
                </a:lnTo>
                <a:lnTo>
                  <a:pt x="44969" y="399478"/>
                </a:lnTo>
                <a:lnTo>
                  <a:pt x="49719" y="395668"/>
                </a:lnTo>
                <a:lnTo>
                  <a:pt x="54470" y="392175"/>
                </a:lnTo>
                <a:lnTo>
                  <a:pt x="59537" y="388999"/>
                </a:lnTo>
                <a:lnTo>
                  <a:pt x="64604" y="386141"/>
                </a:lnTo>
                <a:lnTo>
                  <a:pt x="69987" y="383601"/>
                </a:lnTo>
                <a:lnTo>
                  <a:pt x="75688" y="380743"/>
                </a:lnTo>
                <a:lnTo>
                  <a:pt x="81071" y="378838"/>
                </a:lnTo>
                <a:lnTo>
                  <a:pt x="86772" y="376932"/>
                </a:lnTo>
                <a:lnTo>
                  <a:pt x="92789" y="374709"/>
                </a:lnTo>
                <a:lnTo>
                  <a:pt x="98489" y="373757"/>
                </a:lnTo>
                <a:lnTo>
                  <a:pt x="104823" y="372487"/>
                </a:lnTo>
                <a:lnTo>
                  <a:pt x="111156" y="371852"/>
                </a:lnTo>
                <a:lnTo>
                  <a:pt x="117490" y="371216"/>
                </a:lnTo>
                <a:lnTo>
                  <a:pt x="123507" y="370899"/>
                </a:lnTo>
                <a:lnTo>
                  <a:pt x="247015" y="370899"/>
                </a:lnTo>
                <a:lnTo>
                  <a:pt x="247015" y="324536"/>
                </a:lnTo>
                <a:lnTo>
                  <a:pt x="247648" y="310564"/>
                </a:lnTo>
                <a:lnTo>
                  <a:pt x="248281" y="296592"/>
                </a:lnTo>
                <a:lnTo>
                  <a:pt x="249865" y="282302"/>
                </a:lnTo>
                <a:lnTo>
                  <a:pt x="251765" y="268647"/>
                </a:lnTo>
                <a:lnTo>
                  <a:pt x="254615" y="255310"/>
                </a:lnTo>
                <a:lnTo>
                  <a:pt x="257782" y="241973"/>
                </a:lnTo>
                <a:lnTo>
                  <a:pt x="261582" y="228636"/>
                </a:lnTo>
                <a:lnTo>
                  <a:pt x="265383" y="216251"/>
                </a:lnTo>
                <a:lnTo>
                  <a:pt x="270450" y="203232"/>
                </a:lnTo>
                <a:lnTo>
                  <a:pt x="275517" y="191165"/>
                </a:lnTo>
                <a:lnTo>
                  <a:pt x="281534" y="178780"/>
                </a:lnTo>
                <a:lnTo>
                  <a:pt x="287867" y="167031"/>
                </a:lnTo>
                <a:lnTo>
                  <a:pt x="294518" y="155281"/>
                </a:lnTo>
                <a:lnTo>
                  <a:pt x="301801" y="144485"/>
                </a:lnTo>
                <a:lnTo>
                  <a:pt x="309402" y="133370"/>
                </a:lnTo>
                <a:lnTo>
                  <a:pt x="317319" y="122891"/>
                </a:lnTo>
                <a:lnTo>
                  <a:pt x="325553" y="112729"/>
                </a:lnTo>
                <a:lnTo>
                  <a:pt x="334737" y="102885"/>
                </a:lnTo>
                <a:lnTo>
                  <a:pt x="343921" y="93359"/>
                </a:lnTo>
                <a:lnTo>
                  <a:pt x="353421" y="84150"/>
                </a:lnTo>
                <a:lnTo>
                  <a:pt x="363555" y="75576"/>
                </a:lnTo>
                <a:lnTo>
                  <a:pt x="373689" y="67320"/>
                </a:lnTo>
                <a:lnTo>
                  <a:pt x="384773" y="59381"/>
                </a:lnTo>
                <a:lnTo>
                  <a:pt x="395540" y="52077"/>
                </a:lnTo>
                <a:lnTo>
                  <a:pt x="406941" y="44773"/>
                </a:lnTo>
                <a:lnTo>
                  <a:pt x="418342" y="38740"/>
                </a:lnTo>
                <a:lnTo>
                  <a:pt x="430376" y="32389"/>
                </a:lnTo>
                <a:lnTo>
                  <a:pt x="442410" y="26991"/>
                </a:lnTo>
                <a:lnTo>
                  <a:pt x="455077" y="21910"/>
                </a:lnTo>
                <a:lnTo>
                  <a:pt x="467428" y="17146"/>
                </a:lnTo>
                <a:lnTo>
                  <a:pt x="480412" y="13018"/>
                </a:lnTo>
                <a:lnTo>
                  <a:pt x="493713" y="9525"/>
                </a:lnTo>
                <a:close/>
                <a:moveTo>
                  <a:pt x="741363" y="0"/>
                </a:moveTo>
                <a:lnTo>
                  <a:pt x="1654560" y="0"/>
                </a:lnTo>
                <a:lnTo>
                  <a:pt x="1671401" y="635"/>
                </a:lnTo>
                <a:lnTo>
                  <a:pt x="1687924" y="1587"/>
                </a:lnTo>
                <a:lnTo>
                  <a:pt x="1704129" y="4127"/>
                </a:lnTo>
                <a:lnTo>
                  <a:pt x="1720016" y="6667"/>
                </a:lnTo>
                <a:lnTo>
                  <a:pt x="1735903" y="10159"/>
                </a:lnTo>
                <a:lnTo>
                  <a:pt x="1751155" y="14603"/>
                </a:lnTo>
                <a:lnTo>
                  <a:pt x="1766407" y="19682"/>
                </a:lnTo>
                <a:lnTo>
                  <a:pt x="1781341" y="25714"/>
                </a:lnTo>
                <a:lnTo>
                  <a:pt x="1795321" y="32380"/>
                </a:lnTo>
                <a:lnTo>
                  <a:pt x="1809620" y="39364"/>
                </a:lnTo>
                <a:lnTo>
                  <a:pt x="1823283" y="46983"/>
                </a:lnTo>
                <a:lnTo>
                  <a:pt x="1836310" y="55871"/>
                </a:lnTo>
                <a:lnTo>
                  <a:pt x="1849020" y="64760"/>
                </a:lnTo>
                <a:lnTo>
                  <a:pt x="1861412" y="74283"/>
                </a:lnTo>
                <a:lnTo>
                  <a:pt x="1873169" y="84442"/>
                </a:lnTo>
                <a:lnTo>
                  <a:pt x="1884290" y="95235"/>
                </a:lnTo>
                <a:lnTo>
                  <a:pt x="1895093" y="106663"/>
                </a:lnTo>
                <a:lnTo>
                  <a:pt x="1905579" y="118409"/>
                </a:lnTo>
                <a:lnTo>
                  <a:pt x="1915111" y="130472"/>
                </a:lnTo>
                <a:lnTo>
                  <a:pt x="1924008" y="143487"/>
                </a:lnTo>
                <a:lnTo>
                  <a:pt x="1932587" y="156503"/>
                </a:lnTo>
                <a:lnTo>
                  <a:pt x="1940530" y="170153"/>
                </a:lnTo>
                <a:lnTo>
                  <a:pt x="1947521" y="184121"/>
                </a:lnTo>
                <a:lnTo>
                  <a:pt x="1954193" y="198406"/>
                </a:lnTo>
                <a:lnTo>
                  <a:pt x="1960231" y="213326"/>
                </a:lnTo>
                <a:lnTo>
                  <a:pt x="1965315" y="228564"/>
                </a:lnTo>
                <a:lnTo>
                  <a:pt x="1969445" y="243801"/>
                </a:lnTo>
                <a:lnTo>
                  <a:pt x="1972940" y="259356"/>
                </a:lnTo>
                <a:lnTo>
                  <a:pt x="1975800" y="275546"/>
                </a:lnTo>
                <a:lnTo>
                  <a:pt x="1978024" y="291736"/>
                </a:lnTo>
                <a:lnTo>
                  <a:pt x="1979295" y="308561"/>
                </a:lnTo>
                <a:lnTo>
                  <a:pt x="1979613" y="324751"/>
                </a:lnTo>
                <a:lnTo>
                  <a:pt x="1979613" y="1654863"/>
                </a:lnTo>
                <a:lnTo>
                  <a:pt x="1979295" y="1671687"/>
                </a:lnTo>
                <a:lnTo>
                  <a:pt x="1978024" y="1688195"/>
                </a:lnTo>
                <a:lnTo>
                  <a:pt x="1975800" y="1704067"/>
                </a:lnTo>
                <a:lnTo>
                  <a:pt x="1972940" y="1720257"/>
                </a:lnTo>
                <a:lnTo>
                  <a:pt x="1969445" y="1735812"/>
                </a:lnTo>
                <a:lnTo>
                  <a:pt x="1965315" y="1751685"/>
                </a:lnTo>
                <a:lnTo>
                  <a:pt x="1960231" y="1766605"/>
                </a:lnTo>
                <a:lnTo>
                  <a:pt x="1954193" y="1781525"/>
                </a:lnTo>
                <a:lnTo>
                  <a:pt x="1947521" y="1795493"/>
                </a:lnTo>
                <a:lnTo>
                  <a:pt x="1940530" y="1809460"/>
                </a:lnTo>
                <a:lnTo>
                  <a:pt x="1932587" y="1823428"/>
                </a:lnTo>
                <a:lnTo>
                  <a:pt x="1924008" y="1836761"/>
                </a:lnTo>
                <a:lnTo>
                  <a:pt x="1915111" y="1849142"/>
                </a:lnTo>
                <a:lnTo>
                  <a:pt x="1905579" y="1861205"/>
                </a:lnTo>
                <a:lnTo>
                  <a:pt x="1895093" y="1872950"/>
                </a:lnTo>
                <a:lnTo>
                  <a:pt x="1884290" y="1884378"/>
                </a:lnTo>
                <a:lnTo>
                  <a:pt x="1873169" y="1895489"/>
                </a:lnTo>
                <a:lnTo>
                  <a:pt x="1861412" y="1905648"/>
                </a:lnTo>
                <a:lnTo>
                  <a:pt x="1849020" y="1914854"/>
                </a:lnTo>
                <a:lnTo>
                  <a:pt x="1836310" y="1924060"/>
                </a:lnTo>
                <a:lnTo>
                  <a:pt x="1823283" y="1932631"/>
                </a:lnTo>
                <a:lnTo>
                  <a:pt x="1809620" y="1940567"/>
                </a:lnTo>
                <a:lnTo>
                  <a:pt x="1795321" y="1947551"/>
                </a:lnTo>
                <a:lnTo>
                  <a:pt x="1781341" y="1954217"/>
                </a:lnTo>
                <a:lnTo>
                  <a:pt x="1766407" y="1959931"/>
                </a:lnTo>
                <a:lnTo>
                  <a:pt x="1751155" y="1965011"/>
                </a:lnTo>
                <a:lnTo>
                  <a:pt x="1735903" y="1969455"/>
                </a:lnTo>
                <a:lnTo>
                  <a:pt x="1720016" y="1972947"/>
                </a:lnTo>
                <a:lnTo>
                  <a:pt x="1704129" y="1976121"/>
                </a:lnTo>
                <a:lnTo>
                  <a:pt x="1687924" y="1978026"/>
                </a:lnTo>
                <a:lnTo>
                  <a:pt x="1671401" y="1979296"/>
                </a:lnTo>
                <a:lnTo>
                  <a:pt x="1654560" y="1979613"/>
                </a:lnTo>
                <a:lnTo>
                  <a:pt x="741363" y="1979613"/>
                </a:lnTo>
                <a:lnTo>
                  <a:pt x="74136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任意多边形 16"/>
          <p:cNvSpPr/>
          <p:nvPr/>
        </p:nvSpPr>
        <p:spPr>
          <a:xfrm>
            <a:off x="813447" y="1791663"/>
            <a:ext cx="4669728" cy="4689937"/>
          </a:xfrm>
          <a:custGeom>
            <a:avLst/>
            <a:gdLst>
              <a:gd name="connsiteX0" fmla="*/ 3089036 w 4134954"/>
              <a:gd name="connsiteY0" fmla="*/ 19 h 4152849"/>
              <a:gd name="connsiteX1" fmla="*/ 3615265 w 4134954"/>
              <a:gd name="connsiteY1" fmla="*/ 318497 h 4152849"/>
              <a:gd name="connsiteX2" fmla="*/ 3367532 w 4134954"/>
              <a:gd name="connsiteY2" fmla="*/ 1131705 h 4152849"/>
              <a:gd name="connsiteX3" fmla="*/ 2936624 w 4134954"/>
              <a:gd name="connsiteY3" fmla="*/ 1183097 h 4152849"/>
              <a:gd name="connsiteX4" fmla="*/ 2121962 w 4134954"/>
              <a:gd name="connsiteY4" fmla="*/ 1375343 h 4152849"/>
              <a:gd name="connsiteX5" fmla="*/ 1711534 w 4134954"/>
              <a:gd name="connsiteY5" fmla="*/ 1673204 h 4152849"/>
              <a:gd name="connsiteX6" fmla="*/ 1673139 w 4134954"/>
              <a:gd name="connsiteY6" fmla="*/ 1714588 h 4152849"/>
              <a:gd name="connsiteX7" fmla="*/ 1723384 w 4134954"/>
              <a:gd name="connsiteY7" fmla="*/ 1734930 h 4152849"/>
              <a:gd name="connsiteX8" fmla="*/ 2269957 w 4134954"/>
              <a:gd name="connsiteY8" fmla="*/ 1825448 h 4152849"/>
              <a:gd name="connsiteX9" fmla="*/ 3086034 w 4134954"/>
              <a:gd name="connsiteY9" fmla="*/ 1618355 h 4152849"/>
              <a:gd name="connsiteX10" fmla="*/ 3203403 w 4134954"/>
              <a:gd name="connsiteY10" fmla="*/ 1516313 h 4152849"/>
              <a:gd name="connsiteX11" fmla="*/ 3207674 w 4134954"/>
              <a:gd name="connsiteY11" fmla="*/ 1511619 h 4152849"/>
              <a:gd name="connsiteX12" fmla="*/ 3211231 w 4134954"/>
              <a:gd name="connsiteY12" fmla="*/ 1511660 h 4152849"/>
              <a:gd name="connsiteX13" fmla="*/ 3540812 w 4134954"/>
              <a:gd name="connsiteY13" fmla="*/ 1417449 h 4152849"/>
              <a:gd name="connsiteX14" fmla="*/ 4134913 w 4134954"/>
              <a:gd name="connsiteY14" fmla="*/ 2025498 h 4152849"/>
              <a:gd name="connsiteX15" fmla="*/ 3526862 w 4134954"/>
              <a:gd name="connsiteY15" fmla="*/ 2619598 h 4152849"/>
              <a:gd name="connsiteX16" fmla="*/ 3124277 w 4134954"/>
              <a:gd name="connsiteY16" fmla="*/ 2457589 h 4152849"/>
              <a:gd name="connsiteX17" fmla="*/ 2317463 w 4134954"/>
              <a:gd name="connsiteY17" fmla="*/ 2234686 h 4152849"/>
              <a:gd name="connsiteX18" fmla="*/ 1707569 w 4134954"/>
              <a:gd name="connsiteY18" fmla="*/ 2334249 h 4152849"/>
              <a:gd name="connsiteX19" fmla="*/ 1682125 w 4134954"/>
              <a:gd name="connsiteY19" fmla="*/ 2345343 h 4152849"/>
              <a:gd name="connsiteX20" fmla="*/ 1710521 w 4134954"/>
              <a:gd name="connsiteY20" fmla="*/ 2382713 h 4152849"/>
              <a:gd name="connsiteX21" fmla="*/ 2134084 w 4134954"/>
              <a:gd name="connsiteY21" fmla="*/ 2739826 h 4152849"/>
              <a:gd name="connsiteX22" fmla="*/ 2941390 w 4134954"/>
              <a:gd name="connsiteY22" fmla="*/ 2978840 h 4152849"/>
              <a:gd name="connsiteX23" fmla="*/ 3094422 w 4134954"/>
              <a:gd name="connsiteY23" fmla="*/ 2951105 h 4152849"/>
              <a:gd name="connsiteX24" fmla="*/ 3100492 w 4134954"/>
              <a:gd name="connsiteY24" fmla="*/ 2949252 h 4152849"/>
              <a:gd name="connsiteX25" fmla="*/ 3103528 w 4134954"/>
              <a:gd name="connsiteY25" fmla="*/ 2951105 h 4152849"/>
              <a:gd name="connsiteX26" fmla="*/ 3434970 w 4134954"/>
              <a:gd name="connsiteY26" fmla="*/ 3038544 h 4152849"/>
              <a:gd name="connsiteX27" fmla="*/ 3634923 w 4134954"/>
              <a:gd name="connsiteY27" fmla="*/ 3864800 h 4152849"/>
              <a:gd name="connsiteX28" fmla="*/ 2808666 w 4134954"/>
              <a:gd name="connsiteY28" fmla="*/ 4064751 h 4152849"/>
              <a:gd name="connsiteX29" fmla="*/ 2545403 w 4134954"/>
              <a:gd name="connsiteY29" fmla="*/ 3719766 h 4152849"/>
              <a:gd name="connsiteX30" fmla="*/ 1965793 w 4134954"/>
              <a:gd name="connsiteY30" fmla="*/ 3115873 h 4152849"/>
              <a:gd name="connsiteX31" fmla="*/ 1187140 w 4134954"/>
              <a:gd name="connsiteY31" fmla="*/ 2874272 h 4152849"/>
              <a:gd name="connsiteX32" fmla="*/ 1102375 w 4134954"/>
              <a:gd name="connsiteY32" fmla="*/ 2882353 h 4152849"/>
              <a:gd name="connsiteX33" fmla="*/ 1096470 w 4134954"/>
              <a:gd name="connsiteY33" fmla="*/ 2886778 h 4152849"/>
              <a:gd name="connsiteX34" fmla="*/ 994951 w 4134954"/>
              <a:gd name="connsiteY34" fmla="*/ 2942378 h 4152849"/>
              <a:gd name="connsiteX35" fmla="*/ 977538 w 4134954"/>
              <a:gd name="connsiteY35" fmla="*/ 2952616 h 4152849"/>
              <a:gd name="connsiteX36" fmla="*/ 46328 w 4134954"/>
              <a:gd name="connsiteY36" fmla="*/ 2911558 h 4152849"/>
              <a:gd name="connsiteX37" fmla="*/ 1 w 4134954"/>
              <a:gd name="connsiteY37" fmla="*/ 2878176 h 4152849"/>
              <a:gd name="connsiteX38" fmla="*/ 0 w 4134954"/>
              <a:gd name="connsiteY38" fmla="*/ 1926001 h 4152849"/>
              <a:gd name="connsiteX39" fmla="*/ 1 w 4134954"/>
              <a:gd name="connsiteY39" fmla="*/ 1926000 h 4152849"/>
              <a:gd name="connsiteX40" fmla="*/ 1 w 4134954"/>
              <a:gd name="connsiteY40" fmla="*/ 1257695 h 4152849"/>
              <a:gd name="connsiteX41" fmla="*/ 61658 w 4134954"/>
              <a:gd name="connsiteY41" fmla="*/ 1219491 h 4152849"/>
              <a:gd name="connsiteX42" fmla="*/ 503519 w 4134954"/>
              <a:gd name="connsiteY42" fmla="*/ 1105956 h 4152849"/>
              <a:gd name="connsiteX43" fmla="*/ 569031 w 4134954"/>
              <a:gd name="connsiteY43" fmla="*/ 1109032 h 4152849"/>
              <a:gd name="connsiteX44" fmla="*/ 585555 w 4134954"/>
              <a:gd name="connsiteY44" fmla="*/ 1107907 h 4152849"/>
              <a:gd name="connsiteX45" fmla="*/ 1027609 w 4134954"/>
              <a:gd name="connsiteY45" fmla="*/ 1220683 h 4152849"/>
              <a:gd name="connsiteX46" fmla="*/ 1039650 w 4134954"/>
              <a:gd name="connsiteY46" fmla="*/ 1228036 h 4152849"/>
              <a:gd name="connsiteX47" fmla="*/ 1128582 w 4134954"/>
              <a:gd name="connsiteY47" fmla="*/ 1237940 h 4152849"/>
              <a:gd name="connsiteX48" fmla="*/ 1883635 w 4134954"/>
              <a:gd name="connsiteY48" fmla="*/ 1039286 h 4152849"/>
              <a:gd name="connsiteX49" fmla="*/ 2499782 w 4134954"/>
              <a:gd name="connsiteY49" fmla="*/ 465499 h 4152849"/>
              <a:gd name="connsiteX50" fmla="*/ 2553672 w 4134954"/>
              <a:gd name="connsiteY50" fmla="*/ 319609 h 4152849"/>
              <a:gd name="connsiteX51" fmla="*/ 2555163 w 4134954"/>
              <a:gd name="connsiteY51" fmla="*/ 313440 h 4152849"/>
              <a:gd name="connsiteX52" fmla="*/ 2558302 w 4134954"/>
              <a:gd name="connsiteY52" fmla="*/ 311766 h 4152849"/>
              <a:gd name="connsiteX53" fmla="*/ 2802058 w 4134954"/>
              <a:gd name="connsiteY53" fmla="*/ 70763 h 4152849"/>
              <a:gd name="connsiteX54" fmla="*/ 3089036 w 4134954"/>
              <a:gd name="connsiteY54" fmla="*/ 19 h 4152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134954" h="4152849">
                <a:moveTo>
                  <a:pt x="3089036" y="19"/>
                </a:moveTo>
                <a:cubicBezTo>
                  <a:pt x="3302275" y="1712"/>
                  <a:pt x="3507912" y="117078"/>
                  <a:pt x="3615265" y="318497"/>
                </a:cubicBezTo>
                <a:cubicBezTo>
                  <a:pt x="3771417" y="611467"/>
                  <a:pt x="3660503" y="975553"/>
                  <a:pt x="3367532" y="1131705"/>
                </a:cubicBezTo>
                <a:cubicBezTo>
                  <a:pt x="3229889" y="1205067"/>
                  <a:pt x="3076552" y="1219481"/>
                  <a:pt x="2936624" y="1183097"/>
                </a:cubicBezTo>
                <a:cubicBezTo>
                  <a:pt x="2713131" y="1154646"/>
                  <a:pt x="2414345" y="1219506"/>
                  <a:pt x="2121962" y="1375343"/>
                </a:cubicBezTo>
                <a:cubicBezTo>
                  <a:pt x="1960645" y="1461323"/>
                  <a:pt x="1821233" y="1564362"/>
                  <a:pt x="1711534" y="1673204"/>
                </a:cubicBezTo>
                <a:lnTo>
                  <a:pt x="1673139" y="1714588"/>
                </a:lnTo>
                <a:lnTo>
                  <a:pt x="1723384" y="1734930"/>
                </a:lnTo>
                <a:cubicBezTo>
                  <a:pt x="1880619" y="1790042"/>
                  <a:pt x="2068224" y="1823107"/>
                  <a:pt x="2269957" y="1825448"/>
                </a:cubicBezTo>
                <a:cubicBezTo>
                  <a:pt x="2603814" y="1829322"/>
                  <a:pt x="2900939" y="1748173"/>
                  <a:pt x="3086034" y="1618355"/>
                </a:cubicBezTo>
                <a:cubicBezTo>
                  <a:pt x="3120263" y="1579223"/>
                  <a:pt x="3159863" y="1545006"/>
                  <a:pt x="3203403" y="1516313"/>
                </a:cubicBezTo>
                <a:lnTo>
                  <a:pt x="3207674" y="1511619"/>
                </a:lnTo>
                <a:lnTo>
                  <a:pt x="3211231" y="1511660"/>
                </a:lnTo>
                <a:cubicBezTo>
                  <a:pt x="3306202" y="1450657"/>
                  <a:pt x="3419519" y="1416041"/>
                  <a:pt x="3540812" y="1417449"/>
                </a:cubicBezTo>
                <a:cubicBezTo>
                  <a:pt x="3872776" y="1421301"/>
                  <a:pt x="4138765" y="1693533"/>
                  <a:pt x="4134913" y="2025498"/>
                </a:cubicBezTo>
                <a:cubicBezTo>
                  <a:pt x="4131061" y="2357462"/>
                  <a:pt x="3858827" y="2623450"/>
                  <a:pt x="3526862" y="2619598"/>
                </a:cubicBezTo>
                <a:cubicBezTo>
                  <a:pt x="3370902" y="2617788"/>
                  <a:pt x="3229503" y="2556741"/>
                  <a:pt x="3124277" y="2457589"/>
                </a:cubicBezTo>
                <a:cubicBezTo>
                  <a:pt x="2941955" y="2325237"/>
                  <a:pt x="2648762" y="2238531"/>
                  <a:pt x="2317463" y="2234686"/>
                </a:cubicBezTo>
                <a:cubicBezTo>
                  <a:pt x="2088980" y="2232035"/>
                  <a:pt x="1877701" y="2269206"/>
                  <a:pt x="1707569" y="2334249"/>
                </a:cubicBezTo>
                <a:lnTo>
                  <a:pt x="1682125" y="2345343"/>
                </a:lnTo>
                <a:lnTo>
                  <a:pt x="1710521" y="2382713"/>
                </a:lnTo>
                <a:cubicBezTo>
                  <a:pt x="1817513" y="2510436"/>
                  <a:pt x="1961876" y="2634726"/>
                  <a:pt x="2134084" y="2739826"/>
                </a:cubicBezTo>
                <a:cubicBezTo>
                  <a:pt x="2419079" y="2913761"/>
                  <a:pt x="2715948" y="2995842"/>
                  <a:pt x="2941390" y="2978840"/>
                </a:cubicBezTo>
                <a:cubicBezTo>
                  <a:pt x="2990809" y="2962696"/>
                  <a:pt x="3042333" y="2953519"/>
                  <a:pt x="3094422" y="2951105"/>
                </a:cubicBezTo>
                <a:lnTo>
                  <a:pt x="3100492" y="2949252"/>
                </a:lnTo>
                <a:lnTo>
                  <a:pt x="3103528" y="2951105"/>
                </a:lnTo>
                <a:cubicBezTo>
                  <a:pt x="3216336" y="2947200"/>
                  <a:pt x="3331429" y="2975352"/>
                  <a:pt x="3434970" y="3038544"/>
                </a:cubicBezTo>
                <a:cubicBezTo>
                  <a:pt x="3718349" y="3211493"/>
                  <a:pt x="3807872" y="3581420"/>
                  <a:pt x="3634923" y="3864800"/>
                </a:cubicBezTo>
                <a:cubicBezTo>
                  <a:pt x="3461973" y="4148179"/>
                  <a:pt x="3092046" y="4237700"/>
                  <a:pt x="2808666" y="4064751"/>
                </a:cubicBezTo>
                <a:cubicBezTo>
                  <a:pt x="2675531" y="3983497"/>
                  <a:pt x="2585185" y="3858766"/>
                  <a:pt x="2545403" y="3719766"/>
                </a:cubicBezTo>
                <a:cubicBezTo>
                  <a:pt x="2456318" y="3512832"/>
                  <a:pt x="2248604" y="3288475"/>
                  <a:pt x="1965793" y="3115873"/>
                </a:cubicBezTo>
                <a:cubicBezTo>
                  <a:pt x="1692733" y="2949223"/>
                  <a:pt x="1408771" y="2866892"/>
                  <a:pt x="1187140" y="2874272"/>
                </a:cubicBezTo>
                <a:lnTo>
                  <a:pt x="1102375" y="2882353"/>
                </a:lnTo>
                <a:lnTo>
                  <a:pt x="1096470" y="2886778"/>
                </a:lnTo>
                <a:lnTo>
                  <a:pt x="994951" y="2942378"/>
                </a:lnTo>
                <a:lnTo>
                  <a:pt x="977538" y="2952616"/>
                </a:lnTo>
                <a:cubicBezTo>
                  <a:pt x="690820" y="3094618"/>
                  <a:pt x="339714" y="3090613"/>
                  <a:pt x="46328" y="2911558"/>
                </a:cubicBezTo>
                <a:lnTo>
                  <a:pt x="1" y="2878176"/>
                </a:lnTo>
                <a:lnTo>
                  <a:pt x="0" y="1926001"/>
                </a:lnTo>
                <a:lnTo>
                  <a:pt x="1" y="1926000"/>
                </a:lnTo>
                <a:lnTo>
                  <a:pt x="1" y="1257695"/>
                </a:lnTo>
                <a:cubicBezTo>
                  <a:pt x="19193" y="1243150"/>
                  <a:pt x="40119" y="1230971"/>
                  <a:pt x="61658" y="1219491"/>
                </a:cubicBezTo>
                <a:cubicBezTo>
                  <a:pt x="202725" y="1144303"/>
                  <a:pt x="354052" y="1107642"/>
                  <a:pt x="503519" y="1105956"/>
                </a:cubicBezTo>
                <a:lnTo>
                  <a:pt x="569031" y="1109032"/>
                </a:lnTo>
                <a:lnTo>
                  <a:pt x="585555" y="1107907"/>
                </a:lnTo>
                <a:cubicBezTo>
                  <a:pt x="745397" y="1109762"/>
                  <a:pt x="895722" y="1150334"/>
                  <a:pt x="1027609" y="1220683"/>
                </a:cubicBezTo>
                <a:lnTo>
                  <a:pt x="1039650" y="1228036"/>
                </a:lnTo>
                <a:lnTo>
                  <a:pt x="1128582" y="1237940"/>
                </a:lnTo>
                <a:cubicBezTo>
                  <a:pt x="1344181" y="1248064"/>
                  <a:pt x="1616580" y="1181625"/>
                  <a:pt x="1883635" y="1039286"/>
                </a:cubicBezTo>
                <a:cubicBezTo>
                  <a:pt x="2178277" y="882244"/>
                  <a:pt x="2399846" y="668293"/>
                  <a:pt x="2499782" y="465499"/>
                </a:cubicBezTo>
                <a:cubicBezTo>
                  <a:pt x="2510996" y="414732"/>
                  <a:pt x="2529280" y="365696"/>
                  <a:pt x="2553672" y="319609"/>
                </a:cubicBezTo>
                <a:lnTo>
                  <a:pt x="2555163" y="313440"/>
                </a:lnTo>
                <a:lnTo>
                  <a:pt x="2558302" y="311766"/>
                </a:lnTo>
                <a:cubicBezTo>
                  <a:pt x="2612273" y="212630"/>
                  <a:pt x="2695012" y="127817"/>
                  <a:pt x="2802058" y="70763"/>
                </a:cubicBezTo>
                <a:cubicBezTo>
                  <a:pt x="2893611" y="21965"/>
                  <a:pt x="2992110" y="-751"/>
                  <a:pt x="3089036" y="19"/>
                </a:cubicBezTo>
                <a:close/>
              </a:path>
            </a:pathLst>
          </a:custGeom>
          <a:solidFill>
            <a:schemeClr val="accent1">
              <a:lumMod val="20000"/>
              <a:lumOff val="80000"/>
            </a:schemeClr>
          </a:solidFill>
          <a:ln w="25400" cap="flat" cmpd="sng" algn="ctr">
            <a:noFill/>
            <a:prstDash val="solid"/>
          </a:ln>
          <a:effectLst/>
        </p:spPr>
        <p:txBody>
          <a:bodyPr wrap="square" rtlCol="0" anchor="ctr">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3" name="矩形 2"/>
          <p:cNvSpPr/>
          <p:nvPr/>
        </p:nvSpPr>
        <p:spPr>
          <a:xfrm>
            <a:off x="407963" y="2476644"/>
            <a:ext cx="2222695" cy="3319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flipH="1">
            <a:off x="3751554" y="1910405"/>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01</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21" name="椭圆 20"/>
          <p:cNvSpPr/>
          <p:nvPr/>
        </p:nvSpPr>
        <p:spPr>
          <a:xfrm flipH="1">
            <a:off x="3770060" y="5238649"/>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03</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22" name="椭圆 21"/>
          <p:cNvSpPr/>
          <p:nvPr/>
        </p:nvSpPr>
        <p:spPr>
          <a:xfrm flipH="1">
            <a:off x="4249028" y="3510207"/>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02</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24" name="圆角矩形 38"/>
          <p:cNvSpPr/>
          <p:nvPr/>
        </p:nvSpPr>
        <p:spPr>
          <a:xfrm>
            <a:off x="5821552" y="1704895"/>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5" name="圆角矩形 38"/>
          <p:cNvSpPr/>
          <p:nvPr/>
        </p:nvSpPr>
        <p:spPr>
          <a:xfrm>
            <a:off x="5821552" y="3428141"/>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7" name="圆角矩形 38"/>
          <p:cNvSpPr/>
          <p:nvPr/>
        </p:nvSpPr>
        <p:spPr>
          <a:xfrm>
            <a:off x="5821552" y="5151387"/>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KSO_Shape"/>
          <p:cNvSpPr/>
          <p:nvPr/>
        </p:nvSpPr>
        <p:spPr bwMode="auto">
          <a:xfrm>
            <a:off x="716876" y="3318321"/>
            <a:ext cx="1604868" cy="1636620"/>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7" name="任意多边形 56"/>
          <p:cNvSpPr/>
          <p:nvPr/>
        </p:nvSpPr>
        <p:spPr>
          <a:xfrm rot="16200000" flipV="1">
            <a:off x="4755075" y="2089415"/>
            <a:ext cx="1009139" cy="606227"/>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圆角矩形 85"/>
          <p:cNvSpPr/>
          <p:nvPr/>
        </p:nvSpPr>
        <p:spPr>
          <a:xfrm>
            <a:off x="1045698" y="2098129"/>
            <a:ext cx="3739699" cy="58880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29" name="矩形 28"/>
          <p:cNvSpPr/>
          <p:nvPr/>
        </p:nvSpPr>
        <p:spPr>
          <a:xfrm>
            <a:off x="5733892" y="1690259"/>
            <a:ext cx="5412410"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0" name="任意多边形 56"/>
          <p:cNvSpPr/>
          <p:nvPr/>
        </p:nvSpPr>
        <p:spPr>
          <a:xfrm rot="16200000" flipV="1">
            <a:off x="4755075" y="3764498"/>
            <a:ext cx="1009139" cy="606227"/>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85"/>
          <p:cNvSpPr/>
          <p:nvPr/>
        </p:nvSpPr>
        <p:spPr>
          <a:xfrm>
            <a:off x="1045698" y="3773212"/>
            <a:ext cx="3739699" cy="58880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2" name="矩形 31"/>
          <p:cNvSpPr/>
          <p:nvPr/>
        </p:nvSpPr>
        <p:spPr>
          <a:xfrm>
            <a:off x="5733892" y="3365342"/>
            <a:ext cx="5412410"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3" name="任意多边形 56"/>
          <p:cNvSpPr/>
          <p:nvPr/>
        </p:nvSpPr>
        <p:spPr>
          <a:xfrm rot="16200000" flipV="1">
            <a:off x="4755075" y="5439581"/>
            <a:ext cx="1009139" cy="606227"/>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圆角矩形 85"/>
          <p:cNvSpPr/>
          <p:nvPr/>
        </p:nvSpPr>
        <p:spPr>
          <a:xfrm>
            <a:off x="1045698" y="5448295"/>
            <a:ext cx="3739699" cy="58880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5" name="矩形 34"/>
          <p:cNvSpPr/>
          <p:nvPr/>
        </p:nvSpPr>
        <p:spPr>
          <a:xfrm>
            <a:off x="5733892" y="5040425"/>
            <a:ext cx="5412410"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请输入第三章</a:t>
            </a:r>
            <a:br>
              <a:rPr lang="en-US" altLang="zh-CN" dirty="0"/>
            </a:br>
            <a:r>
              <a:rPr lang="zh-CN" altLang="en-US" dirty="0"/>
              <a:t>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
        <p:nvSpPr>
          <p:cNvPr id="5" name="文本框 4"/>
          <p:cNvSpPr txBox="1"/>
          <p:nvPr/>
        </p:nvSpPr>
        <p:spPr>
          <a:xfrm>
            <a:off x="0" y="179171"/>
            <a:ext cx="1885950" cy="1200329"/>
          </a:xfrm>
          <a:prstGeom prst="rect">
            <a:avLst/>
          </a:prstGeom>
          <a:noFill/>
        </p:spPr>
        <p:txBody>
          <a:bodyPr wrap="square" rtlCol="0">
            <a:spAutoFit/>
          </a:bodyPr>
          <a:lstStyle/>
          <a:p>
            <a:pPr algn="ctr"/>
            <a:r>
              <a:rPr lang="en-US" altLang="zh-CN" sz="7200" b="1" dirty="0">
                <a:solidFill>
                  <a:schemeClr val="accent1"/>
                </a:solidFill>
                <a:latin typeface="微软雅黑" panose="020B0503020204020204" pitchFamily="34" charset="-122"/>
                <a:ea typeface="微软雅黑" panose="020B0503020204020204" pitchFamily="34" charset="-122"/>
              </a:rPr>
              <a:t>03</a:t>
            </a:r>
            <a:endParaRPr lang="zh-CN" altLang="en-US" sz="7200" b="1"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55" name="椭圆 54"/>
          <p:cNvSpPr/>
          <p:nvPr/>
        </p:nvSpPr>
        <p:spPr>
          <a:xfrm>
            <a:off x="9046172" y="3458888"/>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20xx</a:t>
            </a:r>
            <a:endParaRPr lang="zh-CN" altLang="en-US" sz="2400" b="1" kern="0" dirty="0">
              <a:solidFill>
                <a:schemeClr val="bg1"/>
              </a:solidFill>
              <a:latin typeface="Arial" panose="020B0604020202020204"/>
              <a:ea typeface="微软雅黑" panose="020B0503020204020204" pitchFamily="34" charset="-122"/>
            </a:endParaRPr>
          </a:p>
        </p:txBody>
      </p:sp>
      <p:sp>
        <p:nvSpPr>
          <p:cNvPr id="56" name="椭圆 55"/>
          <p:cNvSpPr/>
          <p:nvPr/>
        </p:nvSpPr>
        <p:spPr>
          <a:xfrm>
            <a:off x="7277442" y="3582785"/>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20xx</a:t>
            </a:r>
            <a:endParaRPr lang="zh-CN" altLang="en-US" sz="2400" b="1" kern="0" dirty="0">
              <a:solidFill>
                <a:schemeClr val="bg1"/>
              </a:solidFill>
              <a:latin typeface="Arial" panose="020B0604020202020204"/>
              <a:ea typeface="微软雅黑" panose="020B0503020204020204" pitchFamily="34" charset="-122"/>
            </a:endParaRPr>
          </a:p>
        </p:txBody>
      </p:sp>
      <p:sp>
        <p:nvSpPr>
          <p:cNvPr id="57" name="椭圆 56"/>
          <p:cNvSpPr/>
          <p:nvPr/>
        </p:nvSpPr>
        <p:spPr>
          <a:xfrm>
            <a:off x="5509223" y="3458888"/>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b="1" kern="0" dirty="0">
                <a:solidFill>
                  <a:schemeClr val="bg1"/>
                </a:solidFill>
                <a:latin typeface="Arial" panose="020B0604020202020204"/>
                <a:ea typeface="微软雅黑" panose="020B0503020204020204" pitchFamily="34" charset="-122"/>
              </a:rPr>
              <a:t>20xx</a:t>
            </a:r>
            <a:endParaRPr lang="zh-CN" altLang="en-US" sz="2400" b="1" kern="0" dirty="0">
              <a:solidFill>
                <a:schemeClr val="bg1"/>
              </a:solidFill>
              <a:latin typeface="Arial" panose="020B0604020202020204"/>
              <a:ea typeface="微软雅黑" panose="020B0503020204020204" pitchFamily="34" charset="-122"/>
            </a:endParaRPr>
          </a:p>
        </p:txBody>
      </p:sp>
      <p:sp>
        <p:nvSpPr>
          <p:cNvPr id="58" name="椭圆 57"/>
          <p:cNvSpPr/>
          <p:nvPr/>
        </p:nvSpPr>
        <p:spPr>
          <a:xfrm>
            <a:off x="3717045" y="3582785"/>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2015</a:t>
            </a:r>
            <a:endParaRPr lang="zh-CN" altLang="en-US" sz="2400" b="1" kern="0" dirty="0">
              <a:solidFill>
                <a:schemeClr val="bg1"/>
              </a:solidFill>
              <a:latin typeface="Arial" panose="020B0604020202020204"/>
              <a:ea typeface="微软雅黑" panose="020B0503020204020204" pitchFamily="34" charset="-122"/>
            </a:endParaRPr>
          </a:p>
        </p:txBody>
      </p:sp>
      <p:sp>
        <p:nvSpPr>
          <p:cNvPr id="59" name="椭圆 58"/>
          <p:cNvSpPr/>
          <p:nvPr/>
        </p:nvSpPr>
        <p:spPr>
          <a:xfrm>
            <a:off x="1933830" y="3458888"/>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2014</a:t>
            </a:r>
            <a:endParaRPr lang="zh-CN" altLang="en-US" sz="2700" b="1" kern="0" dirty="0">
              <a:solidFill>
                <a:schemeClr val="bg1"/>
              </a:solidFill>
              <a:latin typeface="Arial" panose="020B0604020202020204"/>
              <a:ea typeface="微软雅黑" panose="020B0503020204020204" pitchFamily="34" charset="-122"/>
            </a:endParaRPr>
          </a:p>
        </p:txBody>
      </p:sp>
      <p:sp>
        <p:nvSpPr>
          <p:cNvPr id="60" name="燕尾形 114"/>
          <p:cNvSpPr/>
          <p:nvPr/>
        </p:nvSpPr>
        <p:spPr>
          <a:xfrm>
            <a:off x="650009" y="3142674"/>
            <a:ext cx="276335" cy="276335"/>
          </a:xfrm>
          <a:prstGeom prst="chevron">
            <a:avLst/>
          </a:prstGeom>
          <a:solidFill>
            <a:schemeClr val="accent1">
              <a:lumMod val="20000"/>
              <a:lumOff val="80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1" name="燕尾形 115"/>
          <p:cNvSpPr/>
          <p:nvPr/>
        </p:nvSpPr>
        <p:spPr>
          <a:xfrm>
            <a:off x="373119" y="3142674"/>
            <a:ext cx="276335" cy="276335"/>
          </a:xfrm>
          <a:prstGeom prst="chevron">
            <a:avLst/>
          </a:prstGeom>
          <a:solidFill>
            <a:schemeClr val="accent1">
              <a:lumMod val="20000"/>
              <a:lumOff val="80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2" name="燕尾形 116"/>
          <p:cNvSpPr/>
          <p:nvPr/>
        </p:nvSpPr>
        <p:spPr>
          <a:xfrm>
            <a:off x="81009" y="3142674"/>
            <a:ext cx="276335" cy="276335"/>
          </a:xfrm>
          <a:prstGeom prst="chevron">
            <a:avLst/>
          </a:prstGeom>
          <a:solidFill>
            <a:schemeClr val="accent1">
              <a:lumMod val="20000"/>
              <a:lumOff val="80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3" name="椭圆 1"/>
          <p:cNvSpPr/>
          <p:nvPr/>
        </p:nvSpPr>
        <p:spPr>
          <a:xfrm flipV="1">
            <a:off x="921973" y="3137717"/>
            <a:ext cx="10408013" cy="2005782"/>
          </a:xfrm>
          <a:custGeom>
            <a:avLst/>
            <a:gdLst/>
            <a:ahLst/>
            <a:cxnLst/>
            <a:rect l="l" t="t" r="r" b="b"/>
            <a:pathLst>
              <a:path w="7835363" h="1509993">
                <a:moveTo>
                  <a:pt x="0" y="1509993"/>
                </a:moveTo>
                <a:cubicBezTo>
                  <a:pt x="374580" y="1465544"/>
                  <a:pt x="665607" y="1149153"/>
                  <a:pt x="669884" y="763727"/>
                </a:cubicBezTo>
                <a:lnTo>
                  <a:pt x="671649" y="763727"/>
                </a:lnTo>
                <a:cubicBezTo>
                  <a:pt x="674225" y="450458"/>
                  <a:pt x="929142" y="197478"/>
                  <a:pt x="1243147" y="197478"/>
                </a:cubicBezTo>
                <a:cubicBezTo>
                  <a:pt x="1557152" y="197478"/>
                  <a:pt x="1812070" y="450458"/>
                  <a:pt x="1814645" y="763727"/>
                </a:cubicBezTo>
                <a:lnTo>
                  <a:pt x="1819709" y="763727"/>
                </a:lnTo>
                <a:cubicBezTo>
                  <a:pt x="1830248" y="1175133"/>
                  <a:pt x="2167291" y="1505145"/>
                  <a:pt x="2581412" y="1505145"/>
                </a:cubicBezTo>
                <a:cubicBezTo>
                  <a:pt x="2995850" y="1505145"/>
                  <a:pt x="3333092" y="1174627"/>
                  <a:pt x="3343163" y="762782"/>
                </a:cubicBezTo>
                <a:lnTo>
                  <a:pt x="3346747" y="762782"/>
                </a:lnTo>
                <a:cubicBezTo>
                  <a:pt x="3349323" y="449513"/>
                  <a:pt x="3604240" y="196533"/>
                  <a:pt x="3918245" y="196533"/>
                </a:cubicBezTo>
                <a:cubicBezTo>
                  <a:pt x="4232250" y="196533"/>
                  <a:pt x="4487168" y="449513"/>
                  <a:pt x="4489743" y="762782"/>
                </a:cubicBezTo>
                <a:lnTo>
                  <a:pt x="4492190" y="762782"/>
                </a:lnTo>
                <a:cubicBezTo>
                  <a:pt x="4502730" y="1174188"/>
                  <a:pt x="4839772" y="1504200"/>
                  <a:pt x="5253893" y="1504200"/>
                </a:cubicBezTo>
                <a:cubicBezTo>
                  <a:pt x="5668014" y="1504200"/>
                  <a:pt x="6005057" y="1174188"/>
                  <a:pt x="6015596" y="762782"/>
                </a:cubicBezTo>
                <a:lnTo>
                  <a:pt x="6018043" y="762782"/>
                </a:lnTo>
                <a:cubicBezTo>
                  <a:pt x="6020619" y="449513"/>
                  <a:pt x="6275536" y="196533"/>
                  <a:pt x="6589541" y="196533"/>
                </a:cubicBezTo>
                <a:cubicBezTo>
                  <a:pt x="6903546" y="196533"/>
                  <a:pt x="7158464" y="449513"/>
                  <a:pt x="7161039" y="762782"/>
                </a:cubicBezTo>
                <a:lnTo>
                  <a:pt x="7166200" y="762782"/>
                </a:lnTo>
                <a:cubicBezTo>
                  <a:pt x="7173663" y="1144717"/>
                  <a:pt x="7463295" y="1457174"/>
                  <a:pt x="7835363" y="1501325"/>
                </a:cubicBezTo>
                <a:cubicBezTo>
                  <a:pt x="7825227" y="1499858"/>
                  <a:pt x="7737557" y="1376550"/>
                  <a:pt x="7738498" y="1380622"/>
                </a:cubicBezTo>
                <a:cubicBezTo>
                  <a:pt x="7737557" y="1370912"/>
                  <a:pt x="7830766" y="1294742"/>
                  <a:pt x="7835363" y="1301647"/>
                </a:cubicBezTo>
                <a:cubicBezTo>
                  <a:pt x="7564830" y="1259668"/>
                  <a:pt x="7358105" y="1026556"/>
                  <a:pt x="7355787" y="744607"/>
                </a:cubicBezTo>
                <a:lnTo>
                  <a:pt x="7351406" y="744607"/>
                </a:lnTo>
                <a:cubicBezTo>
                  <a:pt x="7342448" y="331721"/>
                  <a:pt x="7004734" y="0"/>
                  <a:pt x="6589541" y="0"/>
                </a:cubicBezTo>
                <a:cubicBezTo>
                  <a:pt x="6175420" y="0"/>
                  <a:pt x="5838378" y="330012"/>
                  <a:pt x="5827838" y="741418"/>
                </a:cubicBezTo>
                <a:lnTo>
                  <a:pt x="5825391" y="741418"/>
                </a:lnTo>
                <a:cubicBezTo>
                  <a:pt x="5822816" y="1054687"/>
                  <a:pt x="5567898" y="1307667"/>
                  <a:pt x="5253893" y="1307667"/>
                </a:cubicBezTo>
                <a:cubicBezTo>
                  <a:pt x="4939888" y="1307667"/>
                  <a:pt x="4684971" y="1054687"/>
                  <a:pt x="4682395" y="741418"/>
                </a:cubicBezTo>
                <a:lnTo>
                  <a:pt x="4679948" y="741418"/>
                </a:lnTo>
                <a:cubicBezTo>
                  <a:pt x="4669409" y="330012"/>
                  <a:pt x="4332366" y="0"/>
                  <a:pt x="3918245" y="0"/>
                </a:cubicBezTo>
                <a:cubicBezTo>
                  <a:pt x="3503807" y="0"/>
                  <a:pt x="3166565" y="330518"/>
                  <a:pt x="3156494" y="742363"/>
                </a:cubicBezTo>
                <a:lnTo>
                  <a:pt x="3152910" y="742363"/>
                </a:lnTo>
                <a:cubicBezTo>
                  <a:pt x="3150335" y="1055632"/>
                  <a:pt x="2895417" y="1308612"/>
                  <a:pt x="2581412" y="1308612"/>
                </a:cubicBezTo>
                <a:cubicBezTo>
                  <a:pt x="2267407" y="1308612"/>
                  <a:pt x="2012490" y="1055632"/>
                  <a:pt x="2009914" y="742363"/>
                </a:cubicBezTo>
                <a:lnTo>
                  <a:pt x="2004850" y="742363"/>
                </a:lnTo>
                <a:cubicBezTo>
                  <a:pt x="1994310" y="330957"/>
                  <a:pt x="1657268" y="945"/>
                  <a:pt x="1243147" y="945"/>
                </a:cubicBezTo>
                <a:cubicBezTo>
                  <a:pt x="825366" y="945"/>
                  <a:pt x="486031" y="336817"/>
                  <a:pt x="480893" y="753275"/>
                </a:cubicBezTo>
                <a:lnTo>
                  <a:pt x="479576" y="753275"/>
                </a:lnTo>
                <a:cubicBezTo>
                  <a:pt x="477258" y="1035224"/>
                  <a:pt x="270533" y="1268336"/>
                  <a:pt x="0" y="1310315"/>
                </a:cubicBezTo>
                <a:cubicBezTo>
                  <a:pt x="4598" y="1303410"/>
                  <a:pt x="97806" y="1379580"/>
                  <a:pt x="96865" y="1389290"/>
                </a:cubicBezTo>
                <a:lnTo>
                  <a:pt x="93389" y="1393247"/>
                </a:lnTo>
                <a:cubicBezTo>
                  <a:pt x="77100" y="1414141"/>
                  <a:pt x="8869" y="1508710"/>
                  <a:pt x="0" y="1509993"/>
                </a:cubicBezTo>
                <a:close/>
              </a:path>
            </a:pathLst>
          </a:custGeom>
          <a:solidFill>
            <a:schemeClr val="accent1">
              <a:lumMod val="20000"/>
              <a:lumOff val="80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64" name="燕尾形 118"/>
          <p:cNvSpPr/>
          <p:nvPr/>
        </p:nvSpPr>
        <p:spPr>
          <a:xfrm flipH="1">
            <a:off x="11318393" y="3133436"/>
            <a:ext cx="276335" cy="276335"/>
          </a:xfrm>
          <a:prstGeom prst="chevron">
            <a:avLst/>
          </a:prstGeom>
          <a:solidFill>
            <a:schemeClr val="accent1">
              <a:lumMod val="20000"/>
              <a:lumOff val="80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5" name="燕尾形 119"/>
          <p:cNvSpPr/>
          <p:nvPr/>
        </p:nvSpPr>
        <p:spPr>
          <a:xfrm flipH="1">
            <a:off x="11571273" y="3133436"/>
            <a:ext cx="276335" cy="276335"/>
          </a:xfrm>
          <a:prstGeom prst="chevron">
            <a:avLst/>
          </a:prstGeom>
          <a:solidFill>
            <a:schemeClr val="accent1">
              <a:lumMod val="20000"/>
              <a:lumOff val="80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6" name="燕尾形 120"/>
          <p:cNvSpPr/>
          <p:nvPr/>
        </p:nvSpPr>
        <p:spPr>
          <a:xfrm flipH="1">
            <a:off x="11834656" y="3133436"/>
            <a:ext cx="276335" cy="276335"/>
          </a:xfrm>
          <a:prstGeom prst="chevron">
            <a:avLst/>
          </a:prstGeom>
          <a:solidFill>
            <a:schemeClr val="accent1">
              <a:lumMod val="20000"/>
              <a:lumOff val="80000"/>
            </a:schemeClr>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7" name="矩形 66"/>
          <p:cNvSpPr/>
          <p:nvPr/>
        </p:nvSpPr>
        <p:spPr>
          <a:xfrm>
            <a:off x="1389981" y="164276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68" name="矩形 67"/>
          <p:cNvSpPr/>
          <p:nvPr/>
        </p:nvSpPr>
        <p:spPr>
          <a:xfrm>
            <a:off x="4933281" y="164276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69" name="矩形 68"/>
          <p:cNvSpPr/>
          <p:nvPr/>
        </p:nvSpPr>
        <p:spPr>
          <a:xfrm>
            <a:off x="8460665" y="164276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70" name="矩形 69"/>
          <p:cNvSpPr/>
          <p:nvPr/>
        </p:nvSpPr>
        <p:spPr>
          <a:xfrm>
            <a:off x="3177293" y="513370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72" name="矩形 71"/>
          <p:cNvSpPr/>
          <p:nvPr/>
        </p:nvSpPr>
        <p:spPr>
          <a:xfrm>
            <a:off x="6715013" y="513370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39" name="圆角矩形 38"/>
          <p:cNvSpPr/>
          <p:nvPr/>
        </p:nvSpPr>
        <p:spPr>
          <a:xfrm>
            <a:off x="6053377" y="1902955"/>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3" name="直接连接符 42"/>
          <p:cNvCxnSpPr/>
          <p:nvPr/>
        </p:nvCxnSpPr>
        <p:spPr>
          <a:xfrm>
            <a:off x="5304355" y="3230244"/>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 name="圆角矩形 44"/>
          <p:cNvSpPr/>
          <p:nvPr/>
        </p:nvSpPr>
        <p:spPr>
          <a:xfrm>
            <a:off x="6053377" y="3291981"/>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6" name="直接连接符 45"/>
          <p:cNvCxnSpPr/>
          <p:nvPr/>
        </p:nvCxnSpPr>
        <p:spPr>
          <a:xfrm>
            <a:off x="5304355" y="4619270"/>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8" name="圆角矩形 47"/>
          <p:cNvSpPr/>
          <p:nvPr/>
        </p:nvSpPr>
        <p:spPr>
          <a:xfrm>
            <a:off x="6053377" y="4681007"/>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9" name="直接连接符 48"/>
          <p:cNvCxnSpPr/>
          <p:nvPr/>
        </p:nvCxnSpPr>
        <p:spPr>
          <a:xfrm>
            <a:off x="5304355" y="6008296"/>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50" name="KSO_Shape"/>
          <p:cNvSpPr/>
          <p:nvPr/>
        </p:nvSpPr>
        <p:spPr bwMode="auto">
          <a:xfrm>
            <a:off x="1159328" y="2474760"/>
            <a:ext cx="2694214" cy="1944324"/>
          </a:xfrm>
          <a:custGeom>
            <a:avLst/>
            <a:gdLst>
              <a:gd name="T0" fmla="*/ 2881614 w 3362326"/>
              <a:gd name="T1" fmla="*/ 2245619 h 2424113"/>
              <a:gd name="T2" fmla="*/ 3207949 w 3362326"/>
              <a:gd name="T3" fmla="*/ 953766 h 2424113"/>
              <a:gd name="T4" fmla="*/ 3300702 w 3362326"/>
              <a:gd name="T5" fmla="*/ 1054704 h 2424113"/>
              <a:gd name="T6" fmla="*/ 3357879 w 3362326"/>
              <a:gd name="T7" fmla="*/ 1578442 h 2424113"/>
              <a:gd name="T8" fmla="*/ 2754348 w 3362326"/>
              <a:gd name="T9" fmla="*/ 1274991 h 2424113"/>
              <a:gd name="T10" fmla="*/ 2862031 w 3362326"/>
              <a:gd name="T11" fmla="*/ 1038516 h 2424113"/>
              <a:gd name="T12" fmla="*/ 2811207 w 3362326"/>
              <a:gd name="T13" fmla="*/ 1366725 h 2424113"/>
              <a:gd name="T14" fmla="*/ 3041820 w 3362326"/>
              <a:gd name="T15" fmla="*/ 999791 h 2424113"/>
              <a:gd name="T16" fmla="*/ 3170149 w 3362326"/>
              <a:gd name="T17" fmla="*/ 942974 h 2424113"/>
              <a:gd name="T18" fmla="*/ 296683 w 3362326"/>
              <a:gd name="T19" fmla="*/ 978524 h 2424113"/>
              <a:gd name="T20" fmla="*/ 498389 w 3362326"/>
              <a:gd name="T21" fmla="*/ 1265469 h 2424113"/>
              <a:gd name="T22" fmla="*/ 488542 w 3362326"/>
              <a:gd name="T23" fmla="*/ 1028041 h 2424113"/>
              <a:gd name="T24" fmla="*/ 582566 w 3362326"/>
              <a:gd name="T25" fmla="*/ 1187067 h 2424113"/>
              <a:gd name="T26" fmla="*/ 319871 w 3362326"/>
              <a:gd name="T27" fmla="*/ 2147887 h 2424113"/>
              <a:gd name="T28" fmla="*/ 37800 w 3362326"/>
              <a:gd name="T29" fmla="*/ 1105808 h 2424113"/>
              <a:gd name="T30" fmla="*/ 124836 w 3362326"/>
              <a:gd name="T31" fmla="*/ 975985 h 2424113"/>
              <a:gd name="T32" fmla="*/ 1545327 w 3362326"/>
              <a:gd name="T33" fmla="*/ 746198 h 2424113"/>
              <a:gd name="T34" fmla="*/ 1656547 w 3362326"/>
              <a:gd name="T35" fmla="*/ 809752 h 2424113"/>
              <a:gd name="T36" fmla="*/ 1802720 w 3362326"/>
              <a:gd name="T37" fmla="*/ 881250 h 2424113"/>
              <a:gd name="T38" fmla="*/ 1889154 w 3362326"/>
              <a:gd name="T39" fmla="*/ 667392 h 2424113"/>
              <a:gd name="T40" fmla="*/ 2073778 w 3362326"/>
              <a:gd name="T41" fmla="*/ 739843 h 2424113"/>
              <a:gd name="T42" fmla="*/ 2280963 w 3362326"/>
              <a:gd name="T43" fmla="*/ 997553 h 2424113"/>
              <a:gd name="T44" fmla="*/ 2456054 w 3362326"/>
              <a:gd name="T45" fmla="*/ 821509 h 2424113"/>
              <a:gd name="T46" fmla="*/ 2536132 w 3362326"/>
              <a:gd name="T47" fmla="*/ 819603 h 2424113"/>
              <a:gd name="T48" fmla="*/ 2596190 w 3362326"/>
              <a:gd name="T49" fmla="*/ 876801 h 2424113"/>
              <a:gd name="T50" fmla="*/ 2598415 w 3362326"/>
              <a:gd name="T51" fmla="*/ 956879 h 2424113"/>
              <a:gd name="T52" fmla="*/ 2382332 w 3362326"/>
              <a:gd name="T53" fmla="*/ 1195206 h 2424113"/>
              <a:gd name="T54" fmla="*/ 2241242 w 3362326"/>
              <a:gd name="T55" fmla="*/ 1268610 h 2424113"/>
              <a:gd name="T56" fmla="*/ 2118265 w 3362326"/>
              <a:gd name="T57" fmla="*/ 1192028 h 2424113"/>
              <a:gd name="T58" fmla="*/ 1363246 w 3362326"/>
              <a:gd name="T59" fmla="*/ 1018526 h 2424113"/>
              <a:gd name="T60" fmla="*/ 1307636 w 3362326"/>
              <a:gd name="T61" fmla="*/ 1409700 h 2424113"/>
              <a:gd name="T62" fmla="*/ 1157013 w 3362326"/>
              <a:gd name="T63" fmla="*/ 999778 h 2424113"/>
              <a:gd name="T64" fmla="*/ 1245989 w 3362326"/>
              <a:gd name="T65" fmla="*/ 780199 h 2424113"/>
              <a:gd name="T66" fmla="*/ 1499569 w 3362326"/>
              <a:gd name="T67" fmla="*/ 668027 h 2424113"/>
              <a:gd name="T68" fmla="*/ 3142462 w 3362326"/>
              <a:gd name="T69" fmla="*/ 282872 h 2424113"/>
              <a:gd name="T70" fmla="*/ 3244523 w 3362326"/>
              <a:gd name="T71" fmla="*/ 440586 h 2424113"/>
              <a:gd name="T72" fmla="*/ 3210503 w 3362326"/>
              <a:gd name="T73" fmla="*/ 656690 h 2424113"/>
              <a:gd name="T74" fmla="*/ 3038811 w 3362326"/>
              <a:gd name="T75" fmla="*/ 831222 h 2424113"/>
              <a:gd name="T76" fmla="*/ 2904319 w 3362326"/>
              <a:gd name="T77" fmla="*/ 826780 h 2424113"/>
              <a:gd name="T78" fmla="*/ 2817519 w 3362326"/>
              <a:gd name="T79" fmla="*/ 691913 h 2424113"/>
              <a:gd name="T80" fmla="*/ 2807981 w 3362326"/>
              <a:gd name="T81" fmla="*/ 429797 h 2424113"/>
              <a:gd name="T82" fmla="*/ 2910678 w 3362326"/>
              <a:gd name="T83" fmla="*/ 280651 h 2424113"/>
              <a:gd name="T84" fmla="*/ 375153 w 3362326"/>
              <a:gd name="T85" fmla="*/ 248918 h 2424113"/>
              <a:gd name="T86" fmla="*/ 514634 w 3362326"/>
              <a:gd name="T87" fmla="*/ 342213 h 2424113"/>
              <a:gd name="T88" fmla="*/ 561340 w 3362326"/>
              <a:gd name="T89" fmla="*/ 566885 h 2424113"/>
              <a:gd name="T90" fmla="*/ 510821 w 3362326"/>
              <a:gd name="T91" fmla="*/ 773785 h 2424113"/>
              <a:gd name="T92" fmla="*/ 418682 w 3362326"/>
              <a:gd name="T93" fmla="*/ 842646 h 2424113"/>
              <a:gd name="T94" fmla="*/ 241709 w 3362326"/>
              <a:gd name="T95" fmla="*/ 778862 h 2424113"/>
              <a:gd name="T96" fmla="*/ 117162 w 3362326"/>
              <a:gd name="T97" fmla="*/ 551970 h 2424113"/>
              <a:gd name="T98" fmla="*/ 148299 w 3362326"/>
              <a:gd name="T99" fmla="*/ 359984 h 2424113"/>
              <a:gd name="T100" fmla="*/ 297311 w 3362326"/>
              <a:gd name="T101" fmla="*/ 250822 h 2424113"/>
              <a:gd name="T102" fmla="*/ 1834594 w 3362326"/>
              <a:gd name="T103" fmla="*/ 43475 h 2424113"/>
              <a:gd name="T104" fmla="*/ 1934457 w 3362326"/>
              <a:gd name="T105" fmla="*/ 205318 h 2424113"/>
              <a:gd name="T106" fmla="*/ 1973258 w 3362326"/>
              <a:gd name="T107" fmla="*/ 288461 h 2424113"/>
              <a:gd name="T108" fmla="*/ 1942726 w 3362326"/>
              <a:gd name="T109" fmla="*/ 390961 h 2424113"/>
              <a:gd name="T110" fmla="*/ 1864808 w 3362326"/>
              <a:gd name="T111" fmla="*/ 532812 h 2424113"/>
              <a:gd name="T112" fmla="*/ 1729325 w 3362326"/>
              <a:gd name="T113" fmla="*/ 622301 h 2424113"/>
              <a:gd name="T114" fmla="*/ 1571262 w 3362326"/>
              <a:gd name="T115" fmla="*/ 579778 h 2424113"/>
              <a:gd name="T116" fmla="*/ 1478714 w 3362326"/>
              <a:gd name="T117" fmla="*/ 436341 h 2424113"/>
              <a:gd name="T118" fmla="*/ 1416379 w 3362326"/>
              <a:gd name="T119" fmla="*/ 348438 h 2424113"/>
              <a:gd name="T120" fmla="*/ 1429418 w 3362326"/>
              <a:gd name="T121" fmla="*/ 264978 h 2424113"/>
              <a:gd name="T122" fmla="*/ 1483484 w 3362326"/>
              <a:gd name="T123" fmla="*/ 132965 h 2424113"/>
              <a:gd name="T124" fmla="*/ 1621829 w 3362326"/>
              <a:gd name="T125" fmla="*/ 11107 h 2424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362326" h="2424113">
                <a:moveTo>
                  <a:pt x="860805" y="1460500"/>
                </a:moveTo>
                <a:lnTo>
                  <a:pt x="965275" y="1460500"/>
                </a:lnTo>
                <a:lnTo>
                  <a:pt x="961464" y="1465582"/>
                </a:lnTo>
                <a:lnTo>
                  <a:pt x="957654" y="1470664"/>
                </a:lnTo>
                <a:lnTo>
                  <a:pt x="953843" y="1476380"/>
                </a:lnTo>
                <a:lnTo>
                  <a:pt x="949715" y="1482415"/>
                </a:lnTo>
                <a:lnTo>
                  <a:pt x="483570" y="2244666"/>
                </a:lnTo>
                <a:lnTo>
                  <a:pt x="483570" y="2248795"/>
                </a:lnTo>
                <a:lnTo>
                  <a:pt x="483570" y="2251971"/>
                </a:lnTo>
                <a:lnTo>
                  <a:pt x="483888" y="2255147"/>
                </a:lnTo>
                <a:lnTo>
                  <a:pt x="484205" y="2257371"/>
                </a:lnTo>
                <a:lnTo>
                  <a:pt x="2880661" y="2259594"/>
                </a:lnTo>
                <a:lnTo>
                  <a:pt x="2880978" y="2256735"/>
                </a:lnTo>
                <a:lnTo>
                  <a:pt x="2881614" y="2253877"/>
                </a:lnTo>
                <a:lnTo>
                  <a:pt x="2881931" y="2250066"/>
                </a:lnTo>
                <a:lnTo>
                  <a:pt x="2881614" y="2245619"/>
                </a:lnTo>
                <a:lnTo>
                  <a:pt x="2422137" y="1485273"/>
                </a:lnTo>
                <a:lnTo>
                  <a:pt x="2411023" y="1471934"/>
                </a:lnTo>
                <a:lnTo>
                  <a:pt x="2401179" y="1460500"/>
                </a:lnTo>
                <a:lnTo>
                  <a:pt x="2509460" y="1460500"/>
                </a:lnTo>
                <a:lnTo>
                  <a:pt x="3024188" y="2273251"/>
                </a:lnTo>
                <a:lnTo>
                  <a:pt x="3024188" y="2423478"/>
                </a:lnTo>
                <a:lnTo>
                  <a:pt x="3021648" y="2424113"/>
                </a:lnTo>
                <a:lnTo>
                  <a:pt x="3018472" y="2424113"/>
                </a:lnTo>
                <a:lnTo>
                  <a:pt x="345441" y="2421890"/>
                </a:lnTo>
                <a:lnTo>
                  <a:pt x="341948" y="2421572"/>
                </a:lnTo>
                <a:lnTo>
                  <a:pt x="338138" y="2421255"/>
                </a:lnTo>
                <a:lnTo>
                  <a:pt x="338138" y="2277062"/>
                </a:lnTo>
                <a:lnTo>
                  <a:pt x="860805" y="1460500"/>
                </a:lnTo>
                <a:close/>
                <a:moveTo>
                  <a:pt x="3185714" y="941387"/>
                </a:moveTo>
                <a:lnTo>
                  <a:pt x="3196514" y="947100"/>
                </a:lnTo>
                <a:lnTo>
                  <a:pt x="3207949" y="953766"/>
                </a:lnTo>
                <a:lnTo>
                  <a:pt x="3213667" y="957575"/>
                </a:lnTo>
                <a:lnTo>
                  <a:pt x="3219702" y="962019"/>
                </a:lnTo>
                <a:lnTo>
                  <a:pt x="3225420" y="966145"/>
                </a:lnTo>
                <a:lnTo>
                  <a:pt x="3231455" y="970906"/>
                </a:lnTo>
                <a:lnTo>
                  <a:pt x="3237490" y="975985"/>
                </a:lnTo>
                <a:lnTo>
                  <a:pt x="3243526" y="981699"/>
                </a:lnTo>
                <a:lnTo>
                  <a:pt x="3249243" y="987095"/>
                </a:lnTo>
                <a:lnTo>
                  <a:pt x="3255279" y="993443"/>
                </a:lnTo>
                <a:lnTo>
                  <a:pt x="3261314" y="999791"/>
                </a:lnTo>
                <a:lnTo>
                  <a:pt x="3267032" y="1006457"/>
                </a:lnTo>
                <a:lnTo>
                  <a:pt x="3273067" y="1014075"/>
                </a:lnTo>
                <a:lnTo>
                  <a:pt x="3278785" y="1021376"/>
                </a:lnTo>
                <a:lnTo>
                  <a:pt x="3284185" y="1029311"/>
                </a:lnTo>
                <a:lnTo>
                  <a:pt x="3289902" y="1037247"/>
                </a:lnTo>
                <a:lnTo>
                  <a:pt x="3295302" y="1045817"/>
                </a:lnTo>
                <a:lnTo>
                  <a:pt x="3300702" y="1054704"/>
                </a:lnTo>
                <a:lnTo>
                  <a:pt x="3305785" y="1064544"/>
                </a:lnTo>
                <a:lnTo>
                  <a:pt x="3310549" y="1074067"/>
                </a:lnTo>
                <a:lnTo>
                  <a:pt x="3315632" y="1084224"/>
                </a:lnTo>
                <a:lnTo>
                  <a:pt x="3320079" y="1094699"/>
                </a:lnTo>
                <a:lnTo>
                  <a:pt x="3324526" y="1105808"/>
                </a:lnTo>
                <a:lnTo>
                  <a:pt x="3328655" y="1116918"/>
                </a:lnTo>
                <a:lnTo>
                  <a:pt x="3332467" y="1128662"/>
                </a:lnTo>
                <a:lnTo>
                  <a:pt x="3335961" y="1140724"/>
                </a:lnTo>
                <a:lnTo>
                  <a:pt x="3339138" y="1153104"/>
                </a:lnTo>
                <a:lnTo>
                  <a:pt x="3342632" y="1166118"/>
                </a:lnTo>
                <a:lnTo>
                  <a:pt x="3345173" y="1179767"/>
                </a:lnTo>
                <a:lnTo>
                  <a:pt x="3347714" y="1193415"/>
                </a:lnTo>
                <a:lnTo>
                  <a:pt x="3350573" y="1282609"/>
                </a:lnTo>
                <a:lnTo>
                  <a:pt x="3353432" y="1374343"/>
                </a:lnTo>
                <a:lnTo>
                  <a:pt x="3355655" y="1472425"/>
                </a:lnTo>
                <a:lnTo>
                  <a:pt x="3357879" y="1578442"/>
                </a:lnTo>
                <a:lnTo>
                  <a:pt x="3359785" y="1696204"/>
                </a:lnTo>
                <a:lnTo>
                  <a:pt x="3361055" y="1828884"/>
                </a:lnTo>
                <a:lnTo>
                  <a:pt x="3362008" y="1978387"/>
                </a:lnTo>
                <a:lnTo>
                  <a:pt x="3362326" y="2147887"/>
                </a:lnTo>
                <a:lnTo>
                  <a:pt x="3042772" y="2147887"/>
                </a:lnTo>
                <a:lnTo>
                  <a:pt x="2678113" y="1585108"/>
                </a:lnTo>
                <a:lnTo>
                  <a:pt x="2686689" y="1540670"/>
                </a:lnTo>
                <a:lnTo>
                  <a:pt x="2694313" y="1501627"/>
                </a:lnTo>
                <a:lnTo>
                  <a:pt x="2701937" y="1466711"/>
                </a:lnTo>
                <a:lnTo>
                  <a:pt x="2708607" y="1436556"/>
                </a:lnTo>
                <a:lnTo>
                  <a:pt x="2715278" y="1409576"/>
                </a:lnTo>
                <a:lnTo>
                  <a:pt x="2720995" y="1385770"/>
                </a:lnTo>
                <a:lnTo>
                  <a:pt x="2727031" y="1364186"/>
                </a:lnTo>
                <a:lnTo>
                  <a:pt x="2732748" y="1344823"/>
                </a:lnTo>
                <a:lnTo>
                  <a:pt x="2743548" y="1309272"/>
                </a:lnTo>
                <a:lnTo>
                  <a:pt x="2754348" y="1274991"/>
                </a:lnTo>
                <a:lnTo>
                  <a:pt x="2759748" y="1256581"/>
                </a:lnTo>
                <a:lnTo>
                  <a:pt x="2765784" y="1237219"/>
                </a:lnTo>
                <a:lnTo>
                  <a:pt x="2771819" y="1215635"/>
                </a:lnTo>
                <a:lnTo>
                  <a:pt x="2778490" y="1191511"/>
                </a:lnTo>
                <a:lnTo>
                  <a:pt x="2779760" y="1187067"/>
                </a:lnTo>
                <a:lnTo>
                  <a:pt x="2784843" y="1174370"/>
                </a:lnTo>
                <a:lnTo>
                  <a:pt x="2792466" y="1155960"/>
                </a:lnTo>
                <a:lnTo>
                  <a:pt x="2797866" y="1144851"/>
                </a:lnTo>
                <a:lnTo>
                  <a:pt x="2803266" y="1132789"/>
                </a:lnTo>
                <a:lnTo>
                  <a:pt x="2809619" y="1119775"/>
                </a:lnTo>
                <a:lnTo>
                  <a:pt x="2816607" y="1106443"/>
                </a:lnTo>
                <a:lnTo>
                  <a:pt x="2824549" y="1092794"/>
                </a:lnTo>
                <a:lnTo>
                  <a:pt x="2833125" y="1078828"/>
                </a:lnTo>
                <a:lnTo>
                  <a:pt x="2842019" y="1065179"/>
                </a:lnTo>
                <a:lnTo>
                  <a:pt x="2851549" y="1051530"/>
                </a:lnTo>
                <a:lnTo>
                  <a:pt x="2862031" y="1038516"/>
                </a:lnTo>
                <a:lnTo>
                  <a:pt x="2867113" y="1032168"/>
                </a:lnTo>
                <a:lnTo>
                  <a:pt x="2872831" y="1025820"/>
                </a:lnTo>
                <a:lnTo>
                  <a:pt x="2873149" y="1025820"/>
                </a:lnTo>
                <a:lnTo>
                  <a:pt x="2873466" y="1025820"/>
                </a:lnTo>
                <a:lnTo>
                  <a:pt x="2873784" y="1028041"/>
                </a:lnTo>
                <a:lnTo>
                  <a:pt x="2873466" y="1032168"/>
                </a:lnTo>
                <a:lnTo>
                  <a:pt x="2873149" y="1037881"/>
                </a:lnTo>
                <a:lnTo>
                  <a:pt x="2870607" y="1054387"/>
                </a:lnTo>
                <a:lnTo>
                  <a:pt x="2866796" y="1076289"/>
                </a:lnTo>
                <a:lnTo>
                  <a:pt x="2856313" y="1132471"/>
                </a:lnTo>
                <a:lnTo>
                  <a:pt x="2843925" y="1197859"/>
                </a:lnTo>
                <a:lnTo>
                  <a:pt x="2819784" y="1318160"/>
                </a:lnTo>
                <a:lnTo>
                  <a:pt x="2815654" y="1340062"/>
                </a:lnTo>
                <a:lnTo>
                  <a:pt x="2812478" y="1355933"/>
                </a:lnTo>
                <a:lnTo>
                  <a:pt x="2811525" y="1365455"/>
                </a:lnTo>
                <a:lnTo>
                  <a:pt x="2811207" y="1366725"/>
                </a:lnTo>
                <a:lnTo>
                  <a:pt x="2811525" y="1367042"/>
                </a:lnTo>
                <a:lnTo>
                  <a:pt x="2811843" y="1366407"/>
                </a:lnTo>
                <a:lnTo>
                  <a:pt x="2828678" y="1332761"/>
                </a:lnTo>
                <a:lnTo>
                  <a:pt x="2846149" y="1298798"/>
                </a:lnTo>
                <a:lnTo>
                  <a:pt x="2864255" y="1265469"/>
                </a:lnTo>
                <a:lnTo>
                  <a:pt x="2882360" y="1232775"/>
                </a:lnTo>
                <a:lnTo>
                  <a:pt x="2901419" y="1200716"/>
                </a:lnTo>
                <a:lnTo>
                  <a:pt x="2920160" y="1169927"/>
                </a:lnTo>
                <a:lnTo>
                  <a:pt x="2938584" y="1140089"/>
                </a:lnTo>
                <a:lnTo>
                  <a:pt x="2957325" y="1112792"/>
                </a:lnTo>
                <a:lnTo>
                  <a:pt x="2974796" y="1086764"/>
                </a:lnTo>
                <a:lnTo>
                  <a:pt x="2991314" y="1062957"/>
                </a:lnTo>
                <a:lnTo>
                  <a:pt x="3007514" y="1041373"/>
                </a:lnTo>
                <a:lnTo>
                  <a:pt x="3022125" y="1022963"/>
                </a:lnTo>
                <a:lnTo>
                  <a:pt x="3035467" y="1006775"/>
                </a:lnTo>
                <a:lnTo>
                  <a:pt x="3041820" y="999791"/>
                </a:lnTo>
                <a:lnTo>
                  <a:pt x="3047537" y="993760"/>
                </a:lnTo>
                <a:lnTo>
                  <a:pt x="3052620" y="988682"/>
                </a:lnTo>
                <a:lnTo>
                  <a:pt x="3057384" y="984555"/>
                </a:lnTo>
                <a:lnTo>
                  <a:pt x="3062149" y="981381"/>
                </a:lnTo>
                <a:lnTo>
                  <a:pt x="3065643" y="978524"/>
                </a:lnTo>
                <a:lnTo>
                  <a:pt x="3079937" y="971224"/>
                </a:lnTo>
                <a:lnTo>
                  <a:pt x="3094549" y="964241"/>
                </a:lnTo>
                <a:lnTo>
                  <a:pt x="3109161" y="958210"/>
                </a:lnTo>
                <a:lnTo>
                  <a:pt x="3116784" y="955353"/>
                </a:lnTo>
                <a:lnTo>
                  <a:pt x="3124408" y="953131"/>
                </a:lnTo>
                <a:lnTo>
                  <a:pt x="3132031" y="950909"/>
                </a:lnTo>
                <a:lnTo>
                  <a:pt x="3139337" y="948687"/>
                </a:lnTo>
                <a:lnTo>
                  <a:pt x="3146961" y="946783"/>
                </a:lnTo>
                <a:lnTo>
                  <a:pt x="3154902" y="945196"/>
                </a:lnTo>
                <a:lnTo>
                  <a:pt x="3162208" y="943609"/>
                </a:lnTo>
                <a:lnTo>
                  <a:pt x="3170149" y="942974"/>
                </a:lnTo>
                <a:lnTo>
                  <a:pt x="3178090" y="942339"/>
                </a:lnTo>
                <a:lnTo>
                  <a:pt x="3185714" y="941387"/>
                </a:lnTo>
                <a:close/>
                <a:moveTo>
                  <a:pt x="176612" y="941387"/>
                </a:moveTo>
                <a:lnTo>
                  <a:pt x="184236" y="942339"/>
                </a:lnTo>
                <a:lnTo>
                  <a:pt x="192177" y="942974"/>
                </a:lnTo>
                <a:lnTo>
                  <a:pt x="200118" y="943609"/>
                </a:lnTo>
                <a:lnTo>
                  <a:pt x="207742" y="945196"/>
                </a:lnTo>
                <a:lnTo>
                  <a:pt x="215047" y="946783"/>
                </a:lnTo>
                <a:lnTo>
                  <a:pt x="222989" y="948687"/>
                </a:lnTo>
                <a:lnTo>
                  <a:pt x="230295" y="950909"/>
                </a:lnTo>
                <a:lnTo>
                  <a:pt x="238236" y="953131"/>
                </a:lnTo>
                <a:lnTo>
                  <a:pt x="245542" y="955353"/>
                </a:lnTo>
                <a:lnTo>
                  <a:pt x="253165" y="958210"/>
                </a:lnTo>
                <a:lnTo>
                  <a:pt x="268095" y="964241"/>
                </a:lnTo>
                <a:lnTo>
                  <a:pt x="282389" y="971224"/>
                </a:lnTo>
                <a:lnTo>
                  <a:pt x="296683" y="978524"/>
                </a:lnTo>
                <a:lnTo>
                  <a:pt x="300812" y="981381"/>
                </a:lnTo>
                <a:lnTo>
                  <a:pt x="304624" y="984555"/>
                </a:lnTo>
                <a:lnTo>
                  <a:pt x="309706" y="988682"/>
                </a:lnTo>
                <a:lnTo>
                  <a:pt x="314789" y="993760"/>
                </a:lnTo>
                <a:lnTo>
                  <a:pt x="320824" y="999791"/>
                </a:lnTo>
                <a:lnTo>
                  <a:pt x="326859" y="1006775"/>
                </a:lnTo>
                <a:lnTo>
                  <a:pt x="340201" y="1022963"/>
                </a:lnTo>
                <a:lnTo>
                  <a:pt x="354812" y="1041373"/>
                </a:lnTo>
                <a:lnTo>
                  <a:pt x="371012" y="1062957"/>
                </a:lnTo>
                <a:lnTo>
                  <a:pt x="387530" y="1086764"/>
                </a:lnTo>
                <a:lnTo>
                  <a:pt x="405636" y="1112792"/>
                </a:lnTo>
                <a:lnTo>
                  <a:pt x="423742" y="1140089"/>
                </a:lnTo>
                <a:lnTo>
                  <a:pt x="442166" y="1169927"/>
                </a:lnTo>
                <a:lnTo>
                  <a:pt x="460907" y="1200716"/>
                </a:lnTo>
                <a:lnTo>
                  <a:pt x="479966" y="1232775"/>
                </a:lnTo>
                <a:lnTo>
                  <a:pt x="498389" y="1265469"/>
                </a:lnTo>
                <a:lnTo>
                  <a:pt x="516177" y="1298798"/>
                </a:lnTo>
                <a:lnTo>
                  <a:pt x="533966" y="1332761"/>
                </a:lnTo>
                <a:lnTo>
                  <a:pt x="550801" y="1366407"/>
                </a:lnTo>
                <a:lnTo>
                  <a:pt x="550801" y="1367042"/>
                </a:lnTo>
                <a:lnTo>
                  <a:pt x="551119" y="1366725"/>
                </a:lnTo>
                <a:lnTo>
                  <a:pt x="551119" y="1365455"/>
                </a:lnTo>
                <a:lnTo>
                  <a:pt x="549848" y="1355933"/>
                </a:lnTo>
                <a:lnTo>
                  <a:pt x="546672" y="1340062"/>
                </a:lnTo>
                <a:lnTo>
                  <a:pt x="542542" y="1318160"/>
                </a:lnTo>
                <a:lnTo>
                  <a:pt x="519036" y="1197859"/>
                </a:lnTo>
                <a:lnTo>
                  <a:pt x="506013" y="1132471"/>
                </a:lnTo>
                <a:lnTo>
                  <a:pt x="495530" y="1076289"/>
                </a:lnTo>
                <a:lnTo>
                  <a:pt x="491719" y="1054387"/>
                </a:lnTo>
                <a:lnTo>
                  <a:pt x="489495" y="1037881"/>
                </a:lnTo>
                <a:lnTo>
                  <a:pt x="488860" y="1032168"/>
                </a:lnTo>
                <a:lnTo>
                  <a:pt x="488542" y="1028041"/>
                </a:lnTo>
                <a:lnTo>
                  <a:pt x="488860" y="1025820"/>
                </a:lnTo>
                <a:lnTo>
                  <a:pt x="489177" y="1025820"/>
                </a:lnTo>
                <a:lnTo>
                  <a:pt x="489495" y="1025820"/>
                </a:lnTo>
                <a:lnTo>
                  <a:pt x="495213" y="1032168"/>
                </a:lnTo>
                <a:lnTo>
                  <a:pt x="500295" y="1038516"/>
                </a:lnTo>
                <a:lnTo>
                  <a:pt x="510777" y="1051530"/>
                </a:lnTo>
                <a:lnTo>
                  <a:pt x="520307" y="1065179"/>
                </a:lnTo>
                <a:lnTo>
                  <a:pt x="529201" y="1078828"/>
                </a:lnTo>
                <a:lnTo>
                  <a:pt x="537777" y="1092794"/>
                </a:lnTo>
                <a:lnTo>
                  <a:pt x="545719" y="1106443"/>
                </a:lnTo>
                <a:lnTo>
                  <a:pt x="552707" y="1119775"/>
                </a:lnTo>
                <a:lnTo>
                  <a:pt x="559060" y="1132789"/>
                </a:lnTo>
                <a:lnTo>
                  <a:pt x="565095" y="1144851"/>
                </a:lnTo>
                <a:lnTo>
                  <a:pt x="569860" y="1155960"/>
                </a:lnTo>
                <a:lnTo>
                  <a:pt x="577483" y="1174370"/>
                </a:lnTo>
                <a:lnTo>
                  <a:pt x="582566" y="1187067"/>
                </a:lnTo>
                <a:lnTo>
                  <a:pt x="584154" y="1191511"/>
                </a:lnTo>
                <a:lnTo>
                  <a:pt x="590507" y="1215635"/>
                </a:lnTo>
                <a:lnTo>
                  <a:pt x="596542" y="1237219"/>
                </a:lnTo>
                <a:lnTo>
                  <a:pt x="602578" y="1256581"/>
                </a:lnTo>
                <a:lnTo>
                  <a:pt x="607978" y="1274991"/>
                </a:lnTo>
                <a:lnTo>
                  <a:pt x="618778" y="1309272"/>
                </a:lnTo>
                <a:lnTo>
                  <a:pt x="629895" y="1344823"/>
                </a:lnTo>
                <a:lnTo>
                  <a:pt x="635613" y="1364186"/>
                </a:lnTo>
                <a:lnTo>
                  <a:pt x="641013" y="1385770"/>
                </a:lnTo>
                <a:lnTo>
                  <a:pt x="647366" y="1409576"/>
                </a:lnTo>
                <a:lnTo>
                  <a:pt x="653719" y="1436556"/>
                </a:lnTo>
                <a:lnTo>
                  <a:pt x="660389" y="1466711"/>
                </a:lnTo>
                <a:lnTo>
                  <a:pt x="668013" y="1501627"/>
                </a:lnTo>
                <a:lnTo>
                  <a:pt x="675636" y="1540670"/>
                </a:lnTo>
                <a:lnTo>
                  <a:pt x="684213" y="1585108"/>
                </a:lnTo>
                <a:lnTo>
                  <a:pt x="319871" y="2147887"/>
                </a:lnTo>
                <a:lnTo>
                  <a:pt x="0" y="2147887"/>
                </a:lnTo>
                <a:lnTo>
                  <a:pt x="318" y="1978387"/>
                </a:lnTo>
                <a:lnTo>
                  <a:pt x="953" y="1828884"/>
                </a:lnTo>
                <a:lnTo>
                  <a:pt x="2541" y="1696204"/>
                </a:lnTo>
                <a:lnTo>
                  <a:pt x="4447" y="1578442"/>
                </a:lnTo>
                <a:lnTo>
                  <a:pt x="6671" y="1472425"/>
                </a:lnTo>
                <a:lnTo>
                  <a:pt x="8894" y="1374343"/>
                </a:lnTo>
                <a:lnTo>
                  <a:pt x="11753" y="1282609"/>
                </a:lnTo>
                <a:lnTo>
                  <a:pt x="14612" y="1193415"/>
                </a:lnTo>
                <a:lnTo>
                  <a:pt x="17153" y="1179767"/>
                </a:lnTo>
                <a:lnTo>
                  <a:pt x="19694" y="1166118"/>
                </a:lnTo>
                <a:lnTo>
                  <a:pt x="23188" y="1153104"/>
                </a:lnTo>
                <a:lnTo>
                  <a:pt x="26365" y="1140724"/>
                </a:lnTo>
                <a:lnTo>
                  <a:pt x="29859" y="1128662"/>
                </a:lnTo>
                <a:lnTo>
                  <a:pt x="33671" y="1116918"/>
                </a:lnTo>
                <a:lnTo>
                  <a:pt x="37800" y="1105808"/>
                </a:lnTo>
                <a:lnTo>
                  <a:pt x="42247" y="1094699"/>
                </a:lnTo>
                <a:lnTo>
                  <a:pt x="46694" y="1084224"/>
                </a:lnTo>
                <a:lnTo>
                  <a:pt x="51777" y="1074067"/>
                </a:lnTo>
                <a:lnTo>
                  <a:pt x="56541" y="1064544"/>
                </a:lnTo>
                <a:lnTo>
                  <a:pt x="61624" y="1054704"/>
                </a:lnTo>
                <a:lnTo>
                  <a:pt x="67024" y="1045817"/>
                </a:lnTo>
                <a:lnTo>
                  <a:pt x="72424" y="1037247"/>
                </a:lnTo>
                <a:lnTo>
                  <a:pt x="78141" y="1029311"/>
                </a:lnTo>
                <a:lnTo>
                  <a:pt x="83541" y="1021376"/>
                </a:lnTo>
                <a:lnTo>
                  <a:pt x="89259" y="1014075"/>
                </a:lnTo>
                <a:lnTo>
                  <a:pt x="95294" y="1006457"/>
                </a:lnTo>
                <a:lnTo>
                  <a:pt x="101012" y="999791"/>
                </a:lnTo>
                <a:lnTo>
                  <a:pt x="107047" y="993443"/>
                </a:lnTo>
                <a:lnTo>
                  <a:pt x="113083" y="987095"/>
                </a:lnTo>
                <a:lnTo>
                  <a:pt x="118800" y="981699"/>
                </a:lnTo>
                <a:lnTo>
                  <a:pt x="124836" y="975985"/>
                </a:lnTo>
                <a:lnTo>
                  <a:pt x="130871" y="970906"/>
                </a:lnTo>
                <a:lnTo>
                  <a:pt x="136906" y="966145"/>
                </a:lnTo>
                <a:lnTo>
                  <a:pt x="142624" y="962019"/>
                </a:lnTo>
                <a:lnTo>
                  <a:pt x="148659" y="957575"/>
                </a:lnTo>
                <a:lnTo>
                  <a:pt x="154694" y="953766"/>
                </a:lnTo>
                <a:lnTo>
                  <a:pt x="165812" y="947100"/>
                </a:lnTo>
                <a:lnTo>
                  <a:pt x="176612" y="941387"/>
                </a:lnTo>
                <a:close/>
                <a:moveTo>
                  <a:pt x="1531981" y="658812"/>
                </a:moveTo>
                <a:lnTo>
                  <a:pt x="1531981" y="659130"/>
                </a:lnTo>
                <a:lnTo>
                  <a:pt x="1532299" y="658812"/>
                </a:lnTo>
                <a:lnTo>
                  <a:pt x="1532934" y="669616"/>
                </a:lnTo>
                <a:lnTo>
                  <a:pt x="1534523" y="682009"/>
                </a:lnTo>
                <a:lnTo>
                  <a:pt x="1536430" y="695673"/>
                </a:lnTo>
                <a:lnTo>
                  <a:pt x="1538654" y="711244"/>
                </a:lnTo>
                <a:lnTo>
                  <a:pt x="1541514" y="728085"/>
                </a:lnTo>
                <a:lnTo>
                  <a:pt x="1545327" y="746198"/>
                </a:lnTo>
                <a:lnTo>
                  <a:pt x="1549458" y="765900"/>
                </a:lnTo>
                <a:lnTo>
                  <a:pt x="1554543" y="786873"/>
                </a:lnTo>
                <a:lnTo>
                  <a:pt x="1560263" y="808799"/>
                </a:lnTo>
                <a:lnTo>
                  <a:pt x="1566936" y="831678"/>
                </a:lnTo>
                <a:lnTo>
                  <a:pt x="1574562" y="855828"/>
                </a:lnTo>
                <a:lnTo>
                  <a:pt x="1583142" y="881250"/>
                </a:lnTo>
                <a:lnTo>
                  <a:pt x="1592993" y="907307"/>
                </a:lnTo>
                <a:lnTo>
                  <a:pt x="1604115" y="934000"/>
                </a:lnTo>
                <a:lnTo>
                  <a:pt x="1615872" y="961963"/>
                </a:lnTo>
                <a:lnTo>
                  <a:pt x="1629218" y="990245"/>
                </a:lnTo>
                <a:lnTo>
                  <a:pt x="1633667" y="953066"/>
                </a:lnTo>
                <a:lnTo>
                  <a:pt x="1638752" y="917476"/>
                </a:lnTo>
                <a:lnTo>
                  <a:pt x="1643518" y="884745"/>
                </a:lnTo>
                <a:lnTo>
                  <a:pt x="1648285" y="855193"/>
                </a:lnTo>
                <a:lnTo>
                  <a:pt x="1652733" y="830089"/>
                </a:lnTo>
                <a:lnTo>
                  <a:pt x="1656547" y="809752"/>
                </a:lnTo>
                <a:lnTo>
                  <a:pt x="1660678" y="788779"/>
                </a:lnTo>
                <a:lnTo>
                  <a:pt x="1633350" y="725225"/>
                </a:lnTo>
                <a:lnTo>
                  <a:pt x="1677202" y="683280"/>
                </a:lnTo>
                <a:lnTo>
                  <a:pt x="1708661" y="683280"/>
                </a:lnTo>
                <a:lnTo>
                  <a:pt x="1752831" y="725225"/>
                </a:lnTo>
                <a:lnTo>
                  <a:pt x="1725503" y="788779"/>
                </a:lnTo>
                <a:lnTo>
                  <a:pt x="1729634" y="809752"/>
                </a:lnTo>
                <a:lnTo>
                  <a:pt x="1737578" y="855193"/>
                </a:lnTo>
                <a:lnTo>
                  <a:pt x="1742344" y="884745"/>
                </a:lnTo>
                <a:lnTo>
                  <a:pt x="1747111" y="917476"/>
                </a:lnTo>
                <a:lnTo>
                  <a:pt x="1752513" y="953066"/>
                </a:lnTo>
                <a:lnTo>
                  <a:pt x="1756962" y="990245"/>
                </a:lnTo>
                <a:lnTo>
                  <a:pt x="1770308" y="961963"/>
                </a:lnTo>
                <a:lnTo>
                  <a:pt x="1782066" y="934000"/>
                </a:lnTo>
                <a:lnTo>
                  <a:pt x="1792870" y="907307"/>
                </a:lnTo>
                <a:lnTo>
                  <a:pt x="1802720" y="881250"/>
                </a:lnTo>
                <a:lnTo>
                  <a:pt x="1811618" y="855828"/>
                </a:lnTo>
                <a:lnTo>
                  <a:pt x="1818927" y="831678"/>
                </a:lnTo>
                <a:lnTo>
                  <a:pt x="1825600" y="808799"/>
                </a:lnTo>
                <a:lnTo>
                  <a:pt x="1831638" y="786873"/>
                </a:lnTo>
                <a:lnTo>
                  <a:pt x="1836404" y="765900"/>
                </a:lnTo>
                <a:lnTo>
                  <a:pt x="1840853" y="746198"/>
                </a:lnTo>
                <a:lnTo>
                  <a:pt x="1844348" y="728085"/>
                </a:lnTo>
                <a:lnTo>
                  <a:pt x="1847208" y="711244"/>
                </a:lnTo>
                <a:lnTo>
                  <a:pt x="1849750" y="695673"/>
                </a:lnTo>
                <a:lnTo>
                  <a:pt x="1851657" y="682009"/>
                </a:lnTo>
                <a:lnTo>
                  <a:pt x="1852928" y="669616"/>
                </a:lnTo>
                <a:lnTo>
                  <a:pt x="1853881" y="658812"/>
                </a:lnTo>
                <a:lnTo>
                  <a:pt x="1854199" y="659130"/>
                </a:lnTo>
                <a:lnTo>
                  <a:pt x="1854199" y="658812"/>
                </a:lnTo>
                <a:lnTo>
                  <a:pt x="1871359" y="662943"/>
                </a:lnTo>
                <a:lnTo>
                  <a:pt x="1889154" y="667392"/>
                </a:lnTo>
                <a:lnTo>
                  <a:pt x="1908220" y="673111"/>
                </a:lnTo>
                <a:lnTo>
                  <a:pt x="1927922" y="679467"/>
                </a:lnTo>
                <a:lnTo>
                  <a:pt x="1946988" y="684869"/>
                </a:lnTo>
                <a:lnTo>
                  <a:pt x="1964465" y="690271"/>
                </a:lnTo>
                <a:lnTo>
                  <a:pt x="1980354" y="695355"/>
                </a:lnTo>
                <a:lnTo>
                  <a:pt x="1994971" y="700122"/>
                </a:lnTo>
                <a:lnTo>
                  <a:pt x="2008000" y="704888"/>
                </a:lnTo>
                <a:lnTo>
                  <a:pt x="2019757" y="709337"/>
                </a:lnTo>
                <a:lnTo>
                  <a:pt x="2030243" y="713786"/>
                </a:lnTo>
                <a:lnTo>
                  <a:pt x="2039459" y="717917"/>
                </a:lnTo>
                <a:lnTo>
                  <a:pt x="2047721" y="722048"/>
                </a:lnTo>
                <a:lnTo>
                  <a:pt x="2054712" y="725861"/>
                </a:lnTo>
                <a:lnTo>
                  <a:pt x="2060749" y="729674"/>
                </a:lnTo>
                <a:lnTo>
                  <a:pt x="2065834" y="733170"/>
                </a:lnTo>
                <a:lnTo>
                  <a:pt x="2070282" y="736665"/>
                </a:lnTo>
                <a:lnTo>
                  <a:pt x="2073778" y="739843"/>
                </a:lnTo>
                <a:lnTo>
                  <a:pt x="2076638" y="743021"/>
                </a:lnTo>
                <a:lnTo>
                  <a:pt x="2078862" y="746198"/>
                </a:lnTo>
                <a:lnTo>
                  <a:pt x="2084264" y="751600"/>
                </a:lnTo>
                <a:lnTo>
                  <a:pt x="2089348" y="757002"/>
                </a:lnTo>
                <a:lnTo>
                  <a:pt x="2093797" y="763040"/>
                </a:lnTo>
                <a:lnTo>
                  <a:pt x="2097928" y="769395"/>
                </a:lnTo>
                <a:lnTo>
                  <a:pt x="2100788" y="774480"/>
                </a:lnTo>
                <a:lnTo>
                  <a:pt x="2109368" y="788779"/>
                </a:lnTo>
                <a:lnTo>
                  <a:pt x="2139238" y="838033"/>
                </a:lnTo>
                <a:lnTo>
                  <a:pt x="2158940" y="870446"/>
                </a:lnTo>
                <a:lnTo>
                  <a:pt x="2180866" y="905400"/>
                </a:lnTo>
                <a:lnTo>
                  <a:pt x="2203428" y="941626"/>
                </a:lnTo>
                <a:lnTo>
                  <a:pt x="2226942" y="977216"/>
                </a:lnTo>
                <a:lnTo>
                  <a:pt x="2242196" y="999778"/>
                </a:lnTo>
                <a:lnTo>
                  <a:pt x="2256495" y="1021068"/>
                </a:lnTo>
                <a:lnTo>
                  <a:pt x="2280963" y="997553"/>
                </a:lnTo>
                <a:lnTo>
                  <a:pt x="2305749" y="972450"/>
                </a:lnTo>
                <a:lnTo>
                  <a:pt x="2326086" y="951159"/>
                </a:lnTo>
                <a:lnTo>
                  <a:pt x="2345470" y="930186"/>
                </a:lnTo>
                <a:lnTo>
                  <a:pt x="2380107" y="892372"/>
                </a:lnTo>
                <a:lnTo>
                  <a:pt x="2405529" y="864090"/>
                </a:lnTo>
                <a:lnTo>
                  <a:pt x="2417286" y="850109"/>
                </a:lnTo>
                <a:lnTo>
                  <a:pt x="2417922" y="849791"/>
                </a:lnTo>
                <a:lnTo>
                  <a:pt x="2421735" y="845660"/>
                </a:lnTo>
                <a:lnTo>
                  <a:pt x="2425548" y="841847"/>
                </a:lnTo>
                <a:lnTo>
                  <a:pt x="2429679" y="838033"/>
                </a:lnTo>
                <a:lnTo>
                  <a:pt x="2433493" y="834856"/>
                </a:lnTo>
                <a:lnTo>
                  <a:pt x="2437941" y="831678"/>
                </a:lnTo>
                <a:lnTo>
                  <a:pt x="2442072" y="828818"/>
                </a:lnTo>
                <a:lnTo>
                  <a:pt x="2446521" y="826276"/>
                </a:lnTo>
                <a:lnTo>
                  <a:pt x="2451605" y="823734"/>
                </a:lnTo>
                <a:lnTo>
                  <a:pt x="2456054" y="821509"/>
                </a:lnTo>
                <a:lnTo>
                  <a:pt x="2460821" y="819603"/>
                </a:lnTo>
                <a:lnTo>
                  <a:pt x="2465587" y="818014"/>
                </a:lnTo>
                <a:lnTo>
                  <a:pt x="2470672" y="816425"/>
                </a:lnTo>
                <a:lnTo>
                  <a:pt x="2475756" y="815154"/>
                </a:lnTo>
                <a:lnTo>
                  <a:pt x="2480522" y="814201"/>
                </a:lnTo>
                <a:lnTo>
                  <a:pt x="2485607" y="813565"/>
                </a:lnTo>
                <a:lnTo>
                  <a:pt x="2491009" y="812930"/>
                </a:lnTo>
                <a:lnTo>
                  <a:pt x="2495775" y="812930"/>
                </a:lnTo>
                <a:lnTo>
                  <a:pt x="2500860" y="812930"/>
                </a:lnTo>
                <a:lnTo>
                  <a:pt x="2506262" y="812930"/>
                </a:lnTo>
                <a:lnTo>
                  <a:pt x="2511346" y="813565"/>
                </a:lnTo>
                <a:lnTo>
                  <a:pt x="2516113" y="814201"/>
                </a:lnTo>
                <a:lnTo>
                  <a:pt x="2521515" y="815154"/>
                </a:lnTo>
                <a:lnTo>
                  <a:pt x="2526281" y="816425"/>
                </a:lnTo>
                <a:lnTo>
                  <a:pt x="2531366" y="817696"/>
                </a:lnTo>
                <a:lnTo>
                  <a:pt x="2536132" y="819603"/>
                </a:lnTo>
                <a:lnTo>
                  <a:pt x="2541216" y="821509"/>
                </a:lnTo>
                <a:lnTo>
                  <a:pt x="2545983" y="823734"/>
                </a:lnTo>
                <a:lnTo>
                  <a:pt x="2550432" y="826276"/>
                </a:lnTo>
                <a:lnTo>
                  <a:pt x="2555198" y="828818"/>
                </a:lnTo>
                <a:lnTo>
                  <a:pt x="2559647" y="831678"/>
                </a:lnTo>
                <a:lnTo>
                  <a:pt x="2563778" y="835174"/>
                </a:lnTo>
                <a:lnTo>
                  <a:pt x="2568227" y="838351"/>
                </a:lnTo>
                <a:lnTo>
                  <a:pt x="2572358" y="842164"/>
                </a:lnTo>
                <a:lnTo>
                  <a:pt x="2576171" y="845978"/>
                </a:lnTo>
                <a:lnTo>
                  <a:pt x="2579666" y="850109"/>
                </a:lnTo>
                <a:lnTo>
                  <a:pt x="2583162" y="854240"/>
                </a:lnTo>
                <a:lnTo>
                  <a:pt x="2586022" y="858688"/>
                </a:lnTo>
                <a:lnTo>
                  <a:pt x="2589200" y="863137"/>
                </a:lnTo>
                <a:lnTo>
                  <a:pt x="2591742" y="867586"/>
                </a:lnTo>
                <a:lnTo>
                  <a:pt x="2593966" y="872035"/>
                </a:lnTo>
                <a:lnTo>
                  <a:pt x="2596190" y="876801"/>
                </a:lnTo>
                <a:lnTo>
                  <a:pt x="2598097" y="881250"/>
                </a:lnTo>
                <a:lnTo>
                  <a:pt x="2600004" y="886334"/>
                </a:lnTo>
                <a:lnTo>
                  <a:pt x="2601275" y="891419"/>
                </a:lnTo>
                <a:lnTo>
                  <a:pt x="2602546" y="896185"/>
                </a:lnTo>
                <a:lnTo>
                  <a:pt x="2603499" y="901269"/>
                </a:lnTo>
                <a:lnTo>
                  <a:pt x="2604452" y="906036"/>
                </a:lnTo>
                <a:lnTo>
                  <a:pt x="2604770" y="911438"/>
                </a:lnTo>
                <a:lnTo>
                  <a:pt x="2605088" y="916522"/>
                </a:lnTo>
                <a:lnTo>
                  <a:pt x="2605088" y="921289"/>
                </a:lnTo>
                <a:lnTo>
                  <a:pt x="2604770" y="926691"/>
                </a:lnTo>
                <a:lnTo>
                  <a:pt x="2604452" y="931775"/>
                </a:lnTo>
                <a:lnTo>
                  <a:pt x="2603499" y="936542"/>
                </a:lnTo>
                <a:lnTo>
                  <a:pt x="2602546" y="941944"/>
                </a:lnTo>
                <a:lnTo>
                  <a:pt x="2601275" y="947028"/>
                </a:lnTo>
                <a:lnTo>
                  <a:pt x="2600004" y="951795"/>
                </a:lnTo>
                <a:lnTo>
                  <a:pt x="2598415" y="956879"/>
                </a:lnTo>
                <a:lnTo>
                  <a:pt x="2596190" y="961646"/>
                </a:lnTo>
                <a:lnTo>
                  <a:pt x="2593966" y="966412"/>
                </a:lnTo>
                <a:lnTo>
                  <a:pt x="2591742" y="970861"/>
                </a:lnTo>
                <a:lnTo>
                  <a:pt x="2588564" y="975627"/>
                </a:lnTo>
                <a:lnTo>
                  <a:pt x="2585704" y="980076"/>
                </a:lnTo>
                <a:lnTo>
                  <a:pt x="2582844" y="984207"/>
                </a:lnTo>
                <a:lnTo>
                  <a:pt x="2579349" y="988656"/>
                </a:lnTo>
                <a:lnTo>
                  <a:pt x="2566638" y="1003273"/>
                </a:lnTo>
                <a:lnTo>
                  <a:pt x="2534543" y="1039181"/>
                </a:lnTo>
                <a:lnTo>
                  <a:pt x="2512935" y="1063014"/>
                </a:lnTo>
                <a:lnTo>
                  <a:pt x="2488784" y="1089071"/>
                </a:lnTo>
                <a:lnTo>
                  <a:pt x="2463045" y="1116399"/>
                </a:lnTo>
                <a:lnTo>
                  <a:pt x="2436352" y="1143409"/>
                </a:lnTo>
                <a:lnTo>
                  <a:pt x="2417922" y="1161204"/>
                </a:lnTo>
                <a:lnTo>
                  <a:pt x="2400127" y="1178682"/>
                </a:lnTo>
                <a:lnTo>
                  <a:pt x="2382332" y="1195206"/>
                </a:lnTo>
                <a:lnTo>
                  <a:pt x="2364537" y="1210776"/>
                </a:lnTo>
                <a:lnTo>
                  <a:pt x="2354050" y="1219038"/>
                </a:lnTo>
                <a:lnTo>
                  <a:pt x="2343882" y="1226983"/>
                </a:lnTo>
                <a:lnTo>
                  <a:pt x="2333395" y="1234927"/>
                </a:lnTo>
                <a:lnTo>
                  <a:pt x="2322591" y="1241918"/>
                </a:lnTo>
                <a:lnTo>
                  <a:pt x="2316236" y="1246049"/>
                </a:lnTo>
                <a:lnTo>
                  <a:pt x="2309562" y="1249862"/>
                </a:lnTo>
                <a:lnTo>
                  <a:pt x="2301936" y="1253357"/>
                </a:lnTo>
                <a:lnTo>
                  <a:pt x="2294310" y="1257171"/>
                </a:lnTo>
                <a:lnTo>
                  <a:pt x="2284141" y="1260984"/>
                </a:lnTo>
                <a:lnTo>
                  <a:pt x="2279057" y="1262891"/>
                </a:lnTo>
                <a:lnTo>
                  <a:pt x="2272701" y="1264797"/>
                </a:lnTo>
                <a:lnTo>
                  <a:pt x="2266346" y="1266068"/>
                </a:lnTo>
                <a:lnTo>
                  <a:pt x="2258720" y="1267339"/>
                </a:lnTo>
                <a:lnTo>
                  <a:pt x="2250775" y="1267975"/>
                </a:lnTo>
                <a:lnTo>
                  <a:pt x="2241242" y="1268610"/>
                </a:lnTo>
                <a:lnTo>
                  <a:pt x="2233934" y="1268293"/>
                </a:lnTo>
                <a:lnTo>
                  <a:pt x="2226307" y="1267657"/>
                </a:lnTo>
                <a:lnTo>
                  <a:pt x="2217727" y="1266068"/>
                </a:lnTo>
                <a:lnTo>
                  <a:pt x="2209148" y="1263844"/>
                </a:lnTo>
                <a:lnTo>
                  <a:pt x="2198979" y="1260666"/>
                </a:lnTo>
                <a:lnTo>
                  <a:pt x="2190717" y="1257171"/>
                </a:lnTo>
                <a:lnTo>
                  <a:pt x="2184044" y="1253357"/>
                </a:lnTo>
                <a:lnTo>
                  <a:pt x="2178324" y="1250180"/>
                </a:lnTo>
                <a:lnTo>
                  <a:pt x="2172922" y="1246684"/>
                </a:lnTo>
                <a:lnTo>
                  <a:pt x="2168473" y="1243824"/>
                </a:lnTo>
                <a:lnTo>
                  <a:pt x="2160846" y="1237787"/>
                </a:lnTo>
                <a:lnTo>
                  <a:pt x="2154491" y="1232067"/>
                </a:lnTo>
                <a:lnTo>
                  <a:pt x="2148454" y="1226347"/>
                </a:lnTo>
                <a:lnTo>
                  <a:pt x="2137967" y="1215225"/>
                </a:lnTo>
                <a:lnTo>
                  <a:pt x="2128116" y="1204103"/>
                </a:lnTo>
                <a:lnTo>
                  <a:pt x="2118265" y="1192028"/>
                </a:lnTo>
                <a:lnTo>
                  <a:pt x="2109050" y="1179953"/>
                </a:lnTo>
                <a:lnTo>
                  <a:pt x="2098882" y="1166924"/>
                </a:lnTo>
                <a:lnTo>
                  <a:pt x="2078862" y="1138961"/>
                </a:lnTo>
                <a:lnTo>
                  <a:pt x="2058525" y="1108773"/>
                </a:lnTo>
                <a:lnTo>
                  <a:pt x="2037552" y="1077313"/>
                </a:lnTo>
                <a:lnTo>
                  <a:pt x="2017215" y="1045219"/>
                </a:lnTo>
                <a:lnTo>
                  <a:pt x="2012766" y="1038546"/>
                </a:lnTo>
                <a:lnTo>
                  <a:pt x="2012766" y="1409700"/>
                </a:lnTo>
                <a:lnTo>
                  <a:pt x="1373096" y="1409700"/>
                </a:lnTo>
                <a:lnTo>
                  <a:pt x="1373096" y="1002002"/>
                </a:lnTo>
                <a:lnTo>
                  <a:pt x="1372779" y="1002002"/>
                </a:lnTo>
                <a:lnTo>
                  <a:pt x="1371190" y="1003591"/>
                </a:lnTo>
                <a:lnTo>
                  <a:pt x="1369283" y="1005815"/>
                </a:lnTo>
                <a:lnTo>
                  <a:pt x="1367694" y="1009311"/>
                </a:lnTo>
                <a:lnTo>
                  <a:pt x="1365470" y="1013124"/>
                </a:lnTo>
                <a:lnTo>
                  <a:pt x="1363246" y="1018526"/>
                </a:lnTo>
                <a:lnTo>
                  <a:pt x="1361339" y="1024882"/>
                </a:lnTo>
                <a:lnTo>
                  <a:pt x="1356572" y="1039181"/>
                </a:lnTo>
                <a:lnTo>
                  <a:pt x="1351806" y="1056658"/>
                </a:lnTo>
                <a:lnTo>
                  <a:pt x="1347039" y="1077313"/>
                </a:lnTo>
                <a:lnTo>
                  <a:pt x="1342273" y="1099557"/>
                </a:lnTo>
                <a:lnTo>
                  <a:pt x="1337506" y="1124025"/>
                </a:lnTo>
                <a:lnTo>
                  <a:pt x="1332740" y="1149765"/>
                </a:lnTo>
                <a:lnTo>
                  <a:pt x="1328291" y="1176775"/>
                </a:lnTo>
                <a:lnTo>
                  <a:pt x="1324160" y="1204421"/>
                </a:lnTo>
                <a:lnTo>
                  <a:pt x="1320029" y="1232702"/>
                </a:lnTo>
                <a:lnTo>
                  <a:pt x="1316534" y="1260984"/>
                </a:lnTo>
                <a:lnTo>
                  <a:pt x="1313674" y="1288948"/>
                </a:lnTo>
                <a:lnTo>
                  <a:pt x="1311449" y="1316276"/>
                </a:lnTo>
                <a:lnTo>
                  <a:pt x="1309543" y="1342333"/>
                </a:lnTo>
                <a:lnTo>
                  <a:pt x="1308589" y="1375699"/>
                </a:lnTo>
                <a:lnTo>
                  <a:pt x="1307636" y="1409700"/>
                </a:lnTo>
                <a:lnTo>
                  <a:pt x="1106488" y="1409700"/>
                </a:lnTo>
                <a:lnTo>
                  <a:pt x="1106488" y="1388409"/>
                </a:lnTo>
                <a:lnTo>
                  <a:pt x="1106488" y="1368072"/>
                </a:lnTo>
                <a:lnTo>
                  <a:pt x="1107441" y="1348688"/>
                </a:lnTo>
                <a:lnTo>
                  <a:pt x="1108077" y="1330893"/>
                </a:lnTo>
                <a:lnTo>
                  <a:pt x="1111255" y="1293396"/>
                </a:lnTo>
                <a:lnTo>
                  <a:pt x="1114750" y="1257171"/>
                </a:lnTo>
                <a:lnTo>
                  <a:pt x="1118563" y="1222534"/>
                </a:lnTo>
                <a:lnTo>
                  <a:pt x="1122694" y="1189486"/>
                </a:lnTo>
                <a:lnTo>
                  <a:pt x="1127143" y="1158345"/>
                </a:lnTo>
                <a:lnTo>
                  <a:pt x="1131592" y="1128156"/>
                </a:lnTo>
                <a:lnTo>
                  <a:pt x="1136358" y="1099875"/>
                </a:lnTo>
                <a:lnTo>
                  <a:pt x="1141125" y="1072865"/>
                </a:lnTo>
                <a:lnTo>
                  <a:pt x="1146209" y="1047125"/>
                </a:lnTo>
                <a:lnTo>
                  <a:pt x="1151929" y="1022975"/>
                </a:lnTo>
                <a:lnTo>
                  <a:pt x="1157013" y="999778"/>
                </a:lnTo>
                <a:lnTo>
                  <a:pt x="1162733" y="978170"/>
                </a:lnTo>
                <a:lnTo>
                  <a:pt x="1168135" y="957832"/>
                </a:lnTo>
                <a:lnTo>
                  <a:pt x="1174173" y="938448"/>
                </a:lnTo>
                <a:lnTo>
                  <a:pt x="1179893" y="920653"/>
                </a:lnTo>
                <a:lnTo>
                  <a:pt x="1185295" y="903812"/>
                </a:lnTo>
                <a:lnTo>
                  <a:pt x="1191332" y="887923"/>
                </a:lnTo>
                <a:lnTo>
                  <a:pt x="1197052" y="873306"/>
                </a:lnTo>
                <a:lnTo>
                  <a:pt x="1202454" y="859959"/>
                </a:lnTo>
                <a:lnTo>
                  <a:pt x="1208174" y="847567"/>
                </a:lnTo>
                <a:lnTo>
                  <a:pt x="1213258" y="835809"/>
                </a:lnTo>
                <a:lnTo>
                  <a:pt x="1218343" y="825005"/>
                </a:lnTo>
                <a:lnTo>
                  <a:pt x="1223745" y="815472"/>
                </a:lnTo>
                <a:lnTo>
                  <a:pt x="1228511" y="806892"/>
                </a:lnTo>
                <a:lnTo>
                  <a:pt x="1233278" y="798948"/>
                </a:lnTo>
                <a:lnTo>
                  <a:pt x="1237727" y="791957"/>
                </a:lnTo>
                <a:lnTo>
                  <a:pt x="1245989" y="780199"/>
                </a:lnTo>
                <a:lnTo>
                  <a:pt x="1252980" y="771302"/>
                </a:lnTo>
                <a:lnTo>
                  <a:pt x="1258700" y="764947"/>
                </a:lnTo>
                <a:lnTo>
                  <a:pt x="1269186" y="759545"/>
                </a:lnTo>
                <a:lnTo>
                  <a:pt x="1280308" y="754142"/>
                </a:lnTo>
                <a:lnTo>
                  <a:pt x="1292383" y="748105"/>
                </a:lnTo>
                <a:lnTo>
                  <a:pt x="1304776" y="742703"/>
                </a:lnTo>
                <a:lnTo>
                  <a:pt x="1331469" y="731263"/>
                </a:lnTo>
                <a:lnTo>
                  <a:pt x="1359750" y="720141"/>
                </a:lnTo>
                <a:lnTo>
                  <a:pt x="1388349" y="709973"/>
                </a:lnTo>
                <a:lnTo>
                  <a:pt x="1416949" y="699486"/>
                </a:lnTo>
                <a:lnTo>
                  <a:pt x="1444595" y="690271"/>
                </a:lnTo>
                <a:lnTo>
                  <a:pt x="1470652" y="681691"/>
                </a:lnTo>
                <a:lnTo>
                  <a:pt x="1477325" y="677878"/>
                </a:lnTo>
                <a:lnTo>
                  <a:pt x="1484316" y="674065"/>
                </a:lnTo>
                <a:lnTo>
                  <a:pt x="1491624" y="671205"/>
                </a:lnTo>
                <a:lnTo>
                  <a:pt x="1499569" y="668027"/>
                </a:lnTo>
                <a:lnTo>
                  <a:pt x="1507513" y="665167"/>
                </a:lnTo>
                <a:lnTo>
                  <a:pt x="1515139" y="662943"/>
                </a:lnTo>
                <a:lnTo>
                  <a:pt x="1523401" y="660718"/>
                </a:lnTo>
                <a:lnTo>
                  <a:pt x="1531981" y="658812"/>
                </a:lnTo>
                <a:close/>
                <a:moveTo>
                  <a:pt x="3016555" y="246062"/>
                </a:moveTo>
                <a:lnTo>
                  <a:pt x="3026093" y="246062"/>
                </a:lnTo>
                <a:lnTo>
                  <a:pt x="3039447" y="247014"/>
                </a:lnTo>
                <a:lnTo>
                  <a:pt x="3052165" y="248600"/>
                </a:lnTo>
                <a:lnTo>
                  <a:pt x="3064883" y="250822"/>
                </a:lnTo>
                <a:lnTo>
                  <a:pt x="3076965" y="253360"/>
                </a:lnTo>
                <a:lnTo>
                  <a:pt x="3089047" y="256851"/>
                </a:lnTo>
                <a:lnTo>
                  <a:pt x="3100493" y="260976"/>
                </a:lnTo>
                <a:lnTo>
                  <a:pt x="3111303" y="265736"/>
                </a:lnTo>
                <a:lnTo>
                  <a:pt x="3122113" y="270496"/>
                </a:lnTo>
                <a:lnTo>
                  <a:pt x="3132605" y="276526"/>
                </a:lnTo>
                <a:lnTo>
                  <a:pt x="3142462" y="282872"/>
                </a:lnTo>
                <a:lnTo>
                  <a:pt x="3152318" y="289536"/>
                </a:lnTo>
                <a:lnTo>
                  <a:pt x="3161539" y="296518"/>
                </a:lnTo>
                <a:lnTo>
                  <a:pt x="3170123" y="304451"/>
                </a:lnTo>
                <a:lnTo>
                  <a:pt x="3178708" y="312384"/>
                </a:lnTo>
                <a:lnTo>
                  <a:pt x="3186339" y="320952"/>
                </a:lnTo>
                <a:lnTo>
                  <a:pt x="3194287" y="330472"/>
                </a:lnTo>
                <a:lnTo>
                  <a:pt x="3201282" y="339675"/>
                </a:lnTo>
                <a:lnTo>
                  <a:pt x="3207959" y="349512"/>
                </a:lnTo>
                <a:lnTo>
                  <a:pt x="3214318" y="359984"/>
                </a:lnTo>
                <a:lnTo>
                  <a:pt x="3220041" y="370456"/>
                </a:lnTo>
                <a:lnTo>
                  <a:pt x="3225128" y="381563"/>
                </a:lnTo>
                <a:lnTo>
                  <a:pt x="3229898" y="392669"/>
                </a:lnTo>
                <a:lnTo>
                  <a:pt x="3234349" y="404093"/>
                </a:lnTo>
                <a:lnTo>
                  <a:pt x="3238482" y="416152"/>
                </a:lnTo>
                <a:lnTo>
                  <a:pt x="3241980" y="428528"/>
                </a:lnTo>
                <a:lnTo>
                  <a:pt x="3244523" y="440586"/>
                </a:lnTo>
                <a:lnTo>
                  <a:pt x="3247067" y="453280"/>
                </a:lnTo>
                <a:lnTo>
                  <a:pt x="3248974" y="466290"/>
                </a:lnTo>
                <a:lnTo>
                  <a:pt x="3249928" y="479301"/>
                </a:lnTo>
                <a:lnTo>
                  <a:pt x="3251200" y="492629"/>
                </a:lnTo>
                <a:lnTo>
                  <a:pt x="3251200" y="505957"/>
                </a:lnTo>
                <a:lnTo>
                  <a:pt x="3251200" y="519602"/>
                </a:lnTo>
                <a:lnTo>
                  <a:pt x="3249292" y="530709"/>
                </a:lnTo>
                <a:lnTo>
                  <a:pt x="3247385" y="541498"/>
                </a:lnTo>
                <a:lnTo>
                  <a:pt x="3245159" y="551970"/>
                </a:lnTo>
                <a:lnTo>
                  <a:pt x="3242933" y="562442"/>
                </a:lnTo>
                <a:lnTo>
                  <a:pt x="3240390" y="572914"/>
                </a:lnTo>
                <a:lnTo>
                  <a:pt x="3237846" y="582751"/>
                </a:lnTo>
                <a:lnTo>
                  <a:pt x="3231805" y="602426"/>
                </a:lnTo>
                <a:lnTo>
                  <a:pt x="3225446" y="621148"/>
                </a:lnTo>
                <a:lnTo>
                  <a:pt x="3218133" y="639236"/>
                </a:lnTo>
                <a:lnTo>
                  <a:pt x="3210503" y="656690"/>
                </a:lnTo>
                <a:lnTo>
                  <a:pt x="3201918" y="673508"/>
                </a:lnTo>
                <a:lnTo>
                  <a:pt x="3193016" y="689057"/>
                </a:lnTo>
                <a:lnTo>
                  <a:pt x="3183795" y="704289"/>
                </a:lnTo>
                <a:lnTo>
                  <a:pt x="3174257" y="718252"/>
                </a:lnTo>
                <a:lnTo>
                  <a:pt x="3164082" y="732215"/>
                </a:lnTo>
                <a:lnTo>
                  <a:pt x="3153590" y="745225"/>
                </a:lnTo>
                <a:lnTo>
                  <a:pt x="3142780" y="756966"/>
                </a:lnTo>
                <a:lnTo>
                  <a:pt x="3131652" y="768390"/>
                </a:lnTo>
                <a:lnTo>
                  <a:pt x="3120523" y="778862"/>
                </a:lnTo>
                <a:lnTo>
                  <a:pt x="3109077" y="788700"/>
                </a:lnTo>
                <a:lnTo>
                  <a:pt x="3097631" y="797902"/>
                </a:lnTo>
                <a:lnTo>
                  <a:pt x="3085867" y="806153"/>
                </a:lnTo>
                <a:lnTo>
                  <a:pt x="3074103" y="813452"/>
                </a:lnTo>
                <a:lnTo>
                  <a:pt x="3062339" y="820116"/>
                </a:lnTo>
                <a:lnTo>
                  <a:pt x="3050575" y="826145"/>
                </a:lnTo>
                <a:lnTo>
                  <a:pt x="3038811" y="831222"/>
                </a:lnTo>
                <a:lnTo>
                  <a:pt x="3027365" y="835665"/>
                </a:lnTo>
                <a:lnTo>
                  <a:pt x="3015919" y="839473"/>
                </a:lnTo>
                <a:lnTo>
                  <a:pt x="3004472" y="842011"/>
                </a:lnTo>
                <a:lnTo>
                  <a:pt x="2993662" y="844233"/>
                </a:lnTo>
                <a:lnTo>
                  <a:pt x="2982852" y="845502"/>
                </a:lnTo>
                <a:lnTo>
                  <a:pt x="2972678" y="846137"/>
                </a:lnTo>
                <a:lnTo>
                  <a:pt x="2962503" y="845819"/>
                </a:lnTo>
                <a:lnTo>
                  <a:pt x="2952647" y="844550"/>
                </a:lnTo>
                <a:lnTo>
                  <a:pt x="2943427" y="842646"/>
                </a:lnTo>
                <a:lnTo>
                  <a:pt x="2937703" y="841059"/>
                </a:lnTo>
                <a:lnTo>
                  <a:pt x="2931662" y="839155"/>
                </a:lnTo>
                <a:lnTo>
                  <a:pt x="2925939" y="837251"/>
                </a:lnTo>
                <a:lnTo>
                  <a:pt x="2920534" y="835030"/>
                </a:lnTo>
                <a:lnTo>
                  <a:pt x="2914811" y="832492"/>
                </a:lnTo>
                <a:lnTo>
                  <a:pt x="2909724" y="829953"/>
                </a:lnTo>
                <a:lnTo>
                  <a:pt x="2904319" y="826780"/>
                </a:lnTo>
                <a:lnTo>
                  <a:pt x="2899550" y="823924"/>
                </a:lnTo>
                <a:lnTo>
                  <a:pt x="2894780" y="820433"/>
                </a:lnTo>
                <a:lnTo>
                  <a:pt x="2890329" y="817260"/>
                </a:lnTo>
                <a:lnTo>
                  <a:pt x="2885878" y="813452"/>
                </a:lnTo>
                <a:lnTo>
                  <a:pt x="2881427" y="809644"/>
                </a:lnTo>
                <a:lnTo>
                  <a:pt x="2873160" y="801710"/>
                </a:lnTo>
                <a:lnTo>
                  <a:pt x="2865529" y="793142"/>
                </a:lnTo>
                <a:lnTo>
                  <a:pt x="2857899" y="783622"/>
                </a:lnTo>
                <a:lnTo>
                  <a:pt x="2851222" y="773785"/>
                </a:lnTo>
                <a:lnTo>
                  <a:pt x="2845181" y="763630"/>
                </a:lnTo>
                <a:lnTo>
                  <a:pt x="2839458" y="752524"/>
                </a:lnTo>
                <a:lnTo>
                  <a:pt x="2834052" y="741417"/>
                </a:lnTo>
                <a:lnTo>
                  <a:pt x="2829283" y="729676"/>
                </a:lnTo>
                <a:lnTo>
                  <a:pt x="2825150" y="717300"/>
                </a:lnTo>
                <a:lnTo>
                  <a:pt x="2821017" y="704607"/>
                </a:lnTo>
                <a:lnTo>
                  <a:pt x="2817519" y="691913"/>
                </a:lnTo>
                <a:lnTo>
                  <a:pt x="2814340" y="678585"/>
                </a:lnTo>
                <a:lnTo>
                  <a:pt x="2811478" y="665257"/>
                </a:lnTo>
                <a:lnTo>
                  <a:pt x="2809253" y="651612"/>
                </a:lnTo>
                <a:lnTo>
                  <a:pt x="2807027" y="637967"/>
                </a:lnTo>
                <a:lnTo>
                  <a:pt x="2805119" y="623687"/>
                </a:lnTo>
                <a:lnTo>
                  <a:pt x="2803529" y="609724"/>
                </a:lnTo>
                <a:lnTo>
                  <a:pt x="2802576" y="595444"/>
                </a:lnTo>
                <a:lnTo>
                  <a:pt x="2801304" y="580847"/>
                </a:lnTo>
                <a:lnTo>
                  <a:pt x="2800986" y="566885"/>
                </a:lnTo>
                <a:lnTo>
                  <a:pt x="2800350" y="538325"/>
                </a:lnTo>
                <a:lnTo>
                  <a:pt x="2800350" y="509765"/>
                </a:lnTo>
                <a:lnTo>
                  <a:pt x="2800986" y="482157"/>
                </a:lnTo>
                <a:lnTo>
                  <a:pt x="2801622" y="468512"/>
                </a:lnTo>
                <a:lnTo>
                  <a:pt x="2803212" y="455501"/>
                </a:lnTo>
                <a:lnTo>
                  <a:pt x="2805437" y="442490"/>
                </a:lnTo>
                <a:lnTo>
                  <a:pt x="2807981" y="429797"/>
                </a:lnTo>
                <a:lnTo>
                  <a:pt x="2811478" y="417738"/>
                </a:lnTo>
                <a:lnTo>
                  <a:pt x="2815294" y="405680"/>
                </a:lnTo>
                <a:lnTo>
                  <a:pt x="2819109" y="394256"/>
                </a:lnTo>
                <a:lnTo>
                  <a:pt x="2824196" y="383149"/>
                </a:lnTo>
                <a:lnTo>
                  <a:pt x="2829283" y="372360"/>
                </a:lnTo>
                <a:lnTo>
                  <a:pt x="2835006" y="361888"/>
                </a:lnTo>
                <a:lnTo>
                  <a:pt x="2840729" y="351733"/>
                </a:lnTo>
                <a:lnTo>
                  <a:pt x="2847406" y="342213"/>
                </a:lnTo>
                <a:lnTo>
                  <a:pt x="2854083" y="333011"/>
                </a:lnTo>
                <a:lnTo>
                  <a:pt x="2861714" y="324125"/>
                </a:lnTo>
                <a:lnTo>
                  <a:pt x="2869027" y="315875"/>
                </a:lnTo>
                <a:lnTo>
                  <a:pt x="2876975" y="307624"/>
                </a:lnTo>
                <a:lnTo>
                  <a:pt x="2885242" y="300326"/>
                </a:lnTo>
                <a:lnTo>
                  <a:pt x="2893191" y="293344"/>
                </a:lnTo>
                <a:lnTo>
                  <a:pt x="2901775" y="286363"/>
                </a:lnTo>
                <a:lnTo>
                  <a:pt x="2910678" y="280651"/>
                </a:lnTo>
                <a:lnTo>
                  <a:pt x="2920216" y="274622"/>
                </a:lnTo>
                <a:lnTo>
                  <a:pt x="2929119" y="269544"/>
                </a:lnTo>
                <a:lnTo>
                  <a:pt x="2938657" y="265102"/>
                </a:lnTo>
                <a:lnTo>
                  <a:pt x="2947878" y="260976"/>
                </a:lnTo>
                <a:lnTo>
                  <a:pt x="2957734" y="257168"/>
                </a:lnTo>
                <a:lnTo>
                  <a:pt x="2967273" y="253995"/>
                </a:lnTo>
                <a:lnTo>
                  <a:pt x="2977129" y="251139"/>
                </a:lnTo>
                <a:lnTo>
                  <a:pt x="2986985" y="248918"/>
                </a:lnTo>
                <a:lnTo>
                  <a:pt x="2996842" y="247648"/>
                </a:lnTo>
                <a:lnTo>
                  <a:pt x="3006698" y="246379"/>
                </a:lnTo>
                <a:lnTo>
                  <a:pt x="3016555" y="246062"/>
                </a:lnTo>
                <a:close/>
                <a:moveTo>
                  <a:pt x="336073" y="246062"/>
                </a:moveTo>
                <a:lnTo>
                  <a:pt x="345605" y="246062"/>
                </a:lnTo>
                <a:lnTo>
                  <a:pt x="355772" y="246379"/>
                </a:lnTo>
                <a:lnTo>
                  <a:pt x="365304" y="247648"/>
                </a:lnTo>
                <a:lnTo>
                  <a:pt x="375153" y="248918"/>
                </a:lnTo>
                <a:lnTo>
                  <a:pt x="385003" y="251139"/>
                </a:lnTo>
                <a:lnTo>
                  <a:pt x="394852" y="253995"/>
                </a:lnTo>
                <a:lnTo>
                  <a:pt x="404384" y="257168"/>
                </a:lnTo>
                <a:lnTo>
                  <a:pt x="414233" y="260976"/>
                </a:lnTo>
                <a:lnTo>
                  <a:pt x="423765" y="265102"/>
                </a:lnTo>
                <a:lnTo>
                  <a:pt x="432979" y="269544"/>
                </a:lnTo>
                <a:lnTo>
                  <a:pt x="442511" y="274622"/>
                </a:lnTo>
                <a:lnTo>
                  <a:pt x="451407" y="280651"/>
                </a:lnTo>
                <a:lnTo>
                  <a:pt x="460303" y="286363"/>
                </a:lnTo>
                <a:lnTo>
                  <a:pt x="468882" y="293344"/>
                </a:lnTo>
                <a:lnTo>
                  <a:pt x="477460" y="300326"/>
                </a:lnTo>
                <a:lnTo>
                  <a:pt x="485086" y="307624"/>
                </a:lnTo>
                <a:lnTo>
                  <a:pt x="493029" y="315875"/>
                </a:lnTo>
                <a:lnTo>
                  <a:pt x="500654" y="324125"/>
                </a:lnTo>
                <a:lnTo>
                  <a:pt x="507962" y="333011"/>
                </a:lnTo>
                <a:lnTo>
                  <a:pt x="514634" y="342213"/>
                </a:lnTo>
                <a:lnTo>
                  <a:pt x="521306" y="351733"/>
                </a:lnTo>
                <a:lnTo>
                  <a:pt x="527025" y="361888"/>
                </a:lnTo>
                <a:lnTo>
                  <a:pt x="532744" y="372360"/>
                </a:lnTo>
                <a:lnTo>
                  <a:pt x="537828" y="383149"/>
                </a:lnTo>
                <a:lnTo>
                  <a:pt x="542912" y="394256"/>
                </a:lnTo>
                <a:lnTo>
                  <a:pt x="546724" y="405680"/>
                </a:lnTo>
                <a:lnTo>
                  <a:pt x="550855" y="417738"/>
                </a:lnTo>
                <a:lnTo>
                  <a:pt x="554032" y="429797"/>
                </a:lnTo>
                <a:lnTo>
                  <a:pt x="556574" y="442490"/>
                </a:lnTo>
                <a:lnTo>
                  <a:pt x="558798" y="455501"/>
                </a:lnTo>
                <a:lnTo>
                  <a:pt x="560386" y="468512"/>
                </a:lnTo>
                <a:lnTo>
                  <a:pt x="561022" y="482157"/>
                </a:lnTo>
                <a:lnTo>
                  <a:pt x="561657" y="509765"/>
                </a:lnTo>
                <a:lnTo>
                  <a:pt x="561975" y="538325"/>
                </a:lnTo>
                <a:lnTo>
                  <a:pt x="561657" y="552287"/>
                </a:lnTo>
                <a:lnTo>
                  <a:pt x="561340" y="566885"/>
                </a:lnTo>
                <a:lnTo>
                  <a:pt x="560704" y="580847"/>
                </a:lnTo>
                <a:lnTo>
                  <a:pt x="559433" y="595444"/>
                </a:lnTo>
                <a:lnTo>
                  <a:pt x="558480" y="609724"/>
                </a:lnTo>
                <a:lnTo>
                  <a:pt x="556891" y="623687"/>
                </a:lnTo>
                <a:lnTo>
                  <a:pt x="554985" y="637967"/>
                </a:lnTo>
                <a:lnTo>
                  <a:pt x="552761" y="651612"/>
                </a:lnTo>
                <a:lnTo>
                  <a:pt x="550537" y="665257"/>
                </a:lnTo>
                <a:lnTo>
                  <a:pt x="547677" y="678585"/>
                </a:lnTo>
                <a:lnTo>
                  <a:pt x="544500" y="691913"/>
                </a:lnTo>
                <a:lnTo>
                  <a:pt x="541005" y="704607"/>
                </a:lnTo>
                <a:lnTo>
                  <a:pt x="537193" y="717300"/>
                </a:lnTo>
                <a:lnTo>
                  <a:pt x="532744" y="729676"/>
                </a:lnTo>
                <a:lnTo>
                  <a:pt x="527979" y="741417"/>
                </a:lnTo>
                <a:lnTo>
                  <a:pt x="522577" y="752524"/>
                </a:lnTo>
                <a:lnTo>
                  <a:pt x="517176" y="763630"/>
                </a:lnTo>
                <a:lnTo>
                  <a:pt x="510821" y="773785"/>
                </a:lnTo>
                <a:lnTo>
                  <a:pt x="504149" y="783622"/>
                </a:lnTo>
                <a:lnTo>
                  <a:pt x="497159" y="793142"/>
                </a:lnTo>
                <a:lnTo>
                  <a:pt x="489216" y="801710"/>
                </a:lnTo>
                <a:lnTo>
                  <a:pt x="480638" y="809644"/>
                </a:lnTo>
                <a:lnTo>
                  <a:pt x="476507" y="813452"/>
                </a:lnTo>
                <a:lnTo>
                  <a:pt x="472059" y="817260"/>
                </a:lnTo>
                <a:lnTo>
                  <a:pt x="467293" y="820433"/>
                </a:lnTo>
                <a:lnTo>
                  <a:pt x="462527" y="823924"/>
                </a:lnTo>
                <a:lnTo>
                  <a:pt x="457762" y="826780"/>
                </a:lnTo>
                <a:lnTo>
                  <a:pt x="452360" y="829953"/>
                </a:lnTo>
                <a:lnTo>
                  <a:pt x="447277" y="832492"/>
                </a:lnTo>
                <a:lnTo>
                  <a:pt x="441875" y="835030"/>
                </a:lnTo>
                <a:lnTo>
                  <a:pt x="436474" y="837251"/>
                </a:lnTo>
                <a:lnTo>
                  <a:pt x="430437" y="839155"/>
                </a:lnTo>
                <a:lnTo>
                  <a:pt x="425036" y="841059"/>
                </a:lnTo>
                <a:lnTo>
                  <a:pt x="418682" y="842646"/>
                </a:lnTo>
                <a:lnTo>
                  <a:pt x="409150" y="844550"/>
                </a:lnTo>
                <a:lnTo>
                  <a:pt x="399618" y="845819"/>
                </a:lnTo>
                <a:lnTo>
                  <a:pt x="389451" y="846137"/>
                </a:lnTo>
                <a:lnTo>
                  <a:pt x="379284" y="845502"/>
                </a:lnTo>
                <a:lnTo>
                  <a:pt x="368481" y="844233"/>
                </a:lnTo>
                <a:lnTo>
                  <a:pt x="357679" y="842011"/>
                </a:lnTo>
                <a:lnTo>
                  <a:pt x="346558" y="839473"/>
                </a:lnTo>
                <a:lnTo>
                  <a:pt x="334803" y="835665"/>
                </a:lnTo>
                <a:lnTo>
                  <a:pt x="323364" y="831222"/>
                </a:lnTo>
                <a:lnTo>
                  <a:pt x="311609" y="826145"/>
                </a:lnTo>
                <a:lnTo>
                  <a:pt x="299853" y="820116"/>
                </a:lnTo>
                <a:lnTo>
                  <a:pt x="288097" y="813452"/>
                </a:lnTo>
                <a:lnTo>
                  <a:pt x="276659" y="806153"/>
                </a:lnTo>
                <a:lnTo>
                  <a:pt x="264586" y="797902"/>
                </a:lnTo>
                <a:lnTo>
                  <a:pt x="253148" y="788700"/>
                </a:lnTo>
                <a:lnTo>
                  <a:pt x="241709" y="778862"/>
                </a:lnTo>
                <a:lnTo>
                  <a:pt x="230589" y="768390"/>
                </a:lnTo>
                <a:lnTo>
                  <a:pt x="219469" y="756966"/>
                </a:lnTo>
                <a:lnTo>
                  <a:pt x="208666" y="745225"/>
                </a:lnTo>
                <a:lnTo>
                  <a:pt x="198181" y="732215"/>
                </a:lnTo>
                <a:lnTo>
                  <a:pt x="188014" y="718252"/>
                </a:lnTo>
                <a:lnTo>
                  <a:pt x="178482" y="704289"/>
                </a:lnTo>
                <a:lnTo>
                  <a:pt x="169268" y="689057"/>
                </a:lnTo>
                <a:lnTo>
                  <a:pt x="160054" y="673508"/>
                </a:lnTo>
                <a:lnTo>
                  <a:pt x="152111" y="656690"/>
                </a:lnTo>
                <a:lnTo>
                  <a:pt x="144168" y="639236"/>
                </a:lnTo>
                <a:lnTo>
                  <a:pt x="136861" y="621148"/>
                </a:lnTo>
                <a:lnTo>
                  <a:pt x="130506" y="602426"/>
                </a:lnTo>
                <a:lnTo>
                  <a:pt x="124469" y="582751"/>
                </a:lnTo>
                <a:lnTo>
                  <a:pt x="121928" y="572914"/>
                </a:lnTo>
                <a:lnTo>
                  <a:pt x="119386" y="562442"/>
                </a:lnTo>
                <a:lnTo>
                  <a:pt x="117162" y="551970"/>
                </a:lnTo>
                <a:lnTo>
                  <a:pt x="114938" y="541498"/>
                </a:lnTo>
                <a:lnTo>
                  <a:pt x="113031" y="530709"/>
                </a:lnTo>
                <a:lnTo>
                  <a:pt x="111443" y="519602"/>
                </a:lnTo>
                <a:lnTo>
                  <a:pt x="111125" y="505957"/>
                </a:lnTo>
                <a:lnTo>
                  <a:pt x="111443" y="492629"/>
                </a:lnTo>
                <a:lnTo>
                  <a:pt x="112396" y="479301"/>
                </a:lnTo>
                <a:lnTo>
                  <a:pt x="113349" y="466290"/>
                </a:lnTo>
                <a:lnTo>
                  <a:pt x="115255" y="453280"/>
                </a:lnTo>
                <a:lnTo>
                  <a:pt x="117797" y="440586"/>
                </a:lnTo>
                <a:lnTo>
                  <a:pt x="120657" y="428528"/>
                </a:lnTo>
                <a:lnTo>
                  <a:pt x="124152" y="416152"/>
                </a:lnTo>
                <a:lnTo>
                  <a:pt x="127964" y="404093"/>
                </a:lnTo>
                <a:lnTo>
                  <a:pt x="132412" y="392669"/>
                </a:lnTo>
                <a:lnTo>
                  <a:pt x="137178" y="381563"/>
                </a:lnTo>
                <a:lnTo>
                  <a:pt x="142262" y="370456"/>
                </a:lnTo>
                <a:lnTo>
                  <a:pt x="148299" y="359984"/>
                </a:lnTo>
                <a:lnTo>
                  <a:pt x="154335" y="349512"/>
                </a:lnTo>
                <a:lnTo>
                  <a:pt x="161008" y="339675"/>
                </a:lnTo>
                <a:lnTo>
                  <a:pt x="167998" y="330472"/>
                </a:lnTo>
                <a:lnTo>
                  <a:pt x="175941" y="320952"/>
                </a:lnTo>
                <a:lnTo>
                  <a:pt x="183566" y="312384"/>
                </a:lnTo>
                <a:lnTo>
                  <a:pt x="192145" y="304451"/>
                </a:lnTo>
                <a:lnTo>
                  <a:pt x="200723" y="296518"/>
                </a:lnTo>
                <a:lnTo>
                  <a:pt x="209937" y="289536"/>
                </a:lnTo>
                <a:lnTo>
                  <a:pt x="219787" y="282872"/>
                </a:lnTo>
                <a:lnTo>
                  <a:pt x="229636" y="276526"/>
                </a:lnTo>
                <a:lnTo>
                  <a:pt x="240121" y="270496"/>
                </a:lnTo>
                <a:lnTo>
                  <a:pt x="250923" y="265736"/>
                </a:lnTo>
                <a:lnTo>
                  <a:pt x="262044" y="260976"/>
                </a:lnTo>
                <a:lnTo>
                  <a:pt x="273482" y="256851"/>
                </a:lnTo>
                <a:lnTo>
                  <a:pt x="285238" y="253360"/>
                </a:lnTo>
                <a:lnTo>
                  <a:pt x="297311" y="250822"/>
                </a:lnTo>
                <a:lnTo>
                  <a:pt x="310020" y="248600"/>
                </a:lnTo>
                <a:lnTo>
                  <a:pt x="323047" y="247014"/>
                </a:lnTo>
                <a:lnTo>
                  <a:pt x="336073" y="246062"/>
                </a:lnTo>
                <a:close/>
                <a:moveTo>
                  <a:pt x="1696249" y="0"/>
                </a:moveTo>
                <a:lnTo>
                  <a:pt x="1709607" y="317"/>
                </a:lnTo>
                <a:lnTo>
                  <a:pt x="1722646" y="952"/>
                </a:lnTo>
                <a:lnTo>
                  <a:pt x="1735368" y="2856"/>
                </a:lnTo>
                <a:lnTo>
                  <a:pt x="1747771" y="5077"/>
                </a:lnTo>
                <a:lnTo>
                  <a:pt x="1759538" y="7616"/>
                </a:lnTo>
                <a:lnTo>
                  <a:pt x="1771306" y="11424"/>
                </a:lnTo>
                <a:lnTo>
                  <a:pt x="1782755" y="15232"/>
                </a:lnTo>
                <a:lnTo>
                  <a:pt x="1793886" y="19992"/>
                </a:lnTo>
                <a:lnTo>
                  <a:pt x="1804699" y="24752"/>
                </a:lnTo>
                <a:lnTo>
                  <a:pt x="1814876" y="30782"/>
                </a:lnTo>
                <a:lnTo>
                  <a:pt x="1825053" y="36811"/>
                </a:lnTo>
                <a:lnTo>
                  <a:pt x="1834594" y="43475"/>
                </a:lnTo>
                <a:lnTo>
                  <a:pt x="1844136" y="50457"/>
                </a:lnTo>
                <a:lnTo>
                  <a:pt x="1853040" y="58390"/>
                </a:lnTo>
                <a:lnTo>
                  <a:pt x="1861627" y="66006"/>
                </a:lnTo>
                <a:lnTo>
                  <a:pt x="1869578" y="74574"/>
                </a:lnTo>
                <a:lnTo>
                  <a:pt x="1877529" y="83460"/>
                </a:lnTo>
                <a:lnTo>
                  <a:pt x="1884526" y="92663"/>
                </a:lnTo>
                <a:lnTo>
                  <a:pt x="1891523" y="102818"/>
                </a:lnTo>
                <a:lnTo>
                  <a:pt x="1898201" y="112972"/>
                </a:lnTo>
                <a:lnTo>
                  <a:pt x="1904244" y="123127"/>
                </a:lnTo>
                <a:lnTo>
                  <a:pt x="1909969" y="133917"/>
                </a:lnTo>
                <a:lnTo>
                  <a:pt x="1915057" y="145024"/>
                </a:lnTo>
                <a:lnTo>
                  <a:pt x="1919828" y="156765"/>
                </a:lnTo>
                <a:lnTo>
                  <a:pt x="1924280" y="168189"/>
                </a:lnTo>
                <a:lnTo>
                  <a:pt x="1928097" y="180566"/>
                </a:lnTo>
                <a:lnTo>
                  <a:pt x="1931595" y="192624"/>
                </a:lnTo>
                <a:lnTo>
                  <a:pt x="1934457" y="205318"/>
                </a:lnTo>
                <a:lnTo>
                  <a:pt x="1937002" y="218012"/>
                </a:lnTo>
                <a:lnTo>
                  <a:pt x="1938910" y="231022"/>
                </a:lnTo>
                <a:lnTo>
                  <a:pt x="1940500" y="244351"/>
                </a:lnTo>
                <a:lnTo>
                  <a:pt x="1941136" y="257679"/>
                </a:lnTo>
                <a:lnTo>
                  <a:pt x="1947815" y="260218"/>
                </a:lnTo>
                <a:lnTo>
                  <a:pt x="1951313" y="261804"/>
                </a:lnTo>
                <a:lnTo>
                  <a:pt x="1954176" y="263708"/>
                </a:lnTo>
                <a:lnTo>
                  <a:pt x="1957038" y="265612"/>
                </a:lnTo>
                <a:lnTo>
                  <a:pt x="1959900" y="267834"/>
                </a:lnTo>
                <a:lnTo>
                  <a:pt x="1962444" y="270055"/>
                </a:lnTo>
                <a:lnTo>
                  <a:pt x="1964671" y="272594"/>
                </a:lnTo>
                <a:lnTo>
                  <a:pt x="1966897" y="275133"/>
                </a:lnTo>
                <a:lnTo>
                  <a:pt x="1968805" y="277989"/>
                </a:lnTo>
                <a:lnTo>
                  <a:pt x="1970395" y="281479"/>
                </a:lnTo>
                <a:lnTo>
                  <a:pt x="1971986" y="284653"/>
                </a:lnTo>
                <a:lnTo>
                  <a:pt x="1973258" y="288461"/>
                </a:lnTo>
                <a:lnTo>
                  <a:pt x="1974530" y="292269"/>
                </a:lnTo>
                <a:lnTo>
                  <a:pt x="1975484" y="296394"/>
                </a:lnTo>
                <a:lnTo>
                  <a:pt x="1976120" y="300837"/>
                </a:lnTo>
                <a:lnTo>
                  <a:pt x="1976438" y="307819"/>
                </a:lnTo>
                <a:lnTo>
                  <a:pt x="1976438" y="315117"/>
                </a:lnTo>
                <a:lnTo>
                  <a:pt x="1975802" y="323051"/>
                </a:lnTo>
                <a:lnTo>
                  <a:pt x="1974530" y="330350"/>
                </a:lnTo>
                <a:lnTo>
                  <a:pt x="1973258" y="337966"/>
                </a:lnTo>
                <a:lnTo>
                  <a:pt x="1971031" y="345582"/>
                </a:lnTo>
                <a:lnTo>
                  <a:pt x="1968169" y="353198"/>
                </a:lnTo>
                <a:lnTo>
                  <a:pt x="1964989" y="360179"/>
                </a:lnTo>
                <a:lnTo>
                  <a:pt x="1961172" y="367161"/>
                </a:lnTo>
                <a:lnTo>
                  <a:pt x="1957356" y="373825"/>
                </a:lnTo>
                <a:lnTo>
                  <a:pt x="1952903" y="379854"/>
                </a:lnTo>
                <a:lnTo>
                  <a:pt x="1947815" y="385884"/>
                </a:lnTo>
                <a:lnTo>
                  <a:pt x="1942726" y="390961"/>
                </a:lnTo>
                <a:lnTo>
                  <a:pt x="1937002" y="395404"/>
                </a:lnTo>
                <a:lnTo>
                  <a:pt x="1930959" y="399212"/>
                </a:lnTo>
                <a:lnTo>
                  <a:pt x="1924916" y="402068"/>
                </a:lnTo>
                <a:lnTo>
                  <a:pt x="1921736" y="413175"/>
                </a:lnTo>
                <a:lnTo>
                  <a:pt x="1918556" y="423965"/>
                </a:lnTo>
                <a:lnTo>
                  <a:pt x="1914739" y="434754"/>
                </a:lnTo>
                <a:lnTo>
                  <a:pt x="1910923" y="445226"/>
                </a:lnTo>
                <a:lnTo>
                  <a:pt x="1906788" y="456016"/>
                </a:lnTo>
                <a:lnTo>
                  <a:pt x="1902336" y="466171"/>
                </a:lnTo>
                <a:lnTo>
                  <a:pt x="1897883" y="476325"/>
                </a:lnTo>
                <a:lnTo>
                  <a:pt x="1893113" y="486480"/>
                </a:lnTo>
                <a:lnTo>
                  <a:pt x="1888024" y="496000"/>
                </a:lnTo>
                <a:lnTo>
                  <a:pt x="1882300" y="505838"/>
                </a:lnTo>
                <a:lnTo>
                  <a:pt x="1876893" y="515041"/>
                </a:lnTo>
                <a:lnTo>
                  <a:pt x="1870850" y="523926"/>
                </a:lnTo>
                <a:lnTo>
                  <a:pt x="1864808" y="532812"/>
                </a:lnTo>
                <a:lnTo>
                  <a:pt x="1858129" y="541380"/>
                </a:lnTo>
                <a:lnTo>
                  <a:pt x="1851450" y="549631"/>
                </a:lnTo>
                <a:lnTo>
                  <a:pt x="1844454" y="557247"/>
                </a:lnTo>
                <a:lnTo>
                  <a:pt x="1837457" y="565180"/>
                </a:lnTo>
                <a:lnTo>
                  <a:pt x="1829824" y="572162"/>
                </a:lnTo>
                <a:lnTo>
                  <a:pt x="1822191" y="578826"/>
                </a:lnTo>
                <a:lnTo>
                  <a:pt x="1813922" y="585490"/>
                </a:lnTo>
                <a:lnTo>
                  <a:pt x="1805653" y="591520"/>
                </a:lnTo>
                <a:lnTo>
                  <a:pt x="1797066" y="597232"/>
                </a:lnTo>
                <a:lnTo>
                  <a:pt x="1788161" y="601992"/>
                </a:lnTo>
                <a:lnTo>
                  <a:pt x="1779256" y="606752"/>
                </a:lnTo>
                <a:lnTo>
                  <a:pt x="1769715" y="610877"/>
                </a:lnTo>
                <a:lnTo>
                  <a:pt x="1759856" y="614685"/>
                </a:lnTo>
                <a:lnTo>
                  <a:pt x="1750315" y="617859"/>
                </a:lnTo>
                <a:lnTo>
                  <a:pt x="1739820" y="620397"/>
                </a:lnTo>
                <a:lnTo>
                  <a:pt x="1729325" y="622301"/>
                </a:lnTo>
                <a:lnTo>
                  <a:pt x="1718512" y="623888"/>
                </a:lnTo>
                <a:lnTo>
                  <a:pt x="1707699" y="624840"/>
                </a:lnTo>
                <a:lnTo>
                  <a:pt x="1696249" y="625475"/>
                </a:lnTo>
                <a:lnTo>
                  <a:pt x="1685118" y="624840"/>
                </a:lnTo>
                <a:lnTo>
                  <a:pt x="1674305" y="623888"/>
                </a:lnTo>
                <a:lnTo>
                  <a:pt x="1663492" y="622301"/>
                </a:lnTo>
                <a:lnTo>
                  <a:pt x="1652997" y="620397"/>
                </a:lnTo>
                <a:lnTo>
                  <a:pt x="1642820" y="617859"/>
                </a:lnTo>
                <a:lnTo>
                  <a:pt x="1632960" y="614685"/>
                </a:lnTo>
                <a:lnTo>
                  <a:pt x="1623419" y="611195"/>
                </a:lnTo>
                <a:lnTo>
                  <a:pt x="1613878" y="606752"/>
                </a:lnTo>
                <a:lnTo>
                  <a:pt x="1604655" y="602309"/>
                </a:lnTo>
                <a:lnTo>
                  <a:pt x="1596068" y="597232"/>
                </a:lnTo>
                <a:lnTo>
                  <a:pt x="1587481" y="591837"/>
                </a:lnTo>
                <a:lnTo>
                  <a:pt x="1579531" y="586125"/>
                </a:lnTo>
                <a:lnTo>
                  <a:pt x="1571262" y="579778"/>
                </a:lnTo>
                <a:lnTo>
                  <a:pt x="1563311" y="572479"/>
                </a:lnTo>
                <a:lnTo>
                  <a:pt x="1555996" y="565498"/>
                </a:lnTo>
                <a:lnTo>
                  <a:pt x="1548999" y="558199"/>
                </a:lnTo>
                <a:lnTo>
                  <a:pt x="1541684" y="550265"/>
                </a:lnTo>
                <a:lnTo>
                  <a:pt x="1535006" y="542015"/>
                </a:lnTo>
                <a:lnTo>
                  <a:pt x="1528645" y="534081"/>
                </a:lnTo>
                <a:lnTo>
                  <a:pt x="1522602" y="525196"/>
                </a:lnTo>
                <a:lnTo>
                  <a:pt x="1516560" y="516310"/>
                </a:lnTo>
                <a:lnTo>
                  <a:pt x="1510835" y="506790"/>
                </a:lnTo>
                <a:lnTo>
                  <a:pt x="1505428" y="497270"/>
                </a:lnTo>
                <a:lnTo>
                  <a:pt x="1500022" y="487432"/>
                </a:lnTo>
                <a:lnTo>
                  <a:pt x="1495251" y="477912"/>
                </a:lnTo>
                <a:lnTo>
                  <a:pt x="1490799" y="467440"/>
                </a:lnTo>
                <a:lnTo>
                  <a:pt x="1486346" y="457602"/>
                </a:lnTo>
                <a:lnTo>
                  <a:pt x="1482212" y="447130"/>
                </a:lnTo>
                <a:lnTo>
                  <a:pt x="1478714" y="436341"/>
                </a:lnTo>
                <a:lnTo>
                  <a:pt x="1474897" y="425869"/>
                </a:lnTo>
                <a:lnTo>
                  <a:pt x="1471399" y="415079"/>
                </a:lnTo>
                <a:lnTo>
                  <a:pt x="1468536" y="404290"/>
                </a:lnTo>
                <a:lnTo>
                  <a:pt x="1464720" y="403338"/>
                </a:lnTo>
                <a:lnTo>
                  <a:pt x="1461540" y="401751"/>
                </a:lnTo>
                <a:lnTo>
                  <a:pt x="1458041" y="400164"/>
                </a:lnTo>
                <a:lnTo>
                  <a:pt x="1454861" y="398577"/>
                </a:lnTo>
                <a:lnTo>
                  <a:pt x="1451363" y="396673"/>
                </a:lnTo>
                <a:lnTo>
                  <a:pt x="1448500" y="394452"/>
                </a:lnTo>
                <a:lnTo>
                  <a:pt x="1442458" y="389375"/>
                </a:lnTo>
                <a:lnTo>
                  <a:pt x="1436733" y="383980"/>
                </a:lnTo>
                <a:lnTo>
                  <a:pt x="1431962" y="377633"/>
                </a:lnTo>
                <a:lnTo>
                  <a:pt x="1427192" y="370969"/>
                </a:lnTo>
                <a:lnTo>
                  <a:pt x="1423057" y="363988"/>
                </a:lnTo>
                <a:lnTo>
                  <a:pt x="1419241" y="356054"/>
                </a:lnTo>
                <a:lnTo>
                  <a:pt x="1416379" y="348438"/>
                </a:lnTo>
                <a:lnTo>
                  <a:pt x="1413834" y="340504"/>
                </a:lnTo>
                <a:lnTo>
                  <a:pt x="1411926" y="332254"/>
                </a:lnTo>
                <a:lnTo>
                  <a:pt x="1410336" y="324320"/>
                </a:lnTo>
                <a:lnTo>
                  <a:pt x="1409700" y="316387"/>
                </a:lnTo>
                <a:lnTo>
                  <a:pt x="1409700" y="308453"/>
                </a:lnTo>
                <a:lnTo>
                  <a:pt x="1410336" y="300837"/>
                </a:lnTo>
                <a:lnTo>
                  <a:pt x="1411290" y="296077"/>
                </a:lnTo>
                <a:lnTo>
                  <a:pt x="1411926" y="291634"/>
                </a:lnTo>
                <a:lnTo>
                  <a:pt x="1413516" y="286874"/>
                </a:lnTo>
                <a:lnTo>
                  <a:pt x="1414789" y="283383"/>
                </a:lnTo>
                <a:lnTo>
                  <a:pt x="1416697" y="279575"/>
                </a:lnTo>
                <a:lnTo>
                  <a:pt x="1418923" y="275767"/>
                </a:lnTo>
                <a:lnTo>
                  <a:pt x="1421149" y="272911"/>
                </a:lnTo>
                <a:lnTo>
                  <a:pt x="1423694" y="270055"/>
                </a:lnTo>
                <a:lnTo>
                  <a:pt x="1426556" y="267199"/>
                </a:lnTo>
                <a:lnTo>
                  <a:pt x="1429418" y="264978"/>
                </a:lnTo>
                <a:lnTo>
                  <a:pt x="1432917" y="262756"/>
                </a:lnTo>
                <a:lnTo>
                  <a:pt x="1436097" y="261170"/>
                </a:lnTo>
                <a:lnTo>
                  <a:pt x="1439913" y="259266"/>
                </a:lnTo>
                <a:lnTo>
                  <a:pt x="1443730" y="257679"/>
                </a:lnTo>
                <a:lnTo>
                  <a:pt x="1447228" y="256727"/>
                </a:lnTo>
                <a:lnTo>
                  <a:pt x="1451363" y="255458"/>
                </a:lnTo>
                <a:lnTo>
                  <a:pt x="1452635" y="242447"/>
                </a:lnTo>
                <a:lnTo>
                  <a:pt x="1453907" y="229118"/>
                </a:lnTo>
                <a:lnTo>
                  <a:pt x="1455815" y="216108"/>
                </a:lnTo>
                <a:lnTo>
                  <a:pt x="1458359" y="203414"/>
                </a:lnTo>
                <a:lnTo>
                  <a:pt x="1461540" y="191355"/>
                </a:lnTo>
                <a:lnTo>
                  <a:pt x="1464720" y="178979"/>
                </a:lnTo>
                <a:lnTo>
                  <a:pt x="1468854" y="167237"/>
                </a:lnTo>
                <a:lnTo>
                  <a:pt x="1473307" y="155178"/>
                </a:lnTo>
                <a:lnTo>
                  <a:pt x="1478077" y="144072"/>
                </a:lnTo>
                <a:lnTo>
                  <a:pt x="1483484" y="132965"/>
                </a:lnTo>
                <a:lnTo>
                  <a:pt x="1488891" y="122175"/>
                </a:lnTo>
                <a:lnTo>
                  <a:pt x="1494933" y="111703"/>
                </a:lnTo>
                <a:lnTo>
                  <a:pt x="1501612" y="101866"/>
                </a:lnTo>
                <a:lnTo>
                  <a:pt x="1508609" y="92028"/>
                </a:lnTo>
                <a:lnTo>
                  <a:pt x="1516242" y="82825"/>
                </a:lnTo>
                <a:lnTo>
                  <a:pt x="1523556" y="74257"/>
                </a:lnTo>
                <a:lnTo>
                  <a:pt x="1531825" y="65689"/>
                </a:lnTo>
                <a:lnTo>
                  <a:pt x="1540412" y="57438"/>
                </a:lnTo>
                <a:lnTo>
                  <a:pt x="1549317" y="50139"/>
                </a:lnTo>
                <a:lnTo>
                  <a:pt x="1558540" y="43158"/>
                </a:lnTo>
                <a:lnTo>
                  <a:pt x="1568399" y="36494"/>
                </a:lnTo>
                <a:lnTo>
                  <a:pt x="1578258" y="30464"/>
                </a:lnTo>
                <a:lnTo>
                  <a:pt x="1588754" y="24752"/>
                </a:lnTo>
                <a:lnTo>
                  <a:pt x="1599567" y="19675"/>
                </a:lnTo>
                <a:lnTo>
                  <a:pt x="1610380" y="15232"/>
                </a:lnTo>
                <a:lnTo>
                  <a:pt x="1621829" y="11107"/>
                </a:lnTo>
                <a:lnTo>
                  <a:pt x="1633278" y="7616"/>
                </a:lnTo>
                <a:lnTo>
                  <a:pt x="1645364" y="5077"/>
                </a:lnTo>
                <a:lnTo>
                  <a:pt x="1657449" y="2856"/>
                </a:lnTo>
                <a:lnTo>
                  <a:pt x="1670170" y="952"/>
                </a:lnTo>
                <a:lnTo>
                  <a:pt x="1683210" y="317"/>
                </a:lnTo>
                <a:lnTo>
                  <a:pt x="1696249"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1" name="Rectangle 41"/>
          <p:cNvSpPr>
            <a:spLocks noChangeArrowheads="1"/>
          </p:cNvSpPr>
          <p:nvPr/>
        </p:nvSpPr>
        <p:spPr bwMode="auto">
          <a:xfrm>
            <a:off x="1159328" y="5106471"/>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
        <p:nvSpPr>
          <p:cNvPr id="14" name="KSO_Shape"/>
          <p:cNvSpPr/>
          <p:nvPr/>
        </p:nvSpPr>
        <p:spPr bwMode="auto">
          <a:xfrm>
            <a:off x="5304355" y="2243424"/>
            <a:ext cx="528637" cy="598457"/>
          </a:xfrm>
          <a:custGeom>
            <a:avLst/>
            <a:gdLst>
              <a:gd name="T0" fmla="*/ 4331174 w 5427663"/>
              <a:gd name="T1" fmla="*/ 6085399 h 6149976"/>
              <a:gd name="T2" fmla="*/ 4681686 w 5427663"/>
              <a:gd name="T3" fmla="*/ 6005736 h 6149976"/>
              <a:gd name="T4" fmla="*/ 4121237 w 5427663"/>
              <a:gd name="T5" fmla="*/ 5923427 h 6149976"/>
              <a:gd name="T6" fmla="*/ 4531051 w 5427663"/>
              <a:gd name="T7" fmla="*/ 6048082 h 6149976"/>
              <a:gd name="T8" fmla="*/ 4704719 w 5427663"/>
              <a:gd name="T9" fmla="*/ 5936395 h 6149976"/>
              <a:gd name="T10" fmla="*/ 4764814 w 5427663"/>
              <a:gd name="T11" fmla="*/ 5839794 h 6149976"/>
              <a:gd name="T12" fmla="*/ 4041551 w 5427663"/>
              <a:gd name="T13" fmla="*/ 5809623 h 6149976"/>
              <a:gd name="T14" fmla="*/ 2171480 w 5427663"/>
              <a:gd name="T15" fmla="*/ 5818188 h 6149976"/>
              <a:gd name="T16" fmla="*/ 2610487 w 5427663"/>
              <a:gd name="T17" fmla="*/ 5654940 h 6149976"/>
              <a:gd name="T18" fmla="*/ 1563381 w 5427663"/>
              <a:gd name="T19" fmla="*/ 5822950 h 6149976"/>
              <a:gd name="T20" fmla="*/ 4082056 w 5427663"/>
              <a:gd name="T21" fmla="*/ 5566400 h 6149976"/>
              <a:gd name="T22" fmla="*/ 4802407 w 5427663"/>
              <a:gd name="T23" fmla="*/ 5553432 h 6149976"/>
              <a:gd name="T24" fmla="*/ 4715837 w 5427663"/>
              <a:gd name="T25" fmla="*/ 5467152 h 6149976"/>
              <a:gd name="T26" fmla="*/ 4715043 w 5427663"/>
              <a:gd name="T27" fmla="*/ 5445715 h 6149976"/>
              <a:gd name="T28" fmla="*/ 4144534 w 5427663"/>
              <a:gd name="T29" fmla="*/ 5438834 h 6149976"/>
              <a:gd name="T30" fmla="*/ 4305239 w 5427663"/>
              <a:gd name="T31" fmla="*/ 5312191 h 6149976"/>
              <a:gd name="T32" fmla="*/ 2794928 w 5427663"/>
              <a:gd name="T33" fmla="*/ 5534554 h 6149976"/>
              <a:gd name="T34" fmla="*/ 489284 w 5427663"/>
              <a:gd name="T35" fmla="*/ 5201179 h 6149976"/>
              <a:gd name="T36" fmla="*/ 755758 w 5427663"/>
              <a:gd name="T37" fmla="*/ 5394061 h 6149976"/>
              <a:gd name="T38" fmla="*/ 3211176 w 5427663"/>
              <a:gd name="T39" fmla="*/ 4942417 h 6149976"/>
              <a:gd name="T40" fmla="*/ 1930146 w 5427663"/>
              <a:gd name="T41" fmla="*/ 5794640 h 6149976"/>
              <a:gd name="T42" fmla="*/ 1374442 w 5427663"/>
              <a:gd name="T43" fmla="*/ 5717381 h 6149976"/>
              <a:gd name="T44" fmla="*/ 894948 w 5427663"/>
              <a:gd name="T45" fmla="*/ 5448565 h 6149976"/>
              <a:gd name="T46" fmla="*/ 3388737 w 5427663"/>
              <a:gd name="T47" fmla="*/ 4563269 h 6149976"/>
              <a:gd name="T48" fmla="*/ 362531 w 5427663"/>
              <a:gd name="T49" fmla="*/ 4462198 h 6149976"/>
              <a:gd name="T50" fmla="*/ 218842 w 5427663"/>
              <a:gd name="T51" fmla="*/ 4399227 h 6149976"/>
              <a:gd name="T52" fmla="*/ 353798 w 5427663"/>
              <a:gd name="T53" fmla="*/ 4702704 h 6149976"/>
              <a:gd name="T54" fmla="*/ 4662580 w 5427663"/>
              <a:gd name="T55" fmla="*/ 4326869 h 6149976"/>
              <a:gd name="T56" fmla="*/ 2201383 w 5427663"/>
              <a:gd name="T57" fmla="*/ 4266935 h 6149976"/>
              <a:gd name="T58" fmla="*/ 372057 w 5427663"/>
              <a:gd name="T59" fmla="*/ 4056856 h 6149976"/>
              <a:gd name="T60" fmla="*/ 3312791 w 5427663"/>
              <a:gd name="T61" fmla="*/ 3540654 h 6149976"/>
              <a:gd name="T62" fmla="*/ 322838 w 5427663"/>
              <a:gd name="T63" fmla="*/ 4025106 h 6149976"/>
              <a:gd name="T64" fmla="*/ 3547510 w 5427663"/>
              <a:gd name="T65" fmla="*/ 3531129 h 6149976"/>
              <a:gd name="T66" fmla="*/ 3148461 w 5427663"/>
              <a:gd name="T67" fmla="*/ 3285067 h 6149976"/>
              <a:gd name="T68" fmla="*/ 1061924 w 5427663"/>
              <a:gd name="T69" fmla="*/ 3018631 h 6149976"/>
              <a:gd name="T70" fmla="*/ 927761 w 5427663"/>
              <a:gd name="T71" fmla="*/ 2942167 h 6149976"/>
              <a:gd name="T72" fmla="*/ 772693 w 5427663"/>
              <a:gd name="T73" fmla="*/ 3177381 h 6149976"/>
              <a:gd name="T74" fmla="*/ 1329721 w 5427663"/>
              <a:gd name="T75" fmla="*/ 2740554 h 6149976"/>
              <a:gd name="T76" fmla="*/ 3673873 w 5427663"/>
              <a:gd name="T77" fmla="*/ 1819375 h 6149976"/>
              <a:gd name="T78" fmla="*/ 3340401 w 5427663"/>
              <a:gd name="T79" fmla="*/ 1772778 h 6149976"/>
              <a:gd name="T80" fmla="*/ 850107 w 5427663"/>
              <a:gd name="T81" fmla="*/ 264 h 6149976"/>
              <a:gd name="T82" fmla="*/ 1356130 w 5427663"/>
              <a:gd name="T83" fmla="*/ 160588 h 6149976"/>
              <a:gd name="T84" fmla="*/ 1969236 w 5427663"/>
              <a:gd name="T85" fmla="*/ 1391689 h 6149976"/>
              <a:gd name="T86" fmla="*/ 3757500 w 5427663"/>
              <a:gd name="T87" fmla="*/ 1604289 h 6149976"/>
              <a:gd name="T88" fmla="*/ 4444779 w 5427663"/>
              <a:gd name="T89" fmla="*/ 2464900 h 6149976"/>
              <a:gd name="T90" fmla="*/ 4717890 w 5427663"/>
              <a:gd name="T91" fmla="*/ 4158874 h 6149976"/>
              <a:gd name="T92" fmla="*/ 4881175 w 5427663"/>
              <a:gd name="T93" fmla="*/ 5039857 h 6149976"/>
              <a:gd name="T94" fmla="*/ 4740458 w 5427663"/>
              <a:gd name="T95" fmla="*/ 5366052 h 6149976"/>
              <a:gd name="T96" fmla="*/ 4857472 w 5427663"/>
              <a:gd name="T97" fmla="*/ 5840853 h 6149976"/>
              <a:gd name="T98" fmla="*/ 4484722 w 5427663"/>
              <a:gd name="T99" fmla="*/ 6146271 h 6149976"/>
              <a:gd name="T100" fmla="*/ 4043404 w 5427663"/>
              <a:gd name="T101" fmla="*/ 5940100 h 6149976"/>
              <a:gd name="T102" fmla="*/ 4043404 w 5427663"/>
              <a:gd name="T103" fmla="*/ 5450214 h 6149976"/>
              <a:gd name="T104" fmla="*/ 4279906 w 5427663"/>
              <a:gd name="T105" fmla="*/ 2581306 h 6149976"/>
              <a:gd name="T106" fmla="*/ 3272833 w 5427663"/>
              <a:gd name="T107" fmla="*/ 5490898 h 6149976"/>
              <a:gd name="T108" fmla="*/ 2428957 w 5427663"/>
              <a:gd name="T109" fmla="*/ 6059488 h 6149976"/>
              <a:gd name="T110" fmla="*/ 1370208 w 5427663"/>
              <a:gd name="T111" fmla="*/ 6085417 h 6149976"/>
              <a:gd name="T112" fmla="*/ 497488 w 5427663"/>
              <a:gd name="T113" fmla="*/ 5557838 h 6149976"/>
              <a:gd name="T114" fmla="*/ 33342 w 5427663"/>
              <a:gd name="T115" fmla="*/ 4645025 h 6149976"/>
              <a:gd name="T116" fmla="*/ 137338 w 5427663"/>
              <a:gd name="T117" fmla="*/ 3593306 h 6149976"/>
              <a:gd name="T118" fmla="*/ 764226 w 5427663"/>
              <a:gd name="T119" fmla="*/ 2794000 h 6149976"/>
              <a:gd name="T120" fmla="*/ 1242862 w 5427663"/>
              <a:gd name="T121" fmla="*/ 794737 h 6149976"/>
              <a:gd name="T122" fmla="*/ 863071 w 5427663"/>
              <a:gd name="T123" fmla="*/ 265116 h 6149976"/>
              <a:gd name="T124" fmla="*/ 387350 w 5427663"/>
              <a:gd name="T125" fmla="*/ 69712 h 6149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427663" h="6149976">
                <a:moveTo>
                  <a:pt x="4593529" y="6037760"/>
                </a:moveTo>
                <a:lnTo>
                  <a:pt x="4585322" y="6041465"/>
                </a:lnTo>
                <a:lnTo>
                  <a:pt x="4577115" y="6045171"/>
                </a:lnTo>
                <a:lnTo>
                  <a:pt x="4568643" y="6048611"/>
                </a:lnTo>
                <a:lnTo>
                  <a:pt x="4560437" y="6051787"/>
                </a:lnTo>
                <a:lnTo>
                  <a:pt x="4551965" y="6054963"/>
                </a:lnTo>
                <a:lnTo>
                  <a:pt x="4543493" y="6057874"/>
                </a:lnTo>
                <a:lnTo>
                  <a:pt x="4534757" y="6060521"/>
                </a:lnTo>
                <a:lnTo>
                  <a:pt x="4526021" y="6063168"/>
                </a:lnTo>
                <a:lnTo>
                  <a:pt x="4517284" y="6065285"/>
                </a:lnTo>
                <a:lnTo>
                  <a:pt x="4508548" y="6067137"/>
                </a:lnTo>
                <a:lnTo>
                  <a:pt x="4499282" y="6068990"/>
                </a:lnTo>
                <a:lnTo>
                  <a:pt x="4490281" y="6070843"/>
                </a:lnTo>
                <a:lnTo>
                  <a:pt x="4481280" y="6072166"/>
                </a:lnTo>
                <a:lnTo>
                  <a:pt x="4472014" y="6073489"/>
                </a:lnTo>
                <a:lnTo>
                  <a:pt x="4463013" y="6074283"/>
                </a:lnTo>
                <a:lnTo>
                  <a:pt x="4453483" y="6075342"/>
                </a:lnTo>
                <a:lnTo>
                  <a:pt x="4453483" y="6095721"/>
                </a:lnTo>
                <a:lnTo>
                  <a:pt x="4463543" y="6095192"/>
                </a:lnTo>
                <a:lnTo>
                  <a:pt x="4473603" y="6093868"/>
                </a:lnTo>
                <a:lnTo>
                  <a:pt x="4483398" y="6092545"/>
                </a:lnTo>
                <a:lnTo>
                  <a:pt x="4493193" y="6091222"/>
                </a:lnTo>
                <a:lnTo>
                  <a:pt x="4502724" y="6089369"/>
                </a:lnTo>
                <a:lnTo>
                  <a:pt x="4512519" y="6087516"/>
                </a:lnTo>
                <a:lnTo>
                  <a:pt x="4522050" y="6085399"/>
                </a:lnTo>
                <a:lnTo>
                  <a:pt x="4531315" y="6082752"/>
                </a:lnTo>
                <a:lnTo>
                  <a:pt x="4540846" y="6080106"/>
                </a:lnTo>
                <a:lnTo>
                  <a:pt x="4550112" y="6077195"/>
                </a:lnTo>
                <a:lnTo>
                  <a:pt x="4559378" y="6074019"/>
                </a:lnTo>
                <a:lnTo>
                  <a:pt x="4568379" y="6070843"/>
                </a:lnTo>
                <a:lnTo>
                  <a:pt x="4577380" y="6067402"/>
                </a:lnTo>
                <a:lnTo>
                  <a:pt x="4586381" y="6063697"/>
                </a:lnTo>
                <a:lnTo>
                  <a:pt x="4595117" y="6059727"/>
                </a:lnTo>
                <a:lnTo>
                  <a:pt x="4603589" y="6055492"/>
                </a:lnTo>
                <a:lnTo>
                  <a:pt x="4593529" y="6037760"/>
                </a:lnTo>
                <a:close/>
                <a:moveTo>
                  <a:pt x="4259960" y="6037760"/>
                </a:moveTo>
                <a:lnTo>
                  <a:pt x="4249635" y="6055492"/>
                </a:lnTo>
                <a:lnTo>
                  <a:pt x="4258371" y="6059727"/>
                </a:lnTo>
                <a:lnTo>
                  <a:pt x="4267107" y="6063697"/>
                </a:lnTo>
                <a:lnTo>
                  <a:pt x="4275844" y="6067402"/>
                </a:lnTo>
                <a:lnTo>
                  <a:pt x="4284845" y="6070843"/>
                </a:lnTo>
                <a:lnTo>
                  <a:pt x="4293846" y="6074019"/>
                </a:lnTo>
                <a:lnTo>
                  <a:pt x="4303112" y="6077195"/>
                </a:lnTo>
                <a:lnTo>
                  <a:pt x="4312378" y="6080106"/>
                </a:lnTo>
                <a:lnTo>
                  <a:pt x="4321643" y="6082752"/>
                </a:lnTo>
                <a:lnTo>
                  <a:pt x="4331174" y="6085399"/>
                </a:lnTo>
                <a:lnTo>
                  <a:pt x="4340969" y="6087516"/>
                </a:lnTo>
                <a:lnTo>
                  <a:pt x="4350235" y="6089369"/>
                </a:lnTo>
                <a:lnTo>
                  <a:pt x="4360030" y="6091222"/>
                </a:lnTo>
                <a:lnTo>
                  <a:pt x="4369826" y="6092545"/>
                </a:lnTo>
                <a:lnTo>
                  <a:pt x="4379886" y="6093868"/>
                </a:lnTo>
                <a:lnTo>
                  <a:pt x="4389416" y="6095192"/>
                </a:lnTo>
                <a:lnTo>
                  <a:pt x="4399476" y="6095721"/>
                </a:lnTo>
                <a:lnTo>
                  <a:pt x="4399476" y="6075342"/>
                </a:lnTo>
                <a:lnTo>
                  <a:pt x="4390475" y="6074283"/>
                </a:lnTo>
                <a:lnTo>
                  <a:pt x="4380945" y="6073489"/>
                </a:lnTo>
                <a:lnTo>
                  <a:pt x="4371943" y="6072166"/>
                </a:lnTo>
                <a:lnTo>
                  <a:pt x="4362942" y="6070843"/>
                </a:lnTo>
                <a:lnTo>
                  <a:pt x="4353677" y="6068990"/>
                </a:lnTo>
                <a:lnTo>
                  <a:pt x="4344676" y="6067137"/>
                </a:lnTo>
                <a:lnTo>
                  <a:pt x="4335939" y="6065285"/>
                </a:lnTo>
                <a:lnTo>
                  <a:pt x="4327203" y="6063168"/>
                </a:lnTo>
                <a:lnTo>
                  <a:pt x="4318202" y="6060521"/>
                </a:lnTo>
                <a:lnTo>
                  <a:pt x="4309730" y="6057874"/>
                </a:lnTo>
                <a:lnTo>
                  <a:pt x="4301259" y="6054963"/>
                </a:lnTo>
                <a:lnTo>
                  <a:pt x="4292787" y="6051787"/>
                </a:lnTo>
                <a:lnTo>
                  <a:pt x="4284315" y="6048611"/>
                </a:lnTo>
                <a:lnTo>
                  <a:pt x="4276373" y="6045171"/>
                </a:lnTo>
                <a:lnTo>
                  <a:pt x="4268166" y="6041465"/>
                </a:lnTo>
                <a:lnTo>
                  <a:pt x="4259960" y="6037760"/>
                </a:lnTo>
                <a:close/>
                <a:moveTo>
                  <a:pt x="4742576" y="5908606"/>
                </a:moveTo>
                <a:lnTo>
                  <a:pt x="4737281" y="5916281"/>
                </a:lnTo>
                <a:lnTo>
                  <a:pt x="4731986" y="5923427"/>
                </a:lnTo>
                <a:lnTo>
                  <a:pt x="4726692" y="5930573"/>
                </a:lnTo>
                <a:lnTo>
                  <a:pt x="4720603" y="5937983"/>
                </a:lnTo>
                <a:lnTo>
                  <a:pt x="4715043" y="5944864"/>
                </a:lnTo>
                <a:lnTo>
                  <a:pt x="4708690" y="5951746"/>
                </a:lnTo>
                <a:lnTo>
                  <a:pt x="4702601" y="5958362"/>
                </a:lnTo>
                <a:lnTo>
                  <a:pt x="4696247" y="5964979"/>
                </a:lnTo>
                <a:lnTo>
                  <a:pt x="4689893" y="5971066"/>
                </a:lnTo>
                <a:lnTo>
                  <a:pt x="4683010" y="5977418"/>
                </a:lnTo>
                <a:lnTo>
                  <a:pt x="4676392" y="5983505"/>
                </a:lnTo>
                <a:lnTo>
                  <a:pt x="4669244" y="5989327"/>
                </a:lnTo>
                <a:lnTo>
                  <a:pt x="4662361" y="5994885"/>
                </a:lnTo>
                <a:lnTo>
                  <a:pt x="4654948" y="6000708"/>
                </a:lnTo>
                <a:lnTo>
                  <a:pt x="4647535" y="6006001"/>
                </a:lnTo>
                <a:lnTo>
                  <a:pt x="4639858" y="6011029"/>
                </a:lnTo>
                <a:lnTo>
                  <a:pt x="4650183" y="6029026"/>
                </a:lnTo>
                <a:lnTo>
                  <a:pt x="4658389" y="6023204"/>
                </a:lnTo>
                <a:lnTo>
                  <a:pt x="4666332" y="6017646"/>
                </a:lnTo>
                <a:lnTo>
                  <a:pt x="4674274" y="6011559"/>
                </a:lnTo>
                <a:lnTo>
                  <a:pt x="4681686" y="6005736"/>
                </a:lnTo>
                <a:lnTo>
                  <a:pt x="4689099" y="5999384"/>
                </a:lnTo>
                <a:lnTo>
                  <a:pt x="4696512" y="5992768"/>
                </a:lnTo>
                <a:lnTo>
                  <a:pt x="4703660" y="5986151"/>
                </a:lnTo>
                <a:lnTo>
                  <a:pt x="4710807" y="5979270"/>
                </a:lnTo>
                <a:lnTo>
                  <a:pt x="4717426" y="5972389"/>
                </a:lnTo>
                <a:lnTo>
                  <a:pt x="4724309" y="5965243"/>
                </a:lnTo>
                <a:lnTo>
                  <a:pt x="4730663" y="5958097"/>
                </a:lnTo>
                <a:lnTo>
                  <a:pt x="4737016" y="5950422"/>
                </a:lnTo>
                <a:lnTo>
                  <a:pt x="4743105" y="5942482"/>
                </a:lnTo>
                <a:lnTo>
                  <a:pt x="4749194" y="5935072"/>
                </a:lnTo>
                <a:lnTo>
                  <a:pt x="4754754" y="5926867"/>
                </a:lnTo>
                <a:lnTo>
                  <a:pt x="4760578" y="5919192"/>
                </a:lnTo>
                <a:lnTo>
                  <a:pt x="4742576" y="5908606"/>
                </a:lnTo>
                <a:close/>
                <a:moveTo>
                  <a:pt x="4110648" y="5908606"/>
                </a:moveTo>
                <a:lnTo>
                  <a:pt x="4092645" y="5919192"/>
                </a:lnTo>
                <a:lnTo>
                  <a:pt x="4098205" y="5926867"/>
                </a:lnTo>
                <a:lnTo>
                  <a:pt x="4104029" y="5935072"/>
                </a:lnTo>
                <a:lnTo>
                  <a:pt x="4109853" y="5942482"/>
                </a:lnTo>
                <a:lnTo>
                  <a:pt x="4116207" y="5950422"/>
                </a:lnTo>
                <a:lnTo>
                  <a:pt x="4122561" y="5958097"/>
                </a:lnTo>
                <a:lnTo>
                  <a:pt x="4129179" y="5965243"/>
                </a:lnTo>
                <a:lnTo>
                  <a:pt x="4135533" y="5972389"/>
                </a:lnTo>
                <a:lnTo>
                  <a:pt x="4142681" y="5979270"/>
                </a:lnTo>
                <a:lnTo>
                  <a:pt x="4149564" y="5986151"/>
                </a:lnTo>
                <a:lnTo>
                  <a:pt x="4156712" y="5992768"/>
                </a:lnTo>
                <a:lnTo>
                  <a:pt x="4163860" y="5999384"/>
                </a:lnTo>
                <a:lnTo>
                  <a:pt x="4171537" y="6005736"/>
                </a:lnTo>
                <a:lnTo>
                  <a:pt x="4178950" y="6011559"/>
                </a:lnTo>
                <a:lnTo>
                  <a:pt x="4186892" y="6017646"/>
                </a:lnTo>
                <a:lnTo>
                  <a:pt x="4194569" y="6023204"/>
                </a:lnTo>
                <a:lnTo>
                  <a:pt x="4202776" y="6029026"/>
                </a:lnTo>
                <a:lnTo>
                  <a:pt x="4213101" y="6011029"/>
                </a:lnTo>
                <a:lnTo>
                  <a:pt x="4205688" y="6006001"/>
                </a:lnTo>
                <a:lnTo>
                  <a:pt x="4198540" y="6000708"/>
                </a:lnTo>
                <a:lnTo>
                  <a:pt x="4190863" y="5994885"/>
                </a:lnTo>
                <a:lnTo>
                  <a:pt x="4183980" y="5989327"/>
                </a:lnTo>
                <a:lnTo>
                  <a:pt x="4177097" y="5983505"/>
                </a:lnTo>
                <a:lnTo>
                  <a:pt x="4170214" y="5977418"/>
                </a:lnTo>
                <a:lnTo>
                  <a:pt x="4163595" y="5971066"/>
                </a:lnTo>
                <a:lnTo>
                  <a:pt x="4156977" y="5964979"/>
                </a:lnTo>
                <a:lnTo>
                  <a:pt x="4150623" y="5958362"/>
                </a:lnTo>
                <a:lnTo>
                  <a:pt x="4144534" y="5951746"/>
                </a:lnTo>
                <a:lnTo>
                  <a:pt x="4138445" y="5944864"/>
                </a:lnTo>
                <a:lnTo>
                  <a:pt x="4132621" y="5937983"/>
                </a:lnTo>
                <a:lnTo>
                  <a:pt x="4126797" y="5930573"/>
                </a:lnTo>
                <a:lnTo>
                  <a:pt x="4121237" y="5923427"/>
                </a:lnTo>
                <a:lnTo>
                  <a:pt x="4115942" y="5916281"/>
                </a:lnTo>
                <a:lnTo>
                  <a:pt x="4110648" y="5908606"/>
                </a:lnTo>
                <a:close/>
                <a:moveTo>
                  <a:pt x="4375510" y="5836997"/>
                </a:moveTo>
                <a:lnTo>
                  <a:pt x="4266578" y="6026380"/>
                </a:lnTo>
                <a:lnTo>
                  <a:pt x="4273991" y="6029820"/>
                </a:lnTo>
                <a:lnTo>
                  <a:pt x="4281933" y="6033261"/>
                </a:lnTo>
                <a:lnTo>
                  <a:pt x="4289610" y="6036702"/>
                </a:lnTo>
                <a:lnTo>
                  <a:pt x="4297817" y="6039877"/>
                </a:lnTo>
                <a:lnTo>
                  <a:pt x="4306024" y="6042789"/>
                </a:lnTo>
                <a:lnTo>
                  <a:pt x="4314231" y="6045435"/>
                </a:lnTo>
                <a:lnTo>
                  <a:pt x="4322438" y="6048082"/>
                </a:lnTo>
                <a:lnTo>
                  <a:pt x="4330644" y="6050199"/>
                </a:lnTo>
                <a:lnTo>
                  <a:pt x="4339116" y="6052317"/>
                </a:lnTo>
                <a:lnTo>
                  <a:pt x="4347588" y="6054434"/>
                </a:lnTo>
                <a:lnTo>
                  <a:pt x="4356059" y="6056286"/>
                </a:lnTo>
                <a:lnTo>
                  <a:pt x="4364796" y="6057874"/>
                </a:lnTo>
                <a:lnTo>
                  <a:pt x="4373267" y="6058933"/>
                </a:lnTo>
                <a:lnTo>
                  <a:pt x="4382004" y="6060256"/>
                </a:lnTo>
                <a:lnTo>
                  <a:pt x="4390740" y="6061315"/>
                </a:lnTo>
                <a:lnTo>
                  <a:pt x="4399476" y="6062109"/>
                </a:lnTo>
                <a:lnTo>
                  <a:pt x="4399476" y="5846623"/>
                </a:lnTo>
                <a:lnTo>
                  <a:pt x="4397143" y="5846234"/>
                </a:lnTo>
                <a:lnTo>
                  <a:pt x="4393173" y="5844647"/>
                </a:lnTo>
                <a:lnTo>
                  <a:pt x="4388674" y="5843324"/>
                </a:lnTo>
                <a:lnTo>
                  <a:pt x="4384705" y="5841472"/>
                </a:lnTo>
                <a:lnTo>
                  <a:pt x="4381000" y="5839620"/>
                </a:lnTo>
                <a:lnTo>
                  <a:pt x="4376766" y="5837769"/>
                </a:lnTo>
                <a:lnTo>
                  <a:pt x="4375510" y="5836997"/>
                </a:lnTo>
                <a:close/>
                <a:moveTo>
                  <a:pt x="4477069" y="5836255"/>
                </a:moveTo>
                <a:lnTo>
                  <a:pt x="4474419" y="5837769"/>
                </a:lnTo>
                <a:lnTo>
                  <a:pt x="4470978" y="5839620"/>
                </a:lnTo>
                <a:lnTo>
                  <a:pt x="4466744" y="5841472"/>
                </a:lnTo>
                <a:lnTo>
                  <a:pt x="4463039" y="5843324"/>
                </a:lnTo>
                <a:lnTo>
                  <a:pt x="4459070" y="5844647"/>
                </a:lnTo>
                <a:lnTo>
                  <a:pt x="4454571" y="5846234"/>
                </a:lnTo>
                <a:lnTo>
                  <a:pt x="4453483" y="5846438"/>
                </a:lnTo>
                <a:lnTo>
                  <a:pt x="4453483" y="6062109"/>
                </a:lnTo>
                <a:lnTo>
                  <a:pt x="4462219" y="6061315"/>
                </a:lnTo>
                <a:lnTo>
                  <a:pt x="4471220" y="6060256"/>
                </a:lnTo>
                <a:lnTo>
                  <a:pt x="4479956" y="6058933"/>
                </a:lnTo>
                <a:lnTo>
                  <a:pt x="4488693" y="6057874"/>
                </a:lnTo>
                <a:lnTo>
                  <a:pt x="4497164" y="6056286"/>
                </a:lnTo>
                <a:lnTo>
                  <a:pt x="4505636" y="6054434"/>
                </a:lnTo>
                <a:lnTo>
                  <a:pt x="4514108" y="6052317"/>
                </a:lnTo>
                <a:lnTo>
                  <a:pt x="4522579" y="6050199"/>
                </a:lnTo>
                <a:lnTo>
                  <a:pt x="4531051" y="6048082"/>
                </a:lnTo>
                <a:lnTo>
                  <a:pt x="4539258" y="6045435"/>
                </a:lnTo>
                <a:lnTo>
                  <a:pt x="4547464" y="6042789"/>
                </a:lnTo>
                <a:lnTo>
                  <a:pt x="4555142" y="6039877"/>
                </a:lnTo>
                <a:lnTo>
                  <a:pt x="4563349" y="6036702"/>
                </a:lnTo>
                <a:lnTo>
                  <a:pt x="4571291" y="6033261"/>
                </a:lnTo>
                <a:lnTo>
                  <a:pt x="4578968" y="6029820"/>
                </a:lnTo>
                <a:lnTo>
                  <a:pt x="4586646" y="6026380"/>
                </a:lnTo>
                <a:lnTo>
                  <a:pt x="4477069" y="5836255"/>
                </a:lnTo>
                <a:close/>
                <a:moveTo>
                  <a:pt x="4327000" y="5783721"/>
                </a:moveTo>
                <a:lnTo>
                  <a:pt x="4122031" y="5902254"/>
                </a:lnTo>
                <a:lnTo>
                  <a:pt x="4127061" y="5909135"/>
                </a:lnTo>
                <a:lnTo>
                  <a:pt x="4132091" y="5916281"/>
                </a:lnTo>
                <a:lnTo>
                  <a:pt x="4137651" y="5923162"/>
                </a:lnTo>
                <a:lnTo>
                  <a:pt x="4142946" y="5929779"/>
                </a:lnTo>
                <a:lnTo>
                  <a:pt x="4148505" y="5936395"/>
                </a:lnTo>
                <a:lnTo>
                  <a:pt x="4154594" y="5943012"/>
                </a:lnTo>
                <a:lnTo>
                  <a:pt x="4160418" y="5949099"/>
                </a:lnTo>
                <a:lnTo>
                  <a:pt x="4166507" y="5955451"/>
                </a:lnTo>
                <a:lnTo>
                  <a:pt x="4172596" y="5961538"/>
                </a:lnTo>
                <a:lnTo>
                  <a:pt x="4178950" y="5967361"/>
                </a:lnTo>
                <a:lnTo>
                  <a:pt x="4185304" y="5972918"/>
                </a:lnTo>
                <a:lnTo>
                  <a:pt x="4192187" y="5978741"/>
                </a:lnTo>
                <a:lnTo>
                  <a:pt x="4198805" y="5984299"/>
                </a:lnTo>
                <a:lnTo>
                  <a:pt x="4205688" y="5989327"/>
                </a:lnTo>
                <a:lnTo>
                  <a:pt x="4212572" y="5994621"/>
                </a:lnTo>
                <a:lnTo>
                  <a:pt x="4219719" y="5999649"/>
                </a:lnTo>
                <a:lnTo>
                  <a:pt x="4335878" y="5798504"/>
                </a:lnTo>
                <a:lnTo>
                  <a:pt x="4332835" y="5793852"/>
                </a:lnTo>
                <a:lnTo>
                  <a:pt x="4328600" y="5786709"/>
                </a:lnTo>
                <a:lnTo>
                  <a:pt x="4327000" y="5783721"/>
                </a:lnTo>
                <a:close/>
                <a:moveTo>
                  <a:pt x="4521842" y="5781188"/>
                </a:moveTo>
                <a:lnTo>
                  <a:pt x="4519673" y="5786709"/>
                </a:lnTo>
                <a:lnTo>
                  <a:pt x="4515703" y="5793852"/>
                </a:lnTo>
                <a:lnTo>
                  <a:pt x="4515166" y="5794782"/>
                </a:lnTo>
                <a:lnTo>
                  <a:pt x="4633239" y="5999649"/>
                </a:lnTo>
                <a:lnTo>
                  <a:pt x="4640652" y="5994621"/>
                </a:lnTo>
                <a:lnTo>
                  <a:pt x="4647535" y="5989327"/>
                </a:lnTo>
                <a:lnTo>
                  <a:pt x="4654418" y="5984299"/>
                </a:lnTo>
                <a:lnTo>
                  <a:pt x="4661302" y="5978741"/>
                </a:lnTo>
                <a:lnTo>
                  <a:pt x="4667920" y="5972918"/>
                </a:lnTo>
                <a:lnTo>
                  <a:pt x="4674538" y="5967361"/>
                </a:lnTo>
                <a:lnTo>
                  <a:pt x="4680627" y="5961538"/>
                </a:lnTo>
                <a:lnTo>
                  <a:pt x="4686981" y="5955451"/>
                </a:lnTo>
                <a:lnTo>
                  <a:pt x="4693070" y="5949099"/>
                </a:lnTo>
                <a:lnTo>
                  <a:pt x="4698894" y="5943012"/>
                </a:lnTo>
                <a:lnTo>
                  <a:pt x="4704719" y="5936395"/>
                </a:lnTo>
                <a:lnTo>
                  <a:pt x="4710278" y="5929779"/>
                </a:lnTo>
                <a:lnTo>
                  <a:pt x="4715573" y="5923162"/>
                </a:lnTo>
                <a:lnTo>
                  <a:pt x="4720868" y="5916281"/>
                </a:lnTo>
                <a:lnTo>
                  <a:pt x="4726162" y="5909135"/>
                </a:lnTo>
                <a:lnTo>
                  <a:pt x="4731192" y="5902254"/>
                </a:lnTo>
                <a:lnTo>
                  <a:pt x="4521842" y="5781188"/>
                </a:lnTo>
                <a:close/>
                <a:moveTo>
                  <a:pt x="4806907" y="5722020"/>
                </a:moveTo>
                <a:lnTo>
                  <a:pt x="4805848" y="5731548"/>
                </a:lnTo>
                <a:lnTo>
                  <a:pt x="4805054" y="5740547"/>
                </a:lnTo>
                <a:lnTo>
                  <a:pt x="4803730" y="5750074"/>
                </a:lnTo>
                <a:lnTo>
                  <a:pt x="4802407" y="5759073"/>
                </a:lnTo>
                <a:lnTo>
                  <a:pt x="4800553" y="5768071"/>
                </a:lnTo>
                <a:lnTo>
                  <a:pt x="4798700" y="5777070"/>
                </a:lnTo>
                <a:lnTo>
                  <a:pt x="4796847" y="5786068"/>
                </a:lnTo>
                <a:lnTo>
                  <a:pt x="4794465" y="5794802"/>
                </a:lnTo>
                <a:lnTo>
                  <a:pt x="4792082" y="5803271"/>
                </a:lnTo>
                <a:lnTo>
                  <a:pt x="4789435" y="5812005"/>
                </a:lnTo>
                <a:lnTo>
                  <a:pt x="4786522" y="5820474"/>
                </a:lnTo>
                <a:lnTo>
                  <a:pt x="4783346" y="5828943"/>
                </a:lnTo>
                <a:lnTo>
                  <a:pt x="4780169" y="5837412"/>
                </a:lnTo>
                <a:lnTo>
                  <a:pt x="4776727" y="5845617"/>
                </a:lnTo>
                <a:lnTo>
                  <a:pt x="4773021" y="5853821"/>
                </a:lnTo>
                <a:lnTo>
                  <a:pt x="4769314" y="5862026"/>
                </a:lnTo>
                <a:lnTo>
                  <a:pt x="4787052" y="5872347"/>
                </a:lnTo>
                <a:lnTo>
                  <a:pt x="4791288" y="5863614"/>
                </a:lnTo>
                <a:lnTo>
                  <a:pt x="4795259" y="5854880"/>
                </a:lnTo>
                <a:lnTo>
                  <a:pt x="4798700" y="5845881"/>
                </a:lnTo>
                <a:lnTo>
                  <a:pt x="4802407" y="5836883"/>
                </a:lnTo>
                <a:lnTo>
                  <a:pt x="4805583" y="5827884"/>
                </a:lnTo>
                <a:lnTo>
                  <a:pt x="4808760" y="5818621"/>
                </a:lnTo>
                <a:lnTo>
                  <a:pt x="4811672" y="5809623"/>
                </a:lnTo>
                <a:lnTo>
                  <a:pt x="4814320" y="5800095"/>
                </a:lnTo>
                <a:lnTo>
                  <a:pt x="4816967" y="5790832"/>
                </a:lnTo>
                <a:lnTo>
                  <a:pt x="4819085" y="5781040"/>
                </a:lnTo>
                <a:lnTo>
                  <a:pt x="4820938" y="5771512"/>
                </a:lnTo>
                <a:lnTo>
                  <a:pt x="4822791" y="5761984"/>
                </a:lnTo>
                <a:lnTo>
                  <a:pt x="4824115" y="5751927"/>
                </a:lnTo>
                <a:lnTo>
                  <a:pt x="4825439" y="5742134"/>
                </a:lnTo>
                <a:lnTo>
                  <a:pt x="4826762" y="5732077"/>
                </a:lnTo>
                <a:lnTo>
                  <a:pt x="4827292" y="5722020"/>
                </a:lnTo>
                <a:lnTo>
                  <a:pt x="4806907" y="5722020"/>
                </a:lnTo>
                <a:close/>
                <a:moveTo>
                  <a:pt x="4538955" y="5722020"/>
                </a:moveTo>
                <a:lnTo>
                  <a:pt x="4537801" y="5728222"/>
                </a:lnTo>
                <a:lnTo>
                  <a:pt x="4757666" y="5855409"/>
                </a:lnTo>
                <a:lnTo>
                  <a:pt x="4761372" y="5847469"/>
                </a:lnTo>
                <a:lnTo>
                  <a:pt x="4764814" y="5839794"/>
                </a:lnTo>
                <a:lnTo>
                  <a:pt x="4768256" y="5831854"/>
                </a:lnTo>
                <a:lnTo>
                  <a:pt x="4771168" y="5823915"/>
                </a:lnTo>
                <a:lnTo>
                  <a:pt x="4774344" y="5815975"/>
                </a:lnTo>
                <a:lnTo>
                  <a:pt x="4776727" y="5807770"/>
                </a:lnTo>
                <a:lnTo>
                  <a:pt x="4779639" y="5799566"/>
                </a:lnTo>
                <a:lnTo>
                  <a:pt x="4781757" y="5791097"/>
                </a:lnTo>
                <a:lnTo>
                  <a:pt x="4783875" y="5782892"/>
                </a:lnTo>
                <a:lnTo>
                  <a:pt x="4785993" y="5774423"/>
                </a:lnTo>
                <a:lnTo>
                  <a:pt x="4787846" y="5765954"/>
                </a:lnTo>
                <a:lnTo>
                  <a:pt x="4789435" y="5757220"/>
                </a:lnTo>
                <a:lnTo>
                  <a:pt x="4790493" y="5748486"/>
                </a:lnTo>
                <a:lnTo>
                  <a:pt x="4791817" y="5740017"/>
                </a:lnTo>
                <a:lnTo>
                  <a:pt x="4792876" y="5731019"/>
                </a:lnTo>
                <a:lnTo>
                  <a:pt x="4793670" y="5722020"/>
                </a:lnTo>
                <a:lnTo>
                  <a:pt x="4538955" y="5722020"/>
                </a:lnTo>
                <a:close/>
                <a:moveTo>
                  <a:pt x="4059818" y="5722020"/>
                </a:moveTo>
                <a:lnTo>
                  <a:pt x="4060347" y="5731019"/>
                </a:lnTo>
                <a:lnTo>
                  <a:pt x="4061406" y="5740017"/>
                </a:lnTo>
                <a:lnTo>
                  <a:pt x="4062465" y="5748486"/>
                </a:lnTo>
                <a:lnTo>
                  <a:pt x="4063789" y="5757220"/>
                </a:lnTo>
                <a:lnTo>
                  <a:pt x="4065377" y="5765954"/>
                </a:lnTo>
                <a:lnTo>
                  <a:pt x="4067231" y="5774423"/>
                </a:lnTo>
                <a:lnTo>
                  <a:pt x="4069084" y="5782892"/>
                </a:lnTo>
                <a:lnTo>
                  <a:pt x="4071202" y="5791097"/>
                </a:lnTo>
                <a:lnTo>
                  <a:pt x="4073849" y="5799566"/>
                </a:lnTo>
                <a:lnTo>
                  <a:pt x="4076232" y="5807770"/>
                </a:lnTo>
                <a:lnTo>
                  <a:pt x="4079144" y="5815975"/>
                </a:lnTo>
                <a:lnTo>
                  <a:pt x="4082056" y="5823915"/>
                </a:lnTo>
                <a:lnTo>
                  <a:pt x="4085233" y="5831854"/>
                </a:lnTo>
                <a:lnTo>
                  <a:pt x="4088145" y="5839794"/>
                </a:lnTo>
                <a:lnTo>
                  <a:pt x="4091586" y="5847469"/>
                </a:lnTo>
                <a:lnTo>
                  <a:pt x="4095558" y="5855409"/>
                </a:lnTo>
                <a:lnTo>
                  <a:pt x="4307573" y="5732763"/>
                </a:lnTo>
                <a:lnTo>
                  <a:pt x="4306900" y="5730357"/>
                </a:lnTo>
                <a:lnTo>
                  <a:pt x="4304766" y="5722020"/>
                </a:lnTo>
                <a:lnTo>
                  <a:pt x="4059818" y="5722020"/>
                </a:lnTo>
                <a:close/>
                <a:moveTo>
                  <a:pt x="4025932" y="5722020"/>
                </a:moveTo>
                <a:lnTo>
                  <a:pt x="4026726" y="5732077"/>
                </a:lnTo>
                <a:lnTo>
                  <a:pt x="4027785" y="5742134"/>
                </a:lnTo>
                <a:lnTo>
                  <a:pt x="4028844" y="5751927"/>
                </a:lnTo>
                <a:lnTo>
                  <a:pt x="4030432" y="5761984"/>
                </a:lnTo>
                <a:lnTo>
                  <a:pt x="4032021" y="5771512"/>
                </a:lnTo>
                <a:lnTo>
                  <a:pt x="4034403" y="5781040"/>
                </a:lnTo>
                <a:lnTo>
                  <a:pt x="4036521" y="5790832"/>
                </a:lnTo>
                <a:lnTo>
                  <a:pt x="4038639" y="5800095"/>
                </a:lnTo>
                <a:lnTo>
                  <a:pt x="4041551" y="5809623"/>
                </a:lnTo>
                <a:lnTo>
                  <a:pt x="4044198" y="5818621"/>
                </a:lnTo>
                <a:lnTo>
                  <a:pt x="4047375" y="5827884"/>
                </a:lnTo>
                <a:lnTo>
                  <a:pt x="4050817" y="5836883"/>
                </a:lnTo>
                <a:lnTo>
                  <a:pt x="4054258" y="5845881"/>
                </a:lnTo>
                <a:lnTo>
                  <a:pt x="4058230" y="5854880"/>
                </a:lnTo>
                <a:lnTo>
                  <a:pt x="4061936" y="5863614"/>
                </a:lnTo>
                <a:lnTo>
                  <a:pt x="4066172" y="5872347"/>
                </a:lnTo>
                <a:lnTo>
                  <a:pt x="4083909" y="5862026"/>
                </a:lnTo>
                <a:lnTo>
                  <a:pt x="4080203" y="5853821"/>
                </a:lnTo>
                <a:lnTo>
                  <a:pt x="4076761" y="5845617"/>
                </a:lnTo>
                <a:lnTo>
                  <a:pt x="4073320" y="5837412"/>
                </a:lnTo>
                <a:lnTo>
                  <a:pt x="4069878" y="5828943"/>
                </a:lnTo>
                <a:lnTo>
                  <a:pt x="4066701" y="5820474"/>
                </a:lnTo>
                <a:lnTo>
                  <a:pt x="4063789" y="5812005"/>
                </a:lnTo>
                <a:lnTo>
                  <a:pt x="4061406" y="5803271"/>
                </a:lnTo>
                <a:lnTo>
                  <a:pt x="4058759" y="5794802"/>
                </a:lnTo>
                <a:lnTo>
                  <a:pt x="4056641" y="5786068"/>
                </a:lnTo>
                <a:lnTo>
                  <a:pt x="4054258" y="5777070"/>
                </a:lnTo>
                <a:lnTo>
                  <a:pt x="4052405" y="5768071"/>
                </a:lnTo>
                <a:lnTo>
                  <a:pt x="4050817" y="5759073"/>
                </a:lnTo>
                <a:lnTo>
                  <a:pt x="4049228" y="5750074"/>
                </a:lnTo>
                <a:lnTo>
                  <a:pt x="4048170" y="5740547"/>
                </a:lnTo>
                <a:lnTo>
                  <a:pt x="4047111" y="5731548"/>
                </a:lnTo>
                <a:lnTo>
                  <a:pt x="4046581" y="5722020"/>
                </a:lnTo>
                <a:lnTo>
                  <a:pt x="4025932" y="5722020"/>
                </a:lnTo>
                <a:close/>
                <a:moveTo>
                  <a:pt x="2610487" y="5654940"/>
                </a:moveTo>
                <a:lnTo>
                  <a:pt x="2590111" y="5666052"/>
                </a:lnTo>
                <a:lnTo>
                  <a:pt x="2569471" y="5676900"/>
                </a:lnTo>
                <a:lnTo>
                  <a:pt x="2548565" y="5687219"/>
                </a:lnTo>
                <a:lnTo>
                  <a:pt x="2527925" y="5697802"/>
                </a:lnTo>
                <a:lnTo>
                  <a:pt x="2506755" y="5707856"/>
                </a:lnTo>
                <a:lnTo>
                  <a:pt x="2485585" y="5717117"/>
                </a:lnTo>
                <a:lnTo>
                  <a:pt x="2463887" y="5726642"/>
                </a:lnTo>
                <a:lnTo>
                  <a:pt x="2442717" y="5735638"/>
                </a:lnTo>
                <a:lnTo>
                  <a:pt x="2420754" y="5744369"/>
                </a:lnTo>
                <a:lnTo>
                  <a:pt x="2398790" y="5752571"/>
                </a:lnTo>
                <a:lnTo>
                  <a:pt x="2376826" y="5760773"/>
                </a:lnTo>
                <a:lnTo>
                  <a:pt x="2354598" y="5768181"/>
                </a:lnTo>
                <a:lnTo>
                  <a:pt x="2332106" y="5775854"/>
                </a:lnTo>
                <a:lnTo>
                  <a:pt x="2309613" y="5782733"/>
                </a:lnTo>
                <a:lnTo>
                  <a:pt x="2287120" y="5789613"/>
                </a:lnTo>
                <a:lnTo>
                  <a:pt x="2264098" y="5795963"/>
                </a:lnTo>
                <a:lnTo>
                  <a:pt x="2241340" y="5802048"/>
                </a:lnTo>
                <a:lnTo>
                  <a:pt x="2218318" y="5807869"/>
                </a:lnTo>
                <a:lnTo>
                  <a:pt x="2195032" y="5813161"/>
                </a:lnTo>
                <a:lnTo>
                  <a:pt x="2171480" y="5818188"/>
                </a:lnTo>
                <a:lnTo>
                  <a:pt x="2148458" y="5822950"/>
                </a:lnTo>
                <a:lnTo>
                  <a:pt x="2124643" y="5826919"/>
                </a:lnTo>
                <a:lnTo>
                  <a:pt x="2101091" y="5830888"/>
                </a:lnTo>
                <a:lnTo>
                  <a:pt x="2077275" y="5834327"/>
                </a:lnTo>
                <a:lnTo>
                  <a:pt x="2053459" y="5838031"/>
                </a:lnTo>
                <a:lnTo>
                  <a:pt x="2029114" y="5840677"/>
                </a:lnTo>
                <a:lnTo>
                  <a:pt x="2005034" y="5843323"/>
                </a:lnTo>
                <a:lnTo>
                  <a:pt x="1980689" y="5845440"/>
                </a:lnTo>
                <a:lnTo>
                  <a:pt x="1956343" y="5847027"/>
                </a:lnTo>
                <a:lnTo>
                  <a:pt x="1931998" y="5848615"/>
                </a:lnTo>
                <a:lnTo>
                  <a:pt x="1907124" y="5849408"/>
                </a:lnTo>
                <a:lnTo>
                  <a:pt x="1882779" y="5850202"/>
                </a:lnTo>
                <a:lnTo>
                  <a:pt x="1882779" y="5933811"/>
                </a:lnTo>
                <a:lnTo>
                  <a:pt x="1908712" y="5933281"/>
                </a:lnTo>
                <a:lnTo>
                  <a:pt x="1934909" y="5932223"/>
                </a:lnTo>
                <a:lnTo>
                  <a:pt x="1960578" y="5930636"/>
                </a:lnTo>
                <a:lnTo>
                  <a:pt x="1986510" y="5929313"/>
                </a:lnTo>
                <a:lnTo>
                  <a:pt x="2011914" y="5926667"/>
                </a:lnTo>
                <a:lnTo>
                  <a:pt x="2037582" y="5924286"/>
                </a:lnTo>
                <a:lnTo>
                  <a:pt x="2062986" y="5921375"/>
                </a:lnTo>
                <a:lnTo>
                  <a:pt x="2088389" y="5917936"/>
                </a:lnTo>
                <a:lnTo>
                  <a:pt x="2113529" y="5914231"/>
                </a:lnTo>
                <a:lnTo>
                  <a:pt x="2138667" y="5909733"/>
                </a:lnTo>
                <a:lnTo>
                  <a:pt x="2163806" y="5905236"/>
                </a:lnTo>
                <a:lnTo>
                  <a:pt x="2188681" y="5900208"/>
                </a:lnTo>
                <a:lnTo>
                  <a:pt x="2213026" y="5894917"/>
                </a:lnTo>
                <a:lnTo>
                  <a:pt x="2237900" y="5889361"/>
                </a:lnTo>
                <a:lnTo>
                  <a:pt x="2261981" y="5883275"/>
                </a:lnTo>
                <a:lnTo>
                  <a:pt x="2286326" y="5876925"/>
                </a:lnTo>
                <a:lnTo>
                  <a:pt x="2310671" y="5870311"/>
                </a:lnTo>
                <a:lnTo>
                  <a:pt x="2334487" y="5862902"/>
                </a:lnTo>
                <a:lnTo>
                  <a:pt x="2358303" y="5855494"/>
                </a:lnTo>
                <a:lnTo>
                  <a:pt x="2381854" y="5847556"/>
                </a:lnTo>
                <a:lnTo>
                  <a:pt x="2405405" y="5839354"/>
                </a:lnTo>
                <a:lnTo>
                  <a:pt x="2428957" y="5830888"/>
                </a:lnTo>
                <a:lnTo>
                  <a:pt x="2451714" y="5822156"/>
                </a:lnTo>
                <a:lnTo>
                  <a:pt x="2475001" y="5813161"/>
                </a:lnTo>
                <a:lnTo>
                  <a:pt x="2497494" y="5803371"/>
                </a:lnTo>
                <a:lnTo>
                  <a:pt x="2520516" y="5793581"/>
                </a:lnTo>
                <a:lnTo>
                  <a:pt x="2542744" y="5783263"/>
                </a:lnTo>
                <a:lnTo>
                  <a:pt x="2564972" y="5772944"/>
                </a:lnTo>
                <a:lnTo>
                  <a:pt x="2587200" y="5762096"/>
                </a:lnTo>
                <a:lnTo>
                  <a:pt x="2609164" y="5750983"/>
                </a:lnTo>
                <a:lnTo>
                  <a:pt x="2630862" y="5739342"/>
                </a:lnTo>
                <a:lnTo>
                  <a:pt x="2652562" y="5727436"/>
                </a:lnTo>
                <a:lnTo>
                  <a:pt x="2610487" y="5654940"/>
                </a:lnTo>
                <a:close/>
                <a:moveTo>
                  <a:pt x="1101088" y="5654940"/>
                </a:moveTo>
                <a:lnTo>
                  <a:pt x="1059013" y="5727436"/>
                </a:lnTo>
                <a:lnTo>
                  <a:pt x="1080712" y="5739342"/>
                </a:lnTo>
                <a:lnTo>
                  <a:pt x="1102147" y="5750983"/>
                </a:lnTo>
                <a:lnTo>
                  <a:pt x="1124110" y="5762096"/>
                </a:lnTo>
                <a:lnTo>
                  <a:pt x="1146603" y="5772944"/>
                </a:lnTo>
                <a:lnTo>
                  <a:pt x="1168831" y="5783263"/>
                </a:lnTo>
                <a:lnTo>
                  <a:pt x="1191059" y="5793581"/>
                </a:lnTo>
                <a:lnTo>
                  <a:pt x="1213817" y="5803371"/>
                </a:lnTo>
                <a:lnTo>
                  <a:pt x="1236574" y="5813161"/>
                </a:lnTo>
                <a:lnTo>
                  <a:pt x="1259861" y="5822156"/>
                </a:lnTo>
                <a:lnTo>
                  <a:pt x="1282883" y="5830888"/>
                </a:lnTo>
                <a:lnTo>
                  <a:pt x="1306169" y="5839354"/>
                </a:lnTo>
                <a:lnTo>
                  <a:pt x="1329721" y="5847556"/>
                </a:lnTo>
                <a:lnTo>
                  <a:pt x="1353272" y="5855494"/>
                </a:lnTo>
                <a:lnTo>
                  <a:pt x="1377088" y="5862902"/>
                </a:lnTo>
                <a:lnTo>
                  <a:pt x="1400904" y="5870311"/>
                </a:lnTo>
                <a:lnTo>
                  <a:pt x="1424984" y="5876925"/>
                </a:lnTo>
                <a:lnTo>
                  <a:pt x="1449594" y="5883275"/>
                </a:lnTo>
                <a:lnTo>
                  <a:pt x="1473675" y="5889361"/>
                </a:lnTo>
                <a:lnTo>
                  <a:pt x="1498549" y="5894917"/>
                </a:lnTo>
                <a:lnTo>
                  <a:pt x="1522894" y="5900208"/>
                </a:lnTo>
                <a:lnTo>
                  <a:pt x="1547769" y="5905236"/>
                </a:lnTo>
                <a:lnTo>
                  <a:pt x="1572908" y="5909733"/>
                </a:lnTo>
                <a:lnTo>
                  <a:pt x="1597782" y="5914231"/>
                </a:lnTo>
                <a:lnTo>
                  <a:pt x="1622921" y="5917936"/>
                </a:lnTo>
                <a:lnTo>
                  <a:pt x="1648325" y="5921375"/>
                </a:lnTo>
                <a:lnTo>
                  <a:pt x="1673728" y="5924286"/>
                </a:lnTo>
                <a:lnTo>
                  <a:pt x="1699396" y="5926667"/>
                </a:lnTo>
                <a:lnTo>
                  <a:pt x="1724800" y="5929313"/>
                </a:lnTo>
                <a:lnTo>
                  <a:pt x="1750997" y="5930636"/>
                </a:lnTo>
                <a:lnTo>
                  <a:pt x="1776666" y="5932223"/>
                </a:lnTo>
                <a:lnTo>
                  <a:pt x="1802599" y="5933281"/>
                </a:lnTo>
                <a:lnTo>
                  <a:pt x="1828796" y="5933811"/>
                </a:lnTo>
                <a:lnTo>
                  <a:pt x="1828796" y="5850202"/>
                </a:lnTo>
                <a:lnTo>
                  <a:pt x="1804186" y="5849408"/>
                </a:lnTo>
                <a:lnTo>
                  <a:pt x="1779577" y="5848615"/>
                </a:lnTo>
                <a:lnTo>
                  <a:pt x="1754967" y="5847027"/>
                </a:lnTo>
                <a:lnTo>
                  <a:pt x="1730886" y="5845440"/>
                </a:lnTo>
                <a:lnTo>
                  <a:pt x="1706541" y="5843323"/>
                </a:lnTo>
                <a:lnTo>
                  <a:pt x="1682196" y="5840677"/>
                </a:lnTo>
                <a:lnTo>
                  <a:pt x="1658380" y="5838031"/>
                </a:lnTo>
                <a:lnTo>
                  <a:pt x="1634300" y="5834327"/>
                </a:lnTo>
                <a:lnTo>
                  <a:pt x="1610484" y="5830888"/>
                </a:lnTo>
                <a:lnTo>
                  <a:pt x="1586932" y="5826919"/>
                </a:lnTo>
                <a:lnTo>
                  <a:pt x="1563381" y="5822950"/>
                </a:lnTo>
                <a:lnTo>
                  <a:pt x="1539830" y="5818188"/>
                </a:lnTo>
                <a:lnTo>
                  <a:pt x="1516279" y="5813161"/>
                </a:lnTo>
                <a:lnTo>
                  <a:pt x="1492992" y="5807869"/>
                </a:lnTo>
                <a:lnTo>
                  <a:pt x="1470235" y="5802048"/>
                </a:lnTo>
                <a:lnTo>
                  <a:pt x="1447213" y="5795963"/>
                </a:lnTo>
                <a:lnTo>
                  <a:pt x="1424455" y="5789613"/>
                </a:lnTo>
                <a:lnTo>
                  <a:pt x="1401962" y="5782733"/>
                </a:lnTo>
                <a:lnTo>
                  <a:pt x="1379205" y="5775854"/>
                </a:lnTo>
                <a:lnTo>
                  <a:pt x="1356977" y="5768181"/>
                </a:lnTo>
                <a:lnTo>
                  <a:pt x="1334749" y="5760773"/>
                </a:lnTo>
                <a:lnTo>
                  <a:pt x="1312785" y="5752571"/>
                </a:lnTo>
                <a:lnTo>
                  <a:pt x="1290821" y="5744369"/>
                </a:lnTo>
                <a:lnTo>
                  <a:pt x="1269123" y="5735638"/>
                </a:lnTo>
                <a:lnTo>
                  <a:pt x="1247424" y="5726642"/>
                </a:lnTo>
                <a:lnTo>
                  <a:pt x="1225989" y="5717117"/>
                </a:lnTo>
                <a:lnTo>
                  <a:pt x="1204820" y="5707856"/>
                </a:lnTo>
                <a:lnTo>
                  <a:pt x="1183385" y="5697802"/>
                </a:lnTo>
                <a:lnTo>
                  <a:pt x="1162745" y="5687219"/>
                </a:lnTo>
                <a:lnTo>
                  <a:pt x="1142104" y="5676900"/>
                </a:lnTo>
                <a:lnTo>
                  <a:pt x="1121464" y="5666052"/>
                </a:lnTo>
                <a:lnTo>
                  <a:pt x="1101088" y="5654940"/>
                </a:lnTo>
                <a:close/>
                <a:moveTo>
                  <a:pt x="4757931" y="5535170"/>
                </a:moveTo>
                <a:lnTo>
                  <a:pt x="4541041" y="5659994"/>
                </a:lnTo>
                <a:lnTo>
                  <a:pt x="4541305" y="5668044"/>
                </a:lnTo>
                <a:lnTo>
                  <a:pt x="4793670" y="5668294"/>
                </a:lnTo>
                <a:lnTo>
                  <a:pt x="4792876" y="5659296"/>
                </a:lnTo>
                <a:lnTo>
                  <a:pt x="4791817" y="5650562"/>
                </a:lnTo>
                <a:lnTo>
                  <a:pt x="4790493" y="5642093"/>
                </a:lnTo>
                <a:lnTo>
                  <a:pt x="4789435" y="5633359"/>
                </a:lnTo>
                <a:lnTo>
                  <a:pt x="4787846" y="5624361"/>
                </a:lnTo>
                <a:lnTo>
                  <a:pt x="4785993" y="5615891"/>
                </a:lnTo>
                <a:lnTo>
                  <a:pt x="4783875" y="5607422"/>
                </a:lnTo>
                <a:lnTo>
                  <a:pt x="4781757" y="5598953"/>
                </a:lnTo>
                <a:lnTo>
                  <a:pt x="4779639" y="5591013"/>
                </a:lnTo>
                <a:lnTo>
                  <a:pt x="4776992" y="5582809"/>
                </a:lnTo>
                <a:lnTo>
                  <a:pt x="4774344" y="5574604"/>
                </a:lnTo>
                <a:lnTo>
                  <a:pt x="4771432" y="5566400"/>
                </a:lnTo>
                <a:lnTo>
                  <a:pt x="4768256" y="5558460"/>
                </a:lnTo>
                <a:lnTo>
                  <a:pt x="4764814" y="5550785"/>
                </a:lnTo>
                <a:lnTo>
                  <a:pt x="4761372" y="5542845"/>
                </a:lnTo>
                <a:lnTo>
                  <a:pt x="4757931" y="5535170"/>
                </a:lnTo>
                <a:close/>
                <a:moveTo>
                  <a:pt x="4095558" y="5535170"/>
                </a:moveTo>
                <a:lnTo>
                  <a:pt x="4091586" y="5542845"/>
                </a:lnTo>
                <a:lnTo>
                  <a:pt x="4088145" y="5550785"/>
                </a:lnTo>
                <a:lnTo>
                  <a:pt x="4085233" y="5558460"/>
                </a:lnTo>
                <a:lnTo>
                  <a:pt x="4082056" y="5566400"/>
                </a:lnTo>
                <a:lnTo>
                  <a:pt x="4078879" y="5574604"/>
                </a:lnTo>
                <a:lnTo>
                  <a:pt x="4076232" y="5582809"/>
                </a:lnTo>
                <a:lnTo>
                  <a:pt x="4073849" y="5591013"/>
                </a:lnTo>
                <a:lnTo>
                  <a:pt x="4071202" y="5598953"/>
                </a:lnTo>
                <a:lnTo>
                  <a:pt x="4069084" y="5607422"/>
                </a:lnTo>
                <a:lnTo>
                  <a:pt x="4067231" y="5615891"/>
                </a:lnTo>
                <a:lnTo>
                  <a:pt x="4065377" y="5624361"/>
                </a:lnTo>
                <a:lnTo>
                  <a:pt x="4063789" y="5633359"/>
                </a:lnTo>
                <a:lnTo>
                  <a:pt x="4062465" y="5642093"/>
                </a:lnTo>
                <a:lnTo>
                  <a:pt x="4061406" y="5650562"/>
                </a:lnTo>
                <a:lnTo>
                  <a:pt x="4060347" y="5659296"/>
                </a:lnTo>
                <a:lnTo>
                  <a:pt x="4059818" y="5668294"/>
                </a:lnTo>
                <a:lnTo>
                  <a:pt x="4300379" y="5668055"/>
                </a:lnTo>
                <a:lnTo>
                  <a:pt x="4300580" y="5653300"/>
                </a:lnTo>
                <a:lnTo>
                  <a:pt x="4095558" y="5535170"/>
                </a:lnTo>
                <a:close/>
                <a:moveTo>
                  <a:pt x="4787052" y="5517967"/>
                </a:moveTo>
                <a:lnTo>
                  <a:pt x="4769314" y="5528553"/>
                </a:lnTo>
                <a:lnTo>
                  <a:pt x="4773021" y="5536493"/>
                </a:lnTo>
                <a:lnTo>
                  <a:pt x="4776727" y="5544698"/>
                </a:lnTo>
                <a:lnTo>
                  <a:pt x="4780169" y="5552902"/>
                </a:lnTo>
                <a:lnTo>
                  <a:pt x="4783346" y="5561371"/>
                </a:lnTo>
                <a:lnTo>
                  <a:pt x="4786522" y="5569841"/>
                </a:lnTo>
                <a:lnTo>
                  <a:pt x="4789435" y="5578310"/>
                </a:lnTo>
                <a:lnTo>
                  <a:pt x="4792082" y="5587043"/>
                </a:lnTo>
                <a:lnTo>
                  <a:pt x="4794729" y="5595513"/>
                </a:lnTo>
                <a:lnTo>
                  <a:pt x="4796847" y="5604511"/>
                </a:lnTo>
                <a:lnTo>
                  <a:pt x="4798965" y="5613509"/>
                </a:lnTo>
                <a:lnTo>
                  <a:pt x="4800553" y="5622243"/>
                </a:lnTo>
                <a:lnTo>
                  <a:pt x="4802407" y="5631242"/>
                </a:lnTo>
                <a:lnTo>
                  <a:pt x="4803730" y="5640505"/>
                </a:lnTo>
                <a:lnTo>
                  <a:pt x="4805054" y="5649768"/>
                </a:lnTo>
                <a:lnTo>
                  <a:pt x="4805848" y="5659031"/>
                </a:lnTo>
                <a:lnTo>
                  <a:pt x="4806907" y="5668294"/>
                </a:lnTo>
                <a:lnTo>
                  <a:pt x="4827292" y="5668294"/>
                </a:lnTo>
                <a:lnTo>
                  <a:pt x="4826762" y="5658237"/>
                </a:lnTo>
                <a:lnTo>
                  <a:pt x="4825439" y="5648180"/>
                </a:lnTo>
                <a:lnTo>
                  <a:pt x="4824115" y="5638652"/>
                </a:lnTo>
                <a:lnTo>
                  <a:pt x="4822791" y="5628595"/>
                </a:lnTo>
                <a:lnTo>
                  <a:pt x="4820938" y="5619067"/>
                </a:lnTo>
                <a:lnTo>
                  <a:pt x="4819085" y="5609275"/>
                </a:lnTo>
                <a:lnTo>
                  <a:pt x="4816967" y="5599747"/>
                </a:lnTo>
                <a:lnTo>
                  <a:pt x="4814320" y="5590219"/>
                </a:lnTo>
                <a:lnTo>
                  <a:pt x="4811672" y="5580956"/>
                </a:lnTo>
                <a:lnTo>
                  <a:pt x="4808760" y="5571693"/>
                </a:lnTo>
                <a:lnTo>
                  <a:pt x="4805583" y="5562695"/>
                </a:lnTo>
                <a:lnTo>
                  <a:pt x="4802407" y="5553432"/>
                </a:lnTo>
                <a:lnTo>
                  <a:pt x="4798965" y="5544433"/>
                </a:lnTo>
                <a:lnTo>
                  <a:pt x="4795259" y="5535699"/>
                </a:lnTo>
                <a:lnTo>
                  <a:pt x="4791288" y="5526966"/>
                </a:lnTo>
                <a:lnTo>
                  <a:pt x="4787052" y="5517967"/>
                </a:lnTo>
                <a:close/>
                <a:moveTo>
                  <a:pt x="4065907" y="5517967"/>
                </a:moveTo>
                <a:lnTo>
                  <a:pt x="4061936" y="5526966"/>
                </a:lnTo>
                <a:lnTo>
                  <a:pt x="4057700" y="5535699"/>
                </a:lnTo>
                <a:lnTo>
                  <a:pt x="4054258" y="5544433"/>
                </a:lnTo>
                <a:lnTo>
                  <a:pt x="4050552" y="5553432"/>
                </a:lnTo>
                <a:lnTo>
                  <a:pt x="4047375" y="5562695"/>
                </a:lnTo>
                <a:lnTo>
                  <a:pt x="4044198" y="5571693"/>
                </a:lnTo>
                <a:lnTo>
                  <a:pt x="4041551" y="5580956"/>
                </a:lnTo>
                <a:lnTo>
                  <a:pt x="4038639" y="5590219"/>
                </a:lnTo>
                <a:lnTo>
                  <a:pt x="4036521" y="5599747"/>
                </a:lnTo>
                <a:lnTo>
                  <a:pt x="4034403" y="5609275"/>
                </a:lnTo>
                <a:lnTo>
                  <a:pt x="4032021" y="5619067"/>
                </a:lnTo>
                <a:lnTo>
                  <a:pt x="4030432" y="5628595"/>
                </a:lnTo>
                <a:lnTo>
                  <a:pt x="4028844" y="5638652"/>
                </a:lnTo>
                <a:lnTo>
                  <a:pt x="4027785" y="5648180"/>
                </a:lnTo>
                <a:lnTo>
                  <a:pt x="4026726" y="5658237"/>
                </a:lnTo>
                <a:lnTo>
                  <a:pt x="4025932" y="5668294"/>
                </a:lnTo>
                <a:lnTo>
                  <a:pt x="4046581" y="5668294"/>
                </a:lnTo>
                <a:lnTo>
                  <a:pt x="4047111" y="5659031"/>
                </a:lnTo>
                <a:lnTo>
                  <a:pt x="4048170" y="5649768"/>
                </a:lnTo>
                <a:lnTo>
                  <a:pt x="4049228" y="5640505"/>
                </a:lnTo>
                <a:lnTo>
                  <a:pt x="4050817" y="5631242"/>
                </a:lnTo>
                <a:lnTo>
                  <a:pt x="4052405" y="5622243"/>
                </a:lnTo>
                <a:lnTo>
                  <a:pt x="4054258" y="5613509"/>
                </a:lnTo>
                <a:lnTo>
                  <a:pt x="4056376" y="5604511"/>
                </a:lnTo>
                <a:lnTo>
                  <a:pt x="4058759" y="5595513"/>
                </a:lnTo>
                <a:lnTo>
                  <a:pt x="4060877" y="5587043"/>
                </a:lnTo>
                <a:lnTo>
                  <a:pt x="4063789" y="5578310"/>
                </a:lnTo>
                <a:lnTo>
                  <a:pt x="4066701" y="5569841"/>
                </a:lnTo>
                <a:lnTo>
                  <a:pt x="4069878" y="5561371"/>
                </a:lnTo>
                <a:lnTo>
                  <a:pt x="4072790" y="5552902"/>
                </a:lnTo>
                <a:lnTo>
                  <a:pt x="4076232" y="5544698"/>
                </a:lnTo>
                <a:lnTo>
                  <a:pt x="4080203" y="5536493"/>
                </a:lnTo>
                <a:lnTo>
                  <a:pt x="4083909" y="5528553"/>
                </a:lnTo>
                <a:lnTo>
                  <a:pt x="4065907" y="5517967"/>
                </a:lnTo>
                <a:close/>
                <a:moveTo>
                  <a:pt x="4633239" y="5390665"/>
                </a:moveTo>
                <a:lnTo>
                  <a:pt x="4537653" y="5556516"/>
                </a:lnTo>
                <a:lnTo>
                  <a:pt x="4539051" y="5599219"/>
                </a:lnTo>
                <a:lnTo>
                  <a:pt x="4731192" y="5488325"/>
                </a:lnTo>
                <a:lnTo>
                  <a:pt x="4726162" y="5481179"/>
                </a:lnTo>
                <a:lnTo>
                  <a:pt x="4720868" y="5474298"/>
                </a:lnTo>
                <a:lnTo>
                  <a:pt x="4715837" y="5467152"/>
                </a:lnTo>
                <a:lnTo>
                  <a:pt x="4710278" y="5460800"/>
                </a:lnTo>
                <a:lnTo>
                  <a:pt x="4704719" y="5454184"/>
                </a:lnTo>
                <a:lnTo>
                  <a:pt x="4698894" y="5447567"/>
                </a:lnTo>
                <a:lnTo>
                  <a:pt x="4693070" y="5441216"/>
                </a:lnTo>
                <a:lnTo>
                  <a:pt x="4686981" y="5434864"/>
                </a:lnTo>
                <a:lnTo>
                  <a:pt x="4680627" y="5429041"/>
                </a:lnTo>
                <a:lnTo>
                  <a:pt x="4674538" y="5422954"/>
                </a:lnTo>
                <a:lnTo>
                  <a:pt x="4667920" y="5417131"/>
                </a:lnTo>
                <a:lnTo>
                  <a:pt x="4661302" y="5411309"/>
                </a:lnTo>
                <a:lnTo>
                  <a:pt x="4654418" y="5406016"/>
                </a:lnTo>
                <a:lnTo>
                  <a:pt x="4647800" y="5400722"/>
                </a:lnTo>
                <a:lnTo>
                  <a:pt x="4640652" y="5395694"/>
                </a:lnTo>
                <a:lnTo>
                  <a:pt x="4633239" y="5390665"/>
                </a:lnTo>
                <a:close/>
                <a:moveTo>
                  <a:pt x="4219719" y="5390665"/>
                </a:moveTo>
                <a:lnTo>
                  <a:pt x="4212572" y="5395694"/>
                </a:lnTo>
                <a:lnTo>
                  <a:pt x="4205688" y="5400722"/>
                </a:lnTo>
                <a:lnTo>
                  <a:pt x="4198805" y="5406016"/>
                </a:lnTo>
                <a:lnTo>
                  <a:pt x="4191922" y="5411309"/>
                </a:lnTo>
                <a:lnTo>
                  <a:pt x="4185304" y="5417131"/>
                </a:lnTo>
                <a:lnTo>
                  <a:pt x="4178950" y="5422954"/>
                </a:lnTo>
                <a:lnTo>
                  <a:pt x="4172331" y="5429041"/>
                </a:lnTo>
                <a:lnTo>
                  <a:pt x="4166507" y="5434864"/>
                </a:lnTo>
                <a:lnTo>
                  <a:pt x="4160153" y="5441216"/>
                </a:lnTo>
                <a:lnTo>
                  <a:pt x="4154065" y="5447567"/>
                </a:lnTo>
                <a:lnTo>
                  <a:pt x="4148505" y="5454184"/>
                </a:lnTo>
                <a:lnTo>
                  <a:pt x="4142946" y="5460800"/>
                </a:lnTo>
                <a:lnTo>
                  <a:pt x="4137651" y="5467152"/>
                </a:lnTo>
                <a:lnTo>
                  <a:pt x="4132091" y="5474298"/>
                </a:lnTo>
                <a:lnTo>
                  <a:pt x="4126797" y="5481179"/>
                </a:lnTo>
                <a:lnTo>
                  <a:pt x="4122031" y="5488325"/>
                </a:lnTo>
                <a:lnTo>
                  <a:pt x="4301419" y="5591859"/>
                </a:lnTo>
                <a:lnTo>
                  <a:pt x="4302216" y="5533520"/>
                </a:lnTo>
                <a:lnTo>
                  <a:pt x="4219719" y="5390665"/>
                </a:lnTo>
                <a:close/>
                <a:moveTo>
                  <a:pt x="4650712" y="5361288"/>
                </a:moveTo>
                <a:lnTo>
                  <a:pt x="4640387" y="5379020"/>
                </a:lnTo>
                <a:lnTo>
                  <a:pt x="4647800" y="5384314"/>
                </a:lnTo>
                <a:lnTo>
                  <a:pt x="4654948" y="5389871"/>
                </a:lnTo>
                <a:lnTo>
                  <a:pt x="4662361" y="5395429"/>
                </a:lnTo>
                <a:lnTo>
                  <a:pt x="4669508" y="5400987"/>
                </a:lnTo>
                <a:lnTo>
                  <a:pt x="4676392" y="5407074"/>
                </a:lnTo>
                <a:lnTo>
                  <a:pt x="4683275" y="5412897"/>
                </a:lnTo>
                <a:lnTo>
                  <a:pt x="4689893" y="5419249"/>
                </a:lnTo>
                <a:lnTo>
                  <a:pt x="4696512" y="5425601"/>
                </a:lnTo>
                <a:lnTo>
                  <a:pt x="4702601" y="5432217"/>
                </a:lnTo>
                <a:lnTo>
                  <a:pt x="4708954" y="5438834"/>
                </a:lnTo>
                <a:lnTo>
                  <a:pt x="4715043" y="5445715"/>
                </a:lnTo>
                <a:lnTo>
                  <a:pt x="4720868" y="5452596"/>
                </a:lnTo>
                <a:lnTo>
                  <a:pt x="4726692" y="5459742"/>
                </a:lnTo>
                <a:lnTo>
                  <a:pt x="4732251" y="5466888"/>
                </a:lnTo>
                <a:lnTo>
                  <a:pt x="4737546" y="5474298"/>
                </a:lnTo>
                <a:lnTo>
                  <a:pt x="4742576" y="5481709"/>
                </a:lnTo>
                <a:lnTo>
                  <a:pt x="4760578" y="5471387"/>
                </a:lnTo>
                <a:lnTo>
                  <a:pt x="4754754" y="5463182"/>
                </a:lnTo>
                <a:lnTo>
                  <a:pt x="4749194" y="5455243"/>
                </a:lnTo>
                <a:lnTo>
                  <a:pt x="4743105" y="5447567"/>
                </a:lnTo>
                <a:lnTo>
                  <a:pt x="4737281" y="5439892"/>
                </a:lnTo>
                <a:lnTo>
                  <a:pt x="4730928" y="5432482"/>
                </a:lnTo>
                <a:lnTo>
                  <a:pt x="4724309" y="5425336"/>
                </a:lnTo>
                <a:lnTo>
                  <a:pt x="4717691" y="5417925"/>
                </a:lnTo>
                <a:lnTo>
                  <a:pt x="4710807" y="5411044"/>
                </a:lnTo>
                <a:lnTo>
                  <a:pt x="4703924" y="5404163"/>
                </a:lnTo>
                <a:lnTo>
                  <a:pt x="4696776" y="5397547"/>
                </a:lnTo>
                <a:lnTo>
                  <a:pt x="4689099" y="5390930"/>
                </a:lnTo>
                <a:lnTo>
                  <a:pt x="4681951" y="5384843"/>
                </a:lnTo>
                <a:lnTo>
                  <a:pt x="4674274" y="5378491"/>
                </a:lnTo>
                <a:lnTo>
                  <a:pt x="4666596" y="5372404"/>
                </a:lnTo>
                <a:lnTo>
                  <a:pt x="4658389" y="5366846"/>
                </a:lnTo>
                <a:lnTo>
                  <a:pt x="4650712" y="5361288"/>
                </a:lnTo>
                <a:close/>
                <a:moveTo>
                  <a:pt x="4202776" y="5361288"/>
                </a:moveTo>
                <a:lnTo>
                  <a:pt x="4194569" y="5366846"/>
                </a:lnTo>
                <a:lnTo>
                  <a:pt x="4186892" y="5372404"/>
                </a:lnTo>
                <a:lnTo>
                  <a:pt x="4178950" y="5378491"/>
                </a:lnTo>
                <a:lnTo>
                  <a:pt x="4171537" y="5384843"/>
                </a:lnTo>
                <a:lnTo>
                  <a:pt x="4163860" y="5390930"/>
                </a:lnTo>
                <a:lnTo>
                  <a:pt x="4156712" y="5397547"/>
                </a:lnTo>
                <a:lnTo>
                  <a:pt x="4149564" y="5404163"/>
                </a:lnTo>
                <a:lnTo>
                  <a:pt x="4142151" y="5411044"/>
                </a:lnTo>
                <a:lnTo>
                  <a:pt x="4135533" y="5417925"/>
                </a:lnTo>
                <a:lnTo>
                  <a:pt x="4128650" y="5425336"/>
                </a:lnTo>
                <a:lnTo>
                  <a:pt x="4122561" y="5432482"/>
                </a:lnTo>
                <a:lnTo>
                  <a:pt x="4116207" y="5439892"/>
                </a:lnTo>
                <a:lnTo>
                  <a:pt x="4109853" y="5447567"/>
                </a:lnTo>
                <a:lnTo>
                  <a:pt x="4104029" y="5455243"/>
                </a:lnTo>
                <a:lnTo>
                  <a:pt x="4098205" y="5463182"/>
                </a:lnTo>
                <a:lnTo>
                  <a:pt x="4092645" y="5471387"/>
                </a:lnTo>
                <a:lnTo>
                  <a:pt x="4110648" y="5481709"/>
                </a:lnTo>
                <a:lnTo>
                  <a:pt x="4115942" y="5474298"/>
                </a:lnTo>
                <a:lnTo>
                  <a:pt x="4121237" y="5466888"/>
                </a:lnTo>
                <a:lnTo>
                  <a:pt x="4126532" y="5459742"/>
                </a:lnTo>
                <a:lnTo>
                  <a:pt x="4132621" y="5452596"/>
                </a:lnTo>
                <a:lnTo>
                  <a:pt x="4138180" y="5445715"/>
                </a:lnTo>
                <a:lnTo>
                  <a:pt x="4144534" y="5438834"/>
                </a:lnTo>
                <a:lnTo>
                  <a:pt x="4150358" y="5432217"/>
                </a:lnTo>
                <a:lnTo>
                  <a:pt x="4156977" y="5425601"/>
                </a:lnTo>
                <a:lnTo>
                  <a:pt x="4163330" y="5419249"/>
                </a:lnTo>
                <a:lnTo>
                  <a:pt x="4170214" y="5412897"/>
                </a:lnTo>
                <a:lnTo>
                  <a:pt x="4176832" y="5407074"/>
                </a:lnTo>
                <a:lnTo>
                  <a:pt x="4183980" y="5400987"/>
                </a:lnTo>
                <a:lnTo>
                  <a:pt x="4190863" y="5395429"/>
                </a:lnTo>
                <a:lnTo>
                  <a:pt x="4198011" y="5389871"/>
                </a:lnTo>
                <a:lnTo>
                  <a:pt x="4205688" y="5384314"/>
                </a:lnTo>
                <a:lnTo>
                  <a:pt x="4213101" y="5379020"/>
                </a:lnTo>
                <a:lnTo>
                  <a:pt x="4202776" y="5361288"/>
                </a:lnTo>
                <a:close/>
                <a:moveTo>
                  <a:pt x="4304748" y="5348127"/>
                </a:moveTo>
                <a:lnTo>
                  <a:pt x="4297817" y="5350437"/>
                </a:lnTo>
                <a:lnTo>
                  <a:pt x="4289610" y="5353613"/>
                </a:lnTo>
                <a:lnTo>
                  <a:pt x="4281933" y="5356789"/>
                </a:lnTo>
                <a:lnTo>
                  <a:pt x="4273991" y="5360229"/>
                </a:lnTo>
                <a:lnTo>
                  <a:pt x="4266578" y="5363935"/>
                </a:lnTo>
                <a:lnTo>
                  <a:pt x="4303653" y="5428317"/>
                </a:lnTo>
                <a:lnTo>
                  <a:pt x="4304748" y="5348127"/>
                </a:lnTo>
                <a:close/>
                <a:moveTo>
                  <a:pt x="4530640" y="5342369"/>
                </a:moveTo>
                <a:lnTo>
                  <a:pt x="4534325" y="5454889"/>
                </a:lnTo>
                <a:lnTo>
                  <a:pt x="4586910" y="5363935"/>
                </a:lnTo>
                <a:lnTo>
                  <a:pt x="4578968" y="5360229"/>
                </a:lnTo>
                <a:lnTo>
                  <a:pt x="4571291" y="5356789"/>
                </a:lnTo>
                <a:lnTo>
                  <a:pt x="4563349" y="5353613"/>
                </a:lnTo>
                <a:lnTo>
                  <a:pt x="4555671" y="5350437"/>
                </a:lnTo>
                <a:lnTo>
                  <a:pt x="4547464" y="5347790"/>
                </a:lnTo>
                <a:lnTo>
                  <a:pt x="4539258" y="5344879"/>
                </a:lnTo>
                <a:lnTo>
                  <a:pt x="4531051" y="5342497"/>
                </a:lnTo>
                <a:lnTo>
                  <a:pt x="4530640" y="5342369"/>
                </a:lnTo>
                <a:close/>
                <a:moveTo>
                  <a:pt x="4305239" y="5312191"/>
                </a:moveTo>
                <a:lnTo>
                  <a:pt x="4302847" y="5312855"/>
                </a:lnTo>
                <a:lnTo>
                  <a:pt x="4293846" y="5316031"/>
                </a:lnTo>
                <a:lnTo>
                  <a:pt x="4284845" y="5319472"/>
                </a:lnTo>
                <a:lnTo>
                  <a:pt x="4275844" y="5322912"/>
                </a:lnTo>
                <a:lnTo>
                  <a:pt x="4266843" y="5326618"/>
                </a:lnTo>
                <a:lnTo>
                  <a:pt x="4258106" y="5330587"/>
                </a:lnTo>
                <a:lnTo>
                  <a:pt x="4249635" y="5334822"/>
                </a:lnTo>
                <a:lnTo>
                  <a:pt x="4259960" y="5352554"/>
                </a:lnTo>
                <a:lnTo>
                  <a:pt x="4267902" y="5348584"/>
                </a:lnTo>
                <a:lnTo>
                  <a:pt x="4275844" y="5345144"/>
                </a:lnTo>
                <a:lnTo>
                  <a:pt x="4284315" y="5341703"/>
                </a:lnTo>
                <a:lnTo>
                  <a:pt x="4292522" y="5338263"/>
                </a:lnTo>
                <a:lnTo>
                  <a:pt x="4300994" y="5335087"/>
                </a:lnTo>
                <a:lnTo>
                  <a:pt x="4304943" y="5333890"/>
                </a:lnTo>
                <a:lnTo>
                  <a:pt x="4305239" y="5312191"/>
                </a:lnTo>
                <a:close/>
                <a:moveTo>
                  <a:pt x="4529476" y="5306830"/>
                </a:moveTo>
                <a:lnTo>
                  <a:pt x="4530188" y="5328548"/>
                </a:lnTo>
                <a:lnTo>
                  <a:pt x="4534757" y="5329793"/>
                </a:lnTo>
                <a:lnTo>
                  <a:pt x="4543493" y="5332440"/>
                </a:lnTo>
                <a:lnTo>
                  <a:pt x="4551965" y="5335087"/>
                </a:lnTo>
                <a:lnTo>
                  <a:pt x="4560437" y="5338263"/>
                </a:lnTo>
                <a:lnTo>
                  <a:pt x="4568908" y="5341703"/>
                </a:lnTo>
                <a:lnTo>
                  <a:pt x="4577115" y="5345144"/>
                </a:lnTo>
                <a:lnTo>
                  <a:pt x="4585322" y="5348584"/>
                </a:lnTo>
                <a:lnTo>
                  <a:pt x="4593529" y="5352554"/>
                </a:lnTo>
                <a:lnTo>
                  <a:pt x="4603589" y="5334822"/>
                </a:lnTo>
                <a:lnTo>
                  <a:pt x="4595117" y="5330587"/>
                </a:lnTo>
                <a:lnTo>
                  <a:pt x="4586381" y="5326618"/>
                </a:lnTo>
                <a:lnTo>
                  <a:pt x="4577380" y="5322912"/>
                </a:lnTo>
                <a:lnTo>
                  <a:pt x="4568379" y="5319472"/>
                </a:lnTo>
                <a:lnTo>
                  <a:pt x="4559378" y="5316031"/>
                </a:lnTo>
                <a:lnTo>
                  <a:pt x="4550112" y="5312855"/>
                </a:lnTo>
                <a:lnTo>
                  <a:pt x="4540846" y="5310209"/>
                </a:lnTo>
                <a:lnTo>
                  <a:pt x="4531580" y="5307297"/>
                </a:lnTo>
                <a:lnTo>
                  <a:pt x="4529476" y="5306830"/>
                </a:lnTo>
                <a:close/>
                <a:moveTo>
                  <a:pt x="3189742" y="5095346"/>
                </a:moveTo>
                <a:lnTo>
                  <a:pt x="3177305" y="5115719"/>
                </a:lnTo>
                <a:lnTo>
                  <a:pt x="3164339" y="5135827"/>
                </a:lnTo>
                <a:lnTo>
                  <a:pt x="3151637" y="5155671"/>
                </a:lnTo>
                <a:lnTo>
                  <a:pt x="3138141" y="5175514"/>
                </a:lnTo>
                <a:lnTo>
                  <a:pt x="3124645" y="5194829"/>
                </a:lnTo>
                <a:lnTo>
                  <a:pt x="3110356" y="5214408"/>
                </a:lnTo>
                <a:lnTo>
                  <a:pt x="3096331" y="5233194"/>
                </a:lnTo>
                <a:lnTo>
                  <a:pt x="3081512" y="5251979"/>
                </a:lnTo>
                <a:lnTo>
                  <a:pt x="3066958" y="5270765"/>
                </a:lnTo>
                <a:lnTo>
                  <a:pt x="3051875" y="5289021"/>
                </a:lnTo>
                <a:lnTo>
                  <a:pt x="3036527" y="5307277"/>
                </a:lnTo>
                <a:lnTo>
                  <a:pt x="3021179" y="5325004"/>
                </a:lnTo>
                <a:lnTo>
                  <a:pt x="3005037" y="5342731"/>
                </a:lnTo>
                <a:lnTo>
                  <a:pt x="2989159" y="5360194"/>
                </a:lnTo>
                <a:lnTo>
                  <a:pt x="2972488" y="5377392"/>
                </a:lnTo>
                <a:lnTo>
                  <a:pt x="2955817" y="5394061"/>
                </a:lnTo>
                <a:lnTo>
                  <a:pt x="2938881" y="5410994"/>
                </a:lnTo>
                <a:lnTo>
                  <a:pt x="2921946" y="5427398"/>
                </a:lnTo>
                <a:lnTo>
                  <a:pt x="2904481" y="5443273"/>
                </a:lnTo>
                <a:lnTo>
                  <a:pt x="2886751" y="5459413"/>
                </a:lnTo>
                <a:lnTo>
                  <a:pt x="2869021" y="5475023"/>
                </a:lnTo>
                <a:lnTo>
                  <a:pt x="2850763" y="5490369"/>
                </a:lnTo>
                <a:lnTo>
                  <a:pt x="2832239" y="5505450"/>
                </a:lnTo>
                <a:lnTo>
                  <a:pt x="2813716" y="5520267"/>
                </a:lnTo>
                <a:lnTo>
                  <a:pt x="2794928" y="5534554"/>
                </a:lnTo>
                <a:lnTo>
                  <a:pt x="2775875" y="5548577"/>
                </a:lnTo>
                <a:lnTo>
                  <a:pt x="2756557" y="5562865"/>
                </a:lnTo>
                <a:lnTo>
                  <a:pt x="2737240" y="5576358"/>
                </a:lnTo>
                <a:lnTo>
                  <a:pt x="2717394" y="5589852"/>
                </a:lnTo>
                <a:lnTo>
                  <a:pt x="2697282" y="5603081"/>
                </a:lnTo>
                <a:lnTo>
                  <a:pt x="2677171" y="5615517"/>
                </a:lnTo>
                <a:lnTo>
                  <a:pt x="2656796" y="5627952"/>
                </a:lnTo>
                <a:lnTo>
                  <a:pt x="2698870" y="5700713"/>
                </a:lnTo>
                <a:lnTo>
                  <a:pt x="2720569" y="5687748"/>
                </a:lnTo>
                <a:lnTo>
                  <a:pt x="2742003" y="5674254"/>
                </a:lnTo>
                <a:lnTo>
                  <a:pt x="2762908" y="5660496"/>
                </a:lnTo>
                <a:lnTo>
                  <a:pt x="2783549" y="5646208"/>
                </a:lnTo>
                <a:lnTo>
                  <a:pt x="2804189" y="5631921"/>
                </a:lnTo>
                <a:lnTo>
                  <a:pt x="2824565" y="5617104"/>
                </a:lnTo>
                <a:lnTo>
                  <a:pt x="2844676" y="5602023"/>
                </a:lnTo>
                <a:lnTo>
                  <a:pt x="2864787" y="5586677"/>
                </a:lnTo>
                <a:lnTo>
                  <a:pt x="2884634" y="5571067"/>
                </a:lnTo>
                <a:lnTo>
                  <a:pt x="2903951" y="5554927"/>
                </a:lnTo>
                <a:lnTo>
                  <a:pt x="2923269" y="5539052"/>
                </a:lnTo>
                <a:lnTo>
                  <a:pt x="2942057" y="5522383"/>
                </a:lnTo>
                <a:lnTo>
                  <a:pt x="2960845" y="5505450"/>
                </a:lnTo>
                <a:lnTo>
                  <a:pt x="2979104" y="5488517"/>
                </a:lnTo>
                <a:lnTo>
                  <a:pt x="2997098" y="5471319"/>
                </a:lnTo>
                <a:lnTo>
                  <a:pt x="3015092" y="5453592"/>
                </a:lnTo>
                <a:lnTo>
                  <a:pt x="3032557" y="5435865"/>
                </a:lnTo>
                <a:lnTo>
                  <a:pt x="3050287" y="5417608"/>
                </a:lnTo>
                <a:lnTo>
                  <a:pt x="3067223" y="5399088"/>
                </a:lnTo>
                <a:lnTo>
                  <a:pt x="3084158" y="5380302"/>
                </a:lnTo>
                <a:lnTo>
                  <a:pt x="3100300" y="5361517"/>
                </a:lnTo>
                <a:lnTo>
                  <a:pt x="3116707" y="5342202"/>
                </a:lnTo>
                <a:lnTo>
                  <a:pt x="3132849" y="5322888"/>
                </a:lnTo>
                <a:lnTo>
                  <a:pt x="3148461" y="5303044"/>
                </a:lnTo>
                <a:lnTo>
                  <a:pt x="3163809" y="5283465"/>
                </a:lnTo>
                <a:lnTo>
                  <a:pt x="3178893" y="5263356"/>
                </a:lnTo>
                <a:lnTo>
                  <a:pt x="3193711" y="5242454"/>
                </a:lnTo>
                <a:lnTo>
                  <a:pt x="3208001" y="5222081"/>
                </a:lnTo>
                <a:lnTo>
                  <a:pt x="3222026" y="5201179"/>
                </a:lnTo>
                <a:lnTo>
                  <a:pt x="3236051" y="5180277"/>
                </a:lnTo>
                <a:lnTo>
                  <a:pt x="3249547" y="5158846"/>
                </a:lnTo>
                <a:lnTo>
                  <a:pt x="3262513" y="5137414"/>
                </a:lnTo>
                <a:lnTo>
                  <a:pt x="3189742" y="5095346"/>
                </a:lnTo>
                <a:close/>
                <a:moveTo>
                  <a:pt x="521568" y="5095346"/>
                </a:moveTo>
                <a:lnTo>
                  <a:pt x="448797" y="5137414"/>
                </a:lnTo>
                <a:lnTo>
                  <a:pt x="462028" y="5158846"/>
                </a:lnTo>
                <a:lnTo>
                  <a:pt x="475524" y="5180277"/>
                </a:lnTo>
                <a:lnTo>
                  <a:pt x="489284" y="5201179"/>
                </a:lnTo>
                <a:lnTo>
                  <a:pt x="503838" y="5222081"/>
                </a:lnTo>
                <a:lnTo>
                  <a:pt x="518128" y="5242454"/>
                </a:lnTo>
                <a:lnTo>
                  <a:pt x="532947" y="5263356"/>
                </a:lnTo>
                <a:lnTo>
                  <a:pt x="547766" y="5283465"/>
                </a:lnTo>
                <a:lnTo>
                  <a:pt x="563114" y="5303044"/>
                </a:lnTo>
                <a:lnTo>
                  <a:pt x="578726" y="5322888"/>
                </a:lnTo>
                <a:lnTo>
                  <a:pt x="594868" y="5342202"/>
                </a:lnTo>
                <a:lnTo>
                  <a:pt x="611010" y="5361517"/>
                </a:lnTo>
                <a:lnTo>
                  <a:pt x="627417" y="5380302"/>
                </a:lnTo>
                <a:lnTo>
                  <a:pt x="644352" y="5399088"/>
                </a:lnTo>
                <a:lnTo>
                  <a:pt x="661288" y="5417608"/>
                </a:lnTo>
                <a:lnTo>
                  <a:pt x="678753" y="5435865"/>
                </a:lnTo>
                <a:lnTo>
                  <a:pt x="696483" y="5453592"/>
                </a:lnTo>
                <a:lnTo>
                  <a:pt x="714212" y="5471319"/>
                </a:lnTo>
                <a:lnTo>
                  <a:pt x="732471" y="5488517"/>
                </a:lnTo>
                <a:lnTo>
                  <a:pt x="750730" y="5505450"/>
                </a:lnTo>
                <a:lnTo>
                  <a:pt x="769518" y="5522383"/>
                </a:lnTo>
                <a:lnTo>
                  <a:pt x="788306" y="5539052"/>
                </a:lnTo>
                <a:lnTo>
                  <a:pt x="807359" y="5554927"/>
                </a:lnTo>
                <a:lnTo>
                  <a:pt x="826941" y="5571067"/>
                </a:lnTo>
                <a:lnTo>
                  <a:pt x="846523" y="5586677"/>
                </a:lnTo>
                <a:lnTo>
                  <a:pt x="866634" y="5602023"/>
                </a:lnTo>
                <a:lnTo>
                  <a:pt x="886745" y="5617104"/>
                </a:lnTo>
                <a:lnTo>
                  <a:pt x="907121" y="5631921"/>
                </a:lnTo>
                <a:lnTo>
                  <a:pt x="927761" y="5646208"/>
                </a:lnTo>
                <a:lnTo>
                  <a:pt x="948666" y="5660496"/>
                </a:lnTo>
                <a:lnTo>
                  <a:pt x="969572" y="5674254"/>
                </a:lnTo>
                <a:lnTo>
                  <a:pt x="991006" y="5687748"/>
                </a:lnTo>
                <a:lnTo>
                  <a:pt x="1012440" y="5700713"/>
                </a:lnTo>
                <a:lnTo>
                  <a:pt x="1054515" y="5627952"/>
                </a:lnTo>
                <a:lnTo>
                  <a:pt x="1034139" y="5615517"/>
                </a:lnTo>
                <a:lnTo>
                  <a:pt x="1014028" y="5603081"/>
                </a:lnTo>
                <a:lnTo>
                  <a:pt x="994181" y="5589852"/>
                </a:lnTo>
                <a:lnTo>
                  <a:pt x="974335" y="5576358"/>
                </a:lnTo>
                <a:lnTo>
                  <a:pt x="954753" y="5562865"/>
                </a:lnTo>
                <a:lnTo>
                  <a:pt x="935700" y="5548577"/>
                </a:lnTo>
                <a:lnTo>
                  <a:pt x="916647" y="5534554"/>
                </a:lnTo>
                <a:lnTo>
                  <a:pt x="897859" y="5520267"/>
                </a:lnTo>
                <a:lnTo>
                  <a:pt x="879336" y="5505450"/>
                </a:lnTo>
                <a:lnTo>
                  <a:pt x="860812" y="5490369"/>
                </a:lnTo>
                <a:lnTo>
                  <a:pt x="842553" y="5475023"/>
                </a:lnTo>
                <a:lnTo>
                  <a:pt x="824559" y="5459413"/>
                </a:lnTo>
                <a:lnTo>
                  <a:pt x="807094" y="5443273"/>
                </a:lnTo>
                <a:lnTo>
                  <a:pt x="789894" y="5427398"/>
                </a:lnTo>
                <a:lnTo>
                  <a:pt x="772693" y="5410994"/>
                </a:lnTo>
                <a:lnTo>
                  <a:pt x="755758" y="5394061"/>
                </a:lnTo>
                <a:lnTo>
                  <a:pt x="739087" y="5377392"/>
                </a:lnTo>
                <a:lnTo>
                  <a:pt x="722680" y="5360194"/>
                </a:lnTo>
                <a:lnTo>
                  <a:pt x="706538" y="5342731"/>
                </a:lnTo>
                <a:lnTo>
                  <a:pt x="690396" y="5325004"/>
                </a:lnTo>
                <a:lnTo>
                  <a:pt x="675048" y="5307277"/>
                </a:lnTo>
                <a:lnTo>
                  <a:pt x="659700" y="5289021"/>
                </a:lnTo>
                <a:lnTo>
                  <a:pt x="644617" y="5270765"/>
                </a:lnTo>
                <a:lnTo>
                  <a:pt x="629798" y="5251979"/>
                </a:lnTo>
                <a:lnTo>
                  <a:pt x="615244" y="5233194"/>
                </a:lnTo>
                <a:lnTo>
                  <a:pt x="600954" y="5214408"/>
                </a:lnTo>
                <a:lnTo>
                  <a:pt x="586929" y="5194829"/>
                </a:lnTo>
                <a:lnTo>
                  <a:pt x="573434" y="5175514"/>
                </a:lnTo>
                <a:lnTo>
                  <a:pt x="559938" y="5155671"/>
                </a:lnTo>
                <a:lnTo>
                  <a:pt x="546972" y="5135827"/>
                </a:lnTo>
                <a:lnTo>
                  <a:pt x="534270" y="5115719"/>
                </a:lnTo>
                <a:lnTo>
                  <a:pt x="521568" y="5095346"/>
                </a:lnTo>
                <a:close/>
                <a:moveTo>
                  <a:pt x="3310569" y="4847258"/>
                </a:moveTo>
                <a:lnTo>
                  <a:pt x="3305911" y="4859337"/>
                </a:lnTo>
                <a:lnTo>
                  <a:pt x="3297443" y="4881033"/>
                </a:lnTo>
                <a:lnTo>
                  <a:pt x="3288446" y="4902464"/>
                </a:lnTo>
                <a:lnTo>
                  <a:pt x="3278919" y="4923896"/>
                </a:lnTo>
                <a:lnTo>
                  <a:pt x="3269128" y="4945327"/>
                </a:lnTo>
                <a:lnTo>
                  <a:pt x="3259337" y="4966229"/>
                </a:lnTo>
                <a:lnTo>
                  <a:pt x="3249017" y="4987131"/>
                </a:lnTo>
                <a:lnTo>
                  <a:pt x="3238697" y="5008033"/>
                </a:lnTo>
                <a:lnTo>
                  <a:pt x="3227848" y="5028406"/>
                </a:lnTo>
                <a:lnTo>
                  <a:pt x="3216469" y="5048779"/>
                </a:lnTo>
                <a:lnTo>
                  <a:pt x="3289240" y="5090848"/>
                </a:lnTo>
                <a:lnTo>
                  <a:pt x="3301148" y="5069152"/>
                </a:lnTo>
                <a:lnTo>
                  <a:pt x="3312526" y="5047456"/>
                </a:lnTo>
                <a:lnTo>
                  <a:pt x="3323640" y="5025496"/>
                </a:lnTo>
                <a:lnTo>
                  <a:pt x="3334754" y="5003535"/>
                </a:lnTo>
                <a:lnTo>
                  <a:pt x="3345075" y="4981310"/>
                </a:lnTo>
                <a:lnTo>
                  <a:pt x="3355395" y="4958821"/>
                </a:lnTo>
                <a:lnTo>
                  <a:pt x="3365186" y="4936067"/>
                </a:lnTo>
                <a:lnTo>
                  <a:pt x="3374977" y="4913312"/>
                </a:lnTo>
                <a:lnTo>
                  <a:pt x="3383974" y="4890294"/>
                </a:lnTo>
                <a:lnTo>
                  <a:pt x="3392706" y="4867010"/>
                </a:lnTo>
                <a:lnTo>
                  <a:pt x="3399973" y="4847258"/>
                </a:lnTo>
                <a:lnTo>
                  <a:pt x="3310569" y="4847258"/>
                </a:lnTo>
                <a:close/>
                <a:moveTo>
                  <a:pt x="2867778" y="4847258"/>
                </a:moveTo>
                <a:lnTo>
                  <a:pt x="3170160" y="5021792"/>
                </a:lnTo>
                <a:lnTo>
                  <a:pt x="3180745" y="5002212"/>
                </a:lnTo>
                <a:lnTo>
                  <a:pt x="3191065" y="4982633"/>
                </a:lnTo>
                <a:lnTo>
                  <a:pt x="3201385" y="4962525"/>
                </a:lnTo>
                <a:lnTo>
                  <a:pt x="3211176" y="4942417"/>
                </a:lnTo>
                <a:lnTo>
                  <a:pt x="3220967" y="4922044"/>
                </a:lnTo>
                <a:lnTo>
                  <a:pt x="3229965" y="4901671"/>
                </a:lnTo>
                <a:lnTo>
                  <a:pt x="3238962" y="4881033"/>
                </a:lnTo>
                <a:lnTo>
                  <a:pt x="3247430" y="4860131"/>
                </a:lnTo>
                <a:lnTo>
                  <a:pt x="3252645" y="4847258"/>
                </a:lnTo>
                <a:lnTo>
                  <a:pt x="2867778" y="4847258"/>
                </a:lnTo>
                <a:close/>
                <a:moveTo>
                  <a:pt x="2206324" y="4847258"/>
                </a:moveTo>
                <a:lnTo>
                  <a:pt x="2630333" y="5581650"/>
                </a:lnTo>
                <a:lnTo>
                  <a:pt x="2649651" y="5569479"/>
                </a:lnTo>
                <a:lnTo>
                  <a:pt x="2669233" y="5557308"/>
                </a:lnTo>
                <a:lnTo>
                  <a:pt x="2688285" y="5544608"/>
                </a:lnTo>
                <a:lnTo>
                  <a:pt x="2707073" y="5531644"/>
                </a:lnTo>
                <a:lnTo>
                  <a:pt x="2725861" y="5518679"/>
                </a:lnTo>
                <a:lnTo>
                  <a:pt x="2744385" y="5505186"/>
                </a:lnTo>
                <a:lnTo>
                  <a:pt x="2762908" y="5491427"/>
                </a:lnTo>
                <a:lnTo>
                  <a:pt x="2781167" y="5477404"/>
                </a:lnTo>
                <a:lnTo>
                  <a:pt x="2798897" y="5463117"/>
                </a:lnTo>
                <a:lnTo>
                  <a:pt x="2816626" y="5448565"/>
                </a:lnTo>
                <a:lnTo>
                  <a:pt x="2834091" y="5434013"/>
                </a:lnTo>
                <a:lnTo>
                  <a:pt x="2851292" y="5418931"/>
                </a:lnTo>
                <a:lnTo>
                  <a:pt x="2868228" y="5403586"/>
                </a:lnTo>
                <a:lnTo>
                  <a:pt x="2884899" y="5388240"/>
                </a:lnTo>
                <a:lnTo>
                  <a:pt x="2901570" y="5372100"/>
                </a:lnTo>
                <a:lnTo>
                  <a:pt x="2917976" y="5356225"/>
                </a:lnTo>
                <a:lnTo>
                  <a:pt x="2933854" y="5339821"/>
                </a:lnTo>
                <a:lnTo>
                  <a:pt x="2949466" y="5323417"/>
                </a:lnTo>
                <a:lnTo>
                  <a:pt x="2965343" y="5306483"/>
                </a:lnTo>
                <a:lnTo>
                  <a:pt x="2980692" y="5289550"/>
                </a:lnTo>
                <a:lnTo>
                  <a:pt x="2995775" y="5272352"/>
                </a:lnTo>
                <a:lnTo>
                  <a:pt x="3010329" y="5254890"/>
                </a:lnTo>
                <a:lnTo>
                  <a:pt x="3024883" y="5237162"/>
                </a:lnTo>
                <a:lnTo>
                  <a:pt x="3038908" y="5219435"/>
                </a:lnTo>
                <a:lnTo>
                  <a:pt x="3052933" y="5201179"/>
                </a:lnTo>
                <a:lnTo>
                  <a:pt x="3066958" y="5182923"/>
                </a:lnTo>
                <a:lnTo>
                  <a:pt x="3080454" y="5164402"/>
                </a:lnTo>
                <a:lnTo>
                  <a:pt x="3093420" y="5145617"/>
                </a:lnTo>
                <a:lnTo>
                  <a:pt x="3106387" y="5126567"/>
                </a:lnTo>
                <a:lnTo>
                  <a:pt x="3118824" y="5107252"/>
                </a:lnTo>
                <a:lnTo>
                  <a:pt x="3131261" y="5087937"/>
                </a:lnTo>
                <a:lnTo>
                  <a:pt x="3143169" y="5068358"/>
                </a:lnTo>
                <a:lnTo>
                  <a:pt x="2760036" y="4847258"/>
                </a:lnTo>
                <a:lnTo>
                  <a:pt x="2206324" y="4847258"/>
                </a:lnTo>
                <a:close/>
                <a:moveTo>
                  <a:pt x="1882779" y="4847258"/>
                </a:moveTo>
                <a:lnTo>
                  <a:pt x="1882779" y="5796227"/>
                </a:lnTo>
                <a:lnTo>
                  <a:pt x="1906595" y="5795433"/>
                </a:lnTo>
                <a:lnTo>
                  <a:pt x="1930146" y="5794640"/>
                </a:lnTo>
                <a:lnTo>
                  <a:pt x="1953697" y="5793317"/>
                </a:lnTo>
                <a:lnTo>
                  <a:pt x="1977249" y="5791465"/>
                </a:lnTo>
                <a:lnTo>
                  <a:pt x="2000271" y="5789613"/>
                </a:lnTo>
                <a:lnTo>
                  <a:pt x="2023822" y="5786967"/>
                </a:lnTo>
                <a:lnTo>
                  <a:pt x="2046844" y="5784321"/>
                </a:lnTo>
                <a:lnTo>
                  <a:pt x="2069866" y="5781146"/>
                </a:lnTo>
                <a:lnTo>
                  <a:pt x="2092888" y="5777706"/>
                </a:lnTo>
                <a:lnTo>
                  <a:pt x="2115646" y="5774002"/>
                </a:lnTo>
                <a:lnTo>
                  <a:pt x="2138403" y="5769769"/>
                </a:lnTo>
                <a:lnTo>
                  <a:pt x="2160896" y="5765536"/>
                </a:lnTo>
                <a:lnTo>
                  <a:pt x="2183653" y="5760508"/>
                </a:lnTo>
                <a:lnTo>
                  <a:pt x="2205881" y="5755481"/>
                </a:lnTo>
                <a:lnTo>
                  <a:pt x="2228109" y="5749661"/>
                </a:lnTo>
                <a:lnTo>
                  <a:pt x="2250073" y="5744104"/>
                </a:lnTo>
                <a:lnTo>
                  <a:pt x="2272037" y="5737754"/>
                </a:lnTo>
                <a:lnTo>
                  <a:pt x="2294000" y="5731669"/>
                </a:lnTo>
                <a:lnTo>
                  <a:pt x="2315699" y="5724790"/>
                </a:lnTo>
                <a:lnTo>
                  <a:pt x="2337133" y="5717381"/>
                </a:lnTo>
                <a:lnTo>
                  <a:pt x="2358568" y="5710238"/>
                </a:lnTo>
                <a:lnTo>
                  <a:pt x="2379473" y="5702300"/>
                </a:lnTo>
                <a:lnTo>
                  <a:pt x="2400907" y="5694363"/>
                </a:lnTo>
                <a:lnTo>
                  <a:pt x="2421547" y="5686161"/>
                </a:lnTo>
                <a:lnTo>
                  <a:pt x="2442717" y="5677429"/>
                </a:lnTo>
                <a:lnTo>
                  <a:pt x="2463357" y="5668169"/>
                </a:lnTo>
                <a:lnTo>
                  <a:pt x="2483733" y="5659173"/>
                </a:lnTo>
                <a:lnTo>
                  <a:pt x="2503845" y="5649383"/>
                </a:lnTo>
                <a:lnTo>
                  <a:pt x="2524220" y="5639594"/>
                </a:lnTo>
                <a:lnTo>
                  <a:pt x="2544067" y="5629540"/>
                </a:lnTo>
                <a:lnTo>
                  <a:pt x="2563649" y="5618956"/>
                </a:lnTo>
                <a:lnTo>
                  <a:pt x="2583496" y="5608373"/>
                </a:lnTo>
                <a:lnTo>
                  <a:pt x="2143941" y="4847258"/>
                </a:lnTo>
                <a:lnTo>
                  <a:pt x="1882779" y="4847258"/>
                </a:lnTo>
                <a:close/>
                <a:moveTo>
                  <a:pt x="1567433" y="4847258"/>
                </a:moveTo>
                <a:lnTo>
                  <a:pt x="1128080" y="5608373"/>
                </a:lnTo>
                <a:lnTo>
                  <a:pt x="1147661" y="5618956"/>
                </a:lnTo>
                <a:lnTo>
                  <a:pt x="1167508" y="5629540"/>
                </a:lnTo>
                <a:lnTo>
                  <a:pt x="1187355" y="5639594"/>
                </a:lnTo>
                <a:lnTo>
                  <a:pt x="1207730" y="5649383"/>
                </a:lnTo>
                <a:lnTo>
                  <a:pt x="1227842" y="5659173"/>
                </a:lnTo>
                <a:lnTo>
                  <a:pt x="1248482" y="5668169"/>
                </a:lnTo>
                <a:lnTo>
                  <a:pt x="1268858" y="5677429"/>
                </a:lnTo>
                <a:lnTo>
                  <a:pt x="1289763" y="5686161"/>
                </a:lnTo>
                <a:lnTo>
                  <a:pt x="1310668" y="5694363"/>
                </a:lnTo>
                <a:lnTo>
                  <a:pt x="1331838" y="5702300"/>
                </a:lnTo>
                <a:lnTo>
                  <a:pt x="1353007" y="5710238"/>
                </a:lnTo>
                <a:lnTo>
                  <a:pt x="1374442" y="5717381"/>
                </a:lnTo>
                <a:lnTo>
                  <a:pt x="1395876" y="5724790"/>
                </a:lnTo>
                <a:lnTo>
                  <a:pt x="1417575" y="5731669"/>
                </a:lnTo>
                <a:lnTo>
                  <a:pt x="1439539" y="5737754"/>
                </a:lnTo>
                <a:lnTo>
                  <a:pt x="1461502" y="5744104"/>
                </a:lnTo>
                <a:lnTo>
                  <a:pt x="1483466" y="5749661"/>
                </a:lnTo>
                <a:lnTo>
                  <a:pt x="1505694" y="5755481"/>
                </a:lnTo>
                <a:lnTo>
                  <a:pt x="1527922" y="5760508"/>
                </a:lnTo>
                <a:lnTo>
                  <a:pt x="1550415" y="5765536"/>
                </a:lnTo>
                <a:lnTo>
                  <a:pt x="1573172" y="5769769"/>
                </a:lnTo>
                <a:lnTo>
                  <a:pt x="1595665" y="5774002"/>
                </a:lnTo>
                <a:lnTo>
                  <a:pt x="1618687" y="5777706"/>
                </a:lnTo>
                <a:lnTo>
                  <a:pt x="1641444" y="5781146"/>
                </a:lnTo>
                <a:lnTo>
                  <a:pt x="1664731" y="5784321"/>
                </a:lnTo>
                <a:lnTo>
                  <a:pt x="1688018" y="5786967"/>
                </a:lnTo>
                <a:lnTo>
                  <a:pt x="1711040" y="5789613"/>
                </a:lnTo>
                <a:lnTo>
                  <a:pt x="1734326" y="5791465"/>
                </a:lnTo>
                <a:lnTo>
                  <a:pt x="1757878" y="5793317"/>
                </a:lnTo>
                <a:lnTo>
                  <a:pt x="1781429" y="5794640"/>
                </a:lnTo>
                <a:lnTo>
                  <a:pt x="1805245" y="5795433"/>
                </a:lnTo>
                <a:lnTo>
                  <a:pt x="1828796" y="5796227"/>
                </a:lnTo>
                <a:lnTo>
                  <a:pt x="1828796" y="4847258"/>
                </a:lnTo>
                <a:lnTo>
                  <a:pt x="1567433" y="4847258"/>
                </a:lnTo>
                <a:close/>
                <a:moveTo>
                  <a:pt x="1143886" y="4736257"/>
                </a:moveTo>
                <a:lnTo>
                  <a:pt x="568406" y="5068358"/>
                </a:lnTo>
                <a:lnTo>
                  <a:pt x="580314" y="5087937"/>
                </a:lnTo>
                <a:lnTo>
                  <a:pt x="592487" y="5107252"/>
                </a:lnTo>
                <a:lnTo>
                  <a:pt x="605188" y="5126567"/>
                </a:lnTo>
                <a:lnTo>
                  <a:pt x="617890" y="5145617"/>
                </a:lnTo>
                <a:lnTo>
                  <a:pt x="631121" y="5164402"/>
                </a:lnTo>
                <a:lnTo>
                  <a:pt x="644617" y="5182923"/>
                </a:lnTo>
                <a:lnTo>
                  <a:pt x="658377" y="5201179"/>
                </a:lnTo>
                <a:lnTo>
                  <a:pt x="672402" y="5219435"/>
                </a:lnTo>
                <a:lnTo>
                  <a:pt x="686692" y="5237162"/>
                </a:lnTo>
                <a:lnTo>
                  <a:pt x="700981" y="5254890"/>
                </a:lnTo>
                <a:lnTo>
                  <a:pt x="715800" y="5272352"/>
                </a:lnTo>
                <a:lnTo>
                  <a:pt x="730883" y="5289550"/>
                </a:lnTo>
                <a:lnTo>
                  <a:pt x="746231" y="5306483"/>
                </a:lnTo>
                <a:lnTo>
                  <a:pt x="761844" y="5323417"/>
                </a:lnTo>
                <a:lnTo>
                  <a:pt x="777721" y="5339821"/>
                </a:lnTo>
                <a:lnTo>
                  <a:pt x="793599" y="5356225"/>
                </a:lnTo>
                <a:lnTo>
                  <a:pt x="810005" y="5372100"/>
                </a:lnTo>
                <a:lnTo>
                  <a:pt x="826676" y="5388240"/>
                </a:lnTo>
                <a:lnTo>
                  <a:pt x="843083" y="5403586"/>
                </a:lnTo>
                <a:lnTo>
                  <a:pt x="860018" y="5418931"/>
                </a:lnTo>
                <a:lnTo>
                  <a:pt x="877483" y="5434013"/>
                </a:lnTo>
                <a:lnTo>
                  <a:pt x="894948" y="5448565"/>
                </a:lnTo>
                <a:lnTo>
                  <a:pt x="912413" y="5463117"/>
                </a:lnTo>
                <a:lnTo>
                  <a:pt x="930408" y="5477404"/>
                </a:lnTo>
                <a:lnTo>
                  <a:pt x="948666" y="5491427"/>
                </a:lnTo>
                <a:lnTo>
                  <a:pt x="967190" y="5505186"/>
                </a:lnTo>
                <a:lnTo>
                  <a:pt x="985713" y="5518679"/>
                </a:lnTo>
                <a:lnTo>
                  <a:pt x="1004502" y="5531644"/>
                </a:lnTo>
                <a:lnTo>
                  <a:pt x="1023290" y="5544608"/>
                </a:lnTo>
                <a:lnTo>
                  <a:pt x="1042342" y="5557308"/>
                </a:lnTo>
                <a:lnTo>
                  <a:pt x="1061924" y="5569479"/>
                </a:lnTo>
                <a:lnTo>
                  <a:pt x="1081242" y="5581650"/>
                </a:lnTo>
                <a:lnTo>
                  <a:pt x="1505251" y="4847258"/>
                </a:lnTo>
                <a:lnTo>
                  <a:pt x="1143886" y="4847258"/>
                </a:lnTo>
                <a:lnTo>
                  <a:pt x="1143886" y="4736257"/>
                </a:lnTo>
                <a:close/>
                <a:moveTo>
                  <a:pt x="2141843" y="4490508"/>
                </a:moveTo>
                <a:lnTo>
                  <a:pt x="2132317" y="4503208"/>
                </a:lnTo>
                <a:lnTo>
                  <a:pt x="2122790" y="4515908"/>
                </a:lnTo>
                <a:lnTo>
                  <a:pt x="2111941" y="4528079"/>
                </a:lnTo>
                <a:lnTo>
                  <a:pt x="2101091" y="4539456"/>
                </a:lnTo>
                <a:lnTo>
                  <a:pt x="2089448" y="4550304"/>
                </a:lnTo>
                <a:lnTo>
                  <a:pt x="2077540" y="4560887"/>
                </a:lnTo>
                <a:lnTo>
                  <a:pt x="2064838" y="4570942"/>
                </a:lnTo>
                <a:lnTo>
                  <a:pt x="2059236" y="4575026"/>
                </a:lnTo>
                <a:lnTo>
                  <a:pt x="2288299" y="4575026"/>
                </a:lnTo>
                <a:lnTo>
                  <a:pt x="2141843" y="4490508"/>
                </a:lnTo>
                <a:close/>
                <a:moveTo>
                  <a:pt x="1569732" y="4490508"/>
                </a:moveTo>
                <a:lnTo>
                  <a:pt x="1423276" y="4575026"/>
                </a:lnTo>
                <a:lnTo>
                  <a:pt x="1652191" y="4575026"/>
                </a:lnTo>
                <a:lnTo>
                  <a:pt x="1646472" y="4570942"/>
                </a:lnTo>
                <a:lnTo>
                  <a:pt x="1634035" y="4560887"/>
                </a:lnTo>
                <a:lnTo>
                  <a:pt x="1622127" y="4550304"/>
                </a:lnTo>
                <a:lnTo>
                  <a:pt x="1610484" y="4539456"/>
                </a:lnTo>
                <a:lnTo>
                  <a:pt x="1599370" y="4528079"/>
                </a:lnTo>
                <a:lnTo>
                  <a:pt x="1588785" y="4515908"/>
                </a:lnTo>
                <a:lnTo>
                  <a:pt x="1578994" y="4503208"/>
                </a:lnTo>
                <a:lnTo>
                  <a:pt x="1569732" y="4490508"/>
                </a:lnTo>
                <a:close/>
                <a:moveTo>
                  <a:pt x="3412024" y="4320910"/>
                </a:moveTo>
                <a:lnTo>
                  <a:pt x="3411230" y="4345781"/>
                </a:lnTo>
                <a:lnTo>
                  <a:pt x="3409907" y="4370387"/>
                </a:lnTo>
                <a:lnTo>
                  <a:pt x="3408848" y="4394729"/>
                </a:lnTo>
                <a:lnTo>
                  <a:pt x="3406996" y="4419071"/>
                </a:lnTo>
                <a:lnTo>
                  <a:pt x="3404879" y="4443412"/>
                </a:lnTo>
                <a:lnTo>
                  <a:pt x="3402497" y="4467489"/>
                </a:lnTo>
                <a:lnTo>
                  <a:pt x="3399587" y="4491566"/>
                </a:lnTo>
                <a:lnTo>
                  <a:pt x="3396147" y="4515379"/>
                </a:lnTo>
                <a:lnTo>
                  <a:pt x="3392706" y="4539456"/>
                </a:lnTo>
                <a:lnTo>
                  <a:pt x="3388737" y="4563269"/>
                </a:lnTo>
                <a:lnTo>
                  <a:pt x="3386491" y="4575026"/>
                </a:lnTo>
                <a:lnTo>
                  <a:pt x="3471880" y="4575026"/>
                </a:lnTo>
                <a:lnTo>
                  <a:pt x="3475533" y="4551892"/>
                </a:lnTo>
                <a:lnTo>
                  <a:pt x="3479767" y="4526756"/>
                </a:lnTo>
                <a:lnTo>
                  <a:pt x="3482678" y="4501356"/>
                </a:lnTo>
                <a:lnTo>
                  <a:pt x="3485853" y="4475956"/>
                </a:lnTo>
                <a:lnTo>
                  <a:pt x="3488499" y="4450556"/>
                </a:lnTo>
                <a:lnTo>
                  <a:pt x="3490616" y="4424891"/>
                </a:lnTo>
                <a:lnTo>
                  <a:pt x="3492469" y="4399227"/>
                </a:lnTo>
                <a:lnTo>
                  <a:pt x="3494056" y="4373033"/>
                </a:lnTo>
                <a:lnTo>
                  <a:pt x="3495115" y="4347104"/>
                </a:lnTo>
                <a:lnTo>
                  <a:pt x="3495644" y="4320910"/>
                </a:lnTo>
                <a:lnTo>
                  <a:pt x="3412024" y="4320910"/>
                </a:lnTo>
                <a:close/>
                <a:moveTo>
                  <a:pt x="2201383" y="4320910"/>
                </a:moveTo>
                <a:lnTo>
                  <a:pt x="2200853" y="4329112"/>
                </a:lnTo>
                <a:lnTo>
                  <a:pt x="2199795" y="4337314"/>
                </a:lnTo>
                <a:lnTo>
                  <a:pt x="2199001" y="4345252"/>
                </a:lnTo>
                <a:lnTo>
                  <a:pt x="2197413" y="4353454"/>
                </a:lnTo>
                <a:lnTo>
                  <a:pt x="2196090" y="4361127"/>
                </a:lnTo>
                <a:lnTo>
                  <a:pt x="2194503" y="4369064"/>
                </a:lnTo>
                <a:lnTo>
                  <a:pt x="2190533" y="4384675"/>
                </a:lnTo>
                <a:lnTo>
                  <a:pt x="2186034" y="4399756"/>
                </a:lnTo>
                <a:lnTo>
                  <a:pt x="2181007" y="4414837"/>
                </a:lnTo>
                <a:lnTo>
                  <a:pt x="2175185" y="4429125"/>
                </a:lnTo>
                <a:lnTo>
                  <a:pt x="2168570" y="4443677"/>
                </a:lnTo>
                <a:lnTo>
                  <a:pt x="2396133" y="4575026"/>
                </a:lnTo>
                <a:lnTo>
                  <a:pt x="3331902" y="4575026"/>
                </a:lnTo>
                <a:lnTo>
                  <a:pt x="3335813" y="4554008"/>
                </a:lnTo>
                <a:lnTo>
                  <a:pt x="3339518" y="4531254"/>
                </a:lnTo>
                <a:lnTo>
                  <a:pt x="3342958" y="4508235"/>
                </a:lnTo>
                <a:lnTo>
                  <a:pt x="3346133" y="4485481"/>
                </a:lnTo>
                <a:lnTo>
                  <a:pt x="3348779" y="4462198"/>
                </a:lnTo>
                <a:lnTo>
                  <a:pt x="3351426" y="4438914"/>
                </a:lnTo>
                <a:lnTo>
                  <a:pt x="3353278" y="4415366"/>
                </a:lnTo>
                <a:lnTo>
                  <a:pt x="3355130" y="4391819"/>
                </a:lnTo>
                <a:lnTo>
                  <a:pt x="3356453" y="4368271"/>
                </a:lnTo>
                <a:lnTo>
                  <a:pt x="3357247" y="4344987"/>
                </a:lnTo>
                <a:lnTo>
                  <a:pt x="3358041" y="4320910"/>
                </a:lnTo>
                <a:lnTo>
                  <a:pt x="2201383" y="4320910"/>
                </a:lnTo>
                <a:close/>
                <a:moveTo>
                  <a:pt x="353534" y="4320910"/>
                </a:moveTo>
                <a:lnTo>
                  <a:pt x="354063" y="4344987"/>
                </a:lnTo>
                <a:lnTo>
                  <a:pt x="355121" y="4368271"/>
                </a:lnTo>
                <a:lnTo>
                  <a:pt x="356444" y="4391819"/>
                </a:lnTo>
                <a:lnTo>
                  <a:pt x="358297" y="4415366"/>
                </a:lnTo>
                <a:lnTo>
                  <a:pt x="360149" y="4438914"/>
                </a:lnTo>
                <a:lnTo>
                  <a:pt x="362531" y="4462198"/>
                </a:lnTo>
                <a:lnTo>
                  <a:pt x="365442" y="4485481"/>
                </a:lnTo>
                <a:lnTo>
                  <a:pt x="368617" y="4508235"/>
                </a:lnTo>
                <a:lnTo>
                  <a:pt x="372057" y="4531254"/>
                </a:lnTo>
                <a:lnTo>
                  <a:pt x="375762" y="4554008"/>
                </a:lnTo>
                <a:lnTo>
                  <a:pt x="379996" y="4576762"/>
                </a:lnTo>
                <a:lnTo>
                  <a:pt x="384494" y="4599517"/>
                </a:lnTo>
                <a:lnTo>
                  <a:pt x="389258" y="4621742"/>
                </a:lnTo>
                <a:lnTo>
                  <a:pt x="394285" y="4643967"/>
                </a:lnTo>
                <a:lnTo>
                  <a:pt x="399842" y="4666456"/>
                </a:lnTo>
                <a:lnTo>
                  <a:pt x="405664" y="4688681"/>
                </a:lnTo>
                <a:lnTo>
                  <a:pt x="411750" y="4710642"/>
                </a:lnTo>
                <a:lnTo>
                  <a:pt x="418366" y="4732337"/>
                </a:lnTo>
                <a:lnTo>
                  <a:pt x="424981" y="4753769"/>
                </a:lnTo>
                <a:lnTo>
                  <a:pt x="432126" y="4775464"/>
                </a:lnTo>
                <a:lnTo>
                  <a:pt x="439800" y="4796896"/>
                </a:lnTo>
                <a:lnTo>
                  <a:pt x="447210" y="4818062"/>
                </a:lnTo>
                <a:lnTo>
                  <a:pt x="455413" y="4839229"/>
                </a:lnTo>
                <a:lnTo>
                  <a:pt x="463881" y="4860131"/>
                </a:lnTo>
                <a:lnTo>
                  <a:pt x="472349" y="4881033"/>
                </a:lnTo>
                <a:lnTo>
                  <a:pt x="481610" y="4901671"/>
                </a:lnTo>
                <a:lnTo>
                  <a:pt x="490607" y="4922044"/>
                </a:lnTo>
                <a:lnTo>
                  <a:pt x="500398" y="4942417"/>
                </a:lnTo>
                <a:lnTo>
                  <a:pt x="509925" y="4962525"/>
                </a:lnTo>
                <a:lnTo>
                  <a:pt x="520510" y="4982633"/>
                </a:lnTo>
                <a:lnTo>
                  <a:pt x="530830" y="5002212"/>
                </a:lnTo>
                <a:lnTo>
                  <a:pt x="541415" y="5021792"/>
                </a:lnTo>
                <a:lnTo>
                  <a:pt x="1143886" y="4674047"/>
                </a:lnTo>
                <a:lnTo>
                  <a:pt x="1143886" y="4575026"/>
                </a:lnTo>
                <a:lnTo>
                  <a:pt x="1315442" y="4575026"/>
                </a:lnTo>
                <a:lnTo>
                  <a:pt x="1543005" y="4443677"/>
                </a:lnTo>
                <a:lnTo>
                  <a:pt x="1536390" y="4429125"/>
                </a:lnTo>
                <a:lnTo>
                  <a:pt x="1530568" y="4414837"/>
                </a:lnTo>
                <a:lnTo>
                  <a:pt x="1525540" y="4399756"/>
                </a:lnTo>
                <a:lnTo>
                  <a:pt x="1521042" y="4384675"/>
                </a:lnTo>
                <a:lnTo>
                  <a:pt x="1517072" y="4369064"/>
                </a:lnTo>
                <a:lnTo>
                  <a:pt x="1515485" y="4361127"/>
                </a:lnTo>
                <a:lnTo>
                  <a:pt x="1514162" y="4353454"/>
                </a:lnTo>
                <a:lnTo>
                  <a:pt x="1512839" y="4345252"/>
                </a:lnTo>
                <a:lnTo>
                  <a:pt x="1511515" y="4337314"/>
                </a:lnTo>
                <a:lnTo>
                  <a:pt x="1510722" y="4329112"/>
                </a:lnTo>
                <a:lnTo>
                  <a:pt x="1509928" y="4320910"/>
                </a:lnTo>
                <a:lnTo>
                  <a:pt x="353534" y="4320910"/>
                </a:lnTo>
                <a:close/>
                <a:moveTo>
                  <a:pt x="215931" y="4320910"/>
                </a:moveTo>
                <a:lnTo>
                  <a:pt x="216460" y="4347104"/>
                </a:lnTo>
                <a:lnTo>
                  <a:pt x="217254" y="4373033"/>
                </a:lnTo>
                <a:lnTo>
                  <a:pt x="218842" y="4399227"/>
                </a:lnTo>
                <a:lnTo>
                  <a:pt x="220958" y="4424891"/>
                </a:lnTo>
                <a:lnTo>
                  <a:pt x="223075" y="4450556"/>
                </a:lnTo>
                <a:lnTo>
                  <a:pt x="225457" y="4475956"/>
                </a:lnTo>
                <a:lnTo>
                  <a:pt x="228633" y="4501356"/>
                </a:lnTo>
                <a:lnTo>
                  <a:pt x="232073" y="4526756"/>
                </a:lnTo>
                <a:lnTo>
                  <a:pt x="235777" y="4551892"/>
                </a:lnTo>
                <a:lnTo>
                  <a:pt x="240011" y="4577027"/>
                </a:lnTo>
                <a:lnTo>
                  <a:pt x="244245" y="4602162"/>
                </a:lnTo>
                <a:lnTo>
                  <a:pt x="249273" y="4626769"/>
                </a:lnTo>
                <a:lnTo>
                  <a:pt x="254830" y="4651639"/>
                </a:lnTo>
                <a:lnTo>
                  <a:pt x="260387" y="4675981"/>
                </a:lnTo>
                <a:lnTo>
                  <a:pt x="266209" y="4700587"/>
                </a:lnTo>
                <a:lnTo>
                  <a:pt x="272824" y="4724664"/>
                </a:lnTo>
                <a:lnTo>
                  <a:pt x="279440" y="4748742"/>
                </a:lnTo>
                <a:lnTo>
                  <a:pt x="286585" y="4772819"/>
                </a:lnTo>
                <a:lnTo>
                  <a:pt x="294259" y="4796631"/>
                </a:lnTo>
                <a:lnTo>
                  <a:pt x="302197" y="4820444"/>
                </a:lnTo>
                <a:lnTo>
                  <a:pt x="310136" y="4843992"/>
                </a:lnTo>
                <a:lnTo>
                  <a:pt x="318604" y="4867010"/>
                </a:lnTo>
                <a:lnTo>
                  <a:pt x="327601" y="4890294"/>
                </a:lnTo>
                <a:lnTo>
                  <a:pt x="336863" y="4913312"/>
                </a:lnTo>
                <a:lnTo>
                  <a:pt x="346389" y="4936067"/>
                </a:lnTo>
                <a:lnTo>
                  <a:pt x="355915" y="4958821"/>
                </a:lnTo>
                <a:lnTo>
                  <a:pt x="366500" y="4981310"/>
                </a:lnTo>
                <a:lnTo>
                  <a:pt x="376820" y="5003535"/>
                </a:lnTo>
                <a:lnTo>
                  <a:pt x="387670" y="5025496"/>
                </a:lnTo>
                <a:lnTo>
                  <a:pt x="399048" y="5047456"/>
                </a:lnTo>
                <a:lnTo>
                  <a:pt x="410163" y="5069152"/>
                </a:lnTo>
                <a:lnTo>
                  <a:pt x="422335" y="5090848"/>
                </a:lnTo>
                <a:lnTo>
                  <a:pt x="495106" y="5048779"/>
                </a:lnTo>
                <a:lnTo>
                  <a:pt x="483727" y="5028406"/>
                </a:lnTo>
                <a:lnTo>
                  <a:pt x="473142" y="5008033"/>
                </a:lnTo>
                <a:lnTo>
                  <a:pt x="462293" y="4987131"/>
                </a:lnTo>
                <a:lnTo>
                  <a:pt x="451973" y="4966229"/>
                </a:lnTo>
                <a:lnTo>
                  <a:pt x="442182" y="4945327"/>
                </a:lnTo>
                <a:lnTo>
                  <a:pt x="432655" y="4923896"/>
                </a:lnTo>
                <a:lnTo>
                  <a:pt x="423129" y="4902464"/>
                </a:lnTo>
                <a:lnTo>
                  <a:pt x="414132" y="4881033"/>
                </a:lnTo>
                <a:lnTo>
                  <a:pt x="405664" y="4859337"/>
                </a:lnTo>
                <a:lnTo>
                  <a:pt x="397196" y="4837377"/>
                </a:lnTo>
                <a:lnTo>
                  <a:pt x="388993" y="4815152"/>
                </a:lnTo>
                <a:lnTo>
                  <a:pt x="381319" y="4793192"/>
                </a:lnTo>
                <a:lnTo>
                  <a:pt x="373909" y="4770437"/>
                </a:lnTo>
                <a:lnTo>
                  <a:pt x="367029" y="4748212"/>
                </a:lnTo>
                <a:lnTo>
                  <a:pt x="360149" y="4725458"/>
                </a:lnTo>
                <a:lnTo>
                  <a:pt x="353798" y="4702704"/>
                </a:lnTo>
                <a:lnTo>
                  <a:pt x="347977" y="4679950"/>
                </a:lnTo>
                <a:lnTo>
                  <a:pt x="341890" y="4656667"/>
                </a:lnTo>
                <a:lnTo>
                  <a:pt x="336598" y="4633383"/>
                </a:lnTo>
                <a:lnTo>
                  <a:pt x="331570" y="4610100"/>
                </a:lnTo>
                <a:lnTo>
                  <a:pt x="327072" y="4586817"/>
                </a:lnTo>
                <a:lnTo>
                  <a:pt x="322838" y="4563269"/>
                </a:lnTo>
                <a:lnTo>
                  <a:pt x="318604" y="4539456"/>
                </a:lnTo>
                <a:lnTo>
                  <a:pt x="315164" y="4515379"/>
                </a:lnTo>
                <a:lnTo>
                  <a:pt x="311988" y="4491566"/>
                </a:lnTo>
                <a:lnTo>
                  <a:pt x="309077" y="4467489"/>
                </a:lnTo>
                <a:lnTo>
                  <a:pt x="306431" y="4443412"/>
                </a:lnTo>
                <a:lnTo>
                  <a:pt x="304579" y="4419071"/>
                </a:lnTo>
                <a:lnTo>
                  <a:pt x="302726" y="4394729"/>
                </a:lnTo>
                <a:lnTo>
                  <a:pt x="301403" y="4370387"/>
                </a:lnTo>
                <a:lnTo>
                  <a:pt x="300080" y="4345781"/>
                </a:lnTo>
                <a:lnTo>
                  <a:pt x="299816" y="4320910"/>
                </a:lnTo>
                <a:lnTo>
                  <a:pt x="215931" y="4320910"/>
                </a:lnTo>
                <a:close/>
                <a:moveTo>
                  <a:pt x="4528406" y="4262317"/>
                </a:moveTo>
                <a:lnTo>
                  <a:pt x="4518614" y="4263375"/>
                </a:lnTo>
                <a:lnTo>
                  <a:pt x="4508558" y="4264433"/>
                </a:lnTo>
                <a:lnTo>
                  <a:pt x="4498501" y="4266285"/>
                </a:lnTo>
                <a:lnTo>
                  <a:pt x="4498501" y="4612593"/>
                </a:lnTo>
                <a:lnTo>
                  <a:pt x="4761027" y="4590106"/>
                </a:lnTo>
                <a:lnTo>
                  <a:pt x="4760763" y="4586137"/>
                </a:lnTo>
                <a:lnTo>
                  <a:pt x="4758910" y="4574497"/>
                </a:lnTo>
                <a:lnTo>
                  <a:pt x="4755734" y="4556242"/>
                </a:lnTo>
                <a:lnTo>
                  <a:pt x="4753617" y="4545131"/>
                </a:lnTo>
                <a:lnTo>
                  <a:pt x="4750971" y="4532696"/>
                </a:lnTo>
                <a:lnTo>
                  <a:pt x="4748324" y="4519468"/>
                </a:lnTo>
                <a:lnTo>
                  <a:pt x="4744355" y="4505447"/>
                </a:lnTo>
                <a:lnTo>
                  <a:pt x="4740650" y="4490631"/>
                </a:lnTo>
                <a:lnTo>
                  <a:pt x="4735886" y="4475022"/>
                </a:lnTo>
                <a:lnTo>
                  <a:pt x="4731123" y="4459413"/>
                </a:lnTo>
                <a:lnTo>
                  <a:pt x="4725300" y="4443011"/>
                </a:lnTo>
                <a:lnTo>
                  <a:pt x="4718949" y="4426608"/>
                </a:lnTo>
                <a:lnTo>
                  <a:pt x="4712598" y="4410470"/>
                </a:lnTo>
                <a:lnTo>
                  <a:pt x="4704923" y="4394067"/>
                </a:lnTo>
                <a:lnTo>
                  <a:pt x="4700953" y="4386130"/>
                </a:lnTo>
                <a:lnTo>
                  <a:pt x="4696719" y="4378458"/>
                </a:lnTo>
                <a:lnTo>
                  <a:pt x="4692485" y="4370521"/>
                </a:lnTo>
                <a:lnTo>
                  <a:pt x="4687986" y="4362585"/>
                </a:lnTo>
                <a:lnTo>
                  <a:pt x="4683222" y="4355177"/>
                </a:lnTo>
                <a:lnTo>
                  <a:pt x="4678194" y="4348034"/>
                </a:lnTo>
                <a:lnTo>
                  <a:pt x="4673166" y="4340626"/>
                </a:lnTo>
                <a:lnTo>
                  <a:pt x="4667873" y="4333748"/>
                </a:lnTo>
                <a:lnTo>
                  <a:pt x="4662580" y="4326869"/>
                </a:lnTo>
                <a:lnTo>
                  <a:pt x="4657023" y="4320255"/>
                </a:lnTo>
                <a:lnTo>
                  <a:pt x="4650936" y="4314170"/>
                </a:lnTo>
                <a:lnTo>
                  <a:pt x="4645114" y="4308085"/>
                </a:lnTo>
                <a:lnTo>
                  <a:pt x="4638762" y="4302530"/>
                </a:lnTo>
                <a:lnTo>
                  <a:pt x="4632411" y="4296709"/>
                </a:lnTo>
                <a:lnTo>
                  <a:pt x="4625795" y="4291947"/>
                </a:lnTo>
                <a:lnTo>
                  <a:pt x="4618914" y="4287185"/>
                </a:lnTo>
                <a:lnTo>
                  <a:pt x="4611769" y="4282688"/>
                </a:lnTo>
                <a:lnTo>
                  <a:pt x="4604623" y="4278719"/>
                </a:lnTo>
                <a:lnTo>
                  <a:pt x="4596949" y="4275015"/>
                </a:lnTo>
                <a:lnTo>
                  <a:pt x="4589274" y="4271841"/>
                </a:lnTo>
                <a:lnTo>
                  <a:pt x="4581335" y="4268931"/>
                </a:lnTo>
                <a:lnTo>
                  <a:pt x="4572866" y="4266814"/>
                </a:lnTo>
                <a:lnTo>
                  <a:pt x="4564397" y="4264962"/>
                </a:lnTo>
                <a:lnTo>
                  <a:pt x="4555929" y="4263375"/>
                </a:lnTo>
                <a:lnTo>
                  <a:pt x="4546931" y="4262581"/>
                </a:lnTo>
                <a:lnTo>
                  <a:pt x="4537668" y="4262317"/>
                </a:lnTo>
                <a:lnTo>
                  <a:pt x="4528406" y="4262317"/>
                </a:lnTo>
                <a:close/>
                <a:moveTo>
                  <a:pt x="3402513" y="4120777"/>
                </a:moveTo>
                <a:lnTo>
                  <a:pt x="3404879" y="4144962"/>
                </a:lnTo>
                <a:lnTo>
                  <a:pt x="3406996" y="4169304"/>
                </a:lnTo>
                <a:lnTo>
                  <a:pt x="3408848" y="4193646"/>
                </a:lnTo>
                <a:lnTo>
                  <a:pt x="3409907" y="4218252"/>
                </a:lnTo>
                <a:lnTo>
                  <a:pt x="3411230" y="4242594"/>
                </a:lnTo>
                <a:lnTo>
                  <a:pt x="3412024" y="4267464"/>
                </a:lnTo>
                <a:lnTo>
                  <a:pt x="3495644" y="4267464"/>
                </a:lnTo>
                <a:lnTo>
                  <a:pt x="3495115" y="4241006"/>
                </a:lnTo>
                <a:lnTo>
                  <a:pt x="3494056" y="4215341"/>
                </a:lnTo>
                <a:lnTo>
                  <a:pt x="3492469" y="4189148"/>
                </a:lnTo>
                <a:lnTo>
                  <a:pt x="3490616" y="4163483"/>
                </a:lnTo>
                <a:lnTo>
                  <a:pt x="3488499" y="4137819"/>
                </a:lnTo>
                <a:lnTo>
                  <a:pt x="3486742" y="4120777"/>
                </a:lnTo>
                <a:lnTo>
                  <a:pt x="3402513" y="4120777"/>
                </a:lnTo>
                <a:close/>
                <a:moveTo>
                  <a:pt x="2209554" y="4120777"/>
                </a:moveTo>
                <a:lnTo>
                  <a:pt x="2168570" y="4144433"/>
                </a:lnTo>
                <a:lnTo>
                  <a:pt x="2175185" y="4158721"/>
                </a:lnTo>
                <a:lnTo>
                  <a:pt x="2181007" y="4173273"/>
                </a:lnTo>
                <a:lnTo>
                  <a:pt x="2186034" y="4188354"/>
                </a:lnTo>
                <a:lnTo>
                  <a:pt x="2190533" y="4203700"/>
                </a:lnTo>
                <a:lnTo>
                  <a:pt x="2194503" y="4219046"/>
                </a:lnTo>
                <a:lnTo>
                  <a:pt x="2196090" y="4226983"/>
                </a:lnTo>
                <a:lnTo>
                  <a:pt x="2197413" y="4234656"/>
                </a:lnTo>
                <a:lnTo>
                  <a:pt x="2199001" y="4242858"/>
                </a:lnTo>
                <a:lnTo>
                  <a:pt x="2199795" y="4251060"/>
                </a:lnTo>
                <a:lnTo>
                  <a:pt x="2200853" y="4258998"/>
                </a:lnTo>
                <a:lnTo>
                  <a:pt x="2201383" y="4266935"/>
                </a:lnTo>
                <a:lnTo>
                  <a:pt x="3358041" y="4267464"/>
                </a:lnTo>
                <a:lnTo>
                  <a:pt x="3357247" y="4243652"/>
                </a:lnTo>
                <a:lnTo>
                  <a:pt x="3356453" y="4219575"/>
                </a:lnTo>
                <a:lnTo>
                  <a:pt x="3355130" y="4196291"/>
                </a:lnTo>
                <a:lnTo>
                  <a:pt x="3353278" y="4172744"/>
                </a:lnTo>
                <a:lnTo>
                  <a:pt x="3351426" y="4149460"/>
                </a:lnTo>
                <a:lnTo>
                  <a:pt x="3348779" y="4126177"/>
                </a:lnTo>
                <a:lnTo>
                  <a:pt x="3348166" y="4120777"/>
                </a:lnTo>
                <a:lnTo>
                  <a:pt x="2209554" y="4120777"/>
                </a:lnTo>
                <a:close/>
                <a:moveTo>
                  <a:pt x="3170160" y="3566319"/>
                </a:moveTo>
                <a:lnTo>
                  <a:pt x="2821912" y="3767326"/>
                </a:lnTo>
                <a:lnTo>
                  <a:pt x="3262943" y="3767326"/>
                </a:lnTo>
                <a:lnTo>
                  <a:pt x="3255897" y="3749146"/>
                </a:lnTo>
                <a:lnTo>
                  <a:pt x="3247430" y="3728244"/>
                </a:lnTo>
                <a:lnTo>
                  <a:pt x="3238962" y="3707077"/>
                </a:lnTo>
                <a:lnTo>
                  <a:pt x="3229965" y="3686704"/>
                </a:lnTo>
                <a:lnTo>
                  <a:pt x="3220967" y="3666066"/>
                </a:lnTo>
                <a:lnTo>
                  <a:pt x="3211176" y="3645958"/>
                </a:lnTo>
                <a:lnTo>
                  <a:pt x="3201385" y="3625850"/>
                </a:lnTo>
                <a:lnTo>
                  <a:pt x="3191330" y="3605741"/>
                </a:lnTo>
                <a:lnTo>
                  <a:pt x="3180745" y="3586162"/>
                </a:lnTo>
                <a:lnTo>
                  <a:pt x="3170160" y="3566319"/>
                </a:lnTo>
                <a:close/>
                <a:moveTo>
                  <a:pt x="541415" y="3566319"/>
                </a:moveTo>
                <a:lnTo>
                  <a:pt x="530830" y="3586162"/>
                </a:lnTo>
                <a:lnTo>
                  <a:pt x="520510" y="3605741"/>
                </a:lnTo>
                <a:lnTo>
                  <a:pt x="509925" y="3625850"/>
                </a:lnTo>
                <a:lnTo>
                  <a:pt x="500398" y="3645958"/>
                </a:lnTo>
                <a:lnTo>
                  <a:pt x="490607" y="3666066"/>
                </a:lnTo>
                <a:lnTo>
                  <a:pt x="481610" y="3686704"/>
                </a:lnTo>
                <a:lnTo>
                  <a:pt x="472349" y="3707077"/>
                </a:lnTo>
                <a:lnTo>
                  <a:pt x="463881" y="3728244"/>
                </a:lnTo>
                <a:lnTo>
                  <a:pt x="455413" y="3749146"/>
                </a:lnTo>
                <a:lnTo>
                  <a:pt x="447210" y="3770312"/>
                </a:lnTo>
                <a:lnTo>
                  <a:pt x="439800" y="3791479"/>
                </a:lnTo>
                <a:lnTo>
                  <a:pt x="432126" y="3812910"/>
                </a:lnTo>
                <a:lnTo>
                  <a:pt x="424981" y="3834077"/>
                </a:lnTo>
                <a:lnTo>
                  <a:pt x="418366" y="3855773"/>
                </a:lnTo>
                <a:lnTo>
                  <a:pt x="411750" y="3877733"/>
                </a:lnTo>
                <a:lnTo>
                  <a:pt x="405664" y="3899694"/>
                </a:lnTo>
                <a:lnTo>
                  <a:pt x="399842" y="3921654"/>
                </a:lnTo>
                <a:lnTo>
                  <a:pt x="394285" y="3943879"/>
                </a:lnTo>
                <a:lnTo>
                  <a:pt x="389258" y="3966633"/>
                </a:lnTo>
                <a:lnTo>
                  <a:pt x="384230" y="3988858"/>
                </a:lnTo>
                <a:lnTo>
                  <a:pt x="379996" y="4011348"/>
                </a:lnTo>
                <a:lnTo>
                  <a:pt x="375762" y="4034366"/>
                </a:lnTo>
                <a:lnTo>
                  <a:pt x="372057" y="4056856"/>
                </a:lnTo>
                <a:lnTo>
                  <a:pt x="368617" y="4079875"/>
                </a:lnTo>
                <a:lnTo>
                  <a:pt x="365442" y="4102894"/>
                </a:lnTo>
                <a:lnTo>
                  <a:pt x="362531" y="4126177"/>
                </a:lnTo>
                <a:lnTo>
                  <a:pt x="360149" y="4149460"/>
                </a:lnTo>
                <a:lnTo>
                  <a:pt x="358297" y="4172744"/>
                </a:lnTo>
                <a:lnTo>
                  <a:pt x="356444" y="4196291"/>
                </a:lnTo>
                <a:lnTo>
                  <a:pt x="355121" y="4219575"/>
                </a:lnTo>
                <a:lnTo>
                  <a:pt x="354063" y="4243652"/>
                </a:lnTo>
                <a:lnTo>
                  <a:pt x="353534" y="4267464"/>
                </a:lnTo>
                <a:lnTo>
                  <a:pt x="1509928" y="4266935"/>
                </a:lnTo>
                <a:lnTo>
                  <a:pt x="1510722" y="4258998"/>
                </a:lnTo>
                <a:lnTo>
                  <a:pt x="1511515" y="4251060"/>
                </a:lnTo>
                <a:lnTo>
                  <a:pt x="1512839" y="4242858"/>
                </a:lnTo>
                <a:lnTo>
                  <a:pt x="1514162" y="4234656"/>
                </a:lnTo>
                <a:lnTo>
                  <a:pt x="1515485" y="4226983"/>
                </a:lnTo>
                <a:lnTo>
                  <a:pt x="1517072" y="4219046"/>
                </a:lnTo>
                <a:lnTo>
                  <a:pt x="1521042" y="4203700"/>
                </a:lnTo>
                <a:lnTo>
                  <a:pt x="1525540" y="4188354"/>
                </a:lnTo>
                <a:lnTo>
                  <a:pt x="1530568" y="4173273"/>
                </a:lnTo>
                <a:lnTo>
                  <a:pt x="1536390" y="4158721"/>
                </a:lnTo>
                <a:lnTo>
                  <a:pt x="1543005" y="4144433"/>
                </a:lnTo>
                <a:lnTo>
                  <a:pt x="541415" y="3566319"/>
                </a:lnTo>
                <a:close/>
                <a:moveTo>
                  <a:pt x="3289240" y="3497527"/>
                </a:moveTo>
                <a:lnTo>
                  <a:pt x="3216733" y="3539331"/>
                </a:lnTo>
                <a:lnTo>
                  <a:pt x="3227848" y="3559704"/>
                </a:lnTo>
                <a:lnTo>
                  <a:pt x="3238697" y="3580341"/>
                </a:lnTo>
                <a:lnTo>
                  <a:pt x="3249017" y="3601244"/>
                </a:lnTo>
                <a:lnTo>
                  <a:pt x="3259337" y="3622146"/>
                </a:lnTo>
                <a:lnTo>
                  <a:pt x="3269393" y="3643312"/>
                </a:lnTo>
                <a:lnTo>
                  <a:pt x="3278919" y="3664479"/>
                </a:lnTo>
                <a:lnTo>
                  <a:pt x="3288446" y="3685910"/>
                </a:lnTo>
                <a:lnTo>
                  <a:pt x="3297443" y="3707606"/>
                </a:lnTo>
                <a:lnTo>
                  <a:pt x="3305911" y="3729037"/>
                </a:lnTo>
                <a:lnTo>
                  <a:pt x="3314379" y="3750998"/>
                </a:lnTo>
                <a:lnTo>
                  <a:pt x="3320478" y="3767326"/>
                </a:lnTo>
                <a:lnTo>
                  <a:pt x="3409167" y="3767326"/>
                </a:lnTo>
                <a:lnTo>
                  <a:pt x="3401174" y="3744383"/>
                </a:lnTo>
                <a:lnTo>
                  <a:pt x="3392706" y="3721364"/>
                </a:lnTo>
                <a:lnTo>
                  <a:pt x="3383974" y="3698081"/>
                </a:lnTo>
                <a:lnTo>
                  <a:pt x="3374977" y="3675062"/>
                </a:lnTo>
                <a:lnTo>
                  <a:pt x="3365186" y="3652308"/>
                </a:lnTo>
                <a:lnTo>
                  <a:pt x="3355395" y="3629819"/>
                </a:lnTo>
                <a:lnTo>
                  <a:pt x="3345075" y="3607064"/>
                </a:lnTo>
                <a:lnTo>
                  <a:pt x="3334754" y="3584839"/>
                </a:lnTo>
                <a:lnTo>
                  <a:pt x="3323640" y="3562614"/>
                </a:lnTo>
                <a:lnTo>
                  <a:pt x="3312791" y="3540654"/>
                </a:lnTo>
                <a:lnTo>
                  <a:pt x="3301148" y="3518958"/>
                </a:lnTo>
                <a:lnTo>
                  <a:pt x="3289240" y="3497527"/>
                </a:lnTo>
                <a:close/>
                <a:moveTo>
                  <a:pt x="422335" y="3497527"/>
                </a:moveTo>
                <a:lnTo>
                  <a:pt x="410163" y="3518958"/>
                </a:lnTo>
                <a:lnTo>
                  <a:pt x="399048" y="3540654"/>
                </a:lnTo>
                <a:lnTo>
                  <a:pt x="387670" y="3562614"/>
                </a:lnTo>
                <a:lnTo>
                  <a:pt x="376820" y="3584839"/>
                </a:lnTo>
                <a:lnTo>
                  <a:pt x="366500" y="3607064"/>
                </a:lnTo>
                <a:lnTo>
                  <a:pt x="355915" y="3629819"/>
                </a:lnTo>
                <a:lnTo>
                  <a:pt x="346389" y="3652308"/>
                </a:lnTo>
                <a:lnTo>
                  <a:pt x="336598" y="3675062"/>
                </a:lnTo>
                <a:lnTo>
                  <a:pt x="327601" y="3698081"/>
                </a:lnTo>
                <a:lnTo>
                  <a:pt x="318604" y="3721364"/>
                </a:lnTo>
                <a:lnTo>
                  <a:pt x="310136" y="3744383"/>
                </a:lnTo>
                <a:lnTo>
                  <a:pt x="302197" y="3767931"/>
                </a:lnTo>
                <a:lnTo>
                  <a:pt x="294259" y="3791479"/>
                </a:lnTo>
                <a:lnTo>
                  <a:pt x="286585" y="3815291"/>
                </a:lnTo>
                <a:lnTo>
                  <a:pt x="279440" y="3839633"/>
                </a:lnTo>
                <a:lnTo>
                  <a:pt x="272824" y="3863710"/>
                </a:lnTo>
                <a:lnTo>
                  <a:pt x="266209" y="3887787"/>
                </a:lnTo>
                <a:lnTo>
                  <a:pt x="260387" y="3912394"/>
                </a:lnTo>
                <a:lnTo>
                  <a:pt x="254830" y="3936735"/>
                </a:lnTo>
                <a:lnTo>
                  <a:pt x="249273" y="3961606"/>
                </a:lnTo>
                <a:lnTo>
                  <a:pt x="244245" y="3986212"/>
                </a:lnTo>
                <a:lnTo>
                  <a:pt x="240011" y="4011083"/>
                </a:lnTo>
                <a:lnTo>
                  <a:pt x="235777" y="4036219"/>
                </a:lnTo>
                <a:lnTo>
                  <a:pt x="232073" y="4061619"/>
                </a:lnTo>
                <a:lnTo>
                  <a:pt x="228633" y="4086754"/>
                </a:lnTo>
                <a:lnTo>
                  <a:pt x="225457" y="4112154"/>
                </a:lnTo>
                <a:lnTo>
                  <a:pt x="223075" y="4137819"/>
                </a:lnTo>
                <a:lnTo>
                  <a:pt x="220958" y="4163483"/>
                </a:lnTo>
                <a:lnTo>
                  <a:pt x="218842" y="4189148"/>
                </a:lnTo>
                <a:lnTo>
                  <a:pt x="217254" y="4215341"/>
                </a:lnTo>
                <a:lnTo>
                  <a:pt x="216460" y="4241006"/>
                </a:lnTo>
                <a:lnTo>
                  <a:pt x="215931" y="4267464"/>
                </a:lnTo>
                <a:lnTo>
                  <a:pt x="299816" y="4267464"/>
                </a:lnTo>
                <a:lnTo>
                  <a:pt x="300080" y="4242594"/>
                </a:lnTo>
                <a:lnTo>
                  <a:pt x="301403" y="4218252"/>
                </a:lnTo>
                <a:lnTo>
                  <a:pt x="302726" y="4193646"/>
                </a:lnTo>
                <a:lnTo>
                  <a:pt x="304579" y="4169304"/>
                </a:lnTo>
                <a:lnTo>
                  <a:pt x="306431" y="4144962"/>
                </a:lnTo>
                <a:lnTo>
                  <a:pt x="309077" y="4120621"/>
                </a:lnTo>
                <a:lnTo>
                  <a:pt x="311724" y="4096808"/>
                </a:lnTo>
                <a:lnTo>
                  <a:pt x="315164" y="4072466"/>
                </a:lnTo>
                <a:lnTo>
                  <a:pt x="318604" y="4049183"/>
                </a:lnTo>
                <a:lnTo>
                  <a:pt x="322838" y="4025106"/>
                </a:lnTo>
                <a:lnTo>
                  <a:pt x="327072" y="4001823"/>
                </a:lnTo>
                <a:lnTo>
                  <a:pt x="331570" y="3978275"/>
                </a:lnTo>
                <a:lnTo>
                  <a:pt x="336598" y="3954991"/>
                </a:lnTo>
                <a:lnTo>
                  <a:pt x="341890" y="3931708"/>
                </a:lnTo>
                <a:lnTo>
                  <a:pt x="347977" y="3908425"/>
                </a:lnTo>
                <a:lnTo>
                  <a:pt x="353798" y="3885671"/>
                </a:lnTo>
                <a:lnTo>
                  <a:pt x="360149" y="3862652"/>
                </a:lnTo>
                <a:lnTo>
                  <a:pt x="367029" y="3840162"/>
                </a:lnTo>
                <a:lnTo>
                  <a:pt x="373909" y="3817673"/>
                </a:lnTo>
                <a:lnTo>
                  <a:pt x="381319" y="3795183"/>
                </a:lnTo>
                <a:lnTo>
                  <a:pt x="388993" y="3772958"/>
                </a:lnTo>
                <a:lnTo>
                  <a:pt x="397196" y="3750998"/>
                </a:lnTo>
                <a:lnTo>
                  <a:pt x="405664" y="3729037"/>
                </a:lnTo>
                <a:lnTo>
                  <a:pt x="414132" y="3707606"/>
                </a:lnTo>
                <a:lnTo>
                  <a:pt x="423129" y="3685910"/>
                </a:lnTo>
                <a:lnTo>
                  <a:pt x="432655" y="3664479"/>
                </a:lnTo>
                <a:lnTo>
                  <a:pt x="441917" y="3643312"/>
                </a:lnTo>
                <a:lnTo>
                  <a:pt x="451973" y="3622146"/>
                </a:lnTo>
                <a:lnTo>
                  <a:pt x="462293" y="3601244"/>
                </a:lnTo>
                <a:lnTo>
                  <a:pt x="472613" y="3580341"/>
                </a:lnTo>
                <a:lnTo>
                  <a:pt x="483727" y="3559704"/>
                </a:lnTo>
                <a:lnTo>
                  <a:pt x="495106" y="3539331"/>
                </a:lnTo>
                <a:lnTo>
                  <a:pt x="422335" y="3497527"/>
                </a:lnTo>
                <a:close/>
                <a:moveTo>
                  <a:pt x="3290825" y="3118626"/>
                </a:moveTo>
                <a:lnTo>
                  <a:pt x="3301412" y="3131608"/>
                </a:lnTo>
                <a:lnTo>
                  <a:pt x="3315173" y="3149071"/>
                </a:lnTo>
                <a:lnTo>
                  <a:pt x="3329197" y="3166798"/>
                </a:lnTo>
                <a:lnTo>
                  <a:pt x="3342693" y="3184260"/>
                </a:lnTo>
                <a:lnTo>
                  <a:pt x="3355660" y="3202517"/>
                </a:lnTo>
                <a:lnTo>
                  <a:pt x="3368891" y="3220244"/>
                </a:lnTo>
                <a:lnTo>
                  <a:pt x="3381592" y="3238764"/>
                </a:lnTo>
                <a:lnTo>
                  <a:pt x="3394294" y="3257021"/>
                </a:lnTo>
                <a:lnTo>
                  <a:pt x="3406467" y="3275806"/>
                </a:lnTo>
                <a:lnTo>
                  <a:pt x="3418904" y="3294592"/>
                </a:lnTo>
                <a:lnTo>
                  <a:pt x="3430812" y="3313642"/>
                </a:lnTo>
                <a:lnTo>
                  <a:pt x="3442720" y="3332692"/>
                </a:lnTo>
                <a:lnTo>
                  <a:pt x="3453834" y="3351742"/>
                </a:lnTo>
                <a:lnTo>
                  <a:pt x="3465477" y="3370792"/>
                </a:lnTo>
                <a:lnTo>
                  <a:pt x="3476591" y="3390635"/>
                </a:lnTo>
                <a:lnTo>
                  <a:pt x="3487176" y="3410214"/>
                </a:lnTo>
                <a:lnTo>
                  <a:pt x="3497761" y="3429794"/>
                </a:lnTo>
                <a:lnTo>
                  <a:pt x="3508081" y="3449902"/>
                </a:lnTo>
                <a:lnTo>
                  <a:pt x="3518666" y="3470010"/>
                </a:lnTo>
                <a:lnTo>
                  <a:pt x="3528192" y="3490119"/>
                </a:lnTo>
                <a:lnTo>
                  <a:pt x="3537983" y="3510491"/>
                </a:lnTo>
                <a:lnTo>
                  <a:pt x="3547510" y="3531129"/>
                </a:lnTo>
                <a:lnTo>
                  <a:pt x="3556507" y="3551502"/>
                </a:lnTo>
                <a:lnTo>
                  <a:pt x="3565504" y="3572404"/>
                </a:lnTo>
                <a:lnTo>
                  <a:pt x="3574501" y="3593306"/>
                </a:lnTo>
                <a:lnTo>
                  <a:pt x="3582440" y="3614208"/>
                </a:lnTo>
                <a:lnTo>
                  <a:pt x="3590908" y="3635375"/>
                </a:lnTo>
                <a:lnTo>
                  <a:pt x="3598846" y="3656541"/>
                </a:lnTo>
                <a:lnTo>
                  <a:pt x="3606520" y="3677973"/>
                </a:lnTo>
                <a:lnTo>
                  <a:pt x="3613930" y="3699669"/>
                </a:lnTo>
                <a:lnTo>
                  <a:pt x="3621074" y="3721100"/>
                </a:lnTo>
                <a:lnTo>
                  <a:pt x="3627955" y="3743060"/>
                </a:lnTo>
                <a:lnTo>
                  <a:pt x="3634570" y="3764491"/>
                </a:lnTo>
                <a:lnTo>
                  <a:pt x="3635424" y="3767326"/>
                </a:lnTo>
                <a:lnTo>
                  <a:pt x="3670168" y="3767326"/>
                </a:lnTo>
                <a:lnTo>
                  <a:pt x="3670168" y="3118626"/>
                </a:lnTo>
                <a:lnTo>
                  <a:pt x="3290825" y="3118626"/>
                </a:lnTo>
                <a:close/>
                <a:moveTo>
                  <a:pt x="2875012" y="3118626"/>
                </a:moveTo>
                <a:lnTo>
                  <a:pt x="2886751" y="3128962"/>
                </a:lnTo>
                <a:lnTo>
                  <a:pt x="2904481" y="3144837"/>
                </a:lnTo>
                <a:lnTo>
                  <a:pt x="2921946" y="3160977"/>
                </a:lnTo>
                <a:lnTo>
                  <a:pt x="2938881" y="3177381"/>
                </a:lnTo>
                <a:lnTo>
                  <a:pt x="2955817" y="3194050"/>
                </a:lnTo>
                <a:lnTo>
                  <a:pt x="2972488" y="3210983"/>
                </a:lnTo>
                <a:lnTo>
                  <a:pt x="2989159" y="3228181"/>
                </a:lnTo>
                <a:lnTo>
                  <a:pt x="3005037" y="3245379"/>
                </a:lnTo>
                <a:lnTo>
                  <a:pt x="3021179" y="3263106"/>
                </a:lnTo>
                <a:lnTo>
                  <a:pt x="3036791" y="3281098"/>
                </a:lnTo>
                <a:lnTo>
                  <a:pt x="3051875" y="3299089"/>
                </a:lnTo>
                <a:lnTo>
                  <a:pt x="3066958" y="3317610"/>
                </a:lnTo>
                <a:lnTo>
                  <a:pt x="3082041" y="3336131"/>
                </a:lnTo>
                <a:lnTo>
                  <a:pt x="3096331" y="3354917"/>
                </a:lnTo>
                <a:lnTo>
                  <a:pt x="3110356" y="3373967"/>
                </a:lnTo>
                <a:lnTo>
                  <a:pt x="3124645" y="3393281"/>
                </a:lnTo>
                <a:lnTo>
                  <a:pt x="3138141" y="3412596"/>
                </a:lnTo>
                <a:lnTo>
                  <a:pt x="3151637" y="3432439"/>
                </a:lnTo>
                <a:lnTo>
                  <a:pt x="3164603" y="3452548"/>
                </a:lnTo>
                <a:lnTo>
                  <a:pt x="3177305" y="3472656"/>
                </a:lnTo>
                <a:lnTo>
                  <a:pt x="3189742" y="3493029"/>
                </a:lnTo>
                <a:lnTo>
                  <a:pt x="3262513" y="3450960"/>
                </a:lnTo>
                <a:lnTo>
                  <a:pt x="3249547" y="3429529"/>
                </a:lnTo>
                <a:lnTo>
                  <a:pt x="3236051" y="3408362"/>
                </a:lnTo>
                <a:lnTo>
                  <a:pt x="3222026" y="3386931"/>
                </a:lnTo>
                <a:lnTo>
                  <a:pt x="3208001" y="3366294"/>
                </a:lnTo>
                <a:lnTo>
                  <a:pt x="3193711" y="3345392"/>
                </a:lnTo>
                <a:lnTo>
                  <a:pt x="3178893" y="3325019"/>
                </a:lnTo>
                <a:lnTo>
                  <a:pt x="3163809" y="3305175"/>
                </a:lnTo>
                <a:lnTo>
                  <a:pt x="3148461" y="3285067"/>
                </a:lnTo>
                <a:lnTo>
                  <a:pt x="3132849" y="3265487"/>
                </a:lnTo>
                <a:lnTo>
                  <a:pt x="3116707" y="3246173"/>
                </a:lnTo>
                <a:lnTo>
                  <a:pt x="3100300" y="3226594"/>
                </a:lnTo>
                <a:lnTo>
                  <a:pt x="3084158" y="3207808"/>
                </a:lnTo>
                <a:lnTo>
                  <a:pt x="3067223" y="3189287"/>
                </a:lnTo>
                <a:lnTo>
                  <a:pt x="3050287" y="3170767"/>
                </a:lnTo>
                <a:lnTo>
                  <a:pt x="3033086" y="3152510"/>
                </a:lnTo>
                <a:lnTo>
                  <a:pt x="3015092" y="3134783"/>
                </a:lnTo>
                <a:lnTo>
                  <a:pt x="2998692" y="3118626"/>
                </a:lnTo>
                <a:lnTo>
                  <a:pt x="2875012" y="3118626"/>
                </a:lnTo>
                <a:close/>
                <a:moveTo>
                  <a:pt x="2565709" y="3118626"/>
                </a:moveTo>
                <a:lnTo>
                  <a:pt x="2191076" y="3767326"/>
                </a:lnTo>
                <a:lnTo>
                  <a:pt x="2714966" y="3767326"/>
                </a:lnTo>
                <a:lnTo>
                  <a:pt x="3143433" y="3520016"/>
                </a:lnTo>
                <a:lnTo>
                  <a:pt x="3131261" y="3500173"/>
                </a:lnTo>
                <a:lnTo>
                  <a:pt x="3118824" y="3480594"/>
                </a:lnTo>
                <a:lnTo>
                  <a:pt x="3106387" y="3461544"/>
                </a:lnTo>
                <a:lnTo>
                  <a:pt x="3093420" y="3442758"/>
                </a:lnTo>
                <a:lnTo>
                  <a:pt x="3080454" y="3423973"/>
                </a:lnTo>
                <a:lnTo>
                  <a:pt x="3066958" y="3405452"/>
                </a:lnTo>
                <a:lnTo>
                  <a:pt x="3052933" y="3386931"/>
                </a:lnTo>
                <a:lnTo>
                  <a:pt x="3039173" y="3368939"/>
                </a:lnTo>
                <a:lnTo>
                  <a:pt x="3024883" y="3350948"/>
                </a:lnTo>
                <a:lnTo>
                  <a:pt x="3010329" y="3333221"/>
                </a:lnTo>
                <a:lnTo>
                  <a:pt x="2995775" y="3315758"/>
                </a:lnTo>
                <a:lnTo>
                  <a:pt x="2980692" y="3298560"/>
                </a:lnTo>
                <a:lnTo>
                  <a:pt x="2965343" y="3281627"/>
                </a:lnTo>
                <a:lnTo>
                  <a:pt x="2949731" y="3264958"/>
                </a:lnTo>
                <a:lnTo>
                  <a:pt x="2933854" y="3248289"/>
                </a:lnTo>
                <a:lnTo>
                  <a:pt x="2917976" y="3231885"/>
                </a:lnTo>
                <a:lnTo>
                  <a:pt x="2901570" y="3216010"/>
                </a:lnTo>
                <a:lnTo>
                  <a:pt x="2885163" y="3200400"/>
                </a:lnTo>
                <a:lnTo>
                  <a:pt x="2868228" y="3184525"/>
                </a:lnTo>
                <a:lnTo>
                  <a:pt x="2851292" y="3169179"/>
                </a:lnTo>
                <a:lnTo>
                  <a:pt x="2834091" y="3154362"/>
                </a:lnTo>
                <a:lnTo>
                  <a:pt x="2816626" y="3139546"/>
                </a:lnTo>
                <a:lnTo>
                  <a:pt x="2798897" y="3124994"/>
                </a:lnTo>
                <a:lnTo>
                  <a:pt x="2790847" y="3118626"/>
                </a:lnTo>
                <a:lnTo>
                  <a:pt x="2565709" y="3118626"/>
                </a:lnTo>
                <a:close/>
                <a:moveTo>
                  <a:pt x="1937815" y="3118626"/>
                </a:moveTo>
                <a:lnTo>
                  <a:pt x="1937815" y="3767326"/>
                </a:lnTo>
                <a:lnTo>
                  <a:pt x="2128772" y="3767326"/>
                </a:lnTo>
                <a:lnTo>
                  <a:pt x="2503306" y="3118626"/>
                </a:lnTo>
                <a:lnTo>
                  <a:pt x="1937815" y="3118626"/>
                </a:lnTo>
                <a:close/>
                <a:moveTo>
                  <a:pt x="1081242" y="3006725"/>
                </a:moveTo>
                <a:lnTo>
                  <a:pt x="1061924" y="3018631"/>
                </a:lnTo>
                <a:lnTo>
                  <a:pt x="1042342" y="3030802"/>
                </a:lnTo>
                <a:lnTo>
                  <a:pt x="1023290" y="3043767"/>
                </a:lnTo>
                <a:lnTo>
                  <a:pt x="1003972" y="3056731"/>
                </a:lnTo>
                <a:lnTo>
                  <a:pt x="985713" y="3069696"/>
                </a:lnTo>
                <a:lnTo>
                  <a:pt x="966661" y="3082925"/>
                </a:lnTo>
                <a:lnTo>
                  <a:pt x="948666" y="3096683"/>
                </a:lnTo>
                <a:lnTo>
                  <a:pt x="930408" y="3110971"/>
                </a:lnTo>
                <a:lnTo>
                  <a:pt x="912413" y="3124994"/>
                </a:lnTo>
                <a:lnTo>
                  <a:pt x="894948" y="3139546"/>
                </a:lnTo>
                <a:lnTo>
                  <a:pt x="877483" y="3154362"/>
                </a:lnTo>
                <a:lnTo>
                  <a:pt x="860018" y="3169179"/>
                </a:lnTo>
                <a:lnTo>
                  <a:pt x="843083" y="3184525"/>
                </a:lnTo>
                <a:lnTo>
                  <a:pt x="826676" y="3200400"/>
                </a:lnTo>
                <a:lnTo>
                  <a:pt x="810005" y="3216010"/>
                </a:lnTo>
                <a:lnTo>
                  <a:pt x="793599" y="3231885"/>
                </a:lnTo>
                <a:lnTo>
                  <a:pt x="777721" y="3248289"/>
                </a:lnTo>
                <a:lnTo>
                  <a:pt x="761579" y="3264958"/>
                </a:lnTo>
                <a:lnTo>
                  <a:pt x="746231" y="3281627"/>
                </a:lnTo>
                <a:lnTo>
                  <a:pt x="730883" y="3298560"/>
                </a:lnTo>
                <a:lnTo>
                  <a:pt x="715800" y="3315758"/>
                </a:lnTo>
                <a:lnTo>
                  <a:pt x="700981" y="3333221"/>
                </a:lnTo>
                <a:lnTo>
                  <a:pt x="686692" y="3350948"/>
                </a:lnTo>
                <a:lnTo>
                  <a:pt x="672137" y="3368939"/>
                </a:lnTo>
                <a:lnTo>
                  <a:pt x="658377" y="3386931"/>
                </a:lnTo>
                <a:lnTo>
                  <a:pt x="644617" y="3405452"/>
                </a:lnTo>
                <a:lnTo>
                  <a:pt x="631121" y="3423973"/>
                </a:lnTo>
                <a:lnTo>
                  <a:pt x="617890" y="3442758"/>
                </a:lnTo>
                <a:lnTo>
                  <a:pt x="605188" y="3461544"/>
                </a:lnTo>
                <a:lnTo>
                  <a:pt x="592487" y="3480594"/>
                </a:lnTo>
                <a:lnTo>
                  <a:pt x="580314" y="3500173"/>
                </a:lnTo>
                <a:lnTo>
                  <a:pt x="568406" y="3520016"/>
                </a:lnTo>
                <a:lnTo>
                  <a:pt x="1569732" y="4098131"/>
                </a:lnTo>
                <a:lnTo>
                  <a:pt x="1578994" y="4084902"/>
                </a:lnTo>
                <a:lnTo>
                  <a:pt x="1588785" y="4072202"/>
                </a:lnTo>
                <a:lnTo>
                  <a:pt x="1599370" y="4060296"/>
                </a:lnTo>
                <a:lnTo>
                  <a:pt x="1610484" y="4048654"/>
                </a:lnTo>
                <a:lnTo>
                  <a:pt x="1622127" y="4037806"/>
                </a:lnTo>
                <a:lnTo>
                  <a:pt x="1634035" y="4027223"/>
                </a:lnTo>
                <a:lnTo>
                  <a:pt x="1646472" y="4017433"/>
                </a:lnTo>
                <a:lnTo>
                  <a:pt x="1659439" y="4007908"/>
                </a:lnTo>
                <a:lnTo>
                  <a:pt x="1081242" y="3006725"/>
                </a:lnTo>
                <a:close/>
                <a:moveTo>
                  <a:pt x="1012440" y="2887662"/>
                </a:moveTo>
                <a:lnTo>
                  <a:pt x="991006" y="2900627"/>
                </a:lnTo>
                <a:lnTo>
                  <a:pt x="969572" y="2914121"/>
                </a:lnTo>
                <a:lnTo>
                  <a:pt x="948666" y="2928144"/>
                </a:lnTo>
                <a:lnTo>
                  <a:pt x="927761" y="2942167"/>
                </a:lnTo>
                <a:lnTo>
                  <a:pt x="907121" y="2956454"/>
                </a:lnTo>
                <a:lnTo>
                  <a:pt x="886745" y="2971271"/>
                </a:lnTo>
                <a:lnTo>
                  <a:pt x="866634" y="2986352"/>
                </a:lnTo>
                <a:lnTo>
                  <a:pt x="846523" y="3001698"/>
                </a:lnTo>
                <a:lnTo>
                  <a:pt x="826941" y="3017044"/>
                </a:lnTo>
                <a:lnTo>
                  <a:pt x="807359" y="3033183"/>
                </a:lnTo>
                <a:lnTo>
                  <a:pt x="788306" y="3049323"/>
                </a:lnTo>
                <a:lnTo>
                  <a:pt x="769518" y="3065992"/>
                </a:lnTo>
                <a:lnTo>
                  <a:pt x="750730" y="3082660"/>
                </a:lnTo>
                <a:lnTo>
                  <a:pt x="732471" y="3099594"/>
                </a:lnTo>
                <a:lnTo>
                  <a:pt x="714212" y="3117056"/>
                </a:lnTo>
                <a:lnTo>
                  <a:pt x="696483" y="3134783"/>
                </a:lnTo>
                <a:lnTo>
                  <a:pt x="678753" y="3152510"/>
                </a:lnTo>
                <a:lnTo>
                  <a:pt x="661288" y="3170767"/>
                </a:lnTo>
                <a:lnTo>
                  <a:pt x="644352" y="3189287"/>
                </a:lnTo>
                <a:lnTo>
                  <a:pt x="627417" y="3207808"/>
                </a:lnTo>
                <a:lnTo>
                  <a:pt x="611010" y="3226594"/>
                </a:lnTo>
                <a:lnTo>
                  <a:pt x="594868" y="3246173"/>
                </a:lnTo>
                <a:lnTo>
                  <a:pt x="578726" y="3265487"/>
                </a:lnTo>
                <a:lnTo>
                  <a:pt x="563114" y="3285067"/>
                </a:lnTo>
                <a:lnTo>
                  <a:pt x="547766" y="3305175"/>
                </a:lnTo>
                <a:lnTo>
                  <a:pt x="532682" y="3325019"/>
                </a:lnTo>
                <a:lnTo>
                  <a:pt x="517863" y="3345392"/>
                </a:lnTo>
                <a:lnTo>
                  <a:pt x="503574" y="3366294"/>
                </a:lnTo>
                <a:lnTo>
                  <a:pt x="489284" y="3386931"/>
                </a:lnTo>
                <a:lnTo>
                  <a:pt x="475524" y="3408362"/>
                </a:lnTo>
                <a:lnTo>
                  <a:pt x="462028" y="3429529"/>
                </a:lnTo>
                <a:lnTo>
                  <a:pt x="448797" y="3450960"/>
                </a:lnTo>
                <a:lnTo>
                  <a:pt x="521568" y="3493029"/>
                </a:lnTo>
                <a:lnTo>
                  <a:pt x="534270" y="3472656"/>
                </a:lnTo>
                <a:lnTo>
                  <a:pt x="546707" y="3452548"/>
                </a:lnTo>
                <a:lnTo>
                  <a:pt x="559938" y="3432439"/>
                </a:lnTo>
                <a:lnTo>
                  <a:pt x="573434" y="3412596"/>
                </a:lnTo>
                <a:lnTo>
                  <a:pt x="586929" y="3393281"/>
                </a:lnTo>
                <a:lnTo>
                  <a:pt x="600954" y="3373967"/>
                </a:lnTo>
                <a:lnTo>
                  <a:pt x="615244" y="3354917"/>
                </a:lnTo>
                <a:lnTo>
                  <a:pt x="629533" y="3336131"/>
                </a:lnTo>
                <a:lnTo>
                  <a:pt x="644617" y="3317610"/>
                </a:lnTo>
                <a:lnTo>
                  <a:pt x="659700" y="3299089"/>
                </a:lnTo>
                <a:lnTo>
                  <a:pt x="675048" y="3281098"/>
                </a:lnTo>
                <a:lnTo>
                  <a:pt x="690396" y="3263106"/>
                </a:lnTo>
                <a:lnTo>
                  <a:pt x="706538" y="3245379"/>
                </a:lnTo>
                <a:lnTo>
                  <a:pt x="722415" y="3228181"/>
                </a:lnTo>
                <a:lnTo>
                  <a:pt x="739087" y="3210983"/>
                </a:lnTo>
                <a:lnTo>
                  <a:pt x="755758" y="3194050"/>
                </a:lnTo>
                <a:lnTo>
                  <a:pt x="772693" y="3177381"/>
                </a:lnTo>
                <a:lnTo>
                  <a:pt x="789629" y="3160977"/>
                </a:lnTo>
                <a:lnTo>
                  <a:pt x="807094" y="3144837"/>
                </a:lnTo>
                <a:lnTo>
                  <a:pt x="824559" y="3128962"/>
                </a:lnTo>
                <a:lnTo>
                  <a:pt x="842553" y="3113352"/>
                </a:lnTo>
                <a:lnTo>
                  <a:pt x="860812" y="3098006"/>
                </a:lnTo>
                <a:lnTo>
                  <a:pt x="879336" y="3082925"/>
                </a:lnTo>
                <a:lnTo>
                  <a:pt x="897859" y="3068108"/>
                </a:lnTo>
                <a:lnTo>
                  <a:pt x="916647" y="3053556"/>
                </a:lnTo>
                <a:lnTo>
                  <a:pt x="935700" y="3039269"/>
                </a:lnTo>
                <a:lnTo>
                  <a:pt x="954753" y="3025511"/>
                </a:lnTo>
                <a:lnTo>
                  <a:pt x="974335" y="3011752"/>
                </a:lnTo>
                <a:lnTo>
                  <a:pt x="994181" y="2998258"/>
                </a:lnTo>
                <a:lnTo>
                  <a:pt x="1013763" y="2985558"/>
                </a:lnTo>
                <a:lnTo>
                  <a:pt x="1034139" y="2972594"/>
                </a:lnTo>
                <a:lnTo>
                  <a:pt x="1054515" y="2959894"/>
                </a:lnTo>
                <a:lnTo>
                  <a:pt x="1012440" y="2887662"/>
                </a:lnTo>
                <a:close/>
                <a:moveTo>
                  <a:pt x="1427194" y="2853925"/>
                </a:moveTo>
                <a:lnTo>
                  <a:pt x="1417575" y="2856706"/>
                </a:lnTo>
                <a:lnTo>
                  <a:pt x="1395876" y="2863850"/>
                </a:lnTo>
                <a:lnTo>
                  <a:pt x="1374177" y="2870729"/>
                </a:lnTo>
                <a:lnTo>
                  <a:pt x="1353007" y="2878138"/>
                </a:lnTo>
                <a:lnTo>
                  <a:pt x="1331573" y="2886075"/>
                </a:lnTo>
                <a:lnTo>
                  <a:pt x="1310668" y="2893748"/>
                </a:lnTo>
                <a:lnTo>
                  <a:pt x="1289498" y="2902214"/>
                </a:lnTo>
                <a:lnTo>
                  <a:pt x="1268858" y="2910681"/>
                </a:lnTo>
                <a:lnTo>
                  <a:pt x="1248217" y="2919942"/>
                </a:lnTo>
                <a:lnTo>
                  <a:pt x="1227842" y="2929202"/>
                </a:lnTo>
                <a:lnTo>
                  <a:pt x="1207466" y="2938727"/>
                </a:lnTo>
                <a:lnTo>
                  <a:pt x="1187355" y="2948517"/>
                </a:lnTo>
                <a:lnTo>
                  <a:pt x="1167508" y="2958835"/>
                </a:lnTo>
                <a:lnTo>
                  <a:pt x="1147397" y="2969154"/>
                </a:lnTo>
                <a:lnTo>
                  <a:pt x="1128080" y="2979737"/>
                </a:lnTo>
                <a:lnTo>
                  <a:pt x="1706012" y="3981185"/>
                </a:lnTo>
                <a:lnTo>
                  <a:pt x="1720566" y="3974835"/>
                </a:lnTo>
                <a:lnTo>
                  <a:pt x="1734856" y="3969014"/>
                </a:lnTo>
                <a:lnTo>
                  <a:pt x="1749654" y="3963823"/>
                </a:lnTo>
                <a:lnTo>
                  <a:pt x="1749654" y="3122330"/>
                </a:lnTo>
                <a:lnTo>
                  <a:pt x="1446373" y="3122330"/>
                </a:lnTo>
                <a:lnTo>
                  <a:pt x="1437904" y="2999839"/>
                </a:lnTo>
                <a:lnTo>
                  <a:pt x="1427583" y="2859094"/>
                </a:lnTo>
                <a:lnTo>
                  <a:pt x="1427194" y="2853925"/>
                </a:lnTo>
                <a:close/>
                <a:moveTo>
                  <a:pt x="1416622" y="2713482"/>
                </a:moveTo>
                <a:lnTo>
                  <a:pt x="1400904" y="2717800"/>
                </a:lnTo>
                <a:lnTo>
                  <a:pt x="1377088" y="2725208"/>
                </a:lnTo>
                <a:lnTo>
                  <a:pt x="1353272" y="2732617"/>
                </a:lnTo>
                <a:lnTo>
                  <a:pt x="1329721" y="2740554"/>
                </a:lnTo>
                <a:lnTo>
                  <a:pt x="1306169" y="2748492"/>
                </a:lnTo>
                <a:lnTo>
                  <a:pt x="1282618" y="2756958"/>
                </a:lnTo>
                <a:lnTo>
                  <a:pt x="1259861" y="2765954"/>
                </a:lnTo>
                <a:lnTo>
                  <a:pt x="1236574" y="2775214"/>
                </a:lnTo>
                <a:lnTo>
                  <a:pt x="1213552" y="2784740"/>
                </a:lnTo>
                <a:lnTo>
                  <a:pt x="1191059" y="2794529"/>
                </a:lnTo>
                <a:lnTo>
                  <a:pt x="1168831" y="2804848"/>
                </a:lnTo>
                <a:lnTo>
                  <a:pt x="1146603" y="2815431"/>
                </a:lnTo>
                <a:lnTo>
                  <a:pt x="1124110" y="2826015"/>
                </a:lnTo>
                <a:lnTo>
                  <a:pt x="1102147" y="2837392"/>
                </a:lnTo>
                <a:lnTo>
                  <a:pt x="1080712" y="2848769"/>
                </a:lnTo>
                <a:lnTo>
                  <a:pt x="1059013" y="2860675"/>
                </a:lnTo>
                <a:lnTo>
                  <a:pt x="1101088" y="2933435"/>
                </a:lnTo>
                <a:lnTo>
                  <a:pt x="1121464" y="2922058"/>
                </a:lnTo>
                <a:lnTo>
                  <a:pt x="1142104" y="2911475"/>
                </a:lnTo>
                <a:lnTo>
                  <a:pt x="1162745" y="2900627"/>
                </a:lnTo>
                <a:lnTo>
                  <a:pt x="1183385" y="2890308"/>
                </a:lnTo>
                <a:lnTo>
                  <a:pt x="1204820" y="2880783"/>
                </a:lnTo>
                <a:lnTo>
                  <a:pt x="1225989" y="2870994"/>
                </a:lnTo>
                <a:lnTo>
                  <a:pt x="1247424" y="2861469"/>
                </a:lnTo>
                <a:lnTo>
                  <a:pt x="1268858" y="2852737"/>
                </a:lnTo>
                <a:lnTo>
                  <a:pt x="1290821" y="2844006"/>
                </a:lnTo>
                <a:lnTo>
                  <a:pt x="1312785" y="2835539"/>
                </a:lnTo>
                <a:lnTo>
                  <a:pt x="1334749" y="2827602"/>
                </a:lnTo>
                <a:lnTo>
                  <a:pt x="1356977" y="2819929"/>
                </a:lnTo>
                <a:lnTo>
                  <a:pt x="1379205" y="2812256"/>
                </a:lnTo>
                <a:lnTo>
                  <a:pt x="1401962" y="2805377"/>
                </a:lnTo>
                <a:lnTo>
                  <a:pt x="1423054" y="2798926"/>
                </a:lnTo>
                <a:lnTo>
                  <a:pt x="1416622" y="2713482"/>
                </a:lnTo>
                <a:close/>
                <a:moveTo>
                  <a:pt x="1621831" y="1665666"/>
                </a:moveTo>
                <a:lnTo>
                  <a:pt x="1621831" y="2022293"/>
                </a:lnTo>
                <a:lnTo>
                  <a:pt x="3670168" y="2022293"/>
                </a:lnTo>
                <a:lnTo>
                  <a:pt x="3670698" y="2018589"/>
                </a:lnTo>
                <a:lnTo>
                  <a:pt x="3672285" y="2008006"/>
                </a:lnTo>
                <a:lnTo>
                  <a:pt x="3674403" y="1991339"/>
                </a:lnTo>
                <a:lnTo>
                  <a:pt x="3677049" y="1969381"/>
                </a:lnTo>
                <a:lnTo>
                  <a:pt x="3677843" y="1957211"/>
                </a:lnTo>
                <a:lnTo>
                  <a:pt x="3678901" y="1943718"/>
                </a:lnTo>
                <a:lnTo>
                  <a:pt x="3679431" y="1929697"/>
                </a:lnTo>
                <a:lnTo>
                  <a:pt x="3679960" y="1915146"/>
                </a:lnTo>
                <a:lnTo>
                  <a:pt x="3679960" y="1899801"/>
                </a:lnTo>
                <a:lnTo>
                  <a:pt x="3679695" y="1883928"/>
                </a:lnTo>
                <a:lnTo>
                  <a:pt x="3679166" y="1868054"/>
                </a:lnTo>
                <a:lnTo>
                  <a:pt x="3677843" y="1851651"/>
                </a:lnTo>
                <a:lnTo>
                  <a:pt x="3675990" y="1835513"/>
                </a:lnTo>
                <a:lnTo>
                  <a:pt x="3673873" y="1819375"/>
                </a:lnTo>
                <a:lnTo>
                  <a:pt x="3672285" y="1811174"/>
                </a:lnTo>
                <a:lnTo>
                  <a:pt x="3670698" y="1803502"/>
                </a:lnTo>
                <a:lnTo>
                  <a:pt x="3668845" y="1795565"/>
                </a:lnTo>
                <a:lnTo>
                  <a:pt x="3666993" y="1787628"/>
                </a:lnTo>
                <a:lnTo>
                  <a:pt x="3664611" y="1779956"/>
                </a:lnTo>
                <a:lnTo>
                  <a:pt x="3662229" y="1772284"/>
                </a:lnTo>
                <a:lnTo>
                  <a:pt x="3659318" y="1764876"/>
                </a:lnTo>
                <a:lnTo>
                  <a:pt x="3656671" y="1757733"/>
                </a:lnTo>
                <a:lnTo>
                  <a:pt x="3653760" y="1750325"/>
                </a:lnTo>
                <a:lnTo>
                  <a:pt x="3650320" y="1743447"/>
                </a:lnTo>
                <a:lnTo>
                  <a:pt x="3646880" y="1736833"/>
                </a:lnTo>
                <a:lnTo>
                  <a:pt x="3643175" y="1730219"/>
                </a:lnTo>
                <a:lnTo>
                  <a:pt x="3638940" y="1723869"/>
                </a:lnTo>
                <a:lnTo>
                  <a:pt x="3634706" y="1717785"/>
                </a:lnTo>
                <a:lnTo>
                  <a:pt x="3629943" y="1711964"/>
                </a:lnTo>
                <a:lnTo>
                  <a:pt x="3625179" y="1706408"/>
                </a:lnTo>
                <a:lnTo>
                  <a:pt x="3619886" y="1701117"/>
                </a:lnTo>
                <a:lnTo>
                  <a:pt x="3614593" y="1696091"/>
                </a:lnTo>
                <a:lnTo>
                  <a:pt x="3608506" y="1691328"/>
                </a:lnTo>
                <a:lnTo>
                  <a:pt x="3602684" y="1687096"/>
                </a:lnTo>
                <a:lnTo>
                  <a:pt x="3596333" y="1682863"/>
                </a:lnTo>
                <a:lnTo>
                  <a:pt x="3589452" y="1679423"/>
                </a:lnTo>
                <a:lnTo>
                  <a:pt x="3582571" y="1675984"/>
                </a:lnTo>
                <a:lnTo>
                  <a:pt x="3574897" y="1673339"/>
                </a:lnTo>
                <a:lnTo>
                  <a:pt x="3567487" y="1670693"/>
                </a:lnTo>
                <a:lnTo>
                  <a:pt x="3559283" y="1668576"/>
                </a:lnTo>
                <a:lnTo>
                  <a:pt x="3550814" y="1666989"/>
                </a:lnTo>
                <a:lnTo>
                  <a:pt x="3542081" y="1665666"/>
                </a:lnTo>
                <a:lnTo>
                  <a:pt x="3409309" y="1665666"/>
                </a:lnTo>
                <a:lnTo>
                  <a:pt x="3408100" y="1671700"/>
                </a:lnTo>
                <a:lnTo>
                  <a:pt x="3406513" y="1679353"/>
                </a:lnTo>
                <a:lnTo>
                  <a:pt x="3404398" y="1687271"/>
                </a:lnTo>
                <a:lnTo>
                  <a:pt x="3401489" y="1694660"/>
                </a:lnTo>
                <a:lnTo>
                  <a:pt x="3398580" y="1702050"/>
                </a:lnTo>
                <a:lnTo>
                  <a:pt x="3395406" y="1709176"/>
                </a:lnTo>
                <a:lnTo>
                  <a:pt x="3391969" y="1716037"/>
                </a:lnTo>
                <a:lnTo>
                  <a:pt x="3388002" y="1722899"/>
                </a:lnTo>
                <a:lnTo>
                  <a:pt x="3384035" y="1729233"/>
                </a:lnTo>
                <a:lnTo>
                  <a:pt x="3379275" y="1735831"/>
                </a:lnTo>
                <a:lnTo>
                  <a:pt x="3374515" y="1741637"/>
                </a:lnTo>
                <a:lnTo>
                  <a:pt x="3369491" y="1747706"/>
                </a:lnTo>
                <a:lnTo>
                  <a:pt x="3364202" y="1753249"/>
                </a:lnTo>
                <a:lnTo>
                  <a:pt x="3358648" y="1758527"/>
                </a:lnTo>
                <a:lnTo>
                  <a:pt x="3352566" y="1763541"/>
                </a:lnTo>
                <a:lnTo>
                  <a:pt x="3346748" y="1768292"/>
                </a:lnTo>
                <a:lnTo>
                  <a:pt x="3340401" y="1772778"/>
                </a:lnTo>
                <a:lnTo>
                  <a:pt x="3333790" y="1777001"/>
                </a:lnTo>
                <a:lnTo>
                  <a:pt x="3326914" y="1780696"/>
                </a:lnTo>
                <a:lnTo>
                  <a:pt x="3320039" y="1784654"/>
                </a:lnTo>
                <a:lnTo>
                  <a:pt x="3312899" y="1787557"/>
                </a:lnTo>
                <a:lnTo>
                  <a:pt x="3305494" y="1790460"/>
                </a:lnTo>
                <a:lnTo>
                  <a:pt x="3298089" y="1793099"/>
                </a:lnTo>
                <a:lnTo>
                  <a:pt x="3290420" y="1795211"/>
                </a:lnTo>
                <a:lnTo>
                  <a:pt x="3282751" y="1797058"/>
                </a:lnTo>
                <a:lnTo>
                  <a:pt x="3274554" y="1798378"/>
                </a:lnTo>
                <a:lnTo>
                  <a:pt x="3266620" y="1799433"/>
                </a:lnTo>
                <a:lnTo>
                  <a:pt x="3258422" y="1800225"/>
                </a:lnTo>
                <a:lnTo>
                  <a:pt x="3249960" y="1800225"/>
                </a:lnTo>
                <a:lnTo>
                  <a:pt x="2017102" y="1800225"/>
                </a:lnTo>
                <a:lnTo>
                  <a:pt x="2008639" y="1800225"/>
                </a:lnTo>
                <a:lnTo>
                  <a:pt x="2000441" y="1799433"/>
                </a:lnTo>
                <a:lnTo>
                  <a:pt x="1992508" y="1798378"/>
                </a:lnTo>
                <a:lnTo>
                  <a:pt x="1984574" y="1797058"/>
                </a:lnTo>
                <a:lnTo>
                  <a:pt x="1976641" y="1795211"/>
                </a:lnTo>
                <a:lnTo>
                  <a:pt x="1969236" y="1793099"/>
                </a:lnTo>
                <a:lnTo>
                  <a:pt x="1961567" y="1790460"/>
                </a:lnTo>
                <a:lnTo>
                  <a:pt x="1954163" y="1787557"/>
                </a:lnTo>
                <a:lnTo>
                  <a:pt x="1947287" y="1784654"/>
                </a:lnTo>
                <a:lnTo>
                  <a:pt x="1940147" y="1780696"/>
                </a:lnTo>
                <a:lnTo>
                  <a:pt x="1933536" y="1777001"/>
                </a:lnTo>
                <a:lnTo>
                  <a:pt x="1926925" y="1772778"/>
                </a:lnTo>
                <a:lnTo>
                  <a:pt x="1920578" y="1768292"/>
                </a:lnTo>
                <a:lnTo>
                  <a:pt x="1914231" y="1763541"/>
                </a:lnTo>
                <a:lnTo>
                  <a:pt x="1908678" y="1758527"/>
                </a:lnTo>
                <a:lnTo>
                  <a:pt x="1903124" y="1753249"/>
                </a:lnTo>
                <a:lnTo>
                  <a:pt x="1897835" y="1747706"/>
                </a:lnTo>
                <a:lnTo>
                  <a:pt x="1892811" y="1741637"/>
                </a:lnTo>
                <a:lnTo>
                  <a:pt x="1887786" y="1735831"/>
                </a:lnTo>
                <a:lnTo>
                  <a:pt x="1883291" y="1729233"/>
                </a:lnTo>
                <a:lnTo>
                  <a:pt x="1879324" y="1722899"/>
                </a:lnTo>
                <a:lnTo>
                  <a:pt x="1875093" y="1716037"/>
                </a:lnTo>
                <a:lnTo>
                  <a:pt x="1871655" y="1709176"/>
                </a:lnTo>
                <a:lnTo>
                  <a:pt x="1868217" y="1702050"/>
                </a:lnTo>
                <a:lnTo>
                  <a:pt x="1865573" y="1694660"/>
                </a:lnTo>
                <a:lnTo>
                  <a:pt x="1862928" y="1687271"/>
                </a:lnTo>
                <a:lnTo>
                  <a:pt x="1860813" y="1679353"/>
                </a:lnTo>
                <a:lnTo>
                  <a:pt x="1858961" y="1671700"/>
                </a:lnTo>
                <a:lnTo>
                  <a:pt x="1857954" y="1665666"/>
                </a:lnTo>
                <a:lnTo>
                  <a:pt x="1621831" y="1665666"/>
                </a:lnTo>
                <a:close/>
                <a:moveTo>
                  <a:pt x="504561" y="0"/>
                </a:moveTo>
                <a:lnTo>
                  <a:pt x="843228" y="0"/>
                </a:lnTo>
                <a:lnTo>
                  <a:pt x="850107" y="264"/>
                </a:lnTo>
                <a:lnTo>
                  <a:pt x="856721" y="528"/>
                </a:lnTo>
                <a:lnTo>
                  <a:pt x="863071" y="1584"/>
                </a:lnTo>
                <a:lnTo>
                  <a:pt x="869686" y="2905"/>
                </a:lnTo>
                <a:lnTo>
                  <a:pt x="876301" y="4489"/>
                </a:lnTo>
                <a:lnTo>
                  <a:pt x="882651" y="6073"/>
                </a:lnTo>
                <a:lnTo>
                  <a:pt x="885415" y="6993"/>
                </a:lnTo>
                <a:lnTo>
                  <a:pt x="896445" y="6085"/>
                </a:lnTo>
                <a:lnTo>
                  <a:pt x="919733" y="3969"/>
                </a:lnTo>
                <a:lnTo>
                  <a:pt x="943551" y="2381"/>
                </a:lnTo>
                <a:lnTo>
                  <a:pt x="968428" y="1323"/>
                </a:lnTo>
                <a:lnTo>
                  <a:pt x="993569" y="265"/>
                </a:lnTo>
                <a:lnTo>
                  <a:pt x="1018974" y="0"/>
                </a:lnTo>
                <a:lnTo>
                  <a:pt x="1044645" y="265"/>
                </a:lnTo>
                <a:lnTo>
                  <a:pt x="1070050" y="1058"/>
                </a:lnTo>
                <a:lnTo>
                  <a:pt x="1095456" y="2117"/>
                </a:lnTo>
                <a:lnTo>
                  <a:pt x="1107894" y="3175"/>
                </a:lnTo>
                <a:lnTo>
                  <a:pt x="1120597" y="4498"/>
                </a:lnTo>
                <a:lnTo>
                  <a:pt x="1132771" y="5556"/>
                </a:lnTo>
                <a:lnTo>
                  <a:pt x="1144944" y="7143"/>
                </a:lnTo>
                <a:lnTo>
                  <a:pt x="1157118" y="8731"/>
                </a:lnTo>
                <a:lnTo>
                  <a:pt x="1168762" y="10583"/>
                </a:lnTo>
                <a:lnTo>
                  <a:pt x="1180407" y="12964"/>
                </a:lnTo>
                <a:lnTo>
                  <a:pt x="1192051" y="15345"/>
                </a:lnTo>
                <a:lnTo>
                  <a:pt x="1203166" y="17990"/>
                </a:lnTo>
                <a:lnTo>
                  <a:pt x="1214016" y="20636"/>
                </a:lnTo>
                <a:lnTo>
                  <a:pt x="1224602" y="23810"/>
                </a:lnTo>
                <a:lnTo>
                  <a:pt x="1234923" y="27250"/>
                </a:lnTo>
                <a:lnTo>
                  <a:pt x="1244980" y="30689"/>
                </a:lnTo>
                <a:lnTo>
                  <a:pt x="1254771" y="34922"/>
                </a:lnTo>
                <a:lnTo>
                  <a:pt x="1264034" y="38890"/>
                </a:lnTo>
                <a:lnTo>
                  <a:pt x="1273032" y="43388"/>
                </a:lnTo>
                <a:lnTo>
                  <a:pt x="1281500" y="48415"/>
                </a:lnTo>
                <a:lnTo>
                  <a:pt x="1289440" y="53441"/>
                </a:lnTo>
                <a:lnTo>
                  <a:pt x="1297114" y="58732"/>
                </a:lnTo>
                <a:lnTo>
                  <a:pt x="1304260" y="64288"/>
                </a:lnTo>
                <a:lnTo>
                  <a:pt x="1310876" y="70373"/>
                </a:lnTo>
                <a:lnTo>
                  <a:pt x="1316962" y="76458"/>
                </a:lnTo>
                <a:lnTo>
                  <a:pt x="1322520" y="83336"/>
                </a:lnTo>
                <a:lnTo>
                  <a:pt x="1327813" y="90215"/>
                </a:lnTo>
                <a:lnTo>
                  <a:pt x="1330195" y="94183"/>
                </a:lnTo>
                <a:lnTo>
                  <a:pt x="1332576" y="98416"/>
                </a:lnTo>
                <a:lnTo>
                  <a:pt x="1337340" y="107940"/>
                </a:lnTo>
                <a:lnTo>
                  <a:pt x="1342104" y="119052"/>
                </a:lnTo>
                <a:lnTo>
                  <a:pt x="1346602" y="131751"/>
                </a:lnTo>
                <a:lnTo>
                  <a:pt x="1351366" y="145508"/>
                </a:lnTo>
                <a:lnTo>
                  <a:pt x="1356130" y="160588"/>
                </a:lnTo>
                <a:lnTo>
                  <a:pt x="1360629" y="177255"/>
                </a:lnTo>
                <a:lnTo>
                  <a:pt x="1364863" y="194716"/>
                </a:lnTo>
                <a:lnTo>
                  <a:pt x="1369626" y="214029"/>
                </a:lnTo>
                <a:lnTo>
                  <a:pt x="1374125" y="233871"/>
                </a:lnTo>
                <a:lnTo>
                  <a:pt x="1378360" y="255035"/>
                </a:lnTo>
                <a:lnTo>
                  <a:pt x="1382594" y="276994"/>
                </a:lnTo>
                <a:lnTo>
                  <a:pt x="1386828" y="300275"/>
                </a:lnTo>
                <a:lnTo>
                  <a:pt x="1391063" y="324085"/>
                </a:lnTo>
                <a:lnTo>
                  <a:pt x="1399531" y="374352"/>
                </a:lnTo>
                <a:lnTo>
                  <a:pt x="1407206" y="427793"/>
                </a:lnTo>
                <a:lnTo>
                  <a:pt x="1415145" y="483615"/>
                </a:lnTo>
                <a:lnTo>
                  <a:pt x="1422555" y="541553"/>
                </a:lnTo>
                <a:lnTo>
                  <a:pt x="1429965" y="601608"/>
                </a:lnTo>
                <a:lnTo>
                  <a:pt x="1437110" y="662457"/>
                </a:lnTo>
                <a:lnTo>
                  <a:pt x="1443726" y="724099"/>
                </a:lnTo>
                <a:lnTo>
                  <a:pt x="1450342" y="786535"/>
                </a:lnTo>
                <a:lnTo>
                  <a:pt x="1456429" y="848707"/>
                </a:lnTo>
                <a:lnTo>
                  <a:pt x="1462252" y="910614"/>
                </a:lnTo>
                <a:lnTo>
                  <a:pt x="1467809" y="971462"/>
                </a:lnTo>
                <a:lnTo>
                  <a:pt x="1477865" y="1088927"/>
                </a:lnTo>
                <a:lnTo>
                  <a:pt x="1486599" y="1197396"/>
                </a:lnTo>
                <a:lnTo>
                  <a:pt x="1494273" y="1294489"/>
                </a:lnTo>
                <a:lnTo>
                  <a:pt x="1500095" y="1375180"/>
                </a:lnTo>
                <a:lnTo>
                  <a:pt x="1504330" y="1437616"/>
                </a:lnTo>
                <a:lnTo>
                  <a:pt x="1507770" y="1491322"/>
                </a:lnTo>
                <a:lnTo>
                  <a:pt x="1865130" y="1491322"/>
                </a:lnTo>
                <a:lnTo>
                  <a:pt x="1865573" y="1490129"/>
                </a:lnTo>
                <a:lnTo>
                  <a:pt x="1868217" y="1482739"/>
                </a:lnTo>
                <a:lnTo>
                  <a:pt x="1871655" y="1475350"/>
                </a:lnTo>
                <a:lnTo>
                  <a:pt x="1875093" y="1468488"/>
                </a:lnTo>
                <a:lnTo>
                  <a:pt x="1879324" y="1461890"/>
                </a:lnTo>
                <a:lnTo>
                  <a:pt x="1883291" y="1455292"/>
                </a:lnTo>
                <a:lnTo>
                  <a:pt x="1887786" y="1449222"/>
                </a:lnTo>
                <a:lnTo>
                  <a:pt x="1892811" y="1442888"/>
                </a:lnTo>
                <a:lnTo>
                  <a:pt x="1897835" y="1436818"/>
                </a:lnTo>
                <a:lnTo>
                  <a:pt x="1903124" y="1431540"/>
                </a:lnTo>
                <a:lnTo>
                  <a:pt x="1908678" y="1426262"/>
                </a:lnTo>
                <a:lnTo>
                  <a:pt x="1914231" y="1420984"/>
                </a:lnTo>
                <a:lnTo>
                  <a:pt x="1920578" y="1416233"/>
                </a:lnTo>
                <a:lnTo>
                  <a:pt x="1926925" y="1412011"/>
                </a:lnTo>
                <a:lnTo>
                  <a:pt x="1933536" y="1407524"/>
                </a:lnTo>
                <a:lnTo>
                  <a:pt x="1940147" y="1403830"/>
                </a:lnTo>
                <a:lnTo>
                  <a:pt x="1947287" y="1400399"/>
                </a:lnTo>
                <a:lnTo>
                  <a:pt x="1954163" y="1396968"/>
                </a:lnTo>
                <a:lnTo>
                  <a:pt x="1961567" y="1394065"/>
                </a:lnTo>
                <a:lnTo>
                  <a:pt x="1969236" y="1391689"/>
                </a:lnTo>
                <a:lnTo>
                  <a:pt x="1976641" y="1389314"/>
                </a:lnTo>
                <a:lnTo>
                  <a:pt x="1984574" y="1387467"/>
                </a:lnTo>
                <a:lnTo>
                  <a:pt x="1992508" y="1386147"/>
                </a:lnTo>
                <a:lnTo>
                  <a:pt x="2000441" y="1385356"/>
                </a:lnTo>
                <a:lnTo>
                  <a:pt x="2008639" y="1384564"/>
                </a:lnTo>
                <a:lnTo>
                  <a:pt x="2017102" y="1384300"/>
                </a:lnTo>
                <a:lnTo>
                  <a:pt x="3249960" y="1384300"/>
                </a:lnTo>
                <a:lnTo>
                  <a:pt x="3258422" y="1384564"/>
                </a:lnTo>
                <a:lnTo>
                  <a:pt x="3266620" y="1385356"/>
                </a:lnTo>
                <a:lnTo>
                  <a:pt x="3274554" y="1386147"/>
                </a:lnTo>
                <a:lnTo>
                  <a:pt x="3282751" y="1387467"/>
                </a:lnTo>
                <a:lnTo>
                  <a:pt x="3290420" y="1389314"/>
                </a:lnTo>
                <a:lnTo>
                  <a:pt x="3298089" y="1391689"/>
                </a:lnTo>
                <a:lnTo>
                  <a:pt x="3305494" y="1394065"/>
                </a:lnTo>
                <a:lnTo>
                  <a:pt x="3312899" y="1396968"/>
                </a:lnTo>
                <a:lnTo>
                  <a:pt x="3320039" y="1400399"/>
                </a:lnTo>
                <a:lnTo>
                  <a:pt x="3326914" y="1403830"/>
                </a:lnTo>
                <a:lnTo>
                  <a:pt x="3333790" y="1407524"/>
                </a:lnTo>
                <a:lnTo>
                  <a:pt x="3340401" y="1412011"/>
                </a:lnTo>
                <a:lnTo>
                  <a:pt x="3346748" y="1416233"/>
                </a:lnTo>
                <a:lnTo>
                  <a:pt x="3352566" y="1420984"/>
                </a:lnTo>
                <a:lnTo>
                  <a:pt x="3358648" y="1426262"/>
                </a:lnTo>
                <a:lnTo>
                  <a:pt x="3364202" y="1431540"/>
                </a:lnTo>
                <a:lnTo>
                  <a:pt x="3369491" y="1436818"/>
                </a:lnTo>
                <a:lnTo>
                  <a:pt x="3374515" y="1442888"/>
                </a:lnTo>
                <a:lnTo>
                  <a:pt x="3379275" y="1449222"/>
                </a:lnTo>
                <a:lnTo>
                  <a:pt x="3384035" y="1455292"/>
                </a:lnTo>
                <a:lnTo>
                  <a:pt x="3388002" y="1461890"/>
                </a:lnTo>
                <a:lnTo>
                  <a:pt x="3391969" y="1468488"/>
                </a:lnTo>
                <a:lnTo>
                  <a:pt x="3395406" y="1475350"/>
                </a:lnTo>
                <a:lnTo>
                  <a:pt x="3398580" y="1482739"/>
                </a:lnTo>
                <a:lnTo>
                  <a:pt x="3401489" y="1490129"/>
                </a:lnTo>
                <a:lnTo>
                  <a:pt x="3401976" y="1491322"/>
                </a:lnTo>
                <a:lnTo>
                  <a:pt x="3628884" y="1491322"/>
                </a:lnTo>
                <a:lnTo>
                  <a:pt x="3638411" y="1497936"/>
                </a:lnTo>
                <a:lnTo>
                  <a:pt x="3648997" y="1505343"/>
                </a:lnTo>
                <a:lnTo>
                  <a:pt x="3662758" y="1515926"/>
                </a:lnTo>
                <a:lnTo>
                  <a:pt x="3679431" y="1528889"/>
                </a:lnTo>
                <a:lnTo>
                  <a:pt x="3688164" y="1536561"/>
                </a:lnTo>
                <a:lnTo>
                  <a:pt x="3697691" y="1544763"/>
                </a:lnTo>
                <a:lnTo>
                  <a:pt x="3707483" y="1553229"/>
                </a:lnTo>
                <a:lnTo>
                  <a:pt x="3717539" y="1562224"/>
                </a:lnTo>
                <a:lnTo>
                  <a:pt x="3727331" y="1572012"/>
                </a:lnTo>
                <a:lnTo>
                  <a:pt x="3737388" y="1582330"/>
                </a:lnTo>
                <a:lnTo>
                  <a:pt x="3747444" y="1592912"/>
                </a:lnTo>
                <a:lnTo>
                  <a:pt x="3757500" y="1604289"/>
                </a:lnTo>
                <a:lnTo>
                  <a:pt x="3767557" y="1615929"/>
                </a:lnTo>
                <a:lnTo>
                  <a:pt x="3777349" y="1627834"/>
                </a:lnTo>
                <a:lnTo>
                  <a:pt x="3786611" y="1640269"/>
                </a:lnTo>
                <a:lnTo>
                  <a:pt x="3795609" y="1653232"/>
                </a:lnTo>
                <a:lnTo>
                  <a:pt x="3804078" y="1666460"/>
                </a:lnTo>
                <a:lnTo>
                  <a:pt x="3812017" y="1679953"/>
                </a:lnTo>
                <a:lnTo>
                  <a:pt x="3819427" y="1693710"/>
                </a:lnTo>
                <a:lnTo>
                  <a:pt x="3822867" y="1700588"/>
                </a:lnTo>
                <a:lnTo>
                  <a:pt x="3826043" y="1707731"/>
                </a:lnTo>
                <a:lnTo>
                  <a:pt x="3828689" y="1714875"/>
                </a:lnTo>
                <a:lnTo>
                  <a:pt x="3831601" y="1722282"/>
                </a:lnTo>
                <a:lnTo>
                  <a:pt x="3834512" y="1729425"/>
                </a:lnTo>
                <a:lnTo>
                  <a:pt x="3836629" y="1736833"/>
                </a:lnTo>
                <a:lnTo>
                  <a:pt x="3838746" y="1744505"/>
                </a:lnTo>
                <a:lnTo>
                  <a:pt x="3840598" y="1751913"/>
                </a:lnTo>
                <a:lnTo>
                  <a:pt x="3842186" y="1759585"/>
                </a:lnTo>
                <a:lnTo>
                  <a:pt x="3843509" y="1766993"/>
                </a:lnTo>
                <a:lnTo>
                  <a:pt x="3844568" y="1774665"/>
                </a:lnTo>
                <a:lnTo>
                  <a:pt x="3845362" y="1782337"/>
                </a:lnTo>
                <a:lnTo>
                  <a:pt x="3845627" y="1790274"/>
                </a:lnTo>
                <a:lnTo>
                  <a:pt x="3846156" y="1797681"/>
                </a:lnTo>
                <a:lnTo>
                  <a:pt x="3846156" y="2373098"/>
                </a:lnTo>
                <a:lnTo>
                  <a:pt x="4269850" y="2373098"/>
                </a:lnTo>
                <a:lnTo>
                  <a:pt x="4271967" y="2373098"/>
                </a:lnTo>
                <a:lnTo>
                  <a:pt x="4279377" y="2373892"/>
                </a:lnTo>
                <a:lnTo>
                  <a:pt x="4289963" y="2375479"/>
                </a:lnTo>
                <a:lnTo>
                  <a:pt x="4296843" y="2376802"/>
                </a:lnTo>
                <a:lnTo>
                  <a:pt x="4303989" y="2378389"/>
                </a:lnTo>
                <a:lnTo>
                  <a:pt x="4312193" y="2380241"/>
                </a:lnTo>
                <a:lnTo>
                  <a:pt x="4320926" y="2382622"/>
                </a:lnTo>
                <a:lnTo>
                  <a:pt x="4330453" y="2385797"/>
                </a:lnTo>
                <a:lnTo>
                  <a:pt x="4339715" y="2389236"/>
                </a:lnTo>
                <a:lnTo>
                  <a:pt x="4349772" y="2393469"/>
                </a:lnTo>
                <a:lnTo>
                  <a:pt x="4360093" y="2398496"/>
                </a:lnTo>
                <a:lnTo>
                  <a:pt x="4370943" y="2403787"/>
                </a:lnTo>
                <a:lnTo>
                  <a:pt x="4381529" y="2409872"/>
                </a:lnTo>
                <a:lnTo>
                  <a:pt x="4392379" y="2417015"/>
                </a:lnTo>
                <a:lnTo>
                  <a:pt x="4403230" y="2424687"/>
                </a:lnTo>
                <a:lnTo>
                  <a:pt x="4408523" y="2428920"/>
                </a:lnTo>
                <a:lnTo>
                  <a:pt x="4413816" y="2433153"/>
                </a:lnTo>
                <a:lnTo>
                  <a:pt x="4419108" y="2437915"/>
                </a:lnTo>
                <a:lnTo>
                  <a:pt x="4424401" y="2442942"/>
                </a:lnTo>
                <a:lnTo>
                  <a:pt x="4429429" y="2447968"/>
                </a:lnTo>
                <a:lnTo>
                  <a:pt x="4434987" y="2453259"/>
                </a:lnTo>
                <a:lnTo>
                  <a:pt x="4439751" y="2458815"/>
                </a:lnTo>
                <a:lnTo>
                  <a:pt x="4444779" y="2464900"/>
                </a:lnTo>
                <a:lnTo>
                  <a:pt x="4449542" y="2471250"/>
                </a:lnTo>
                <a:lnTo>
                  <a:pt x="4454306" y="2477334"/>
                </a:lnTo>
                <a:lnTo>
                  <a:pt x="4459070" y="2483948"/>
                </a:lnTo>
                <a:lnTo>
                  <a:pt x="4463304" y="2491356"/>
                </a:lnTo>
                <a:lnTo>
                  <a:pt x="4467803" y="2498499"/>
                </a:lnTo>
                <a:lnTo>
                  <a:pt x="4472302" y="2505907"/>
                </a:lnTo>
                <a:lnTo>
                  <a:pt x="4476271" y="2513844"/>
                </a:lnTo>
                <a:lnTo>
                  <a:pt x="4479976" y="2522045"/>
                </a:lnTo>
                <a:lnTo>
                  <a:pt x="4483681" y="2530511"/>
                </a:lnTo>
                <a:lnTo>
                  <a:pt x="4487651" y="2539241"/>
                </a:lnTo>
                <a:lnTo>
                  <a:pt x="4490827" y="2548236"/>
                </a:lnTo>
                <a:lnTo>
                  <a:pt x="4494267" y="2557761"/>
                </a:lnTo>
                <a:lnTo>
                  <a:pt x="4496913" y="2567549"/>
                </a:lnTo>
                <a:lnTo>
                  <a:pt x="4499825" y="2577603"/>
                </a:lnTo>
                <a:lnTo>
                  <a:pt x="4502206" y="2587920"/>
                </a:lnTo>
                <a:lnTo>
                  <a:pt x="4504588" y="2598767"/>
                </a:lnTo>
                <a:lnTo>
                  <a:pt x="4506705" y="2609879"/>
                </a:lnTo>
                <a:lnTo>
                  <a:pt x="4508293" y="2621255"/>
                </a:lnTo>
                <a:lnTo>
                  <a:pt x="4509881" y="2633424"/>
                </a:lnTo>
                <a:lnTo>
                  <a:pt x="4511204" y="2645594"/>
                </a:lnTo>
                <a:lnTo>
                  <a:pt x="4511204" y="4090882"/>
                </a:lnTo>
                <a:lnTo>
                  <a:pt x="4515438" y="4089295"/>
                </a:lnTo>
                <a:lnTo>
                  <a:pt x="4520731" y="4087972"/>
                </a:lnTo>
                <a:lnTo>
                  <a:pt x="4528141" y="4086649"/>
                </a:lnTo>
                <a:lnTo>
                  <a:pt x="4537139" y="4085856"/>
                </a:lnTo>
                <a:lnTo>
                  <a:pt x="4542432" y="4085327"/>
                </a:lnTo>
                <a:lnTo>
                  <a:pt x="4547990" y="4085327"/>
                </a:lnTo>
                <a:lnTo>
                  <a:pt x="4554076" y="4085327"/>
                </a:lnTo>
                <a:lnTo>
                  <a:pt x="4560692" y="4085856"/>
                </a:lnTo>
                <a:lnTo>
                  <a:pt x="4567573" y="4086120"/>
                </a:lnTo>
                <a:lnTo>
                  <a:pt x="4574719" y="4086914"/>
                </a:lnTo>
                <a:lnTo>
                  <a:pt x="4582393" y="4088237"/>
                </a:lnTo>
                <a:lnTo>
                  <a:pt x="4590068" y="4089824"/>
                </a:lnTo>
                <a:lnTo>
                  <a:pt x="4598272" y="4091676"/>
                </a:lnTo>
                <a:lnTo>
                  <a:pt x="4606740" y="4093792"/>
                </a:lnTo>
                <a:lnTo>
                  <a:pt x="4615474" y="4096703"/>
                </a:lnTo>
                <a:lnTo>
                  <a:pt x="4625001" y="4100142"/>
                </a:lnTo>
                <a:lnTo>
                  <a:pt x="4633999" y="4104375"/>
                </a:lnTo>
                <a:lnTo>
                  <a:pt x="4643790" y="4108608"/>
                </a:lnTo>
                <a:lnTo>
                  <a:pt x="4653847" y="4113634"/>
                </a:lnTo>
                <a:lnTo>
                  <a:pt x="4663903" y="4119190"/>
                </a:lnTo>
                <a:lnTo>
                  <a:pt x="4674224" y="4125804"/>
                </a:lnTo>
                <a:lnTo>
                  <a:pt x="4684810" y="4132683"/>
                </a:lnTo>
                <a:lnTo>
                  <a:pt x="4695660" y="4140619"/>
                </a:lnTo>
                <a:lnTo>
                  <a:pt x="4706511" y="4149350"/>
                </a:lnTo>
                <a:lnTo>
                  <a:pt x="4717890" y="4158874"/>
                </a:lnTo>
                <a:lnTo>
                  <a:pt x="4729005" y="4169192"/>
                </a:lnTo>
                <a:lnTo>
                  <a:pt x="4740385" y="4180039"/>
                </a:lnTo>
                <a:lnTo>
                  <a:pt x="4752029" y="4192473"/>
                </a:lnTo>
                <a:lnTo>
                  <a:pt x="4763938" y="4205701"/>
                </a:lnTo>
                <a:lnTo>
                  <a:pt x="4775583" y="4219458"/>
                </a:lnTo>
                <a:lnTo>
                  <a:pt x="4787492" y="4234538"/>
                </a:lnTo>
                <a:lnTo>
                  <a:pt x="4799400" y="4250676"/>
                </a:lnTo>
                <a:lnTo>
                  <a:pt x="4811309" y="4267608"/>
                </a:lnTo>
                <a:lnTo>
                  <a:pt x="4823483" y="4286127"/>
                </a:lnTo>
                <a:lnTo>
                  <a:pt x="4835657" y="4305704"/>
                </a:lnTo>
                <a:lnTo>
                  <a:pt x="4847566" y="4326340"/>
                </a:lnTo>
                <a:lnTo>
                  <a:pt x="4860004" y="4348034"/>
                </a:lnTo>
                <a:lnTo>
                  <a:pt x="4872177" y="4371051"/>
                </a:lnTo>
                <a:lnTo>
                  <a:pt x="4884086" y="4395655"/>
                </a:lnTo>
                <a:lnTo>
                  <a:pt x="4896260" y="4421317"/>
                </a:lnTo>
                <a:lnTo>
                  <a:pt x="4908433" y="4448302"/>
                </a:lnTo>
                <a:lnTo>
                  <a:pt x="4920342" y="4476874"/>
                </a:lnTo>
                <a:lnTo>
                  <a:pt x="4932516" y="4506770"/>
                </a:lnTo>
                <a:lnTo>
                  <a:pt x="4944425" y="4537988"/>
                </a:lnTo>
                <a:lnTo>
                  <a:pt x="4955805" y="4571057"/>
                </a:lnTo>
                <a:lnTo>
                  <a:pt x="4967714" y="4605450"/>
                </a:lnTo>
                <a:lnTo>
                  <a:pt x="4979093" y="4641430"/>
                </a:lnTo>
                <a:lnTo>
                  <a:pt x="4990738" y="4678733"/>
                </a:lnTo>
                <a:lnTo>
                  <a:pt x="5002117" y="4718153"/>
                </a:lnTo>
                <a:lnTo>
                  <a:pt x="5012968" y="4759159"/>
                </a:lnTo>
                <a:lnTo>
                  <a:pt x="5024083" y="4801489"/>
                </a:lnTo>
                <a:lnTo>
                  <a:pt x="5034668" y="4845935"/>
                </a:lnTo>
                <a:lnTo>
                  <a:pt x="5045254" y="4891704"/>
                </a:lnTo>
                <a:lnTo>
                  <a:pt x="5055575" y="4939853"/>
                </a:lnTo>
                <a:lnTo>
                  <a:pt x="5065632" y="4989326"/>
                </a:lnTo>
                <a:lnTo>
                  <a:pt x="5075688" y="5041180"/>
                </a:lnTo>
                <a:lnTo>
                  <a:pt x="5085215" y="5094356"/>
                </a:lnTo>
                <a:lnTo>
                  <a:pt x="5094478" y="5149914"/>
                </a:lnTo>
                <a:lnTo>
                  <a:pt x="5367325" y="5104409"/>
                </a:lnTo>
                <a:lnTo>
                  <a:pt x="5427663" y="5239864"/>
                </a:lnTo>
                <a:lnTo>
                  <a:pt x="4880911" y="5376906"/>
                </a:lnTo>
                <a:lnTo>
                  <a:pt x="4880911" y="5239864"/>
                </a:lnTo>
                <a:lnTo>
                  <a:pt x="4881969" y="5223990"/>
                </a:lnTo>
                <a:lnTo>
                  <a:pt x="4882498" y="5205471"/>
                </a:lnTo>
                <a:lnTo>
                  <a:pt x="4883028" y="5180867"/>
                </a:lnTo>
                <a:lnTo>
                  <a:pt x="4883822" y="5151236"/>
                </a:lnTo>
                <a:lnTo>
                  <a:pt x="4883822" y="5117373"/>
                </a:lnTo>
                <a:lnTo>
                  <a:pt x="4883557" y="5098854"/>
                </a:lnTo>
                <a:lnTo>
                  <a:pt x="4882763" y="5079805"/>
                </a:lnTo>
                <a:lnTo>
                  <a:pt x="4882234" y="5059963"/>
                </a:lnTo>
                <a:lnTo>
                  <a:pt x="4881175" y="5039857"/>
                </a:lnTo>
                <a:lnTo>
                  <a:pt x="4880117" y="5019221"/>
                </a:lnTo>
                <a:lnTo>
                  <a:pt x="4878529" y="4997792"/>
                </a:lnTo>
                <a:lnTo>
                  <a:pt x="4876676" y="4976892"/>
                </a:lnTo>
                <a:lnTo>
                  <a:pt x="4874030" y="4955198"/>
                </a:lnTo>
                <a:lnTo>
                  <a:pt x="4871648" y="4933768"/>
                </a:lnTo>
                <a:lnTo>
                  <a:pt x="4868472" y="4912604"/>
                </a:lnTo>
                <a:lnTo>
                  <a:pt x="4864503" y="4891174"/>
                </a:lnTo>
                <a:lnTo>
                  <a:pt x="4860533" y="4870274"/>
                </a:lnTo>
                <a:lnTo>
                  <a:pt x="4856034" y="4849903"/>
                </a:lnTo>
                <a:lnTo>
                  <a:pt x="4851271" y="4829797"/>
                </a:lnTo>
                <a:lnTo>
                  <a:pt x="4845184" y="4810219"/>
                </a:lnTo>
                <a:lnTo>
                  <a:pt x="4842273" y="4800960"/>
                </a:lnTo>
                <a:lnTo>
                  <a:pt x="4838832" y="4791700"/>
                </a:lnTo>
                <a:lnTo>
                  <a:pt x="4835657" y="4782705"/>
                </a:lnTo>
                <a:lnTo>
                  <a:pt x="4832216" y="4773975"/>
                </a:lnTo>
                <a:lnTo>
                  <a:pt x="4828511" y="4764980"/>
                </a:lnTo>
                <a:lnTo>
                  <a:pt x="4824806" y="4757043"/>
                </a:lnTo>
                <a:lnTo>
                  <a:pt x="4820837" y="4748841"/>
                </a:lnTo>
                <a:lnTo>
                  <a:pt x="4816338" y="4740905"/>
                </a:lnTo>
                <a:lnTo>
                  <a:pt x="4811839" y="4733497"/>
                </a:lnTo>
                <a:lnTo>
                  <a:pt x="4807604" y="4726089"/>
                </a:lnTo>
                <a:lnTo>
                  <a:pt x="4511204" y="4748841"/>
                </a:lnTo>
                <a:lnTo>
                  <a:pt x="4527670" y="5251656"/>
                </a:lnTo>
                <a:lnTo>
                  <a:pt x="4529198" y="5251983"/>
                </a:lnTo>
                <a:lnTo>
                  <a:pt x="4540052" y="5254630"/>
                </a:lnTo>
                <a:lnTo>
                  <a:pt x="4551171" y="5257806"/>
                </a:lnTo>
                <a:lnTo>
                  <a:pt x="4561760" y="5260717"/>
                </a:lnTo>
                <a:lnTo>
                  <a:pt x="4572615" y="5264158"/>
                </a:lnTo>
                <a:lnTo>
                  <a:pt x="4582939" y="5268128"/>
                </a:lnTo>
                <a:lnTo>
                  <a:pt x="4593264" y="5271833"/>
                </a:lnTo>
                <a:lnTo>
                  <a:pt x="4603589" y="5276067"/>
                </a:lnTo>
                <a:lnTo>
                  <a:pt x="4613649" y="5280567"/>
                </a:lnTo>
                <a:lnTo>
                  <a:pt x="4623709" y="5285331"/>
                </a:lnTo>
                <a:lnTo>
                  <a:pt x="4633239" y="5290359"/>
                </a:lnTo>
                <a:lnTo>
                  <a:pt x="4643035" y="5295388"/>
                </a:lnTo>
                <a:lnTo>
                  <a:pt x="4652830" y="5300681"/>
                </a:lnTo>
                <a:lnTo>
                  <a:pt x="4662361" y="5306239"/>
                </a:lnTo>
                <a:lnTo>
                  <a:pt x="4671626" y="5312061"/>
                </a:lnTo>
                <a:lnTo>
                  <a:pt x="4680627" y="5318148"/>
                </a:lnTo>
                <a:lnTo>
                  <a:pt x="4689893" y="5324236"/>
                </a:lnTo>
                <a:lnTo>
                  <a:pt x="4698630" y="5330852"/>
                </a:lnTo>
                <a:lnTo>
                  <a:pt x="4707101" y="5337469"/>
                </a:lnTo>
                <a:lnTo>
                  <a:pt x="4715837" y="5344350"/>
                </a:lnTo>
                <a:lnTo>
                  <a:pt x="4724044" y="5351496"/>
                </a:lnTo>
                <a:lnTo>
                  <a:pt x="4732251" y="5358641"/>
                </a:lnTo>
                <a:lnTo>
                  <a:pt x="4740458" y="5366052"/>
                </a:lnTo>
                <a:lnTo>
                  <a:pt x="4748135" y="5373727"/>
                </a:lnTo>
                <a:lnTo>
                  <a:pt x="4755813" y="5381667"/>
                </a:lnTo>
                <a:lnTo>
                  <a:pt x="4763226" y="5389342"/>
                </a:lnTo>
                <a:lnTo>
                  <a:pt x="4770638" y="5397547"/>
                </a:lnTo>
                <a:lnTo>
                  <a:pt x="4777521" y="5406016"/>
                </a:lnTo>
                <a:lnTo>
                  <a:pt x="4784404" y="5414485"/>
                </a:lnTo>
                <a:lnTo>
                  <a:pt x="4791023" y="5423219"/>
                </a:lnTo>
                <a:lnTo>
                  <a:pt x="4797377" y="5432217"/>
                </a:lnTo>
                <a:lnTo>
                  <a:pt x="4803730" y="5440951"/>
                </a:lnTo>
                <a:lnTo>
                  <a:pt x="4809819" y="5450214"/>
                </a:lnTo>
                <a:lnTo>
                  <a:pt x="4815379" y="5459477"/>
                </a:lnTo>
                <a:lnTo>
                  <a:pt x="4820938" y="5468740"/>
                </a:lnTo>
                <a:lnTo>
                  <a:pt x="4826498" y="5478533"/>
                </a:lnTo>
                <a:lnTo>
                  <a:pt x="4831793" y="5488325"/>
                </a:lnTo>
                <a:lnTo>
                  <a:pt x="4836293" y="5498118"/>
                </a:lnTo>
                <a:lnTo>
                  <a:pt x="4841058" y="5508175"/>
                </a:lnTo>
                <a:lnTo>
                  <a:pt x="4845824" y="5518496"/>
                </a:lnTo>
                <a:lnTo>
                  <a:pt x="4849795" y="5528553"/>
                </a:lnTo>
                <a:lnTo>
                  <a:pt x="4854030" y="5538875"/>
                </a:lnTo>
                <a:lnTo>
                  <a:pt x="4857472" y="5549462"/>
                </a:lnTo>
                <a:lnTo>
                  <a:pt x="4860914" y="5560048"/>
                </a:lnTo>
                <a:lnTo>
                  <a:pt x="4864355" y="5570899"/>
                </a:lnTo>
                <a:lnTo>
                  <a:pt x="4867267" y="5581486"/>
                </a:lnTo>
                <a:lnTo>
                  <a:pt x="4869650" y="5592337"/>
                </a:lnTo>
                <a:lnTo>
                  <a:pt x="4872297" y="5603452"/>
                </a:lnTo>
                <a:lnTo>
                  <a:pt x="4874415" y="5614833"/>
                </a:lnTo>
                <a:lnTo>
                  <a:pt x="4876268" y="5625949"/>
                </a:lnTo>
                <a:lnTo>
                  <a:pt x="4877857" y="5637329"/>
                </a:lnTo>
                <a:lnTo>
                  <a:pt x="4879181" y="5648709"/>
                </a:lnTo>
                <a:lnTo>
                  <a:pt x="4879975" y="5660354"/>
                </a:lnTo>
                <a:lnTo>
                  <a:pt x="4881034" y="5671735"/>
                </a:lnTo>
                <a:lnTo>
                  <a:pt x="4881298" y="5683380"/>
                </a:lnTo>
                <a:lnTo>
                  <a:pt x="4881563" y="5695025"/>
                </a:lnTo>
                <a:lnTo>
                  <a:pt x="4881298" y="5706935"/>
                </a:lnTo>
                <a:lnTo>
                  <a:pt x="4881034" y="5718580"/>
                </a:lnTo>
                <a:lnTo>
                  <a:pt x="4879975" y="5730225"/>
                </a:lnTo>
                <a:lnTo>
                  <a:pt x="4879181" y="5741605"/>
                </a:lnTo>
                <a:lnTo>
                  <a:pt x="4877857" y="5752986"/>
                </a:lnTo>
                <a:lnTo>
                  <a:pt x="4876268" y="5764366"/>
                </a:lnTo>
                <a:lnTo>
                  <a:pt x="4874415" y="5775482"/>
                </a:lnTo>
                <a:lnTo>
                  <a:pt x="4872297" y="5786597"/>
                </a:lnTo>
                <a:lnTo>
                  <a:pt x="4869650" y="5797713"/>
                </a:lnTo>
                <a:lnTo>
                  <a:pt x="4867267" y="5808564"/>
                </a:lnTo>
                <a:lnTo>
                  <a:pt x="4864355" y="5819680"/>
                </a:lnTo>
                <a:lnTo>
                  <a:pt x="4860914" y="5830266"/>
                </a:lnTo>
                <a:lnTo>
                  <a:pt x="4857472" y="5840853"/>
                </a:lnTo>
                <a:lnTo>
                  <a:pt x="4854030" y="5851439"/>
                </a:lnTo>
                <a:lnTo>
                  <a:pt x="4849795" y="5861761"/>
                </a:lnTo>
                <a:lnTo>
                  <a:pt x="4845824" y="5872083"/>
                </a:lnTo>
                <a:lnTo>
                  <a:pt x="4841058" y="5882140"/>
                </a:lnTo>
                <a:lnTo>
                  <a:pt x="4836293" y="5892197"/>
                </a:lnTo>
                <a:lnTo>
                  <a:pt x="4831793" y="5901725"/>
                </a:lnTo>
                <a:lnTo>
                  <a:pt x="4826498" y="5911517"/>
                </a:lnTo>
                <a:lnTo>
                  <a:pt x="4820938" y="5921310"/>
                </a:lnTo>
                <a:lnTo>
                  <a:pt x="4815379" y="5930573"/>
                </a:lnTo>
                <a:lnTo>
                  <a:pt x="4809819" y="5940100"/>
                </a:lnTo>
                <a:lnTo>
                  <a:pt x="4803730" y="5949099"/>
                </a:lnTo>
                <a:lnTo>
                  <a:pt x="4797377" y="5958362"/>
                </a:lnTo>
                <a:lnTo>
                  <a:pt x="4791023" y="5967096"/>
                </a:lnTo>
                <a:lnTo>
                  <a:pt x="4784404" y="5975565"/>
                </a:lnTo>
                <a:lnTo>
                  <a:pt x="4777521" y="5984299"/>
                </a:lnTo>
                <a:lnTo>
                  <a:pt x="4770638" y="5992503"/>
                </a:lnTo>
                <a:lnTo>
                  <a:pt x="4763226" y="6000708"/>
                </a:lnTo>
                <a:lnTo>
                  <a:pt x="4755813" y="6008912"/>
                </a:lnTo>
                <a:lnTo>
                  <a:pt x="4748135" y="6016587"/>
                </a:lnTo>
                <a:lnTo>
                  <a:pt x="4740458" y="6024263"/>
                </a:lnTo>
                <a:lnTo>
                  <a:pt x="4732251" y="6031673"/>
                </a:lnTo>
                <a:lnTo>
                  <a:pt x="4724044" y="6038819"/>
                </a:lnTo>
                <a:lnTo>
                  <a:pt x="4715837" y="6045965"/>
                </a:lnTo>
                <a:lnTo>
                  <a:pt x="4707101" y="6052846"/>
                </a:lnTo>
                <a:lnTo>
                  <a:pt x="4698630" y="6059462"/>
                </a:lnTo>
                <a:lnTo>
                  <a:pt x="4689893" y="6065814"/>
                </a:lnTo>
                <a:lnTo>
                  <a:pt x="4680627" y="6072166"/>
                </a:lnTo>
                <a:lnTo>
                  <a:pt x="4671626" y="6078253"/>
                </a:lnTo>
                <a:lnTo>
                  <a:pt x="4662361" y="6083811"/>
                </a:lnTo>
                <a:lnTo>
                  <a:pt x="4652830" y="6089369"/>
                </a:lnTo>
                <a:lnTo>
                  <a:pt x="4643035" y="6094662"/>
                </a:lnTo>
                <a:lnTo>
                  <a:pt x="4633239" y="6100220"/>
                </a:lnTo>
                <a:lnTo>
                  <a:pt x="4623709" y="6104719"/>
                </a:lnTo>
                <a:lnTo>
                  <a:pt x="4613649" y="6109483"/>
                </a:lnTo>
                <a:lnTo>
                  <a:pt x="4603589" y="6114247"/>
                </a:lnTo>
                <a:lnTo>
                  <a:pt x="4593264" y="6118217"/>
                </a:lnTo>
                <a:lnTo>
                  <a:pt x="4582939" y="6122452"/>
                </a:lnTo>
                <a:lnTo>
                  <a:pt x="4572615" y="6125892"/>
                </a:lnTo>
                <a:lnTo>
                  <a:pt x="4561760" y="6129333"/>
                </a:lnTo>
                <a:lnTo>
                  <a:pt x="4551171" y="6132773"/>
                </a:lnTo>
                <a:lnTo>
                  <a:pt x="4540052" y="6135685"/>
                </a:lnTo>
                <a:lnTo>
                  <a:pt x="4529198" y="6138066"/>
                </a:lnTo>
                <a:lnTo>
                  <a:pt x="4518079" y="6140713"/>
                </a:lnTo>
                <a:lnTo>
                  <a:pt x="4506960" y="6142830"/>
                </a:lnTo>
                <a:lnTo>
                  <a:pt x="4495841" y="6144683"/>
                </a:lnTo>
                <a:lnTo>
                  <a:pt x="4484722" y="6146271"/>
                </a:lnTo>
                <a:lnTo>
                  <a:pt x="4473073" y="6147594"/>
                </a:lnTo>
                <a:lnTo>
                  <a:pt x="4461689" y="6148388"/>
                </a:lnTo>
                <a:lnTo>
                  <a:pt x="4450041" y="6149447"/>
                </a:lnTo>
                <a:lnTo>
                  <a:pt x="4438393" y="6149712"/>
                </a:lnTo>
                <a:lnTo>
                  <a:pt x="4426479" y="6149976"/>
                </a:lnTo>
                <a:lnTo>
                  <a:pt x="4414831" y="6149712"/>
                </a:lnTo>
                <a:lnTo>
                  <a:pt x="4403447" y="6149447"/>
                </a:lnTo>
                <a:lnTo>
                  <a:pt x="4391799" y="6148388"/>
                </a:lnTo>
                <a:lnTo>
                  <a:pt x="4380150" y="6147594"/>
                </a:lnTo>
                <a:lnTo>
                  <a:pt x="4368767" y="6146271"/>
                </a:lnTo>
                <a:lnTo>
                  <a:pt x="4357648" y="6144683"/>
                </a:lnTo>
                <a:lnTo>
                  <a:pt x="4346264" y="6142830"/>
                </a:lnTo>
                <a:lnTo>
                  <a:pt x="4334880" y="6140713"/>
                </a:lnTo>
                <a:lnTo>
                  <a:pt x="4324026" y="6138066"/>
                </a:lnTo>
                <a:lnTo>
                  <a:pt x="4312907" y="6135685"/>
                </a:lnTo>
                <a:lnTo>
                  <a:pt x="4302318" y="6132773"/>
                </a:lnTo>
                <a:lnTo>
                  <a:pt x="4291728" y="6129333"/>
                </a:lnTo>
                <a:lnTo>
                  <a:pt x="4280874" y="6125892"/>
                </a:lnTo>
                <a:lnTo>
                  <a:pt x="4270284" y="6122452"/>
                </a:lnTo>
                <a:lnTo>
                  <a:pt x="4259960" y="6118217"/>
                </a:lnTo>
                <a:lnTo>
                  <a:pt x="4249900" y="6114247"/>
                </a:lnTo>
                <a:lnTo>
                  <a:pt x="4239575" y="6109483"/>
                </a:lnTo>
                <a:lnTo>
                  <a:pt x="4229515" y="6104719"/>
                </a:lnTo>
                <a:lnTo>
                  <a:pt x="4219719" y="6100220"/>
                </a:lnTo>
                <a:lnTo>
                  <a:pt x="4209924" y="6094662"/>
                </a:lnTo>
                <a:lnTo>
                  <a:pt x="4200394" y="6089369"/>
                </a:lnTo>
                <a:lnTo>
                  <a:pt x="4190863" y="6083811"/>
                </a:lnTo>
                <a:lnTo>
                  <a:pt x="4181862" y="6078253"/>
                </a:lnTo>
                <a:lnTo>
                  <a:pt x="4172331" y="6072166"/>
                </a:lnTo>
                <a:lnTo>
                  <a:pt x="4163595" y="6065814"/>
                </a:lnTo>
                <a:lnTo>
                  <a:pt x="4154594" y="6059462"/>
                </a:lnTo>
                <a:lnTo>
                  <a:pt x="4146122" y="6052846"/>
                </a:lnTo>
                <a:lnTo>
                  <a:pt x="4137651" y="6045965"/>
                </a:lnTo>
                <a:lnTo>
                  <a:pt x="4129179" y="6038819"/>
                </a:lnTo>
                <a:lnTo>
                  <a:pt x="4120972" y="6031673"/>
                </a:lnTo>
                <a:lnTo>
                  <a:pt x="4113030" y="6024263"/>
                </a:lnTo>
                <a:lnTo>
                  <a:pt x="4105088" y="6016587"/>
                </a:lnTo>
                <a:lnTo>
                  <a:pt x="4097411" y="6008912"/>
                </a:lnTo>
                <a:lnTo>
                  <a:pt x="4090263" y="6000708"/>
                </a:lnTo>
                <a:lnTo>
                  <a:pt x="4082850" y="5992503"/>
                </a:lnTo>
                <a:lnTo>
                  <a:pt x="4075702" y="5984299"/>
                </a:lnTo>
                <a:lnTo>
                  <a:pt x="4068819" y="5975565"/>
                </a:lnTo>
                <a:lnTo>
                  <a:pt x="4062201" y="5967096"/>
                </a:lnTo>
                <a:lnTo>
                  <a:pt x="4055582" y="5958362"/>
                </a:lnTo>
                <a:lnTo>
                  <a:pt x="4049758" y="5949099"/>
                </a:lnTo>
                <a:lnTo>
                  <a:pt x="4043404" y="5940100"/>
                </a:lnTo>
                <a:lnTo>
                  <a:pt x="4037845" y="5930573"/>
                </a:lnTo>
                <a:lnTo>
                  <a:pt x="4032021" y="5921310"/>
                </a:lnTo>
                <a:lnTo>
                  <a:pt x="4026726" y="5911517"/>
                </a:lnTo>
                <a:lnTo>
                  <a:pt x="4021696" y="5901725"/>
                </a:lnTo>
                <a:lnTo>
                  <a:pt x="4016666" y="5892197"/>
                </a:lnTo>
                <a:lnTo>
                  <a:pt x="4011900" y="5882140"/>
                </a:lnTo>
                <a:lnTo>
                  <a:pt x="4007665" y="5872083"/>
                </a:lnTo>
                <a:lnTo>
                  <a:pt x="4003164" y="5861761"/>
                </a:lnTo>
                <a:lnTo>
                  <a:pt x="3999458" y="5851439"/>
                </a:lnTo>
                <a:lnTo>
                  <a:pt x="3995751" y="5840853"/>
                </a:lnTo>
                <a:lnTo>
                  <a:pt x="3992310" y="5830266"/>
                </a:lnTo>
                <a:lnTo>
                  <a:pt x="3989133" y="5819680"/>
                </a:lnTo>
                <a:lnTo>
                  <a:pt x="3985956" y="5808564"/>
                </a:lnTo>
                <a:lnTo>
                  <a:pt x="3983574" y="5797713"/>
                </a:lnTo>
                <a:lnTo>
                  <a:pt x="3980926" y="5786597"/>
                </a:lnTo>
                <a:lnTo>
                  <a:pt x="3978808" y="5775482"/>
                </a:lnTo>
                <a:lnTo>
                  <a:pt x="3976955" y="5764366"/>
                </a:lnTo>
                <a:lnTo>
                  <a:pt x="3975367" y="5752986"/>
                </a:lnTo>
                <a:lnTo>
                  <a:pt x="3974043" y="5741605"/>
                </a:lnTo>
                <a:lnTo>
                  <a:pt x="3972984" y="5730225"/>
                </a:lnTo>
                <a:lnTo>
                  <a:pt x="3972455" y="5718580"/>
                </a:lnTo>
                <a:lnTo>
                  <a:pt x="3971925" y="5706935"/>
                </a:lnTo>
                <a:lnTo>
                  <a:pt x="3971925" y="5695025"/>
                </a:lnTo>
                <a:lnTo>
                  <a:pt x="3971925" y="5683380"/>
                </a:lnTo>
                <a:lnTo>
                  <a:pt x="3972455" y="5671735"/>
                </a:lnTo>
                <a:lnTo>
                  <a:pt x="3972984" y="5660354"/>
                </a:lnTo>
                <a:lnTo>
                  <a:pt x="3974043" y="5648709"/>
                </a:lnTo>
                <a:lnTo>
                  <a:pt x="3975367" y="5637329"/>
                </a:lnTo>
                <a:lnTo>
                  <a:pt x="3976955" y="5625949"/>
                </a:lnTo>
                <a:lnTo>
                  <a:pt x="3978808" y="5614833"/>
                </a:lnTo>
                <a:lnTo>
                  <a:pt x="3980926" y="5603452"/>
                </a:lnTo>
                <a:lnTo>
                  <a:pt x="3983574" y="5592337"/>
                </a:lnTo>
                <a:lnTo>
                  <a:pt x="3985956" y="5581486"/>
                </a:lnTo>
                <a:lnTo>
                  <a:pt x="3989133" y="5570899"/>
                </a:lnTo>
                <a:lnTo>
                  <a:pt x="3992310" y="5560048"/>
                </a:lnTo>
                <a:lnTo>
                  <a:pt x="3995751" y="5549462"/>
                </a:lnTo>
                <a:lnTo>
                  <a:pt x="3999458" y="5538875"/>
                </a:lnTo>
                <a:lnTo>
                  <a:pt x="4003164" y="5528553"/>
                </a:lnTo>
                <a:lnTo>
                  <a:pt x="4007665" y="5518496"/>
                </a:lnTo>
                <a:lnTo>
                  <a:pt x="4011900" y="5508175"/>
                </a:lnTo>
                <a:lnTo>
                  <a:pt x="4016666" y="5498118"/>
                </a:lnTo>
                <a:lnTo>
                  <a:pt x="4021696" y="5488325"/>
                </a:lnTo>
                <a:lnTo>
                  <a:pt x="4026726" y="5478533"/>
                </a:lnTo>
                <a:lnTo>
                  <a:pt x="4032021" y="5468740"/>
                </a:lnTo>
                <a:lnTo>
                  <a:pt x="4037845" y="5459477"/>
                </a:lnTo>
                <a:lnTo>
                  <a:pt x="4043404" y="5450214"/>
                </a:lnTo>
                <a:lnTo>
                  <a:pt x="4049758" y="5440951"/>
                </a:lnTo>
                <a:lnTo>
                  <a:pt x="4055582" y="5432217"/>
                </a:lnTo>
                <a:lnTo>
                  <a:pt x="4062201" y="5423219"/>
                </a:lnTo>
                <a:lnTo>
                  <a:pt x="4068819" y="5414485"/>
                </a:lnTo>
                <a:lnTo>
                  <a:pt x="4075702" y="5406016"/>
                </a:lnTo>
                <a:lnTo>
                  <a:pt x="4082850" y="5397547"/>
                </a:lnTo>
                <a:lnTo>
                  <a:pt x="4090263" y="5389342"/>
                </a:lnTo>
                <a:lnTo>
                  <a:pt x="4097411" y="5381667"/>
                </a:lnTo>
                <a:lnTo>
                  <a:pt x="4105088" y="5373727"/>
                </a:lnTo>
                <a:lnTo>
                  <a:pt x="4113030" y="5366052"/>
                </a:lnTo>
                <a:lnTo>
                  <a:pt x="4120972" y="5358641"/>
                </a:lnTo>
                <a:lnTo>
                  <a:pt x="4129179" y="5351496"/>
                </a:lnTo>
                <a:lnTo>
                  <a:pt x="4137651" y="5344350"/>
                </a:lnTo>
                <a:lnTo>
                  <a:pt x="4146122" y="5337469"/>
                </a:lnTo>
                <a:lnTo>
                  <a:pt x="4154594" y="5330852"/>
                </a:lnTo>
                <a:lnTo>
                  <a:pt x="4163595" y="5324236"/>
                </a:lnTo>
                <a:lnTo>
                  <a:pt x="4172331" y="5318148"/>
                </a:lnTo>
                <a:lnTo>
                  <a:pt x="4181862" y="5312061"/>
                </a:lnTo>
                <a:lnTo>
                  <a:pt x="4190863" y="5306239"/>
                </a:lnTo>
                <a:lnTo>
                  <a:pt x="4200394" y="5300681"/>
                </a:lnTo>
                <a:lnTo>
                  <a:pt x="4209924" y="5295388"/>
                </a:lnTo>
                <a:lnTo>
                  <a:pt x="4219719" y="5290359"/>
                </a:lnTo>
                <a:lnTo>
                  <a:pt x="4229515" y="5285331"/>
                </a:lnTo>
                <a:lnTo>
                  <a:pt x="4239575" y="5280567"/>
                </a:lnTo>
                <a:lnTo>
                  <a:pt x="4249900" y="5276067"/>
                </a:lnTo>
                <a:lnTo>
                  <a:pt x="4259960" y="5271833"/>
                </a:lnTo>
                <a:lnTo>
                  <a:pt x="4270284" y="5268128"/>
                </a:lnTo>
                <a:lnTo>
                  <a:pt x="4280874" y="5264158"/>
                </a:lnTo>
                <a:lnTo>
                  <a:pt x="4291728" y="5260717"/>
                </a:lnTo>
                <a:lnTo>
                  <a:pt x="4302318" y="5257806"/>
                </a:lnTo>
                <a:lnTo>
                  <a:pt x="4305997" y="5256702"/>
                </a:lnTo>
                <a:lnTo>
                  <a:pt x="4341039" y="2691099"/>
                </a:lnTo>
                <a:lnTo>
                  <a:pt x="4339186" y="2685013"/>
                </a:lnTo>
                <a:lnTo>
                  <a:pt x="4336540" y="2678135"/>
                </a:lnTo>
                <a:lnTo>
                  <a:pt x="4333099" y="2669404"/>
                </a:lnTo>
                <a:lnTo>
                  <a:pt x="4328865" y="2658822"/>
                </a:lnTo>
                <a:lnTo>
                  <a:pt x="4323308" y="2647181"/>
                </a:lnTo>
                <a:lnTo>
                  <a:pt x="4316692" y="2634218"/>
                </a:lnTo>
                <a:lnTo>
                  <a:pt x="4313251" y="2627604"/>
                </a:lnTo>
                <a:lnTo>
                  <a:pt x="4309017" y="2620726"/>
                </a:lnTo>
                <a:lnTo>
                  <a:pt x="4305047" y="2614112"/>
                </a:lnTo>
                <a:lnTo>
                  <a:pt x="4300548" y="2607233"/>
                </a:lnTo>
                <a:lnTo>
                  <a:pt x="4295785" y="2600619"/>
                </a:lnTo>
                <a:lnTo>
                  <a:pt x="4290757" y="2594005"/>
                </a:lnTo>
                <a:lnTo>
                  <a:pt x="4285464" y="2587391"/>
                </a:lnTo>
                <a:lnTo>
                  <a:pt x="4279906" y="2581306"/>
                </a:lnTo>
                <a:lnTo>
                  <a:pt x="4274349" y="2575222"/>
                </a:lnTo>
                <a:lnTo>
                  <a:pt x="4267997" y="2569666"/>
                </a:lnTo>
                <a:lnTo>
                  <a:pt x="4261646" y="2564375"/>
                </a:lnTo>
                <a:lnTo>
                  <a:pt x="4255030" y="2559348"/>
                </a:lnTo>
                <a:lnTo>
                  <a:pt x="4248149" y="2554586"/>
                </a:lnTo>
                <a:lnTo>
                  <a:pt x="4241004" y="2550617"/>
                </a:lnTo>
                <a:lnTo>
                  <a:pt x="4233329" y="2546649"/>
                </a:lnTo>
                <a:lnTo>
                  <a:pt x="4225654" y="2544004"/>
                </a:lnTo>
                <a:lnTo>
                  <a:pt x="4217450" y="2541358"/>
                </a:lnTo>
                <a:lnTo>
                  <a:pt x="4208982" y="2539506"/>
                </a:lnTo>
                <a:lnTo>
                  <a:pt x="3838217" y="2539506"/>
                </a:lnTo>
                <a:lnTo>
                  <a:pt x="3838217" y="4847258"/>
                </a:lnTo>
                <a:lnTo>
                  <a:pt x="3627416" y="4847258"/>
                </a:lnTo>
                <a:lnTo>
                  <a:pt x="3621074" y="4867010"/>
                </a:lnTo>
                <a:lnTo>
                  <a:pt x="3613930" y="4888706"/>
                </a:lnTo>
                <a:lnTo>
                  <a:pt x="3606520" y="4910137"/>
                </a:lnTo>
                <a:lnTo>
                  <a:pt x="3598846" y="4931304"/>
                </a:lnTo>
                <a:lnTo>
                  <a:pt x="3590908" y="4952735"/>
                </a:lnTo>
                <a:lnTo>
                  <a:pt x="3582440" y="4973637"/>
                </a:lnTo>
                <a:lnTo>
                  <a:pt x="3574501" y="4994804"/>
                </a:lnTo>
                <a:lnTo>
                  <a:pt x="3565504" y="5015706"/>
                </a:lnTo>
                <a:lnTo>
                  <a:pt x="3556507" y="5036608"/>
                </a:lnTo>
                <a:lnTo>
                  <a:pt x="3547510" y="5057246"/>
                </a:lnTo>
                <a:lnTo>
                  <a:pt x="3537983" y="5077619"/>
                </a:lnTo>
                <a:lnTo>
                  <a:pt x="3528192" y="5097992"/>
                </a:lnTo>
                <a:lnTo>
                  <a:pt x="3518666" y="5118100"/>
                </a:lnTo>
                <a:lnTo>
                  <a:pt x="3508081" y="5138208"/>
                </a:lnTo>
                <a:lnTo>
                  <a:pt x="3497761" y="5158317"/>
                </a:lnTo>
                <a:lnTo>
                  <a:pt x="3487176" y="5177896"/>
                </a:lnTo>
                <a:lnTo>
                  <a:pt x="3476591" y="5197739"/>
                </a:lnTo>
                <a:lnTo>
                  <a:pt x="3465477" y="5217054"/>
                </a:lnTo>
                <a:lnTo>
                  <a:pt x="3453834" y="5236633"/>
                </a:lnTo>
                <a:lnTo>
                  <a:pt x="3442720" y="5255683"/>
                </a:lnTo>
                <a:lnTo>
                  <a:pt x="3430812" y="5274998"/>
                </a:lnTo>
                <a:lnTo>
                  <a:pt x="3418904" y="5293783"/>
                </a:lnTo>
                <a:lnTo>
                  <a:pt x="3406467" y="5312569"/>
                </a:lnTo>
                <a:lnTo>
                  <a:pt x="3394294" y="5331090"/>
                </a:lnTo>
                <a:lnTo>
                  <a:pt x="3381592" y="5349611"/>
                </a:lnTo>
                <a:lnTo>
                  <a:pt x="3368891" y="5367602"/>
                </a:lnTo>
                <a:lnTo>
                  <a:pt x="3355660" y="5385858"/>
                </a:lnTo>
                <a:lnTo>
                  <a:pt x="3342693" y="5403850"/>
                </a:lnTo>
                <a:lnTo>
                  <a:pt x="3329197" y="5421577"/>
                </a:lnTo>
                <a:lnTo>
                  <a:pt x="3315173" y="5439304"/>
                </a:lnTo>
                <a:lnTo>
                  <a:pt x="3301412" y="5456502"/>
                </a:lnTo>
                <a:lnTo>
                  <a:pt x="3287387" y="5473700"/>
                </a:lnTo>
                <a:lnTo>
                  <a:pt x="3272833" y="5490898"/>
                </a:lnTo>
                <a:lnTo>
                  <a:pt x="3258544" y="5507831"/>
                </a:lnTo>
                <a:lnTo>
                  <a:pt x="3243725" y="5524500"/>
                </a:lnTo>
                <a:lnTo>
                  <a:pt x="3228906" y="5541169"/>
                </a:lnTo>
                <a:lnTo>
                  <a:pt x="3214087" y="5557838"/>
                </a:lnTo>
                <a:lnTo>
                  <a:pt x="3198475" y="5573713"/>
                </a:lnTo>
                <a:lnTo>
                  <a:pt x="3183127" y="5589852"/>
                </a:lnTo>
                <a:lnTo>
                  <a:pt x="3167514" y="5605727"/>
                </a:lnTo>
                <a:lnTo>
                  <a:pt x="3151637" y="5621602"/>
                </a:lnTo>
                <a:lnTo>
                  <a:pt x="3135495" y="5636948"/>
                </a:lnTo>
                <a:lnTo>
                  <a:pt x="3119353" y="5652294"/>
                </a:lnTo>
                <a:lnTo>
                  <a:pt x="3102946" y="5667375"/>
                </a:lnTo>
                <a:lnTo>
                  <a:pt x="3086275" y="5681927"/>
                </a:lnTo>
                <a:lnTo>
                  <a:pt x="3069604" y="5696744"/>
                </a:lnTo>
                <a:lnTo>
                  <a:pt x="3052668" y="5711296"/>
                </a:lnTo>
                <a:lnTo>
                  <a:pt x="3035468" y="5725583"/>
                </a:lnTo>
                <a:lnTo>
                  <a:pt x="3018268" y="5739606"/>
                </a:lnTo>
                <a:lnTo>
                  <a:pt x="3001067" y="5753629"/>
                </a:lnTo>
                <a:lnTo>
                  <a:pt x="2983073" y="5767388"/>
                </a:lnTo>
                <a:lnTo>
                  <a:pt x="2965608" y="5780881"/>
                </a:lnTo>
                <a:lnTo>
                  <a:pt x="2947614" y="5794111"/>
                </a:lnTo>
                <a:lnTo>
                  <a:pt x="2929355" y="5807075"/>
                </a:lnTo>
                <a:lnTo>
                  <a:pt x="2910832" y="5820040"/>
                </a:lnTo>
                <a:lnTo>
                  <a:pt x="2892837" y="5832475"/>
                </a:lnTo>
                <a:lnTo>
                  <a:pt x="2874049" y="5844911"/>
                </a:lnTo>
                <a:lnTo>
                  <a:pt x="2855526" y="5857081"/>
                </a:lnTo>
                <a:lnTo>
                  <a:pt x="2836208" y="5868988"/>
                </a:lnTo>
                <a:lnTo>
                  <a:pt x="2817420" y="5880894"/>
                </a:lnTo>
                <a:lnTo>
                  <a:pt x="2798103" y="5892536"/>
                </a:lnTo>
                <a:lnTo>
                  <a:pt x="2778786" y="5903648"/>
                </a:lnTo>
                <a:lnTo>
                  <a:pt x="2759468" y="5914761"/>
                </a:lnTo>
                <a:lnTo>
                  <a:pt x="2739622" y="5925608"/>
                </a:lnTo>
                <a:lnTo>
                  <a:pt x="2720040" y="5936192"/>
                </a:lnTo>
                <a:lnTo>
                  <a:pt x="2699929" y="5946511"/>
                </a:lnTo>
                <a:lnTo>
                  <a:pt x="2679818" y="5956829"/>
                </a:lnTo>
                <a:lnTo>
                  <a:pt x="2659706" y="5966619"/>
                </a:lnTo>
                <a:lnTo>
                  <a:pt x="2639331" y="5976144"/>
                </a:lnTo>
                <a:lnTo>
                  <a:pt x="2618955" y="5985669"/>
                </a:lnTo>
                <a:lnTo>
                  <a:pt x="2598314" y="5994665"/>
                </a:lnTo>
                <a:lnTo>
                  <a:pt x="2577409" y="6003925"/>
                </a:lnTo>
                <a:lnTo>
                  <a:pt x="2556504" y="6012656"/>
                </a:lnTo>
                <a:lnTo>
                  <a:pt x="2535599" y="6021123"/>
                </a:lnTo>
                <a:lnTo>
                  <a:pt x="2514429" y="6029325"/>
                </a:lnTo>
                <a:lnTo>
                  <a:pt x="2493260" y="6036998"/>
                </a:lnTo>
                <a:lnTo>
                  <a:pt x="2471825" y="6044936"/>
                </a:lnTo>
                <a:lnTo>
                  <a:pt x="2450391" y="6052079"/>
                </a:lnTo>
                <a:lnTo>
                  <a:pt x="2428957" y="6059488"/>
                </a:lnTo>
                <a:lnTo>
                  <a:pt x="2406993" y="6066367"/>
                </a:lnTo>
                <a:lnTo>
                  <a:pt x="2385294" y="6072717"/>
                </a:lnTo>
                <a:lnTo>
                  <a:pt x="2363331" y="6079331"/>
                </a:lnTo>
                <a:lnTo>
                  <a:pt x="2341367" y="6085417"/>
                </a:lnTo>
                <a:lnTo>
                  <a:pt x="2319139" y="6091238"/>
                </a:lnTo>
                <a:lnTo>
                  <a:pt x="2296646" y="6097058"/>
                </a:lnTo>
                <a:lnTo>
                  <a:pt x="2274418" y="6102350"/>
                </a:lnTo>
                <a:lnTo>
                  <a:pt x="2251925" y="6107377"/>
                </a:lnTo>
                <a:lnTo>
                  <a:pt x="2229433" y="6112140"/>
                </a:lnTo>
                <a:lnTo>
                  <a:pt x="2206675" y="6116638"/>
                </a:lnTo>
                <a:lnTo>
                  <a:pt x="2183917" y="6120871"/>
                </a:lnTo>
                <a:lnTo>
                  <a:pt x="2160896" y="6124840"/>
                </a:lnTo>
                <a:lnTo>
                  <a:pt x="2138138" y="6128279"/>
                </a:lnTo>
                <a:lnTo>
                  <a:pt x="2114852" y="6131719"/>
                </a:lnTo>
                <a:lnTo>
                  <a:pt x="2091829" y="6134894"/>
                </a:lnTo>
                <a:lnTo>
                  <a:pt x="2068543" y="6137804"/>
                </a:lnTo>
                <a:lnTo>
                  <a:pt x="2045256" y="6140186"/>
                </a:lnTo>
                <a:lnTo>
                  <a:pt x="2021705" y="6142567"/>
                </a:lnTo>
                <a:lnTo>
                  <a:pt x="1998418" y="6144419"/>
                </a:lnTo>
                <a:lnTo>
                  <a:pt x="1974602" y="6146271"/>
                </a:lnTo>
                <a:lnTo>
                  <a:pt x="1951051" y="6147594"/>
                </a:lnTo>
                <a:lnTo>
                  <a:pt x="1927235" y="6148388"/>
                </a:lnTo>
                <a:lnTo>
                  <a:pt x="1903419" y="6149446"/>
                </a:lnTo>
                <a:lnTo>
                  <a:pt x="1879603" y="6149711"/>
                </a:lnTo>
                <a:lnTo>
                  <a:pt x="1855787" y="6149975"/>
                </a:lnTo>
                <a:lnTo>
                  <a:pt x="1831972" y="6149711"/>
                </a:lnTo>
                <a:lnTo>
                  <a:pt x="1808156" y="6149446"/>
                </a:lnTo>
                <a:lnTo>
                  <a:pt x="1784340" y="6148388"/>
                </a:lnTo>
                <a:lnTo>
                  <a:pt x="1760259" y="6147594"/>
                </a:lnTo>
                <a:lnTo>
                  <a:pt x="1736973" y="6146271"/>
                </a:lnTo>
                <a:lnTo>
                  <a:pt x="1712892" y="6144419"/>
                </a:lnTo>
                <a:lnTo>
                  <a:pt x="1689870" y="6142567"/>
                </a:lnTo>
                <a:lnTo>
                  <a:pt x="1666319" y="6140186"/>
                </a:lnTo>
                <a:lnTo>
                  <a:pt x="1643032" y="6137804"/>
                </a:lnTo>
                <a:lnTo>
                  <a:pt x="1619745" y="6134894"/>
                </a:lnTo>
                <a:lnTo>
                  <a:pt x="1596723" y="6131719"/>
                </a:lnTo>
                <a:lnTo>
                  <a:pt x="1573437" y="6128279"/>
                </a:lnTo>
                <a:lnTo>
                  <a:pt x="1550415" y="6124840"/>
                </a:lnTo>
                <a:lnTo>
                  <a:pt x="1527657" y="6120871"/>
                </a:lnTo>
                <a:lnTo>
                  <a:pt x="1504635" y="6116638"/>
                </a:lnTo>
                <a:lnTo>
                  <a:pt x="1482142" y="6112140"/>
                </a:lnTo>
                <a:lnTo>
                  <a:pt x="1459650" y="6107377"/>
                </a:lnTo>
                <a:lnTo>
                  <a:pt x="1436892" y="6102350"/>
                </a:lnTo>
                <a:lnTo>
                  <a:pt x="1414664" y="6097058"/>
                </a:lnTo>
                <a:lnTo>
                  <a:pt x="1392436" y="6091238"/>
                </a:lnTo>
                <a:lnTo>
                  <a:pt x="1370208" y="6085417"/>
                </a:lnTo>
                <a:lnTo>
                  <a:pt x="1348244" y="6079331"/>
                </a:lnTo>
                <a:lnTo>
                  <a:pt x="1326281" y="6072717"/>
                </a:lnTo>
                <a:lnTo>
                  <a:pt x="1304582" y="6066367"/>
                </a:lnTo>
                <a:lnTo>
                  <a:pt x="1282618" y="6059488"/>
                </a:lnTo>
                <a:lnTo>
                  <a:pt x="1260919" y="6052079"/>
                </a:lnTo>
                <a:lnTo>
                  <a:pt x="1239750" y="6044936"/>
                </a:lnTo>
                <a:lnTo>
                  <a:pt x="1218315" y="6036998"/>
                </a:lnTo>
                <a:lnTo>
                  <a:pt x="1196881" y="6029325"/>
                </a:lnTo>
                <a:lnTo>
                  <a:pt x="1175976" y="6021123"/>
                </a:lnTo>
                <a:lnTo>
                  <a:pt x="1155071" y="6012656"/>
                </a:lnTo>
                <a:lnTo>
                  <a:pt x="1133901" y="6003925"/>
                </a:lnTo>
                <a:lnTo>
                  <a:pt x="1113261" y="5994665"/>
                </a:lnTo>
                <a:lnTo>
                  <a:pt x="1092620" y="5985669"/>
                </a:lnTo>
                <a:lnTo>
                  <a:pt x="1072244" y="5976144"/>
                </a:lnTo>
                <a:lnTo>
                  <a:pt x="1051869" y="5966619"/>
                </a:lnTo>
                <a:lnTo>
                  <a:pt x="1031757" y="5956829"/>
                </a:lnTo>
                <a:lnTo>
                  <a:pt x="1011646" y="5946511"/>
                </a:lnTo>
                <a:lnTo>
                  <a:pt x="991535" y="5936192"/>
                </a:lnTo>
                <a:lnTo>
                  <a:pt x="971689" y="5925608"/>
                </a:lnTo>
                <a:lnTo>
                  <a:pt x="952371" y="5914761"/>
                </a:lnTo>
                <a:lnTo>
                  <a:pt x="932525" y="5903648"/>
                </a:lnTo>
                <a:lnTo>
                  <a:pt x="913472" y="5892536"/>
                </a:lnTo>
                <a:lnTo>
                  <a:pt x="893890" y="5880894"/>
                </a:lnTo>
                <a:lnTo>
                  <a:pt x="875102" y="5868988"/>
                </a:lnTo>
                <a:lnTo>
                  <a:pt x="856049" y="5857081"/>
                </a:lnTo>
                <a:lnTo>
                  <a:pt x="837526" y="5844911"/>
                </a:lnTo>
                <a:lnTo>
                  <a:pt x="818738" y="5832475"/>
                </a:lnTo>
                <a:lnTo>
                  <a:pt x="800479" y="5820040"/>
                </a:lnTo>
                <a:lnTo>
                  <a:pt x="781955" y="5807075"/>
                </a:lnTo>
                <a:lnTo>
                  <a:pt x="764226" y="5794111"/>
                </a:lnTo>
                <a:lnTo>
                  <a:pt x="745967" y="5780881"/>
                </a:lnTo>
                <a:lnTo>
                  <a:pt x="728237" y="5767388"/>
                </a:lnTo>
                <a:lnTo>
                  <a:pt x="710508" y="5753629"/>
                </a:lnTo>
                <a:lnTo>
                  <a:pt x="693307" y="5739606"/>
                </a:lnTo>
                <a:lnTo>
                  <a:pt x="676107" y="5725583"/>
                </a:lnTo>
                <a:lnTo>
                  <a:pt x="658642" y="5711296"/>
                </a:lnTo>
                <a:lnTo>
                  <a:pt x="641706" y="5696744"/>
                </a:lnTo>
                <a:lnTo>
                  <a:pt x="625035" y="5681927"/>
                </a:lnTo>
                <a:lnTo>
                  <a:pt x="608628" y="5667375"/>
                </a:lnTo>
                <a:lnTo>
                  <a:pt x="592222" y="5652294"/>
                </a:lnTo>
                <a:lnTo>
                  <a:pt x="575815" y="5636948"/>
                </a:lnTo>
                <a:lnTo>
                  <a:pt x="559938" y="5621602"/>
                </a:lnTo>
                <a:lnTo>
                  <a:pt x="543796" y="5605727"/>
                </a:lnTo>
                <a:lnTo>
                  <a:pt x="528184" y="5589852"/>
                </a:lnTo>
                <a:lnTo>
                  <a:pt x="512836" y="5573713"/>
                </a:lnTo>
                <a:lnTo>
                  <a:pt x="497488" y="5557838"/>
                </a:lnTo>
                <a:lnTo>
                  <a:pt x="482404" y="5541169"/>
                </a:lnTo>
                <a:lnTo>
                  <a:pt x="467585" y="5524500"/>
                </a:lnTo>
                <a:lnTo>
                  <a:pt x="453031" y="5507831"/>
                </a:lnTo>
                <a:lnTo>
                  <a:pt x="438477" y="5490898"/>
                </a:lnTo>
                <a:lnTo>
                  <a:pt x="424188" y="5473700"/>
                </a:lnTo>
                <a:lnTo>
                  <a:pt x="409898" y="5456502"/>
                </a:lnTo>
                <a:lnTo>
                  <a:pt x="396138" y="5439304"/>
                </a:lnTo>
                <a:lnTo>
                  <a:pt x="382377" y="5421577"/>
                </a:lnTo>
                <a:lnTo>
                  <a:pt x="368882" y="5403850"/>
                </a:lnTo>
                <a:lnTo>
                  <a:pt x="355651" y="5385858"/>
                </a:lnTo>
                <a:lnTo>
                  <a:pt x="342949" y="5367602"/>
                </a:lnTo>
                <a:lnTo>
                  <a:pt x="329982" y="5349611"/>
                </a:lnTo>
                <a:lnTo>
                  <a:pt x="317016" y="5331090"/>
                </a:lnTo>
                <a:lnTo>
                  <a:pt x="304843" y="5312569"/>
                </a:lnTo>
                <a:lnTo>
                  <a:pt x="292671" y="5293783"/>
                </a:lnTo>
                <a:lnTo>
                  <a:pt x="280763" y="5274998"/>
                </a:lnTo>
                <a:lnTo>
                  <a:pt x="268855" y="5255683"/>
                </a:lnTo>
                <a:lnTo>
                  <a:pt x="257476" y="5236633"/>
                </a:lnTo>
                <a:lnTo>
                  <a:pt x="246362" y="5217054"/>
                </a:lnTo>
                <a:lnTo>
                  <a:pt x="234983" y="5197739"/>
                </a:lnTo>
                <a:lnTo>
                  <a:pt x="224399" y="5177896"/>
                </a:lnTo>
                <a:lnTo>
                  <a:pt x="213549" y="5158317"/>
                </a:lnTo>
                <a:lnTo>
                  <a:pt x="203229" y="5138208"/>
                </a:lnTo>
                <a:lnTo>
                  <a:pt x="192909" y="5118100"/>
                </a:lnTo>
                <a:lnTo>
                  <a:pt x="183118" y="5097992"/>
                </a:lnTo>
                <a:lnTo>
                  <a:pt x="173591" y="5077619"/>
                </a:lnTo>
                <a:lnTo>
                  <a:pt x="164065" y="5057246"/>
                </a:lnTo>
                <a:lnTo>
                  <a:pt x="155068" y="5036608"/>
                </a:lnTo>
                <a:lnTo>
                  <a:pt x="145806" y="5015706"/>
                </a:lnTo>
                <a:lnTo>
                  <a:pt x="137338" y="4994804"/>
                </a:lnTo>
                <a:lnTo>
                  <a:pt x="128870" y="4973637"/>
                </a:lnTo>
                <a:lnTo>
                  <a:pt x="120403" y="4952735"/>
                </a:lnTo>
                <a:lnTo>
                  <a:pt x="112729" y="4931304"/>
                </a:lnTo>
                <a:lnTo>
                  <a:pt x="105055" y="4910137"/>
                </a:lnTo>
                <a:lnTo>
                  <a:pt x="97645" y="4888706"/>
                </a:lnTo>
                <a:lnTo>
                  <a:pt x="90236" y="4867010"/>
                </a:lnTo>
                <a:lnTo>
                  <a:pt x="83356" y="4845579"/>
                </a:lnTo>
                <a:lnTo>
                  <a:pt x="76740" y="4823619"/>
                </a:lnTo>
                <a:lnTo>
                  <a:pt x="70389" y="4801658"/>
                </a:lnTo>
                <a:lnTo>
                  <a:pt x="64303" y="4779698"/>
                </a:lnTo>
                <a:lnTo>
                  <a:pt x="58217" y="4757208"/>
                </a:lnTo>
                <a:lnTo>
                  <a:pt x="52660" y="4734983"/>
                </a:lnTo>
                <a:lnTo>
                  <a:pt x="47367" y="4712758"/>
                </a:lnTo>
                <a:lnTo>
                  <a:pt x="42339" y="4690269"/>
                </a:lnTo>
                <a:lnTo>
                  <a:pt x="37576" y="4667514"/>
                </a:lnTo>
                <a:lnTo>
                  <a:pt x="33342" y="4645025"/>
                </a:lnTo>
                <a:lnTo>
                  <a:pt x="28844" y="4622006"/>
                </a:lnTo>
                <a:lnTo>
                  <a:pt x="25139" y="4599252"/>
                </a:lnTo>
                <a:lnTo>
                  <a:pt x="21434" y="4576233"/>
                </a:lnTo>
                <a:lnTo>
                  <a:pt x="17994" y="4553214"/>
                </a:lnTo>
                <a:lnTo>
                  <a:pt x="14819" y="4530196"/>
                </a:lnTo>
                <a:lnTo>
                  <a:pt x="11908" y="4506912"/>
                </a:lnTo>
                <a:lnTo>
                  <a:pt x="9526" y="4483629"/>
                </a:lnTo>
                <a:lnTo>
                  <a:pt x="7145" y="4460346"/>
                </a:lnTo>
                <a:lnTo>
                  <a:pt x="5292" y="4436798"/>
                </a:lnTo>
                <a:lnTo>
                  <a:pt x="3705" y="4413250"/>
                </a:lnTo>
                <a:lnTo>
                  <a:pt x="2117" y="4389437"/>
                </a:lnTo>
                <a:lnTo>
                  <a:pt x="1323" y="4365889"/>
                </a:lnTo>
                <a:lnTo>
                  <a:pt x="265" y="4342077"/>
                </a:lnTo>
                <a:lnTo>
                  <a:pt x="0" y="4318264"/>
                </a:lnTo>
                <a:lnTo>
                  <a:pt x="0" y="4293923"/>
                </a:lnTo>
                <a:lnTo>
                  <a:pt x="0" y="4270110"/>
                </a:lnTo>
                <a:lnTo>
                  <a:pt x="265" y="4246298"/>
                </a:lnTo>
                <a:lnTo>
                  <a:pt x="1323" y="4222485"/>
                </a:lnTo>
                <a:lnTo>
                  <a:pt x="2117" y="4198673"/>
                </a:lnTo>
                <a:lnTo>
                  <a:pt x="3705" y="4175125"/>
                </a:lnTo>
                <a:lnTo>
                  <a:pt x="5292" y="4151577"/>
                </a:lnTo>
                <a:lnTo>
                  <a:pt x="7145" y="4128029"/>
                </a:lnTo>
                <a:lnTo>
                  <a:pt x="9526" y="4104481"/>
                </a:lnTo>
                <a:lnTo>
                  <a:pt x="11908" y="4081462"/>
                </a:lnTo>
                <a:lnTo>
                  <a:pt x="14819" y="4058179"/>
                </a:lnTo>
                <a:lnTo>
                  <a:pt x="17994" y="4034896"/>
                </a:lnTo>
                <a:lnTo>
                  <a:pt x="21434" y="4011612"/>
                </a:lnTo>
                <a:lnTo>
                  <a:pt x="25139" y="3988858"/>
                </a:lnTo>
                <a:lnTo>
                  <a:pt x="28844" y="3965839"/>
                </a:lnTo>
                <a:lnTo>
                  <a:pt x="33342" y="3943350"/>
                </a:lnTo>
                <a:lnTo>
                  <a:pt x="37576" y="3920596"/>
                </a:lnTo>
                <a:lnTo>
                  <a:pt x="42339" y="3897841"/>
                </a:lnTo>
                <a:lnTo>
                  <a:pt x="47367" y="3875616"/>
                </a:lnTo>
                <a:lnTo>
                  <a:pt x="52660" y="3853127"/>
                </a:lnTo>
                <a:lnTo>
                  <a:pt x="58217" y="3830637"/>
                </a:lnTo>
                <a:lnTo>
                  <a:pt x="64303" y="3808677"/>
                </a:lnTo>
                <a:lnTo>
                  <a:pt x="70389" y="3786452"/>
                </a:lnTo>
                <a:lnTo>
                  <a:pt x="76740" y="3764491"/>
                </a:lnTo>
                <a:lnTo>
                  <a:pt x="83356" y="3743060"/>
                </a:lnTo>
                <a:lnTo>
                  <a:pt x="90236" y="3721100"/>
                </a:lnTo>
                <a:lnTo>
                  <a:pt x="97645" y="3699669"/>
                </a:lnTo>
                <a:lnTo>
                  <a:pt x="105055" y="3677973"/>
                </a:lnTo>
                <a:lnTo>
                  <a:pt x="112729" y="3656541"/>
                </a:lnTo>
                <a:lnTo>
                  <a:pt x="120403" y="3635375"/>
                </a:lnTo>
                <a:lnTo>
                  <a:pt x="128870" y="3614208"/>
                </a:lnTo>
                <a:lnTo>
                  <a:pt x="137338" y="3593306"/>
                </a:lnTo>
                <a:lnTo>
                  <a:pt x="145806" y="3572404"/>
                </a:lnTo>
                <a:lnTo>
                  <a:pt x="155068" y="3551502"/>
                </a:lnTo>
                <a:lnTo>
                  <a:pt x="164065" y="3531129"/>
                </a:lnTo>
                <a:lnTo>
                  <a:pt x="173591" y="3510491"/>
                </a:lnTo>
                <a:lnTo>
                  <a:pt x="183118" y="3490119"/>
                </a:lnTo>
                <a:lnTo>
                  <a:pt x="192909" y="3470010"/>
                </a:lnTo>
                <a:lnTo>
                  <a:pt x="203229" y="3449902"/>
                </a:lnTo>
                <a:lnTo>
                  <a:pt x="213549" y="3429794"/>
                </a:lnTo>
                <a:lnTo>
                  <a:pt x="224399" y="3410214"/>
                </a:lnTo>
                <a:lnTo>
                  <a:pt x="234983" y="3390635"/>
                </a:lnTo>
                <a:lnTo>
                  <a:pt x="246362" y="3370792"/>
                </a:lnTo>
                <a:lnTo>
                  <a:pt x="257476" y="3351742"/>
                </a:lnTo>
                <a:lnTo>
                  <a:pt x="268855" y="3332692"/>
                </a:lnTo>
                <a:lnTo>
                  <a:pt x="280763" y="3313642"/>
                </a:lnTo>
                <a:lnTo>
                  <a:pt x="292671" y="3294592"/>
                </a:lnTo>
                <a:lnTo>
                  <a:pt x="304843" y="3275806"/>
                </a:lnTo>
                <a:lnTo>
                  <a:pt x="317016" y="3257021"/>
                </a:lnTo>
                <a:lnTo>
                  <a:pt x="329982" y="3238764"/>
                </a:lnTo>
                <a:lnTo>
                  <a:pt x="342949" y="3220244"/>
                </a:lnTo>
                <a:lnTo>
                  <a:pt x="355651" y="3202517"/>
                </a:lnTo>
                <a:lnTo>
                  <a:pt x="368882" y="3184260"/>
                </a:lnTo>
                <a:lnTo>
                  <a:pt x="382377" y="3166798"/>
                </a:lnTo>
                <a:lnTo>
                  <a:pt x="396138" y="3149071"/>
                </a:lnTo>
                <a:lnTo>
                  <a:pt x="409898" y="3131608"/>
                </a:lnTo>
                <a:lnTo>
                  <a:pt x="424188" y="3114410"/>
                </a:lnTo>
                <a:lnTo>
                  <a:pt x="438477" y="3097212"/>
                </a:lnTo>
                <a:lnTo>
                  <a:pt x="453031" y="3080279"/>
                </a:lnTo>
                <a:lnTo>
                  <a:pt x="467585" y="3063610"/>
                </a:lnTo>
                <a:lnTo>
                  <a:pt x="482404" y="3046942"/>
                </a:lnTo>
                <a:lnTo>
                  <a:pt x="497488" y="3030537"/>
                </a:lnTo>
                <a:lnTo>
                  <a:pt x="512836" y="3014398"/>
                </a:lnTo>
                <a:lnTo>
                  <a:pt x="528184" y="2998258"/>
                </a:lnTo>
                <a:lnTo>
                  <a:pt x="543796" y="2982648"/>
                </a:lnTo>
                <a:lnTo>
                  <a:pt x="559938" y="2967037"/>
                </a:lnTo>
                <a:lnTo>
                  <a:pt x="575815" y="2951162"/>
                </a:lnTo>
                <a:lnTo>
                  <a:pt x="592222" y="2936081"/>
                </a:lnTo>
                <a:lnTo>
                  <a:pt x="608628" y="2920735"/>
                </a:lnTo>
                <a:lnTo>
                  <a:pt x="625035" y="2906183"/>
                </a:lnTo>
                <a:lnTo>
                  <a:pt x="641706" y="2891367"/>
                </a:lnTo>
                <a:lnTo>
                  <a:pt x="658642" y="2876814"/>
                </a:lnTo>
                <a:lnTo>
                  <a:pt x="676107" y="2862527"/>
                </a:lnTo>
                <a:lnTo>
                  <a:pt x="693307" y="2848239"/>
                </a:lnTo>
                <a:lnTo>
                  <a:pt x="710508" y="2834481"/>
                </a:lnTo>
                <a:lnTo>
                  <a:pt x="728237" y="2820987"/>
                </a:lnTo>
                <a:lnTo>
                  <a:pt x="745967" y="2807494"/>
                </a:lnTo>
                <a:lnTo>
                  <a:pt x="764226" y="2794000"/>
                </a:lnTo>
                <a:lnTo>
                  <a:pt x="781955" y="2781300"/>
                </a:lnTo>
                <a:lnTo>
                  <a:pt x="800479" y="2768335"/>
                </a:lnTo>
                <a:lnTo>
                  <a:pt x="818738" y="2755635"/>
                </a:lnTo>
                <a:lnTo>
                  <a:pt x="837526" y="2743200"/>
                </a:lnTo>
                <a:lnTo>
                  <a:pt x="856049" y="2731029"/>
                </a:lnTo>
                <a:lnTo>
                  <a:pt x="875102" y="2719123"/>
                </a:lnTo>
                <a:lnTo>
                  <a:pt x="893890" y="2707217"/>
                </a:lnTo>
                <a:lnTo>
                  <a:pt x="913472" y="2695839"/>
                </a:lnTo>
                <a:lnTo>
                  <a:pt x="932525" y="2684727"/>
                </a:lnTo>
                <a:lnTo>
                  <a:pt x="952371" y="2673350"/>
                </a:lnTo>
                <a:lnTo>
                  <a:pt x="971689" y="2662767"/>
                </a:lnTo>
                <a:lnTo>
                  <a:pt x="991535" y="2651919"/>
                </a:lnTo>
                <a:lnTo>
                  <a:pt x="1011646" y="2641600"/>
                </a:lnTo>
                <a:lnTo>
                  <a:pt x="1031757" y="2631546"/>
                </a:lnTo>
                <a:lnTo>
                  <a:pt x="1051869" y="2621492"/>
                </a:lnTo>
                <a:lnTo>
                  <a:pt x="1072244" y="2611967"/>
                </a:lnTo>
                <a:lnTo>
                  <a:pt x="1092620" y="2602442"/>
                </a:lnTo>
                <a:lnTo>
                  <a:pt x="1113261" y="2593446"/>
                </a:lnTo>
                <a:lnTo>
                  <a:pt x="1133901" y="2584186"/>
                </a:lnTo>
                <a:lnTo>
                  <a:pt x="1155071" y="2575719"/>
                </a:lnTo>
                <a:lnTo>
                  <a:pt x="1175976" y="2567252"/>
                </a:lnTo>
                <a:lnTo>
                  <a:pt x="1196881" y="2559050"/>
                </a:lnTo>
                <a:lnTo>
                  <a:pt x="1218315" y="2551112"/>
                </a:lnTo>
                <a:lnTo>
                  <a:pt x="1239750" y="2543439"/>
                </a:lnTo>
                <a:lnTo>
                  <a:pt x="1260919" y="2536031"/>
                </a:lnTo>
                <a:lnTo>
                  <a:pt x="1282618" y="2528623"/>
                </a:lnTo>
                <a:lnTo>
                  <a:pt x="1304582" y="2521744"/>
                </a:lnTo>
                <a:lnTo>
                  <a:pt x="1326281" y="2515129"/>
                </a:lnTo>
                <a:lnTo>
                  <a:pt x="1348244" y="2509044"/>
                </a:lnTo>
                <a:lnTo>
                  <a:pt x="1370208" y="2502694"/>
                </a:lnTo>
                <a:lnTo>
                  <a:pt x="1392436" y="2496608"/>
                </a:lnTo>
                <a:lnTo>
                  <a:pt x="1399837" y="2494758"/>
                </a:lnTo>
                <a:lnTo>
                  <a:pt x="1397149" y="2459873"/>
                </a:lnTo>
                <a:lnTo>
                  <a:pt x="1378095" y="2217802"/>
                </a:lnTo>
                <a:lnTo>
                  <a:pt x="1367509" y="2089491"/>
                </a:lnTo>
                <a:lnTo>
                  <a:pt x="1356394" y="1958004"/>
                </a:lnTo>
                <a:lnTo>
                  <a:pt x="1344750" y="1824138"/>
                </a:lnTo>
                <a:lnTo>
                  <a:pt x="1333106" y="1689212"/>
                </a:lnTo>
                <a:lnTo>
                  <a:pt x="1320932" y="1554022"/>
                </a:lnTo>
                <a:lnTo>
                  <a:pt x="1308494" y="1419626"/>
                </a:lnTo>
                <a:lnTo>
                  <a:pt x="1295526" y="1286817"/>
                </a:lnTo>
                <a:lnTo>
                  <a:pt x="1282294" y="1156919"/>
                </a:lnTo>
                <a:lnTo>
                  <a:pt x="1269591" y="1030988"/>
                </a:lnTo>
                <a:lnTo>
                  <a:pt x="1256095" y="909820"/>
                </a:lnTo>
                <a:lnTo>
                  <a:pt x="1249478" y="851617"/>
                </a:lnTo>
                <a:lnTo>
                  <a:pt x="1242862" y="794737"/>
                </a:lnTo>
                <a:lnTo>
                  <a:pt x="1236246" y="739973"/>
                </a:lnTo>
                <a:lnTo>
                  <a:pt x="1229365" y="686532"/>
                </a:lnTo>
                <a:lnTo>
                  <a:pt x="1222749" y="635472"/>
                </a:lnTo>
                <a:lnTo>
                  <a:pt x="1216133" y="586264"/>
                </a:lnTo>
                <a:lnTo>
                  <a:pt x="1209517" y="539437"/>
                </a:lnTo>
                <a:lnTo>
                  <a:pt x="1203166" y="494991"/>
                </a:lnTo>
                <a:lnTo>
                  <a:pt x="1196550" y="453190"/>
                </a:lnTo>
                <a:lnTo>
                  <a:pt x="1190198" y="413771"/>
                </a:lnTo>
                <a:lnTo>
                  <a:pt x="1183582" y="377262"/>
                </a:lnTo>
                <a:lnTo>
                  <a:pt x="1177231" y="343663"/>
                </a:lnTo>
                <a:lnTo>
                  <a:pt x="1170615" y="312974"/>
                </a:lnTo>
                <a:lnTo>
                  <a:pt x="1164528" y="285460"/>
                </a:lnTo>
                <a:lnTo>
                  <a:pt x="1161617" y="272761"/>
                </a:lnTo>
                <a:lnTo>
                  <a:pt x="1158441" y="261385"/>
                </a:lnTo>
                <a:lnTo>
                  <a:pt x="1155266" y="250273"/>
                </a:lnTo>
                <a:lnTo>
                  <a:pt x="1152354" y="240485"/>
                </a:lnTo>
                <a:lnTo>
                  <a:pt x="1149443" y="231490"/>
                </a:lnTo>
                <a:lnTo>
                  <a:pt x="1146268" y="223288"/>
                </a:lnTo>
                <a:lnTo>
                  <a:pt x="1143092" y="215881"/>
                </a:lnTo>
                <a:lnTo>
                  <a:pt x="1140181" y="209531"/>
                </a:lnTo>
                <a:lnTo>
                  <a:pt x="1137534" y="204240"/>
                </a:lnTo>
                <a:lnTo>
                  <a:pt x="1134359" y="199743"/>
                </a:lnTo>
                <a:lnTo>
                  <a:pt x="1131448" y="196303"/>
                </a:lnTo>
                <a:lnTo>
                  <a:pt x="1128801" y="193922"/>
                </a:lnTo>
                <a:lnTo>
                  <a:pt x="964968" y="187623"/>
                </a:lnTo>
                <a:lnTo>
                  <a:pt x="963348" y="191179"/>
                </a:lnTo>
                <a:lnTo>
                  <a:pt x="960438" y="196988"/>
                </a:lnTo>
                <a:lnTo>
                  <a:pt x="957263" y="202534"/>
                </a:lnTo>
                <a:lnTo>
                  <a:pt x="953823" y="207815"/>
                </a:lnTo>
                <a:lnTo>
                  <a:pt x="950119" y="213096"/>
                </a:lnTo>
                <a:lnTo>
                  <a:pt x="945886" y="218113"/>
                </a:lnTo>
                <a:lnTo>
                  <a:pt x="941917" y="222866"/>
                </a:lnTo>
                <a:lnTo>
                  <a:pt x="937419" y="227619"/>
                </a:lnTo>
                <a:lnTo>
                  <a:pt x="932921" y="231844"/>
                </a:lnTo>
                <a:lnTo>
                  <a:pt x="927894" y="236069"/>
                </a:lnTo>
                <a:lnTo>
                  <a:pt x="922867" y="240030"/>
                </a:lnTo>
                <a:lnTo>
                  <a:pt x="917840" y="243991"/>
                </a:lnTo>
                <a:lnTo>
                  <a:pt x="912019" y="247424"/>
                </a:lnTo>
                <a:lnTo>
                  <a:pt x="906463" y="250328"/>
                </a:lnTo>
                <a:lnTo>
                  <a:pt x="900907" y="253497"/>
                </a:lnTo>
                <a:lnTo>
                  <a:pt x="894821" y="256138"/>
                </a:lnTo>
                <a:lnTo>
                  <a:pt x="889001" y="258514"/>
                </a:lnTo>
                <a:lnTo>
                  <a:pt x="882651" y="260891"/>
                </a:lnTo>
                <a:lnTo>
                  <a:pt x="876301" y="262211"/>
                </a:lnTo>
                <a:lnTo>
                  <a:pt x="869686" y="263795"/>
                </a:lnTo>
                <a:lnTo>
                  <a:pt x="863071" y="265116"/>
                </a:lnTo>
                <a:lnTo>
                  <a:pt x="856721" y="265644"/>
                </a:lnTo>
                <a:lnTo>
                  <a:pt x="850107" y="266436"/>
                </a:lnTo>
                <a:lnTo>
                  <a:pt x="843228" y="266700"/>
                </a:lnTo>
                <a:lnTo>
                  <a:pt x="504561" y="266700"/>
                </a:lnTo>
                <a:lnTo>
                  <a:pt x="497681" y="266436"/>
                </a:lnTo>
                <a:lnTo>
                  <a:pt x="491331" y="265644"/>
                </a:lnTo>
                <a:lnTo>
                  <a:pt x="484188" y="265116"/>
                </a:lnTo>
                <a:lnTo>
                  <a:pt x="477838" y="263795"/>
                </a:lnTo>
                <a:lnTo>
                  <a:pt x="471488" y="262211"/>
                </a:lnTo>
                <a:lnTo>
                  <a:pt x="465138" y="260891"/>
                </a:lnTo>
                <a:lnTo>
                  <a:pt x="458788" y="258514"/>
                </a:lnTo>
                <a:lnTo>
                  <a:pt x="452967" y="256138"/>
                </a:lnTo>
                <a:lnTo>
                  <a:pt x="446881" y="253497"/>
                </a:lnTo>
                <a:lnTo>
                  <a:pt x="441061" y="250328"/>
                </a:lnTo>
                <a:lnTo>
                  <a:pt x="435504" y="247424"/>
                </a:lnTo>
                <a:lnTo>
                  <a:pt x="429948" y="243991"/>
                </a:lnTo>
                <a:lnTo>
                  <a:pt x="424921" y="240030"/>
                </a:lnTo>
                <a:lnTo>
                  <a:pt x="419629" y="236069"/>
                </a:lnTo>
                <a:lnTo>
                  <a:pt x="414867" y="231844"/>
                </a:lnTo>
                <a:lnTo>
                  <a:pt x="410369" y="227619"/>
                </a:lnTo>
                <a:lnTo>
                  <a:pt x="405871" y="222866"/>
                </a:lnTo>
                <a:lnTo>
                  <a:pt x="401902" y="218113"/>
                </a:lnTo>
                <a:lnTo>
                  <a:pt x="397669" y="213096"/>
                </a:lnTo>
                <a:lnTo>
                  <a:pt x="393965" y="207815"/>
                </a:lnTo>
                <a:lnTo>
                  <a:pt x="390525" y="202534"/>
                </a:lnTo>
                <a:lnTo>
                  <a:pt x="387350" y="196988"/>
                </a:lnTo>
                <a:lnTo>
                  <a:pt x="384440" y="191179"/>
                </a:lnTo>
                <a:lnTo>
                  <a:pt x="381794" y="185370"/>
                </a:lnTo>
                <a:lnTo>
                  <a:pt x="379148" y="179032"/>
                </a:lnTo>
                <a:lnTo>
                  <a:pt x="377296" y="173223"/>
                </a:lnTo>
                <a:lnTo>
                  <a:pt x="375444" y="166622"/>
                </a:lnTo>
                <a:lnTo>
                  <a:pt x="373856" y="160284"/>
                </a:lnTo>
                <a:lnTo>
                  <a:pt x="372533" y="153683"/>
                </a:lnTo>
                <a:lnTo>
                  <a:pt x="372004" y="147081"/>
                </a:lnTo>
                <a:lnTo>
                  <a:pt x="371475" y="140216"/>
                </a:lnTo>
                <a:lnTo>
                  <a:pt x="371475" y="133350"/>
                </a:lnTo>
                <a:lnTo>
                  <a:pt x="371475" y="126485"/>
                </a:lnTo>
                <a:lnTo>
                  <a:pt x="372004" y="119619"/>
                </a:lnTo>
                <a:lnTo>
                  <a:pt x="372533" y="113017"/>
                </a:lnTo>
                <a:lnTo>
                  <a:pt x="373856" y="106416"/>
                </a:lnTo>
                <a:lnTo>
                  <a:pt x="375444" y="100079"/>
                </a:lnTo>
                <a:lnTo>
                  <a:pt x="377296" y="93477"/>
                </a:lnTo>
                <a:lnTo>
                  <a:pt x="379148" y="87668"/>
                </a:lnTo>
                <a:lnTo>
                  <a:pt x="381794" y="81330"/>
                </a:lnTo>
                <a:lnTo>
                  <a:pt x="384440" y="75521"/>
                </a:lnTo>
                <a:lnTo>
                  <a:pt x="387350" y="69712"/>
                </a:lnTo>
                <a:lnTo>
                  <a:pt x="390525" y="64166"/>
                </a:lnTo>
                <a:lnTo>
                  <a:pt x="393965" y="58885"/>
                </a:lnTo>
                <a:lnTo>
                  <a:pt x="397669" y="53604"/>
                </a:lnTo>
                <a:lnTo>
                  <a:pt x="401902" y="48587"/>
                </a:lnTo>
                <a:lnTo>
                  <a:pt x="405871" y="43834"/>
                </a:lnTo>
                <a:lnTo>
                  <a:pt x="410369" y="39081"/>
                </a:lnTo>
                <a:lnTo>
                  <a:pt x="414867" y="34856"/>
                </a:lnTo>
                <a:lnTo>
                  <a:pt x="419629" y="30367"/>
                </a:lnTo>
                <a:lnTo>
                  <a:pt x="424921" y="26670"/>
                </a:lnTo>
                <a:lnTo>
                  <a:pt x="429948" y="22973"/>
                </a:lnTo>
                <a:lnTo>
                  <a:pt x="435504" y="19540"/>
                </a:lnTo>
                <a:lnTo>
                  <a:pt x="441061" y="16372"/>
                </a:lnTo>
                <a:lnTo>
                  <a:pt x="446881" y="13203"/>
                </a:lnTo>
                <a:lnTo>
                  <a:pt x="452967" y="10562"/>
                </a:lnTo>
                <a:lnTo>
                  <a:pt x="458788" y="8186"/>
                </a:lnTo>
                <a:lnTo>
                  <a:pt x="465138" y="6073"/>
                </a:lnTo>
                <a:lnTo>
                  <a:pt x="471488" y="4489"/>
                </a:lnTo>
                <a:lnTo>
                  <a:pt x="477838" y="2905"/>
                </a:lnTo>
                <a:lnTo>
                  <a:pt x="484188" y="1584"/>
                </a:lnTo>
                <a:lnTo>
                  <a:pt x="491331" y="528"/>
                </a:lnTo>
                <a:lnTo>
                  <a:pt x="497681" y="264"/>
                </a:lnTo>
                <a:lnTo>
                  <a:pt x="50456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5" name="KSO_Shape"/>
          <p:cNvSpPr/>
          <p:nvPr/>
        </p:nvSpPr>
        <p:spPr bwMode="auto">
          <a:xfrm>
            <a:off x="5232522" y="3513233"/>
            <a:ext cx="672303" cy="836892"/>
          </a:xfrm>
          <a:custGeom>
            <a:avLst/>
            <a:gdLst>
              <a:gd name="T0" fmla="*/ 1008698 w 1989138"/>
              <a:gd name="T1" fmla="*/ 490537 h 2476500"/>
              <a:gd name="T2" fmla="*/ 1059180 w 1989138"/>
              <a:gd name="T3" fmla="*/ 1033145 h 2476500"/>
              <a:gd name="T4" fmla="*/ 990283 w 1989138"/>
              <a:gd name="T5" fmla="*/ 1230313 h 2476500"/>
              <a:gd name="T6" fmla="*/ 870268 w 1989138"/>
              <a:gd name="T7" fmla="*/ 1365250 h 2476500"/>
              <a:gd name="T8" fmla="*/ 759143 w 1989138"/>
              <a:gd name="T9" fmla="*/ 1377315 h 2476500"/>
              <a:gd name="T10" fmla="*/ 648335 w 1989138"/>
              <a:gd name="T11" fmla="*/ 1279525 h 2476500"/>
              <a:gd name="T12" fmla="*/ 481648 w 1989138"/>
              <a:gd name="T13" fmla="*/ 1187133 h 2476500"/>
              <a:gd name="T14" fmla="*/ 314643 w 1989138"/>
              <a:gd name="T15" fmla="*/ 1204595 h 2476500"/>
              <a:gd name="T16" fmla="*/ 208915 w 1989138"/>
              <a:gd name="T17" fmla="*/ 1340168 h 2476500"/>
              <a:gd name="T18" fmla="*/ 159068 w 1989138"/>
              <a:gd name="T19" fmla="*/ 1542733 h 2476500"/>
              <a:gd name="T20" fmla="*/ 189548 w 1989138"/>
              <a:gd name="T21" fmla="*/ 1774825 h 2476500"/>
              <a:gd name="T22" fmla="*/ 346075 w 1989138"/>
              <a:gd name="T23" fmla="*/ 2136775 h 2476500"/>
              <a:gd name="T24" fmla="*/ 466853 w 1989138"/>
              <a:gd name="T25" fmla="*/ 2312539 h 2476500"/>
              <a:gd name="T26" fmla="*/ 408622 w 1989138"/>
              <a:gd name="T27" fmla="*/ 1840215 h 2476500"/>
              <a:gd name="T28" fmla="*/ 328930 w 1989138"/>
              <a:gd name="T29" fmla="*/ 1603472 h 2476500"/>
              <a:gd name="T30" fmla="*/ 360362 w 1989138"/>
              <a:gd name="T31" fmla="*/ 1481293 h 2476500"/>
              <a:gd name="T32" fmla="*/ 431165 w 1989138"/>
              <a:gd name="T33" fmla="*/ 1447971 h 2476500"/>
              <a:gd name="T34" fmla="*/ 551497 w 1989138"/>
              <a:gd name="T35" fmla="*/ 1637429 h 2476500"/>
              <a:gd name="T36" fmla="*/ 697547 w 1989138"/>
              <a:gd name="T37" fmla="*/ 1795151 h 2476500"/>
              <a:gd name="T38" fmla="*/ 846772 w 1989138"/>
              <a:gd name="T39" fmla="*/ 1854178 h 2476500"/>
              <a:gd name="T40" fmla="*/ 1075055 w 1989138"/>
              <a:gd name="T41" fmla="*/ 1872267 h 2476500"/>
              <a:gd name="T42" fmla="*/ 1342707 w 1989138"/>
              <a:gd name="T43" fmla="*/ 1781505 h 2476500"/>
              <a:gd name="T44" fmla="*/ 1558290 w 1989138"/>
              <a:gd name="T45" fmla="*/ 1601886 h 2476500"/>
              <a:gd name="T46" fmla="*/ 1764982 w 1989138"/>
              <a:gd name="T47" fmla="*/ 1307385 h 2476500"/>
              <a:gd name="T48" fmla="*/ 1831976 w 1989138"/>
              <a:gd name="T49" fmla="*/ 1081087 h 2476500"/>
              <a:gd name="T50" fmla="*/ 1799590 w 1989138"/>
              <a:gd name="T51" fmla="*/ 898208 h 2476500"/>
              <a:gd name="T52" fmla="*/ 1654810 w 1989138"/>
              <a:gd name="T53" fmla="*/ 758190 h 2476500"/>
              <a:gd name="T54" fmla="*/ 1471613 w 1989138"/>
              <a:gd name="T55" fmla="*/ 749300 h 2476500"/>
              <a:gd name="T56" fmla="*/ 1239520 w 1989138"/>
              <a:gd name="T57" fmla="*/ 789305 h 2476500"/>
              <a:gd name="T58" fmla="*/ 1176655 w 1989138"/>
              <a:gd name="T59" fmla="*/ 593407 h 2476500"/>
              <a:gd name="T60" fmla="*/ 1248728 w 1989138"/>
              <a:gd name="T61" fmla="*/ 0 h 2476500"/>
              <a:gd name="T62" fmla="*/ 1324293 w 1989138"/>
              <a:gd name="T63" fmla="*/ 70167 h 2476500"/>
              <a:gd name="T64" fmla="*/ 1330960 w 1989138"/>
              <a:gd name="T65" fmla="*/ 534987 h 2476500"/>
              <a:gd name="T66" fmla="*/ 1561148 w 1989138"/>
              <a:gd name="T67" fmla="*/ 585470 h 2476500"/>
              <a:gd name="T68" fmla="*/ 1782446 w 1989138"/>
              <a:gd name="T69" fmla="*/ 647700 h 2476500"/>
              <a:gd name="T70" fmla="*/ 1945323 w 1989138"/>
              <a:gd name="T71" fmla="*/ 839152 h 2476500"/>
              <a:gd name="T72" fmla="*/ 1987550 w 1989138"/>
              <a:gd name="T73" fmla="*/ 1090612 h 2476500"/>
              <a:gd name="T74" fmla="*/ 1919922 w 1989138"/>
              <a:gd name="T75" fmla="*/ 1348324 h 2476500"/>
              <a:gd name="T76" fmla="*/ 1735772 w 1989138"/>
              <a:gd name="T77" fmla="*/ 1637429 h 2476500"/>
              <a:gd name="T78" fmla="*/ 1505585 w 1989138"/>
              <a:gd name="T79" fmla="*/ 1861795 h 2476500"/>
              <a:gd name="T80" fmla="*/ 1206182 w 1989138"/>
              <a:gd name="T81" fmla="*/ 2008410 h 2476500"/>
              <a:gd name="T82" fmla="*/ 839470 w 1989138"/>
              <a:gd name="T83" fmla="*/ 2011901 h 2476500"/>
              <a:gd name="T84" fmla="*/ 708025 w 1989138"/>
              <a:gd name="T85" fmla="*/ 2081718 h 2476500"/>
              <a:gd name="T86" fmla="*/ 770255 w 1989138"/>
              <a:gd name="T87" fmla="*/ 2264828 h 2476500"/>
              <a:gd name="T88" fmla="*/ 732472 w 1989138"/>
              <a:gd name="T89" fmla="*/ 2372092 h 2476500"/>
              <a:gd name="T90" fmla="*/ 461962 w 1989138"/>
              <a:gd name="T91" fmla="*/ 2476500 h 2476500"/>
              <a:gd name="T92" fmla="*/ 427990 w 1989138"/>
              <a:gd name="T93" fmla="*/ 2468245 h 2476500"/>
              <a:gd name="T94" fmla="*/ 287338 w 1989138"/>
              <a:gd name="T95" fmla="*/ 2341563 h 2476500"/>
              <a:gd name="T96" fmla="*/ 79375 w 1989138"/>
              <a:gd name="T97" fmla="*/ 1925320 h 2476500"/>
              <a:gd name="T98" fmla="*/ 318 w 1989138"/>
              <a:gd name="T99" fmla="*/ 1625918 h 2476500"/>
              <a:gd name="T100" fmla="*/ 38100 w 1989138"/>
              <a:gd name="T101" fmla="*/ 1347788 h 2476500"/>
              <a:gd name="T102" fmla="*/ 158750 w 1989138"/>
              <a:gd name="T103" fmla="*/ 1133157 h 2476500"/>
              <a:gd name="T104" fmla="*/ 290513 w 1989138"/>
              <a:gd name="T105" fmla="*/ 1042987 h 2476500"/>
              <a:gd name="T106" fmla="*/ 427355 w 1989138"/>
              <a:gd name="T107" fmla="*/ 1022350 h 2476500"/>
              <a:gd name="T108" fmla="*/ 670560 w 1989138"/>
              <a:gd name="T109" fmla="*/ 1101090 h 2476500"/>
              <a:gd name="T110" fmla="*/ 848360 w 1989138"/>
              <a:gd name="T111" fmla="*/ 1160145 h 2476500"/>
              <a:gd name="T112" fmla="*/ 884555 w 1989138"/>
              <a:gd name="T113" fmla="*/ 859790 h 2476500"/>
              <a:gd name="T114" fmla="*/ 845185 w 1989138"/>
              <a:gd name="T115" fmla="*/ 240030 h 2476500"/>
              <a:gd name="T116" fmla="*/ 881380 w 1989138"/>
              <a:gd name="T117" fmla="*/ 59055 h 2476500"/>
              <a:gd name="T118" fmla="*/ 1099820 w 1989138"/>
              <a:gd name="T119" fmla="*/ 11430 h 2476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89138" h="2476500">
                <a:moveTo>
                  <a:pt x="1164273" y="163195"/>
                </a:moveTo>
                <a:lnTo>
                  <a:pt x="1080770" y="170180"/>
                </a:lnTo>
                <a:lnTo>
                  <a:pt x="1040765" y="174308"/>
                </a:lnTo>
                <a:lnTo>
                  <a:pt x="1004570" y="178117"/>
                </a:lnTo>
                <a:lnTo>
                  <a:pt x="1002665" y="196215"/>
                </a:lnTo>
                <a:lnTo>
                  <a:pt x="1001395" y="216852"/>
                </a:lnTo>
                <a:lnTo>
                  <a:pt x="1000443" y="240983"/>
                </a:lnTo>
                <a:lnTo>
                  <a:pt x="1000443" y="269240"/>
                </a:lnTo>
                <a:lnTo>
                  <a:pt x="1000443" y="299720"/>
                </a:lnTo>
                <a:lnTo>
                  <a:pt x="1001078" y="333057"/>
                </a:lnTo>
                <a:lnTo>
                  <a:pt x="1002348" y="369253"/>
                </a:lnTo>
                <a:lnTo>
                  <a:pt x="1003935" y="407352"/>
                </a:lnTo>
                <a:lnTo>
                  <a:pt x="1005840" y="447992"/>
                </a:lnTo>
                <a:lnTo>
                  <a:pt x="1008698" y="490537"/>
                </a:lnTo>
                <a:lnTo>
                  <a:pt x="1011555" y="535305"/>
                </a:lnTo>
                <a:lnTo>
                  <a:pt x="1015048" y="581343"/>
                </a:lnTo>
                <a:lnTo>
                  <a:pt x="1018858" y="629920"/>
                </a:lnTo>
                <a:lnTo>
                  <a:pt x="1023303" y="679450"/>
                </a:lnTo>
                <a:lnTo>
                  <a:pt x="1028383" y="730250"/>
                </a:lnTo>
                <a:lnTo>
                  <a:pt x="1033780" y="782320"/>
                </a:lnTo>
                <a:lnTo>
                  <a:pt x="1039495" y="835343"/>
                </a:lnTo>
                <a:lnTo>
                  <a:pt x="1045845" y="889953"/>
                </a:lnTo>
                <a:lnTo>
                  <a:pt x="1052830" y="944563"/>
                </a:lnTo>
                <a:lnTo>
                  <a:pt x="1059815" y="1000125"/>
                </a:lnTo>
                <a:lnTo>
                  <a:pt x="1060768" y="1005205"/>
                </a:lnTo>
                <a:lnTo>
                  <a:pt x="1060768" y="1010603"/>
                </a:lnTo>
                <a:lnTo>
                  <a:pt x="1060768" y="1015683"/>
                </a:lnTo>
                <a:lnTo>
                  <a:pt x="1059180" y="1033145"/>
                </a:lnTo>
                <a:lnTo>
                  <a:pt x="1056323" y="1051242"/>
                </a:lnTo>
                <a:lnTo>
                  <a:pt x="1052830" y="1070292"/>
                </a:lnTo>
                <a:lnTo>
                  <a:pt x="1048385" y="1090612"/>
                </a:lnTo>
                <a:lnTo>
                  <a:pt x="1042353" y="1111250"/>
                </a:lnTo>
                <a:lnTo>
                  <a:pt x="1035685" y="1132205"/>
                </a:lnTo>
                <a:lnTo>
                  <a:pt x="1031558" y="1143000"/>
                </a:lnTo>
                <a:lnTo>
                  <a:pt x="1027748" y="1153795"/>
                </a:lnTo>
                <a:lnTo>
                  <a:pt x="1023303" y="1164908"/>
                </a:lnTo>
                <a:lnTo>
                  <a:pt x="1018540" y="1175703"/>
                </a:lnTo>
                <a:lnTo>
                  <a:pt x="1013460" y="1186815"/>
                </a:lnTo>
                <a:lnTo>
                  <a:pt x="1008380" y="1197293"/>
                </a:lnTo>
                <a:lnTo>
                  <a:pt x="1002665" y="1208405"/>
                </a:lnTo>
                <a:lnTo>
                  <a:pt x="996633" y="1219518"/>
                </a:lnTo>
                <a:lnTo>
                  <a:pt x="990283" y="1230313"/>
                </a:lnTo>
                <a:lnTo>
                  <a:pt x="983615" y="1241108"/>
                </a:lnTo>
                <a:lnTo>
                  <a:pt x="976630" y="1252220"/>
                </a:lnTo>
                <a:lnTo>
                  <a:pt x="969328" y="1262380"/>
                </a:lnTo>
                <a:lnTo>
                  <a:pt x="961708" y="1273175"/>
                </a:lnTo>
                <a:lnTo>
                  <a:pt x="953770" y="1283970"/>
                </a:lnTo>
                <a:lnTo>
                  <a:pt x="945515" y="1294130"/>
                </a:lnTo>
                <a:lnTo>
                  <a:pt x="936943" y="1304290"/>
                </a:lnTo>
                <a:lnTo>
                  <a:pt x="927735" y="1314450"/>
                </a:lnTo>
                <a:lnTo>
                  <a:pt x="918528" y="1323975"/>
                </a:lnTo>
                <a:lnTo>
                  <a:pt x="908685" y="1333818"/>
                </a:lnTo>
                <a:lnTo>
                  <a:pt x="898208" y="1343025"/>
                </a:lnTo>
                <a:lnTo>
                  <a:pt x="888683" y="1351280"/>
                </a:lnTo>
                <a:lnTo>
                  <a:pt x="879158" y="1358900"/>
                </a:lnTo>
                <a:lnTo>
                  <a:pt x="870268" y="1365250"/>
                </a:lnTo>
                <a:lnTo>
                  <a:pt x="861060" y="1370965"/>
                </a:lnTo>
                <a:lnTo>
                  <a:pt x="851853" y="1375728"/>
                </a:lnTo>
                <a:lnTo>
                  <a:pt x="843280" y="1379220"/>
                </a:lnTo>
                <a:lnTo>
                  <a:pt x="834708" y="1382395"/>
                </a:lnTo>
                <a:lnTo>
                  <a:pt x="826453" y="1384618"/>
                </a:lnTo>
                <a:lnTo>
                  <a:pt x="818198" y="1386205"/>
                </a:lnTo>
                <a:lnTo>
                  <a:pt x="810260" y="1387158"/>
                </a:lnTo>
                <a:lnTo>
                  <a:pt x="802323" y="1387158"/>
                </a:lnTo>
                <a:lnTo>
                  <a:pt x="794703" y="1386840"/>
                </a:lnTo>
                <a:lnTo>
                  <a:pt x="787083" y="1385888"/>
                </a:lnTo>
                <a:lnTo>
                  <a:pt x="779780" y="1384300"/>
                </a:lnTo>
                <a:lnTo>
                  <a:pt x="772478" y="1382395"/>
                </a:lnTo>
                <a:lnTo>
                  <a:pt x="765810" y="1379855"/>
                </a:lnTo>
                <a:lnTo>
                  <a:pt x="759143" y="1377315"/>
                </a:lnTo>
                <a:lnTo>
                  <a:pt x="752475" y="1374140"/>
                </a:lnTo>
                <a:lnTo>
                  <a:pt x="745490" y="1370330"/>
                </a:lnTo>
                <a:lnTo>
                  <a:pt x="739775" y="1366520"/>
                </a:lnTo>
                <a:lnTo>
                  <a:pt x="733425" y="1362075"/>
                </a:lnTo>
                <a:lnTo>
                  <a:pt x="727393" y="1357630"/>
                </a:lnTo>
                <a:lnTo>
                  <a:pt x="721360" y="1352868"/>
                </a:lnTo>
                <a:lnTo>
                  <a:pt x="715963" y="1348105"/>
                </a:lnTo>
                <a:lnTo>
                  <a:pt x="704850" y="1338263"/>
                </a:lnTo>
                <a:lnTo>
                  <a:pt x="694690" y="1328103"/>
                </a:lnTo>
                <a:lnTo>
                  <a:pt x="684848" y="1317625"/>
                </a:lnTo>
                <a:lnTo>
                  <a:pt x="675640" y="1307783"/>
                </a:lnTo>
                <a:lnTo>
                  <a:pt x="667703" y="1298893"/>
                </a:lnTo>
                <a:lnTo>
                  <a:pt x="658178" y="1289050"/>
                </a:lnTo>
                <a:lnTo>
                  <a:pt x="648335" y="1279525"/>
                </a:lnTo>
                <a:lnTo>
                  <a:pt x="638175" y="1270318"/>
                </a:lnTo>
                <a:lnTo>
                  <a:pt x="627380" y="1261428"/>
                </a:lnTo>
                <a:lnTo>
                  <a:pt x="616268" y="1252855"/>
                </a:lnTo>
                <a:lnTo>
                  <a:pt x="605155" y="1244600"/>
                </a:lnTo>
                <a:lnTo>
                  <a:pt x="593090" y="1236663"/>
                </a:lnTo>
                <a:lnTo>
                  <a:pt x="581660" y="1229678"/>
                </a:lnTo>
                <a:lnTo>
                  <a:pt x="569278" y="1222375"/>
                </a:lnTo>
                <a:lnTo>
                  <a:pt x="557530" y="1216025"/>
                </a:lnTo>
                <a:lnTo>
                  <a:pt x="544830" y="1209993"/>
                </a:lnTo>
                <a:lnTo>
                  <a:pt x="532448" y="1204595"/>
                </a:lnTo>
                <a:lnTo>
                  <a:pt x="519748" y="1199515"/>
                </a:lnTo>
                <a:lnTo>
                  <a:pt x="507048" y="1194753"/>
                </a:lnTo>
                <a:lnTo>
                  <a:pt x="494348" y="1190625"/>
                </a:lnTo>
                <a:lnTo>
                  <a:pt x="481648" y="1187133"/>
                </a:lnTo>
                <a:lnTo>
                  <a:pt x="468630" y="1184275"/>
                </a:lnTo>
                <a:lnTo>
                  <a:pt x="455930" y="1182053"/>
                </a:lnTo>
                <a:lnTo>
                  <a:pt x="443230" y="1179830"/>
                </a:lnTo>
                <a:lnTo>
                  <a:pt x="430530" y="1178878"/>
                </a:lnTo>
                <a:lnTo>
                  <a:pt x="418148" y="1178243"/>
                </a:lnTo>
                <a:lnTo>
                  <a:pt x="405765" y="1178243"/>
                </a:lnTo>
                <a:lnTo>
                  <a:pt x="393700" y="1179195"/>
                </a:lnTo>
                <a:lnTo>
                  <a:pt x="381318" y="1180783"/>
                </a:lnTo>
                <a:lnTo>
                  <a:pt x="369888" y="1182688"/>
                </a:lnTo>
                <a:lnTo>
                  <a:pt x="357823" y="1185545"/>
                </a:lnTo>
                <a:lnTo>
                  <a:pt x="346710" y="1189038"/>
                </a:lnTo>
                <a:lnTo>
                  <a:pt x="335598" y="1193483"/>
                </a:lnTo>
                <a:lnTo>
                  <a:pt x="324803" y="1198563"/>
                </a:lnTo>
                <a:lnTo>
                  <a:pt x="314643" y="1204595"/>
                </a:lnTo>
                <a:lnTo>
                  <a:pt x="304800" y="1211263"/>
                </a:lnTo>
                <a:lnTo>
                  <a:pt x="295275" y="1218883"/>
                </a:lnTo>
                <a:lnTo>
                  <a:pt x="286703" y="1226503"/>
                </a:lnTo>
                <a:lnTo>
                  <a:pt x="278448" y="1234440"/>
                </a:lnTo>
                <a:lnTo>
                  <a:pt x="270510" y="1243013"/>
                </a:lnTo>
                <a:lnTo>
                  <a:pt x="262573" y="1252220"/>
                </a:lnTo>
                <a:lnTo>
                  <a:pt x="254953" y="1261745"/>
                </a:lnTo>
                <a:lnTo>
                  <a:pt x="247968" y="1271588"/>
                </a:lnTo>
                <a:lnTo>
                  <a:pt x="240665" y="1282065"/>
                </a:lnTo>
                <a:lnTo>
                  <a:pt x="233680" y="1292543"/>
                </a:lnTo>
                <a:lnTo>
                  <a:pt x="227330" y="1304290"/>
                </a:lnTo>
                <a:lnTo>
                  <a:pt x="220980" y="1315720"/>
                </a:lnTo>
                <a:lnTo>
                  <a:pt x="214948" y="1327468"/>
                </a:lnTo>
                <a:lnTo>
                  <a:pt x="208915" y="1340168"/>
                </a:lnTo>
                <a:lnTo>
                  <a:pt x="203518" y="1352868"/>
                </a:lnTo>
                <a:lnTo>
                  <a:pt x="198438" y="1366203"/>
                </a:lnTo>
                <a:lnTo>
                  <a:pt x="193040" y="1379220"/>
                </a:lnTo>
                <a:lnTo>
                  <a:pt x="188913" y="1393190"/>
                </a:lnTo>
                <a:lnTo>
                  <a:pt x="184150" y="1406843"/>
                </a:lnTo>
                <a:lnTo>
                  <a:pt x="180023" y="1421130"/>
                </a:lnTo>
                <a:lnTo>
                  <a:pt x="176530" y="1435418"/>
                </a:lnTo>
                <a:lnTo>
                  <a:pt x="173038" y="1450340"/>
                </a:lnTo>
                <a:lnTo>
                  <a:pt x="169863" y="1465263"/>
                </a:lnTo>
                <a:lnTo>
                  <a:pt x="167005" y="1480503"/>
                </a:lnTo>
                <a:lnTo>
                  <a:pt x="164465" y="1495425"/>
                </a:lnTo>
                <a:lnTo>
                  <a:pt x="162243" y="1510983"/>
                </a:lnTo>
                <a:lnTo>
                  <a:pt x="160655" y="1526858"/>
                </a:lnTo>
                <a:lnTo>
                  <a:pt x="159068" y="1542733"/>
                </a:lnTo>
                <a:lnTo>
                  <a:pt x="157798" y="1558608"/>
                </a:lnTo>
                <a:lnTo>
                  <a:pt x="157163" y="1574483"/>
                </a:lnTo>
                <a:lnTo>
                  <a:pt x="156528" y="1590675"/>
                </a:lnTo>
                <a:lnTo>
                  <a:pt x="156528" y="1606550"/>
                </a:lnTo>
                <a:lnTo>
                  <a:pt x="156528" y="1622743"/>
                </a:lnTo>
                <a:lnTo>
                  <a:pt x="157480" y="1639253"/>
                </a:lnTo>
                <a:lnTo>
                  <a:pt x="157798" y="1646238"/>
                </a:lnTo>
                <a:lnTo>
                  <a:pt x="159068" y="1653858"/>
                </a:lnTo>
                <a:lnTo>
                  <a:pt x="161290" y="1670368"/>
                </a:lnTo>
                <a:lnTo>
                  <a:pt x="165100" y="1688783"/>
                </a:lnTo>
                <a:lnTo>
                  <a:pt x="169863" y="1708150"/>
                </a:lnTo>
                <a:lnTo>
                  <a:pt x="175260" y="1729105"/>
                </a:lnTo>
                <a:lnTo>
                  <a:pt x="181928" y="1751330"/>
                </a:lnTo>
                <a:lnTo>
                  <a:pt x="189548" y="1774825"/>
                </a:lnTo>
                <a:lnTo>
                  <a:pt x="197803" y="1798955"/>
                </a:lnTo>
                <a:lnTo>
                  <a:pt x="206693" y="1823720"/>
                </a:lnTo>
                <a:lnTo>
                  <a:pt x="216218" y="1849438"/>
                </a:lnTo>
                <a:lnTo>
                  <a:pt x="226378" y="1875790"/>
                </a:lnTo>
                <a:lnTo>
                  <a:pt x="237173" y="1902143"/>
                </a:lnTo>
                <a:lnTo>
                  <a:pt x="248285" y="1929130"/>
                </a:lnTo>
                <a:lnTo>
                  <a:pt x="259715" y="1956118"/>
                </a:lnTo>
                <a:lnTo>
                  <a:pt x="271780" y="1982788"/>
                </a:lnTo>
                <a:lnTo>
                  <a:pt x="284163" y="2009775"/>
                </a:lnTo>
                <a:lnTo>
                  <a:pt x="296228" y="2036445"/>
                </a:lnTo>
                <a:lnTo>
                  <a:pt x="308610" y="2062480"/>
                </a:lnTo>
                <a:lnTo>
                  <a:pt x="321310" y="2087880"/>
                </a:lnTo>
                <a:lnTo>
                  <a:pt x="333693" y="2112963"/>
                </a:lnTo>
                <a:lnTo>
                  <a:pt x="346075" y="2136775"/>
                </a:lnTo>
                <a:lnTo>
                  <a:pt x="358140" y="2159953"/>
                </a:lnTo>
                <a:lnTo>
                  <a:pt x="370205" y="2182178"/>
                </a:lnTo>
                <a:lnTo>
                  <a:pt x="381953" y="2202815"/>
                </a:lnTo>
                <a:lnTo>
                  <a:pt x="393700" y="2222183"/>
                </a:lnTo>
                <a:lnTo>
                  <a:pt x="404178" y="2239963"/>
                </a:lnTo>
                <a:lnTo>
                  <a:pt x="414973" y="2256155"/>
                </a:lnTo>
                <a:lnTo>
                  <a:pt x="424815" y="2270443"/>
                </a:lnTo>
                <a:lnTo>
                  <a:pt x="434023" y="2283143"/>
                </a:lnTo>
                <a:lnTo>
                  <a:pt x="442913" y="2293620"/>
                </a:lnTo>
                <a:lnTo>
                  <a:pt x="446723" y="2298065"/>
                </a:lnTo>
                <a:lnTo>
                  <a:pt x="450215" y="2301875"/>
                </a:lnTo>
                <a:lnTo>
                  <a:pt x="454343" y="2305050"/>
                </a:lnTo>
                <a:lnTo>
                  <a:pt x="457518" y="2307908"/>
                </a:lnTo>
                <a:lnTo>
                  <a:pt x="466853" y="2312539"/>
                </a:lnTo>
                <a:lnTo>
                  <a:pt x="610552" y="2254673"/>
                </a:lnTo>
                <a:lnTo>
                  <a:pt x="608012" y="2244518"/>
                </a:lnTo>
                <a:lnTo>
                  <a:pt x="603567" y="2231824"/>
                </a:lnTo>
                <a:lnTo>
                  <a:pt x="597217" y="2215956"/>
                </a:lnTo>
                <a:lnTo>
                  <a:pt x="588327" y="2195963"/>
                </a:lnTo>
                <a:lnTo>
                  <a:pt x="577215" y="2171845"/>
                </a:lnTo>
                <a:lnTo>
                  <a:pt x="562610" y="2142014"/>
                </a:lnTo>
                <a:lnTo>
                  <a:pt x="544830" y="2106154"/>
                </a:lnTo>
                <a:lnTo>
                  <a:pt x="522605" y="2063629"/>
                </a:lnTo>
                <a:lnTo>
                  <a:pt x="494030" y="2009679"/>
                </a:lnTo>
                <a:lnTo>
                  <a:pt x="468630" y="1960808"/>
                </a:lnTo>
                <a:lnTo>
                  <a:pt x="446087" y="1916379"/>
                </a:lnTo>
                <a:lnTo>
                  <a:pt x="426085" y="1876393"/>
                </a:lnTo>
                <a:lnTo>
                  <a:pt x="408622" y="1840215"/>
                </a:lnTo>
                <a:lnTo>
                  <a:pt x="393700" y="1808163"/>
                </a:lnTo>
                <a:lnTo>
                  <a:pt x="380365" y="1779601"/>
                </a:lnTo>
                <a:lnTo>
                  <a:pt x="369252" y="1754213"/>
                </a:lnTo>
                <a:lnTo>
                  <a:pt x="359727" y="1731999"/>
                </a:lnTo>
                <a:lnTo>
                  <a:pt x="352425" y="1712640"/>
                </a:lnTo>
                <a:lnTo>
                  <a:pt x="346075" y="1695504"/>
                </a:lnTo>
                <a:lnTo>
                  <a:pt x="341312" y="1680906"/>
                </a:lnTo>
                <a:lnTo>
                  <a:pt x="337502" y="1668212"/>
                </a:lnTo>
                <a:lnTo>
                  <a:pt x="334962" y="1657104"/>
                </a:lnTo>
                <a:lnTo>
                  <a:pt x="332740" y="1647584"/>
                </a:lnTo>
                <a:lnTo>
                  <a:pt x="331787" y="1639015"/>
                </a:lnTo>
                <a:lnTo>
                  <a:pt x="330517" y="1627908"/>
                </a:lnTo>
                <a:lnTo>
                  <a:pt x="329565" y="1616166"/>
                </a:lnTo>
                <a:lnTo>
                  <a:pt x="328930" y="1603472"/>
                </a:lnTo>
                <a:lnTo>
                  <a:pt x="328612" y="1590461"/>
                </a:lnTo>
                <a:lnTo>
                  <a:pt x="328930" y="1580306"/>
                </a:lnTo>
                <a:lnTo>
                  <a:pt x="329247" y="1570468"/>
                </a:lnTo>
                <a:lnTo>
                  <a:pt x="330200" y="1560630"/>
                </a:lnTo>
                <a:lnTo>
                  <a:pt x="331152" y="1550792"/>
                </a:lnTo>
                <a:lnTo>
                  <a:pt x="332740" y="1540637"/>
                </a:lnTo>
                <a:lnTo>
                  <a:pt x="335280" y="1531117"/>
                </a:lnTo>
                <a:lnTo>
                  <a:pt x="337502" y="1521596"/>
                </a:lnTo>
                <a:lnTo>
                  <a:pt x="341312" y="1512710"/>
                </a:lnTo>
                <a:lnTo>
                  <a:pt x="344805" y="1503825"/>
                </a:lnTo>
                <a:lnTo>
                  <a:pt x="349250" y="1495891"/>
                </a:lnTo>
                <a:lnTo>
                  <a:pt x="354330" y="1488275"/>
                </a:lnTo>
                <a:lnTo>
                  <a:pt x="357187" y="1484784"/>
                </a:lnTo>
                <a:lnTo>
                  <a:pt x="360362" y="1481293"/>
                </a:lnTo>
                <a:lnTo>
                  <a:pt x="363537" y="1478119"/>
                </a:lnTo>
                <a:lnTo>
                  <a:pt x="367030" y="1474946"/>
                </a:lnTo>
                <a:lnTo>
                  <a:pt x="370522" y="1472090"/>
                </a:lnTo>
                <a:lnTo>
                  <a:pt x="374015" y="1469234"/>
                </a:lnTo>
                <a:lnTo>
                  <a:pt x="378142" y="1467012"/>
                </a:lnTo>
                <a:lnTo>
                  <a:pt x="382587" y="1465108"/>
                </a:lnTo>
                <a:lnTo>
                  <a:pt x="386715" y="1462569"/>
                </a:lnTo>
                <a:lnTo>
                  <a:pt x="391477" y="1460983"/>
                </a:lnTo>
                <a:lnTo>
                  <a:pt x="402590" y="1456540"/>
                </a:lnTo>
                <a:lnTo>
                  <a:pt x="412750" y="1452731"/>
                </a:lnTo>
                <a:lnTo>
                  <a:pt x="420687" y="1449875"/>
                </a:lnTo>
                <a:lnTo>
                  <a:pt x="424497" y="1448606"/>
                </a:lnTo>
                <a:lnTo>
                  <a:pt x="427672" y="1448289"/>
                </a:lnTo>
                <a:lnTo>
                  <a:pt x="431165" y="1447971"/>
                </a:lnTo>
                <a:lnTo>
                  <a:pt x="434340" y="1448289"/>
                </a:lnTo>
                <a:lnTo>
                  <a:pt x="437515" y="1449558"/>
                </a:lnTo>
                <a:lnTo>
                  <a:pt x="440690" y="1451145"/>
                </a:lnTo>
                <a:lnTo>
                  <a:pt x="443865" y="1453366"/>
                </a:lnTo>
                <a:lnTo>
                  <a:pt x="447675" y="1456540"/>
                </a:lnTo>
                <a:lnTo>
                  <a:pt x="451167" y="1460665"/>
                </a:lnTo>
                <a:lnTo>
                  <a:pt x="454660" y="1465425"/>
                </a:lnTo>
                <a:lnTo>
                  <a:pt x="504190" y="1535560"/>
                </a:lnTo>
                <a:lnTo>
                  <a:pt x="507365" y="1544763"/>
                </a:lnTo>
                <a:lnTo>
                  <a:pt x="518477" y="1570468"/>
                </a:lnTo>
                <a:lnTo>
                  <a:pt x="530542" y="1597125"/>
                </a:lnTo>
                <a:lnTo>
                  <a:pt x="537210" y="1610454"/>
                </a:lnTo>
                <a:lnTo>
                  <a:pt x="543877" y="1624100"/>
                </a:lnTo>
                <a:lnTo>
                  <a:pt x="551497" y="1637429"/>
                </a:lnTo>
                <a:lnTo>
                  <a:pt x="559117" y="1651392"/>
                </a:lnTo>
                <a:lnTo>
                  <a:pt x="567372" y="1665038"/>
                </a:lnTo>
                <a:lnTo>
                  <a:pt x="576262" y="1678367"/>
                </a:lnTo>
                <a:lnTo>
                  <a:pt x="585787" y="1692013"/>
                </a:lnTo>
                <a:lnTo>
                  <a:pt x="595630" y="1705024"/>
                </a:lnTo>
                <a:lnTo>
                  <a:pt x="606742" y="1718035"/>
                </a:lnTo>
                <a:lnTo>
                  <a:pt x="618172" y="1730729"/>
                </a:lnTo>
                <a:lnTo>
                  <a:pt x="630555" y="1743423"/>
                </a:lnTo>
                <a:lnTo>
                  <a:pt x="643572" y="1755483"/>
                </a:lnTo>
                <a:lnTo>
                  <a:pt x="657860" y="1767225"/>
                </a:lnTo>
                <a:lnTo>
                  <a:pt x="673100" y="1778649"/>
                </a:lnTo>
                <a:lnTo>
                  <a:pt x="681037" y="1784361"/>
                </a:lnTo>
                <a:lnTo>
                  <a:pt x="689292" y="1789756"/>
                </a:lnTo>
                <a:lnTo>
                  <a:pt x="697547" y="1795151"/>
                </a:lnTo>
                <a:lnTo>
                  <a:pt x="706437" y="1800229"/>
                </a:lnTo>
                <a:lnTo>
                  <a:pt x="715010" y="1805306"/>
                </a:lnTo>
                <a:lnTo>
                  <a:pt x="724535" y="1810067"/>
                </a:lnTo>
                <a:lnTo>
                  <a:pt x="734060" y="1815144"/>
                </a:lnTo>
                <a:lnTo>
                  <a:pt x="743902" y="1819587"/>
                </a:lnTo>
                <a:lnTo>
                  <a:pt x="754062" y="1824347"/>
                </a:lnTo>
                <a:lnTo>
                  <a:pt x="764540" y="1828473"/>
                </a:lnTo>
                <a:lnTo>
                  <a:pt x="775335" y="1832598"/>
                </a:lnTo>
                <a:lnTo>
                  <a:pt x="786447" y="1836724"/>
                </a:lnTo>
                <a:lnTo>
                  <a:pt x="797560" y="1840532"/>
                </a:lnTo>
                <a:lnTo>
                  <a:pt x="809307" y="1844340"/>
                </a:lnTo>
                <a:lnTo>
                  <a:pt x="821372" y="1847831"/>
                </a:lnTo>
                <a:lnTo>
                  <a:pt x="833755" y="1851005"/>
                </a:lnTo>
                <a:lnTo>
                  <a:pt x="846772" y="1854178"/>
                </a:lnTo>
                <a:lnTo>
                  <a:pt x="859790" y="1857034"/>
                </a:lnTo>
                <a:lnTo>
                  <a:pt x="873442" y="1859573"/>
                </a:lnTo>
                <a:lnTo>
                  <a:pt x="886777" y="1862112"/>
                </a:lnTo>
                <a:lnTo>
                  <a:pt x="901065" y="1864333"/>
                </a:lnTo>
                <a:lnTo>
                  <a:pt x="915670" y="1866555"/>
                </a:lnTo>
                <a:lnTo>
                  <a:pt x="930910" y="1868459"/>
                </a:lnTo>
                <a:lnTo>
                  <a:pt x="945832" y="1870046"/>
                </a:lnTo>
                <a:lnTo>
                  <a:pt x="961707" y="1871315"/>
                </a:lnTo>
                <a:lnTo>
                  <a:pt x="978217" y="1872267"/>
                </a:lnTo>
                <a:lnTo>
                  <a:pt x="994410" y="1873537"/>
                </a:lnTo>
                <a:lnTo>
                  <a:pt x="1011555" y="1873854"/>
                </a:lnTo>
                <a:lnTo>
                  <a:pt x="1032827" y="1874489"/>
                </a:lnTo>
                <a:lnTo>
                  <a:pt x="1053782" y="1873537"/>
                </a:lnTo>
                <a:lnTo>
                  <a:pt x="1075055" y="1872267"/>
                </a:lnTo>
                <a:lnTo>
                  <a:pt x="1095692" y="1870046"/>
                </a:lnTo>
                <a:lnTo>
                  <a:pt x="1116330" y="1867190"/>
                </a:lnTo>
                <a:lnTo>
                  <a:pt x="1136332" y="1863699"/>
                </a:lnTo>
                <a:lnTo>
                  <a:pt x="1156335" y="1859256"/>
                </a:lnTo>
                <a:lnTo>
                  <a:pt x="1176020" y="1854178"/>
                </a:lnTo>
                <a:lnTo>
                  <a:pt x="1195705" y="1848466"/>
                </a:lnTo>
                <a:lnTo>
                  <a:pt x="1215072" y="1841802"/>
                </a:lnTo>
                <a:lnTo>
                  <a:pt x="1234122" y="1835137"/>
                </a:lnTo>
                <a:lnTo>
                  <a:pt x="1252855" y="1827521"/>
                </a:lnTo>
                <a:lnTo>
                  <a:pt x="1271270" y="1819270"/>
                </a:lnTo>
                <a:lnTo>
                  <a:pt x="1289685" y="1810384"/>
                </a:lnTo>
                <a:lnTo>
                  <a:pt x="1307465" y="1801498"/>
                </a:lnTo>
                <a:lnTo>
                  <a:pt x="1325245" y="1791978"/>
                </a:lnTo>
                <a:lnTo>
                  <a:pt x="1342707" y="1781505"/>
                </a:lnTo>
                <a:lnTo>
                  <a:pt x="1359852" y="1770715"/>
                </a:lnTo>
                <a:lnTo>
                  <a:pt x="1376997" y="1759608"/>
                </a:lnTo>
                <a:lnTo>
                  <a:pt x="1393507" y="1748184"/>
                </a:lnTo>
                <a:lnTo>
                  <a:pt x="1410017" y="1736442"/>
                </a:lnTo>
                <a:lnTo>
                  <a:pt x="1426210" y="1724382"/>
                </a:lnTo>
                <a:lnTo>
                  <a:pt x="1442085" y="1711688"/>
                </a:lnTo>
                <a:lnTo>
                  <a:pt x="1457325" y="1698677"/>
                </a:lnTo>
                <a:lnTo>
                  <a:pt x="1472565" y="1685666"/>
                </a:lnTo>
                <a:lnTo>
                  <a:pt x="1487487" y="1672020"/>
                </a:lnTo>
                <a:lnTo>
                  <a:pt x="1502410" y="1658691"/>
                </a:lnTo>
                <a:lnTo>
                  <a:pt x="1516697" y="1644728"/>
                </a:lnTo>
                <a:lnTo>
                  <a:pt x="1530985" y="1630764"/>
                </a:lnTo>
                <a:lnTo>
                  <a:pt x="1544637" y="1616484"/>
                </a:lnTo>
                <a:lnTo>
                  <a:pt x="1558290" y="1601886"/>
                </a:lnTo>
                <a:lnTo>
                  <a:pt x="1571307" y="1587605"/>
                </a:lnTo>
                <a:lnTo>
                  <a:pt x="1584007" y="1573007"/>
                </a:lnTo>
                <a:lnTo>
                  <a:pt x="1596707" y="1558091"/>
                </a:lnTo>
                <a:lnTo>
                  <a:pt x="1609090" y="1543493"/>
                </a:lnTo>
                <a:lnTo>
                  <a:pt x="1620837" y="1528895"/>
                </a:lnTo>
                <a:lnTo>
                  <a:pt x="1632585" y="1513662"/>
                </a:lnTo>
                <a:lnTo>
                  <a:pt x="1643697" y="1499064"/>
                </a:lnTo>
                <a:lnTo>
                  <a:pt x="1664970" y="1469868"/>
                </a:lnTo>
                <a:lnTo>
                  <a:pt x="1685290" y="1440672"/>
                </a:lnTo>
                <a:lnTo>
                  <a:pt x="1704022" y="1412111"/>
                </a:lnTo>
                <a:lnTo>
                  <a:pt x="1721485" y="1384501"/>
                </a:lnTo>
                <a:lnTo>
                  <a:pt x="1737677" y="1357527"/>
                </a:lnTo>
                <a:lnTo>
                  <a:pt x="1751965" y="1331821"/>
                </a:lnTo>
                <a:lnTo>
                  <a:pt x="1764982" y="1307385"/>
                </a:lnTo>
                <a:lnTo>
                  <a:pt x="1776412" y="1284536"/>
                </a:lnTo>
                <a:lnTo>
                  <a:pt x="1786890" y="1262957"/>
                </a:lnTo>
                <a:lnTo>
                  <a:pt x="1795145" y="1243598"/>
                </a:lnTo>
                <a:lnTo>
                  <a:pt x="1802448" y="1226144"/>
                </a:lnTo>
                <a:lnTo>
                  <a:pt x="1807845" y="1211229"/>
                </a:lnTo>
                <a:lnTo>
                  <a:pt x="1810708" y="1200822"/>
                </a:lnTo>
                <a:lnTo>
                  <a:pt x="1811338" y="1197928"/>
                </a:lnTo>
                <a:lnTo>
                  <a:pt x="1817053" y="1176338"/>
                </a:lnTo>
                <a:lnTo>
                  <a:pt x="1821816" y="1153795"/>
                </a:lnTo>
                <a:lnTo>
                  <a:pt x="1826260" y="1130300"/>
                </a:lnTo>
                <a:lnTo>
                  <a:pt x="1828166" y="1117917"/>
                </a:lnTo>
                <a:lnTo>
                  <a:pt x="1829753" y="1106170"/>
                </a:lnTo>
                <a:lnTo>
                  <a:pt x="1831023" y="1093470"/>
                </a:lnTo>
                <a:lnTo>
                  <a:pt x="1831976" y="1081087"/>
                </a:lnTo>
                <a:lnTo>
                  <a:pt x="1832928" y="1068387"/>
                </a:lnTo>
                <a:lnTo>
                  <a:pt x="1832928" y="1055370"/>
                </a:lnTo>
                <a:lnTo>
                  <a:pt x="1832928" y="1042670"/>
                </a:lnTo>
                <a:lnTo>
                  <a:pt x="1832610" y="1029653"/>
                </a:lnTo>
                <a:lnTo>
                  <a:pt x="1831658" y="1016317"/>
                </a:lnTo>
                <a:lnTo>
                  <a:pt x="1830388" y="1003300"/>
                </a:lnTo>
                <a:lnTo>
                  <a:pt x="1828483" y="990283"/>
                </a:lnTo>
                <a:lnTo>
                  <a:pt x="1826260" y="977265"/>
                </a:lnTo>
                <a:lnTo>
                  <a:pt x="1823403" y="963613"/>
                </a:lnTo>
                <a:lnTo>
                  <a:pt x="1819910" y="950595"/>
                </a:lnTo>
                <a:lnTo>
                  <a:pt x="1815783" y="937578"/>
                </a:lnTo>
                <a:lnTo>
                  <a:pt x="1811020" y="924242"/>
                </a:lnTo>
                <a:lnTo>
                  <a:pt x="1805623" y="911225"/>
                </a:lnTo>
                <a:lnTo>
                  <a:pt x="1799590" y="898208"/>
                </a:lnTo>
                <a:lnTo>
                  <a:pt x="1792923" y="885190"/>
                </a:lnTo>
                <a:lnTo>
                  <a:pt x="1784986" y="872490"/>
                </a:lnTo>
                <a:lnTo>
                  <a:pt x="1776413" y="859790"/>
                </a:lnTo>
                <a:lnTo>
                  <a:pt x="1767523" y="847090"/>
                </a:lnTo>
                <a:lnTo>
                  <a:pt x="1757363" y="834708"/>
                </a:lnTo>
                <a:lnTo>
                  <a:pt x="1746250" y="822325"/>
                </a:lnTo>
                <a:lnTo>
                  <a:pt x="1734820" y="809943"/>
                </a:lnTo>
                <a:lnTo>
                  <a:pt x="1722120" y="798513"/>
                </a:lnTo>
                <a:lnTo>
                  <a:pt x="1711325" y="789940"/>
                </a:lnTo>
                <a:lnTo>
                  <a:pt x="1700848" y="782002"/>
                </a:lnTo>
                <a:lnTo>
                  <a:pt x="1689735" y="774700"/>
                </a:lnTo>
                <a:lnTo>
                  <a:pt x="1677988" y="768350"/>
                </a:lnTo>
                <a:lnTo>
                  <a:pt x="1666558" y="762952"/>
                </a:lnTo>
                <a:lnTo>
                  <a:pt x="1654810" y="758190"/>
                </a:lnTo>
                <a:lnTo>
                  <a:pt x="1642428" y="754063"/>
                </a:lnTo>
                <a:lnTo>
                  <a:pt x="1629728" y="750570"/>
                </a:lnTo>
                <a:lnTo>
                  <a:pt x="1617345" y="747713"/>
                </a:lnTo>
                <a:lnTo>
                  <a:pt x="1604328" y="745490"/>
                </a:lnTo>
                <a:lnTo>
                  <a:pt x="1591628" y="743902"/>
                </a:lnTo>
                <a:lnTo>
                  <a:pt x="1578610" y="742632"/>
                </a:lnTo>
                <a:lnTo>
                  <a:pt x="1564958" y="742315"/>
                </a:lnTo>
                <a:lnTo>
                  <a:pt x="1551940" y="741680"/>
                </a:lnTo>
                <a:lnTo>
                  <a:pt x="1538288" y="742315"/>
                </a:lnTo>
                <a:lnTo>
                  <a:pt x="1525270" y="742950"/>
                </a:lnTo>
                <a:lnTo>
                  <a:pt x="1511935" y="744220"/>
                </a:lnTo>
                <a:lnTo>
                  <a:pt x="1498283" y="745808"/>
                </a:lnTo>
                <a:lnTo>
                  <a:pt x="1484948" y="747395"/>
                </a:lnTo>
                <a:lnTo>
                  <a:pt x="1471613" y="749300"/>
                </a:lnTo>
                <a:lnTo>
                  <a:pt x="1458278" y="751840"/>
                </a:lnTo>
                <a:lnTo>
                  <a:pt x="1445260" y="754380"/>
                </a:lnTo>
                <a:lnTo>
                  <a:pt x="1418908" y="760413"/>
                </a:lnTo>
                <a:lnTo>
                  <a:pt x="1393508" y="766763"/>
                </a:lnTo>
                <a:lnTo>
                  <a:pt x="1369060" y="773430"/>
                </a:lnTo>
                <a:lnTo>
                  <a:pt x="1323023" y="787083"/>
                </a:lnTo>
                <a:lnTo>
                  <a:pt x="1294130" y="794702"/>
                </a:lnTo>
                <a:lnTo>
                  <a:pt x="1286193" y="796290"/>
                </a:lnTo>
                <a:lnTo>
                  <a:pt x="1278255" y="797243"/>
                </a:lnTo>
                <a:lnTo>
                  <a:pt x="1270318" y="797243"/>
                </a:lnTo>
                <a:lnTo>
                  <a:pt x="1262380" y="796608"/>
                </a:lnTo>
                <a:lnTo>
                  <a:pt x="1254760" y="795020"/>
                </a:lnTo>
                <a:lnTo>
                  <a:pt x="1247140" y="792480"/>
                </a:lnTo>
                <a:lnTo>
                  <a:pt x="1239520" y="789305"/>
                </a:lnTo>
                <a:lnTo>
                  <a:pt x="1232535" y="785495"/>
                </a:lnTo>
                <a:lnTo>
                  <a:pt x="1226185" y="780733"/>
                </a:lnTo>
                <a:lnTo>
                  <a:pt x="1219835" y="775652"/>
                </a:lnTo>
                <a:lnTo>
                  <a:pt x="1214120" y="769620"/>
                </a:lnTo>
                <a:lnTo>
                  <a:pt x="1209358" y="763270"/>
                </a:lnTo>
                <a:lnTo>
                  <a:pt x="1205548" y="756602"/>
                </a:lnTo>
                <a:lnTo>
                  <a:pt x="1202055" y="749300"/>
                </a:lnTo>
                <a:lnTo>
                  <a:pt x="1199198" y="741680"/>
                </a:lnTo>
                <a:lnTo>
                  <a:pt x="1197293" y="734377"/>
                </a:lnTo>
                <a:lnTo>
                  <a:pt x="1191895" y="706755"/>
                </a:lnTo>
                <a:lnTo>
                  <a:pt x="1187768" y="679132"/>
                </a:lnTo>
                <a:lnTo>
                  <a:pt x="1183640" y="650875"/>
                </a:lnTo>
                <a:lnTo>
                  <a:pt x="1179830" y="622300"/>
                </a:lnTo>
                <a:lnTo>
                  <a:pt x="1176655" y="593407"/>
                </a:lnTo>
                <a:lnTo>
                  <a:pt x="1173798" y="564515"/>
                </a:lnTo>
                <a:lnTo>
                  <a:pt x="1171258" y="535305"/>
                </a:lnTo>
                <a:lnTo>
                  <a:pt x="1169035" y="506412"/>
                </a:lnTo>
                <a:lnTo>
                  <a:pt x="1167448" y="477520"/>
                </a:lnTo>
                <a:lnTo>
                  <a:pt x="1165860" y="448627"/>
                </a:lnTo>
                <a:lnTo>
                  <a:pt x="1164590" y="420370"/>
                </a:lnTo>
                <a:lnTo>
                  <a:pt x="1163320" y="392430"/>
                </a:lnTo>
                <a:lnTo>
                  <a:pt x="1162685" y="338137"/>
                </a:lnTo>
                <a:lnTo>
                  <a:pt x="1162368" y="287020"/>
                </a:lnTo>
                <a:lnTo>
                  <a:pt x="1162368" y="252095"/>
                </a:lnTo>
                <a:lnTo>
                  <a:pt x="1162685" y="220027"/>
                </a:lnTo>
                <a:lnTo>
                  <a:pt x="1164273" y="163195"/>
                </a:lnTo>
                <a:close/>
                <a:moveTo>
                  <a:pt x="1240473" y="0"/>
                </a:moveTo>
                <a:lnTo>
                  <a:pt x="1248728" y="0"/>
                </a:lnTo>
                <a:lnTo>
                  <a:pt x="1256983" y="952"/>
                </a:lnTo>
                <a:lnTo>
                  <a:pt x="1265555" y="2540"/>
                </a:lnTo>
                <a:lnTo>
                  <a:pt x="1273493" y="4762"/>
                </a:lnTo>
                <a:lnTo>
                  <a:pt x="1280795" y="7937"/>
                </a:lnTo>
                <a:lnTo>
                  <a:pt x="1288415" y="12065"/>
                </a:lnTo>
                <a:lnTo>
                  <a:pt x="1295083" y="17145"/>
                </a:lnTo>
                <a:lnTo>
                  <a:pt x="1301433" y="22542"/>
                </a:lnTo>
                <a:lnTo>
                  <a:pt x="1306830" y="28257"/>
                </a:lnTo>
                <a:lnTo>
                  <a:pt x="1311593" y="34607"/>
                </a:lnTo>
                <a:lnTo>
                  <a:pt x="1315403" y="41275"/>
                </a:lnTo>
                <a:lnTo>
                  <a:pt x="1318578" y="47942"/>
                </a:lnTo>
                <a:lnTo>
                  <a:pt x="1321118" y="55245"/>
                </a:lnTo>
                <a:lnTo>
                  <a:pt x="1323023" y="62865"/>
                </a:lnTo>
                <a:lnTo>
                  <a:pt x="1324293" y="70167"/>
                </a:lnTo>
                <a:lnTo>
                  <a:pt x="1324610" y="78105"/>
                </a:lnTo>
                <a:lnTo>
                  <a:pt x="1324610" y="83502"/>
                </a:lnTo>
                <a:lnTo>
                  <a:pt x="1323340" y="99695"/>
                </a:lnTo>
                <a:lnTo>
                  <a:pt x="1321753" y="142240"/>
                </a:lnTo>
                <a:lnTo>
                  <a:pt x="1320483" y="171767"/>
                </a:lnTo>
                <a:lnTo>
                  <a:pt x="1319848" y="206375"/>
                </a:lnTo>
                <a:lnTo>
                  <a:pt x="1318895" y="244792"/>
                </a:lnTo>
                <a:lnTo>
                  <a:pt x="1318895" y="287020"/>
                </a:lnTo>
                <a:lnTo>
                  <a:pt x="1319530" y="325437"/>
                </a:lnTo>
                <a:lnTo>
                  <a:pt x="1320165" y="365442"/>
                </a:lnTo>
                <a:lnTo>
                  <a:pt x="1321753" y="406717"/>
                </a:lnTo>
                <a:lnTo>
                  <a:pt x="1324293" y="448945"/>
                </a:lnTo>
                <a:lnTo>
                  <a:pt x="1327468" y="491807"/>
                </a:lnTo>
                <a:lnTo>
                  <a:pt x="1330960" y="534987"/>
                </a:lnTo>
                <a:lnTo>
                  <a:pt x="1335723" y="577850"/>
                </a:lnTo>
                <a:lnTo>
                  <a:pt x="1340803" y="620395"/>
                </a:lnTo>
                <a:lnTo>
                  <a:pt x="1366520" y="613093"/>
                </a:lnTo>
                <a:lnTo>
                  <a:pt x="1394143" y="606425"/>
                </a:lnTo>
                <a:lnTo>
                  <a:pt x="1422718" y="600393"/>
                </a:lnTo>
                <a:lnTo>
                  <a:pt x="1437323" y="597218"/>
                </a:lnTo>
                <a:lnTo>
                  <a:pt x="1452245" y="594995"/>
                </a:lnTo>
                <a:lnTo>
                  <a:pt x="1467485" y="592455"/>
                </a:lnTo>
                <a:lnTo>
                  <a:pt x="1482408" y="590550"/>
                </a:lnTo>
                <a:lnTo>
                  <a:pt x="1497965" y="588645"/>
                </a:lnTo>
                <a:lnTo>
                  <a:pt x="1513840" y="587375"/>
                </a:lnTo>
                <a:lnTo>
                  <a:pt x="1529398" y="586105"/>
                </a:lnTo>
                <a:lnTo>
                  <a:pt x="1545273" y="585787"/>
                </a:lnTo>
                <a:lnTo>
                  <a:pt x="1561148" y="585470"/>
                </a:lnTo>
                <a:lnTo>
                  <a:pt x="1577340" y="585787"/>
                </a:lnTo>
                <a:lnTo>
                  <a:pt x="1593215" y="586740"/>
                </a:lnTo>
                <a:lnTo>
                  <a:pt x="1609408" y="588328"/>
                </a:lnTo>
                <a:lnTo>
                  <a:pt x="1625283" y="590232"/>
                </a:lnTo>
                <a:lnTo>
                  <a:pt x="1641475" y="592455"/>
                </a:lnTo>
                <a:lnTo>
                  <a:pt x="1657350" y="595630"/>
                </a:lnTo>
                <a:lnTo>
                  <a:pt x="1673225" y="599757"/>
                </a:lnTo>
                <a:lnTo>
                  <a:pt x="1689100" y="604203"/>
                </a:lnTo>
                <a:lnTo>
                  <a:pt x="1704975" y="609282"/>
                </a:lnTo>
                <a:lnTo>
                  <a:pt x="1720850" y="615632"/>
                </a:lnTo>
                <a:lnTo>
                  <a:pt x="1736408" y="622300"/>
                </a:lnTo>
                <a:lnTo>
                  <a:pt x="1751966" y="629920"/>
                </a:lnTo>
                <a:lnTo>
                  <a:pt x="1767523" y="638175"/>
                </a:lnTo>
                <a:lnTo>
                  <a:pt x="1782446" y="647700"/>
                </a:lnTo>
                <a:lnTo>
                  <a:pt x="1797050" y="658177"/>
                </a:lnTo>
                <a:lnTo>
                  <a:pt x="1811973" y="669290"/>
                </a:lnTo>
                <a:lnTo>
                  <a:pt x="1826260" y="681355"/>
                </a:lnTo>
                <a:lnTo>
                  <a:pt x="1839913" y="694055"/>
                </a:lnTo>
                <a:lnTo>
                  <a:pt x="1853566" y="707707"/>
                </a:lnTo>
                <a:lnTo>
                  <a:pt x="1866266" y="720725"/>
                </a:lnTo>
                <a:lnTo>
                  <a:pt x="1878013" y="734695"/>
                </a:lnTo>
                <a:lnTo>
                  <a:pt x="1889760" y="748665"/>
                </a:lnTo>
                <a:lnTo>
                  <a:pt x="1900238" y="762952"/>
                </a:lnTo>
                <a:lnTo>
                  <a:pt x="1910716" y="777558"/>
                </a:lnTo>
                <a:lnTo>
                  <a:pt x="1920240" y="792480"/>
                </a:lnTo>
                <a:lnTo>
                  <a:pt x="1928813" y="807720"/>
                </a:lnTo>
                <a:lnTo>
                  <a:pt x="1937386" y="823277"/>
                </a:lnTo>
                <a:lnTo>
                  <a:pt x="1945323" y="839152"/>
                </a:lnTo>
                <a:lnTo>
                  <a:pt x="1952308" y="855345"/>
                </a:lnTo>
                <a:lnTo>
                  <a:pt x="1958658" y="871538"/>
                </a:lnTo>
                <a:lnTo>
                  <a:pt x="1964690" y="888365"/>
                </a:lnTo>
                <a:lnTo>
                  <a:pt x="1969770" y="905192"/>
                </a:lnTo>
                <a:lnTo>
                  <a:pt x="1974216" y="922338"/>
                </a:lnTo>
                <a:lnTo>
                  <a:pt x="1978026" y="939800"/>
                </a:lnTo>
                <a:lnTo>
                  <a:pt x="1981836" y="957580"/>
                </a:lnTo>
                <a:lnTo>
                  <a:pt x="1984376" y="975995"/>
                </a:lnTo>
                <a:lnTo>
                  <a:pt x="1986598" y="994092"/>
                </a:lnTo>
                <a:lnTo>
                  <a:pt x="1988186" y="1012825"/>
                </a:lnTo>
                <a:lnTo>
                  <a:pt x="1988820" y="1031875"/>
                </a:lnTo>
                <a:lnTo>
                  <a:pt x="1989138" y="1051242"/>
                </a:lnTo>
                <a:lnTo>
                  <a:pt x="1988820" y="1070927"/>
                </a:lnTo>
                <a:lnTo>
                  <a:pt x="1987550" y="1090612"/>
                </a:lnTo>
                <a:lnTo>
                  <a:pt x="1985963" y="1110615"/>
                </a:lnTo>
                <a:lnTo>
                  <a:pt x="1983740" y="1131252"/>
                </a:lnTo>
                <a:lnTo>
                  <a:pt x="1980883" y="1151890"/>
                </a:lnTo>
                <a:lnTo>
                  <a:pt x="1977390" y="1172845"/>
                </a:lnTo>
                <a:lnTo>
                  <a:pt x="1973263" y="1193800"/>
                </a:lnTo>
                <a:lnTo>
                  <a:pt x="1968500" y="1215390"/>
                </a:lnTo>
                <a:lnTo>
                  <a:pt x="1963689" y="1234636"/>
                </a:lnTo>
                <a:lnTo>
                  <a:pt x="1963102" y="1237569"/>
                </a:lnTo>
                <a:lnTo>
                  <a:pt x="1960562" y="1246137"/>
                </a:lnTo>
                <a:lnTo>
                  <a:pt x="1958022" y="1255023"/>
                </a:lnTo>
                <a:lnTo>
                  <a:pt x="1951038" y="1275333"/>
                </a:lnTo>
                <a:lnTo>
                  <a:pt x="1942465" y="1297548"/>
                </a:lnTo>
                <a:lnTo>
                  <a:pt x="1931988" y="1322301"/>
                </a:lnTo>
                <a:lnTo>
                  <a:pt x="1919922" y="1348324"/>
                </a:lnTo>
                <a:lnTo>
                  <a:pt x="1905952" y="1376568"/>
                </a:lnTo>
                <a:lnTo>
                  <a:pt x="1890395" y="1405764"/>
                </a:lnTo>
                <a:lnTo>
                  <a:pt x="1873250" y="1436864"/>
                </a:lnTo>
                <a:lnTo>
                  <a:pt x="1854200" y="1468916"/>
                </a:lnTo>
                <a:lnTo>
                  <a:pt x="1844358" y="1485101"/>
                </a:lnTo>
                <a:lnTo>
                  <a:pt x="1833562" y="1501603"/>
                </a:lnTo>
                <a:lnTo>
                  <a:pt x="1823085" y="1518105"/>
                </a:lnTo>
                <a:lnTo>
                  <a:pt x="1811338" y="1535242"/>
                </a:lnTo>
                <a:lnTo>
                  <a:pt x="1799908" y="1551744"/>
                </a:lnTo>
                <a:lnTo>
                  <a:pt x="1788160" y="1568881"/>
                </a:lnTo>
                <a:lnTo>
                  <a:pt x="1775460" y="1586018"/>
                </a:lnTo>
                <a:lnTo>
                  <a:pt x="1762760" y="1603472"/>
                </a:lnTo>
                <a:lnTo>
                  <a:pt x="1749107" y="1620609"/>
                </a:lnTo>
                <a:lnTo>
                  <a:pt x="1735772" y="1637429"/>
                </a:lnTo>
                <a:lnTo>
                  <a:pt x="1721802" y="1654566"/>
                </a:lnTo>
                <a:lnTo>
                  <a:pt x="1707197" y="1671702"/>
                </a:lnTo>
                <a:lnTo>
                  <a:pt x="1692275" y="1688839"/>
                </a:lnTo>
                <a:lnTo>
                  <a:pt x="1677352" y="1705341"/>
                </a:lnTo>
                <a:lnTo>
                  <a:pt x="1661795" y="1722161"/>
                </a:lnTo>
                <a:lnTo>
                  <a:pt x="1645920" y="1738663"/>
                </a:lnTo>
                <a:lnTo>
                  <a:pt x="1629727" y="1754848"/>
                </a:lnTo>
                <a:lnTo>
                  <a:pt x="1612900" y="1770715"/>
                </a:lnTo>
                <a:lnTo>
                  <a:pt x="1596072" y="1786583"/>
                </a:lnTo>
                <a:lnTo>
                  <a:pt x="1578610" y="1802450"/>
                </a:lnTo>
                <a:lnTo>
                  <a:pt x="1560512" y="1817683"/>
                </a:lnTo>
                <a:lnTo>
                  <a:pt x="1542732" y="1832598"/>
                </a:lnTo>
                <a:lnTo>
                  <a:pt x="1524000" y="1847514"/>
                </a:lnTo>
                <a:lnTo>
                  <a:pt x="1505585" y="1861795"/>
                </a:lnTo>
                <a:lnTo>
                  <a:pt x="1485900" y="1875441"/>
                </a:lnTo>
                <a:lnTo>
                  <a:pt x="1466532" y="1889087"/>
                </a:lnTo>
                <a:lnTo>
                  <a:pt x="1446847" y="1902098"/>
                </a:lnTo>
                <a:lnTo>
                  <a:pt x="1426527" y="1914792"/>
                </a:lnTo>
                <a:lnTo>
                  <a:pt x="1405890" y="1926851"/>
                </a:lnTo>
                <a:lnTo>
                  <a:pt x="1385252" y="1938276"/>
                </a:lnTo>
                <a:lnTo>
                  <a:pt x="1363980" y="1949383"/>
                </a:lnTo>
                <a:lnTo>
                  <a:pt x="1342390" y="1959538"/>
                </a:lnTo>
                <a:lnTo>
                  <a:pt x="1320482" y="1969693"/>
                </a:lnTo>
                <a:lnTo>
                  <a:pt x="1298257" y="1978579"/>
                </a:lnTo>
                <a:lnTo>
                  <a:pt x="1275715" y="1987148"/>
                </a:lnTo>
                <a:lnTo>
                  <a:pt x="1252855" y="1995081"/>
                </a:lnTo>
                <a:lnTo>
                  <a:pt x="1229677" y="2002063"/>
                </a:lnTo>
                <a:lnTo>
                  <a:pt x="1206182" y="2008410"/>
                </a:lnTo>
                <a:lnTo>
                  <a:pt x="1182370" y="2014122"/>
                </a:lnTo>
                <a:lnTo>
                  <a:pt x="1158240" y="2019200"/>
                </a:lnTo>
                <a:lnTo>
                  <a:pt x="1133792" y="2023008"/>
                </a:lnTo>
                <a:lnTo>
                  <a:pt x="1109027" y="2026182"/>
                </a:lnTo>
                <a:lnTo>
                  <a:pt x="1083627" y="2028720"/>
                </a:lnTo>
                <a:lnTo>
                  <a:pt x="1058227" y="2030307"/>
                </a:lnTo>
                <a:lnTo>
                  <a:pt x="1032827" y="2030624"/>
                </a:lnTo>
                <a:lnTo>
                  <a:pt x="1006792" y="2030624"/>
                </a:lnTo>
                <a:lnTo>
                  <a:pt x="976630" y="2029038"/>
                </a:lnTo>
                <a:lnTo>
                  <a:pt x="947102" y="2027134"/>
                </a:lnTo>
                <a:lnTo>
                  <a:pt x="918527" y="2024277"/>
                </a:lnTo>
                <a:lnTo>
                  <a:pt x="891540" y="2020787"/>
                </a:lnTo>
                <a:lnTo>
                  <a:pt x="864870" y="2016661"/>
                </a:lnTo>
                <a:lnTo>
                  <a:pt x="839470" y="2011901"/>
                </a:lnTo>
                <a:lnTo>
                  <a:pt x="815340" y="2006823"/>
                </a:lnTo>
                <a:lnTo>
                  <a:pt x="791845" y="2000794"/>
                </a:lnTo>
                <a:lnTo>
                  <a:pt x="768985" y="1994447"/>
                </a:lnTo>
                <a:lnTo>
                  <a:pt x="747077" y="1987465"/>
                </a:lnTo>
                <a:lnTo>
                  <a:pt x="726122" y="1980166"/>
                </a:lnTo>
                <a:lnTo>
                  <a:pt x="705802" y="1972232"/>
                </a:lnTo>
                <a:lnTo>
                  <a:pt x="686435" y="1963981"/>
                </a:lnTo>
                <a:lnTo>
                  <a:pt x="667702" y="1955413"/>
                </a:lnTo>
                <a:lnTo>
                  <a:pt x="649922" y="1946210"/>
                </a:lnTo>
                <a:lnTo>
                  <a:pt x="632777" y="1936689"/>
                </a:lnTo>
                <a:lnTo>
                  <a:pt x="646430" y="1962712"/>
                </a:lnTo>
                <a:lnTo>
                  <a:pt x="660717" y="1990638"/>
                </a:lnTo>
                <a:lnTo>
                  <a:pt x="686435" y="2039828"/>
                </a:lnTo>
                <a:lnTo>
                  <a:pt x="708025" y="2081718"/>
                </a:lnTo>
                <a:lnTo>
                  <a:pt x="724535" y="2117261"/>
                </a:lnTo>
                <a:lnTo>
                  <a:pt x="731837" y="2133128"/>
                </a:lnTo>
                <a:lnTo>
                  <a:pt x="738187" y="2147409"/>
                </a:lnTo>
                <a:lnTo>
                  <a:pt x="743585" y="2160420"/>
                </a:lnTo>
                <a:lnTo>
                  <a:pt x="748347" y="2172162"/>
                </a:lnTo>
                <a:lnTo>
                  <a:pt x="752792" y="2183904"/>
                </a:lnTo>
                <a:lnTo>
                  <a:pt x="756285" y="2194059"/>
                </a:lnTo>
                <a:lnTo>
                  <a:pt x="759142" y="2203580"/>
                </a:lnTo>
                <a:lnTo>
                  <a:pt x="761682" y="2212466"/>
                </a:lnTo>
                <a:lnTo>
                  <a:pt x="763905" y="2220717"/>
                </a:lnTo>
                <a:lnTo>
                  <a:pt x="765810" y="2228968"/>
                </a:lnTo>
                <a:lnTo>
                  <a:pt x="768032" y="2241344"/>
                </a:lnTo>
                <a:lnTo>
                  <a:pt x="769302" y="2253086"/>
                </a:lnTo>
                <a:lnTo>
                  <a:pt x="770255" y="2264828"/>
                </a:lnTo>
                <a:lnTo>
                  <a:pt x="770572" y="2275301"/>
                </a:lnTo>
                <a:lnTo>
                  <a:pt x="770255" y="2286408"/>
                </a:lnTo>
                <a:lnTo>
                  <a:pt x="769620" y="2296563"/>
                </a:lnTo>
                <a:lnTo>
                  <a:pt x="768667" y="2305449"/>
                </a:lnTo>
                <a:lnTo>
                  <a:pt x="767397" y="2313383"/>
                </a:lnTo>
                <a:lnTo>
                  <a:pt x="765810" y="2320364"/>
                </a:lnTo>
                <a:lnTo>
                  <a:pt x="764540" y="2325759"/>
                </a:lnTo>
                <a:lnTo>
                  <a:pt x="762635" y="2332424"/>
                </a:lnTo>
                <a:lnTo>
                  <a:pt x="759460" y="2340357"/>
                </a:lnTo>
                <a:lnTo>
                  <a:pt x="755650" y="2347974"/>
                </a:lnTo>
                <a:lnTo>
                  <a:pt x="750887" y="2355273"/>
                </a:lnTo>
                <a:lnTo>
                  <a:pt x="745172" y="2361620"/>
                </a:lnTo>
                <a:lnTo>
                  <a:pt x="739140" y="2367015"/>
                </a:lnTo>
                <a:lnTo>
                  <a:pt x="732472" y="2372092"/>
                </a:lnTo>
                <a:lnTo>
                  <a:pt x="725487" y="2376853"/>
                </a:lnTo>
                <a:lnTo>
                  <a:pt x="717550" y="2380661"/>
                </a:lnTo>
                <a:lnTo>
                  <a:pt x="492442" y="2471105"/>
                </a:lnTo>
                <a:lnTo>
                  <a:pt x="489792" y="2471988"/>
                </a:lnTo>
                <a:lnTo>
                  <a:pt x="487998" y="2472690"/>
                </a:lnTo>
                <a:lnTo>
                  <a:pt x="486274" y="2473160"/>
                </a:lnTo>
                <a:lnTo>
                  <a:pt x="484822" y="2473644"/>
                </a:lnTo>
                <a:lnTo>
                  <a:pt x="483461" y="2473927"/>
                </a:lnTo>
                <a:lnTo>
                  <a:pt x="481013" y="2474595"/>
                </a:lnTo>
                <a:lnTo>
                  <a:pt x="473393" y="2476183"/>
                </a:lnTo>
                <a:lnTo>
                  <a:pt x="471201" y="2476274"/>
                </a:lnTo>
                <a:lnTo>
                  <a:pt x="469900" y="2476500"/>
                </a:lnTo>
                <a:lnTo>
                  <a:pt x="465773" y="2476500"/>
                </a:lnTo>
                <a:lnTo>
                  <a:pt x="461962" y="2476500"/>
                </a:lnTo>
                <a:lnTo>
                  <a:pt x="458153" y="2476500"/>
                </a:lnTo>
                <a:lnTo>
                  <a:pt x="454648" y="2476195"/>
                </a:lnTo>
                <a:lnTo>
                  <a:pt x="454342" y="2476183"/>
                </a:lnTo>
                <a:lnTo>
                  <a:pt x="454168" y="2476154"/>
                </a:lnTo>
                <a:lnTo>
                  <a:pt x="450850" y="2475865"/>
                </a:lnTo>
                <a:lnTo>
                  <a:pt x="443230" y="2474278"/>
                </a:lnTo>
                <a:lnTo>
                  <a:pt x="440141" y="2473119"/>
                </a:lnTo>
                <a:lnTo>
                  <a:pt x="439737" y="2473009"/>
                </a:lnTo>
                <a:lnTo>
                  <a:pt x="437172" y="2472006"/>
                </a:lnTo>
                <a:lnTo>
                  <a:pt x="435610" y="2471420"/>
                </a:lnTo>
                <a:lnTo>
                  <a:pt x="434624" y="2471009"/>
                </a:lnTo>
                <a:lnTo>
                  <a:pt x="432435" y="2470153"/>
                </a:lnTo>
                <a:lnTo>
                  <a:pt x="431492" y="2469704"/>
                </a:lnTo>
                <a:lnTo>
                  <a:pt x="427990" y="2468245"/>
                </a:lnTo>
                <a:lnTo>
                  <a:pt x="387668" y="2447925"/>
                </a:lnTo>
                <a:lnTo>
                  <a:pt x="381000" y="2444433"/>
                </a:lnTo>
                <a:lnTo>
                  <a:pt x="374650" y="2439988"/>
                </a:lnTo>
                <a:lnTo>
                  <a:pt x="367665" y="2435225"/>
                </a:lnTo>
                <a:lnTo>
                  <a:pt x="360998" y="2429828"/>
                </a:lnTo>
                <a:lnTo>
                  <a:pt x="354330" y="2423478"/>
                </a:lnTo>
                <a:lnTo>
                  <a:pt x="347028" y="2416493"/>
                </a:lnTo>
                <a:lnTo>
                  <a:pt x="340043" y="2409190"/>
                </a:lnTo>
                <a:lnTo>
                  <a:pt x="332423" y="2401253"/>
                </a:lnTo>
                <a:lnTo>
                  <a:pt x="325438" y="2392363"/>
                </a:lnTo>
                <a:lnTo>
                  <a:pt x="317818" y="2383155"/>
                </a:lnTo>
                <a:lnTo>
                  <a:pt x="310198" y="2373630"/>
                </a:lnTo>
                <a:lnTo>
                  <a:pt x="302578" y="2363470"/>
                </a:lnTo>
                <a:lnTo>
                  <a:pt x="287338" y="2341563"/>
                </a:lnTo>
                <a:lnTo>
                  <a:pt x="271780" y="2318068"/>
                </a:lnTo>
                <a:lnTo>
                  <a:pt x="255905" y="2292668"/>
                </a:lnTo>
                <a:lnTo>
                  <a:pt x="240030" y="2266315"/>
                </a:lnTo>
                <a:lnTo>
                  <a:pt x="224155" y="2238375"/>
                </a:lnTo>
                <a:lnTo>
                  <a:pt x="208598" y="2209483"/>
                </a:lnTo>
                <a:lnTo>
                  <a:pt x="192723" y="2179320"/>
                </a:lnTo>
                <a:lnTo>
                  <a:pt x="177165" y="2148840"/>
                </a:lnTo>
                <a:lnTo>
                  <a:pt x="162243" y="2117408"/>
                </a:lnTo>
                <a:lnTo>
                  <a:pt x="147003" y="2085340"/>
                </a:lnTo>
                <a:lnTo>
                  <a:pt x="132715" y="2053590"/>
                </a:lnTo>
                <a:lnTo>
                  <a:pt x="118428" y="2020888"/>
                </a:lnTo>
                <a:lnTo>
                  <a:pt x="105093" y="1988820"/>
                </a:lnTo>
                <a:lnTo>
                  <a:pt x="92075" y="1956753"/>
                </a:lnTo>
                <a:lnTo>
                  <a:pt x="79375" y="1925320"/>
                </a:lnTo>
                <a:lnTo>
                  <a:pt x="67628" y="1893888"/>
                </a:lnTo>
                <a:lnTo>
                  <a:pt x="56833" y="1863408"/>
                </a:lnTo>
                <a:lnTo>
                  <a:pt x="46355" y="1833880"/>
                </a:lnTo>
                <a:lnTo>
                  <a:pt x="36830" y="1805305"/>
                </a:lnTo>
                <a:lnTo>
                  <a:pt x="28575" y="1778000"/>
                </a:lnTo>
                <a:lnTo>
                  <a:pt x="21273" y="1751965"/>
                </a:lnTo>
                <a:lnTo>
                  <a:pt x="14923" y="1727200"/>
                </a:lnTo>
                <a:lnTo>
                  <a:pt x="9525" y="1704658"/>
                </a:lnTo>
                <a:lnTo>
                  <a:pt x="5398" y="1683068"/>
                </a:lnTo>
                <a:lnTo>
                  <a:pt x="3810" y="1673543"/>
                </a:lnTo>
                <a:lnTo>
                  <a:pt x="2858" y="1664018"/>
                </a:lnTo>
                <a:lnTo>
                  <a:pt x="1905" y="1655763"/>
                </a:lnTo>
                <a:lnTo>
                  <a:pt x="1270" y="1647508"/>
                </a:lnTo>
                <a:lnTo>
                  <a:pt x="318" y="1625918"/>
                </a:lnTo>
                <a:lnTo>
                  <a:pt x="0" y="1604963"/>
                </a:lnTo>
                <a:lnTo>
                  <a:pt x="0" y="1584008"/>
                </a:lnTo>
                <a:lnTo>
                  <a:pt x="635" y="1563370"/>
                </a:lnTo>
                <a:lnTo>
                  <a:pt x="1905" y="1542733"/>
                </a:lnTo>
                <a:lnTo>
                  <a:pt x="3493" y="1522095"/>
                </a:lnTo>
                <a:lnTo>
                  <a:pt x="5398" y="1501775"/>
                </a:lnTo>
                <a:lnTo>
                  <a:pt x="7938" y="1481455"/>
                </a:lnTo>
                <a:lnTo>
                  <a:pt x="10795" y="1461770"/>
                </a:lnTo>
                <a:lnTo>
                  <a:pt x="14288" y="1442403"/>
                </a:lnTo>
                <a:lnTo>
                  <a:pt x="18098" y="1422718"/>
                </a:lnTo>
                <a:lnTo>
                  <a:pt x="22543" y="1403668"/>
                </a:lnTo>
                <a:lnTo>
                  <a:pt x="27305" y="1384618"/>
                </a:lnTo>
                <a:lnTo>
                  <a:pt x="32385" y="1366203"/>
                </a:lnTo>
                <a:lnTo>
                  <a:pt x="38100" y="1347788"/>
                </a:lnTo>
                <a:lnTo>
                  <a:pt x="44133" y="1330008"/>
                </a:lnTo>
                <a:lnTo>
                  <a:pt x="50483" y="1312545"/>
                </a:lnTo>
                <a:lnTo>
                  <a:pt x="57468" y="1295083"/>
                </a:lnTo>
                <a:lnTo>
                  <a:pt x="64453" y="1278255"/>
                </a:lnTo>
                <a:lnTo>
                  <a:pt x="72073" y="1261745"/>
                </a:lnTo>
                <a:lnTo>
                  <a:pt x="80328" y="1245870"/>
                </a:lnTo>
                <a:lnTo>
                  <a:pt x="88900" y="1229995"/>
                </a:lnTo>
                <a:lnTo>
                  <a:pt x="97473" y="1214755"/>
                </a:lnTo>
                <a:lnTo>
                  <a:pt x="106998" y="1199833"/>
                </a:lnTo>
                <a:lnTo>
                  <a:pt x="116523" y="1185545"/>
                </a:lnTo>
                <a:lnTo>
                  <a:pt x="126365" y="1171575"/>
                </a:lnTo>
                <a:lnTo>
                  <a:pt x="136843" y="1158558"/>
                </a:lnTo>
                <a:lnTo>
                  <a:pt x="147638" y="1145540"/>
                </a:lnTo>
                <a:lnTo>
                  <a:pt x="158750" y="1133157"/>
                </a:lnTo>
                <a:lnTo>
                  <a:pt x="170180" y="1121092"/>
                </a:lnTo>
                <a:lnTo>
                  <a:pt x="181610" y="1109980"/>
                </a:lnTo>
                <a:lnTo>
                  <a:pt x="193993" y="1099502"/>
                </a:lnTo>
                <a:lnTo>
                  <a:pt x="202248" y="1092517"/>
                </a:lnTo>
                <a:lnTo>
                  <a:pt x="210503" y="1086167"/>
                </a:lnTo>
                <a:lnTo>
                  <a:pt x="219075" y="1080452"/>
                </a:lnTo>
                <a:lnTo>
                  <a:pt x="227330" y="1074420"/>
                </a:lnTo>
                <a:lnTo>
                  <a:pt x="235903" y="1068705"/>
                </a:lnTo>
                <a:lnTo>
                  <a:pt x="245110" y="1063942"/>
                </a:lnTo>
                <a:lnTo>
                  <a:pt x="254000" y="1058862"/>
                </a:lnTo>
                <a:lnTo>
                  <a:pt x="262890" y="1054417"/>
                </a:lnTo>
                <a:lnTo>
                  <a:pt x="272098" y="1050607"/>
                </a:lnTo>
                <a:lnTo>
                  <a:pt x="281305" y="1046480"/>
                </a:lnTo>
                <a:lnTo>
                  <a:pt x="290513" y="1042987"/>
                </a:lnTo>
                <a:lnTo>
                  <a:pt x="300038" y="1039812"/>
                </a:lnTo>
                <a:lnTo>
                  <a:pt x="309563" y="1036637"/>
                </a:lnTo>
                <a:lnTo>
                  <a:pt x="319088" y="1033780"/>
                </a:lnTo>
                <a:lnTo>
                  <a:pt x="328613" y="1031558"/>
                </a:lnTo>
                <a:lnTo>
                  <a:pt x="338138" y="1029653"/>
                </a:lnTo>
                <a:lnTo>
                  <a:pt x="347980" y="1027430"/>
                </a:lnTo>
                <a:lnTo>
                  <a:pt x="357505" y="1025842"/>
                </a:lnTo>
                <a:lnTo>
                  <a:pt x="367348" y="1024890"/>
                </a:lnTo>
                <a:lnTo>
                  <a:pt x="377190" y="1023620"/>
                </a:lnTo>
                <a:lnTo>
                  <a:pt x="387350" y="1023303"/>
                </a:lnTo>
                <a:lnTo>
                  <a:pt x="397193" y="1022350"/>
                </a:lnTo>
                <a:lnTo>
                  <a:pt x="407035" y="1022350"/>
                </a:lnTo>
                <a:lnTo>
                  <a:pt x="417513" y="1022350"/>
                </a:lnTo>
                <a:lnTo>
                  <a:pt x="427355" y="1022350"/>
                </a:lnTo>
                <a:lnTo>
                  <a:pt x="437198" y="1023303"/>
                </a:lnTo>
                <a:lnTo>
                  <a:pt x="447040" y="1023937"/>
                </a:lnTo>
                <a:lnTo>
                  <a:pt x="457518" y="1024890"/>
                </a:lnTo>
                <a:lnTo>
                  <a:pt x="477838" y="1027430"/>
                </a:lnTo>
                <a:lnTo>
                  <a:pt x="497523" y="1031240"/>
                </a:lnTo>
                <a:lnTo>
                  <a:pt x="517843" y="1035367"/>
                </a:lnTo>
                <a:lnTo>
                  <a:pt x="537528" y="1041083"/>
                </a:lnTo>
                <a:lnTo>
                  <a:pt x="557213" y="1047433"/>
                </a:lnTo>
                <a:lnTo>
                  <a:pt x="576898" y="1054100"/>
                </a:lnTo>
                <a:lnTo>
                  <a:pt x="595948" y="1062037"/>
                </a:lnTo>
                <a:lnTo>
                  <a:pt x="615315" y="1070927"/>
                </a:lnTo>
                <a:lnTo>
                  <a:pt x="634048" y="1079817"/>
                </a:lnTo>
                <a:lnTo>
                  <a:pt x="652463" y="1090295"/>
                </a:lnTo>
                <a:lnTo>
                  <a:pt x="670560" y="1101090"/>
                </a:lnTo>
                <a:lnTo>
                  <a:pt x="688023" y="1112202"/>
                </a:lnTo>
                <a:lnTo>
                  <a:pt x="705168" y="1124267"/>
                </a:lnTo>
                <a:lnTo>
                  <a:pt x="721678" y="1136650"/>
                </a:lnTo>
                <a:lnTo>
                  <a:pt x="738188" y="1149668"/>
                </a:lnTo>
                <a:lnTo>
                  <a:pt x="753428" y="1163638"/>
                </a:lnTo>
                <a:lnTo>
                  <a:pt x="768033" y="1177925"/>
                </a:lnTo>
                <a:lnTo>
                  <a:pt x="782320" y="1192530"/>
                </a:lnTo>
                <a:lnTo>
                  <a:pt x="791210" y="1201738"/>
                </a:lnTo>
                <a:lnTo>
                  <a:pt x="804228" y="1214755"/>
                </a:lnTo>
                <a:lnTo>
                  <a:pt x="810578" y="1208088"/>
                </a:lnTo>
                <a:lnTo>
                  <a:pt x="816610" y="1201420"/>
                </a:lnTo>
                <a:lnTo>
                  <a:pt x="828040" y="1187768"/>
                </a:lnTo>
                <a:lnTo>
                  <a:pt x="838518" y="1174433"/>
                </a:lnTo>
                <a:lnTo>
                  <a:pt x="848360" y="1160145"/>
                </a:lnTo>
                <a:lnTo>
                  <a:pt x="856933" y="1146175"/>
                </a:lnTo>
                <a:lnTo>
                  <a:pt x="864553" y="1131887"/>
                </a:lnTo>
                <a:lnTo>
                  <a:pt x="871855" y="1117917"/>
                </a:lnTo>
                <a:lnTo>
                  <a:pt x="878205" y="1104265"/>
                </a:lnTo>
                <a:lnTo>
                  <a:pt x="883603" y="1090612"/>
                </a:lnTo>
                <a:lnTo>
                  <a:pt x="888365" y="1077595"/>
                </a:lnTo>
                <a:lnTo>
                  <a:pt x="892493" y="1064895"/>
                </a:lnTo>
                <a:lnTo>
                  <a:pt x="895985" y="1052512"/>
                </a:lnTo>
                <a:lnTo>
                  <a:pt x="898843" y="1040765"/>
                </a:lnTo>
                <a:lnTo>
                  <a:pt x="900748" y="1029970"/>
                </a:lnTo>
                <a:lnTo>
                  <a:pt x="902335" y="1019492"/>
                </a:lnTo>
                <a:lnTo>
                  <a:pt x="903605" y="1010603"/>
                </a:lnTo>
                <a:lnTo>
                  <a:pt x="894398" y="940117"/>
                </a:lnTo>
                <a:lnTo>
                  <a:pt x="884555" y="859790"/>
                </a:lnTo>
                <a:lnTo>
                  <a:pt x="874395" y="771208"/>
                </a:lnTo>
                <a:lnTo>
                  <a:pt x="869633" y="724852"/>
                </a:lnTo>
                <a:lnTo>
                  <a:pt x="864870" y="677545"/>
                </a:lnTo>
                <a:lnTo>
                  <a:pt x="860743" y="629920"/>
                </a:lnTo>
                <a:lnTo>
                  <a:pt x="856615" y="581343"/>
                </a:lnTo>
                <a:lnTo>
                  <a:pt x="853123" y="533400"/>
                </a:lnTo>
                <a:lnTo>
                  <a:pt x="849948" y="485775"/>
                </a:lnTo>
                <a:lnTo>
                  <a:pt x="847408" y="438467"/>
                </a:lnTo>
                <a:lnTo>
                  <a:pt x="845503" y="392430"/>
                </a:lnTo>
                <a:lnTo>
                  <a:pt x="844233" y="347980"/>
                </a:lnTo>
                <a:lnTo>
                  <a:pt x="843915" y="305117"/>
                </a:lnTo>
                <a:lnTo>
                  <a:pt x="843915" y="282575"/>
                </a:lnTo>
                <a:lnTo>
                  <a:pt x="844233" y="261303"/>
                </a:lnTo>
                <a:lnTo>
                  <a:pt x="845185" y="240030"/>
                </a:lnTo>
                <a:lnTo>
                  <a:pt x="845820" y="220027"/>
                </a:lnTo>
                <a:lnTo>
                  <a:pt x="847090" y="200977"/>
                </a:lnTo>
                <a:lnTo>
                  <a:pt x="848678" y="182245"/>
                </a:lnTo>
                <a:lnTo>
                  <a:pt x="850583" y="164783"/>
                </a:lnTo>
                <a:lnTo>
                  <a:pt x="852805" y="147955"/>
                </a:lnTo>
                <a:lnTo>
                  <a:pt x="855345" y="132080"/>
                </a:lnTo>
                <a:lnTo>
                  <a:pt x="858203" y="117793"/>
                </a:lnTo>
                <a:lnTo>
                  <a:pt x="861378" y="104457"/>
                </a:lnTo>
                <a:lnTo>
                  <a:pt x="865505" y="92075"/>
                </a:lnTo>
                <a:lnTo>
                  <a:pt x="869315" y="80962"/>
                </a:lnTo>
                <a:lnTo>
                  <a:pt x="873760" y="71120"/>
                </a:lnTo>
                <a:lnTo>
                  <a:pt x="875983" y="66675"/>
                </a:lnTo>
                <a:lnTo>
                  <a:pt x="878523" y="62865"/>
                </a:lnTo>
                <a:lnTo>
                  <a:pt x="881380" y="59055"/>
                </a:lnTo>
                <a:lnTo>
                  <a:pt x="883920" y="55562"/>
                </a:lnTo>
                <a:lnTo>
                  <a:pt x="888365" y="50800"/>
                </a:lnTo>
                <a:lnTo>
                  <a:pt x="893445" y="46355"/>
                </a:lnTo>
                <a:lnTo>
                  <a:pt x="898843" y="42545"/>
                </a:lnTo>
                <a:lnTo>
                  <a:pt x="904558" y="39052"/>
                </a:lnTo>
                <a:lnTo>
                  <a:pt x="910590" y="35877"/>
                </a:lnTo>
                <a:lnTo>
                  <a:pt x="916623" y="33337"/>
                </a:lnTo>
                <a:lnTo>
                  <a:pt x="922973" y="31432"/>
                </a:lnTo>
                <a:lnTo>
                  <a:pt x="929640" y="29845"/>
                </a:lnTo>
                <a:lnTo>
                  <a:pt x="943610" y="27940"/>
                </a:lnTo>
                <a:lnTo>
                  <a:pt x="960755" y="25400"/>
                </a:lnTo>
                <a:lnTo>
                  <a:pt x="1002030" y="20637"/>
                </a:lnTo>
                <a:lnTo>
                  <a:pt x="1049973" y="15875"/>
                </a:lnTo>
                <a:lnTo>
                  <a:pt x="1099820" y="11430"/>
                </a:lnTo>
                <a:lnTo>
                  <a:pt x="1190308" y="4127"/>
                </a:lnTo>
                <a:lnTo>
                  <a:pt x="124047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6" name="KSO_Shape"/>
          <p:cNvSpPr/>
          <p:nvPr/>
        </p:nvSpPr>
        <p:spPr bwMode="auto">
          <a:xfrm>
            <a:off x="5304355" y="5089427"/>
            <a:ext cx="528637" cy="462557"/>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1" name="Block Arc 4"/>
          <p:cNvSpPr/>
          <p:nvPr/>
        </p:nvSpPr>
        <p:spPr>
          <a:xfrm>
            <a:off x="5830325" y="3508259"/>
            <a:ext cx="2295584" cy="2295585"/>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32" name="KSO_Shape"/>
          <p:cNvSpPr/>
          <p:nvPr/>
        </p:nvSpPr>
        <p:spPr bwMode="auto">
          <a:xfrm>
            <a:off x="6650209" y="4113360"/>
            <a:ext cx="655812" cy="677314"/>
          </a:xfrm>
          <a:custGeom>
            <a:avLst/>
            <a:gdLst>
              <a:gd name="T0" fmla="*/ 1654627 w 3277"/>
              <a:gd name="T1" fmla="*/ 453422 h 3387"/>
              <a:gd name="T2" fmla="*/ 922486 w 3277"/>
              <a:gd name="T3" fmla="*/ 1211427 h 3387"/>
              <a:gd name="T4" fmla="*/ 804451 w 3277"/>
              <a:gd name="T5" fmla="*/ 1626045 h 3387"/>
              <a:gd name="T6" fmla="*/ 173863 w 3277"/>
              <a:gd name="T7" fmla="*/ 1626045 h 3387"/>
              <a:gd name="T8" fmla="*/ 173863 w 3277"/>
              <a:gd name="T9" fmla="*/ 995614 h 3387"/>
              <a:gd name="T10" fmla="*/ 534351 w 3277"/>
              <a:gd name="T11" fmla="*/ 869102 h 3387"/>
              <a:gd name="T12" fmla="*/ 1289354 w 3277"/>
              <a:gd name="T13" fmla="*/ 87708 h 3387"/>
              <a:gd name="T14" fmla="*/ 1614750 w 3277"/>
              <a:gd name="T15" fmla="*/ 95681 h 3387"/>
              <a:gd name="T16" fmla="*/ 1646651 w 3277"/>
              <a:gd name="T17" fmla="*/ 127575 h 3387"/>
              <a:gd name="T18" fmla="*/ 1654627 w 3277"/>
              <a:gd name="T19" fmla="*/ 453422 h 3387"/>
              <a:gd name="T20" fmla="*/ 1569024 w 3277"/>
              <a:gd name="T21" fmla="*/ 200398 h 3387"/>
              <a:gd name="T22" fmla="*/ 1548820 w 3277"/>
              <a:gd name="T23" fmla="*/ 180199 h 3387"/>
              <a:gd name="T24" fmla="*/ 1343055 w 3277"/>
              <a:gd name="T25" fmla="*/ 174884 h 3387"/>
              <a:gd name="T26" fmla="*/ 604003 w 3277"/>
              <a:gd name="T27" fmla="*/ 930763 h 3387"/>
              <a:gd name="T28" fmla="*/ 523717 w 3277"/>
              <a:gd name="T29" fmla="*/ 978604 h 3387"/>
              <a:gd name="T30" fmla="*/ 252554 w 3277"/>
              <a:gd name="T31" fmla="*/ 1074816 h 3387"/>
              <a:gd name="T32" fmla="*/ 252554 w 3277"/>
              <a:gd name="T33" fmla="*/ 1547374 h 3387"/>
              <a:gd name="T34" fmla="*/ 725760 w 3277"/>
              <a:gd name="T35" fmla="*/ 1547374 h 3387"/>
              <a:gd name="T36" fmla="*/ 810299 w 3277"/>
              <a:gd name="T37" fmla="*/ 1217275 h 3387"/>
              <a:gd name="T38" fmla="*/ 840074 w 3277"/>
              <a:gd name="T39" fmla="*/ 1156145 h 3387"/>
              <a:gd name="T40" fmla="*/ 1045307 w 3277"/>
              <a:gd name="T41" fmla="*/ 946710 h 3387"/>
              <a:gd name="T42" fmla="*/ 1051688 w 3277"/>
              <a:gd name="T43" fmla="*/ 952557 h 3387"/>
              <a:gd name="T44" fmla="*/ 1100603 w 3277"/>
              <a:gd name="T45" fmla="*/ 898338 h 3387"/>
              <a:gd name="T46" fmla="*/ 1096350 w 3277"/>
              <a:gd name="T47" fmla="*/ 894086 h 3387"/>
              <a:gd name="T48" fmla="*/ 1185674 w 3277"/>
              <a:gd name="T49" fmla="*/ 803189 h 3387"/>
              <a:gd name="T50" fmla="*/ 1190991 w 3277"/>
              <a:gd name="T51" fmla="*/ 807973 h 3387"/>
              <a:gd name="T52" fmla="*/ 1240438 w 3277"/>
              <a:gd name="T53" fmla="*/ 758538 h 3387"/>
              <a:gd name="T54" fmla="*/ 1234590 w 3277"/>
              <a:gd name="T55" fmla="*/ 753222 h 3387"/>
              <a:gd name="T56" fmla="*/ 1372298 w 3277"/>
              <a:gd name="T57" fmla="*/ 611827 h 3387"/>
              <a:gd name="T58" fmla="*/ 1282442 w 3277"/>
              <a:gd name="T59" fmla="*/ 525714 h 3387"/>
              <a:gd name="T60" fmla="*/ 1331889 w 3277"/>
              <a:gd name="T61" fmla="*/ 476279 h 3387"/>
              <a:gd name="T62" fmla="*/ 1421214 w 3277"/>
              <a:gd name="T63" fmla="*/ 562392 h 3387"/>
              <a:gd name="T64" fmla="*/ 1511070 w 3277"/>
              <a:gd name="T65" fmla="*/ 470431 h 3387"/>
              <a:gd name="T66" fmla="*/ 1371766 w 3277"/>
              <a:gd name="T67" fmla="*/ 331694 h 3387"/>
              <a:gd name="T68" fmla="*/ 1421214 w 3277"/>
              <a:gd name="T69" fmla="*/ 282259 h 3387"/>
              <a:gd name="T70" fmla="*/ 1559454 w 3277"/>
              <a:gd name="T71" fmla="*/ 420465 h 3387"/>
              <a:gd name="T72" fmla="*/ 1573810 w 3277"/>
              <a:gd name="T73" fmla="*/ 406113 h 3387"/>
              <a:gd name="T74" fmla="*/ 1569024 w 3277"/>
              <a:gd name="T75" fmla="*/ 200398 h 3387"/>
              <a:gd name="T76" fmla="*/ 1185674 w 3277"/>
              <a:gd name="T77" fmla="*/ 705913 h 3387"/>
              <a:gd name="T78" fmla="*/ 1107515 w 3277"/>
              <a:gd name="T79" fmla="*/ 630963 h 3387"/>
              <a:gd name="T80" fmla="*/ 1058068 w 3277"/>
              <a:gd name="T81" fmla="*/ 680398 h 3387"/>
              <a:gd name="T82" fmla="*/ 1136758 w 3277"/>
              <a:gd name="T83" fmla="*/ 755880 h 3387"/>
              <a:gd name="T84" fmla="*/ 1045307 w 3277"/>
              <a:gd name="T85" fmla="*/ 849434 h 3387"/>
              <a:gd name="T86" fmla="*/ 991606 w 3277"/>
              <a:gd name="T87" fmla="*/ 798936 h 3387"/>
              <a:gd name="T88" fmla="*/ 942159 w 3277"/>
              <a:gd name="T89" fmla="*/ 848371 h 3387"/>
              <a:gd name="T90" fmla="*/ 995860 w 3277"/>
              <a:gd name="T91" fmla="*/ 899933 h 3387"/>
              <a:gd name="T92" fmla="*/ 719912 w 3277"/>
              <a:gd name="T93" fmla="*/ 1181660 h 3387"/>
              <a:gd name="T94" fmla="*/ 677376 w 3277"/>
              <a:gd name="T95" fmla="*/ 1499002 h 3387"/>
              <a:gd name="T96" fmla="*/ 300938 w 3277"/>
              <a:gd name="T97" fmla="*/ 1499002 h 3387"/>
              <a:gd name="T98" fmla="*/ 300938 w 3277"/>
              <a:gd name="T99" fmla="*/ 1122657 h 3387"/>
              <a:gd name="T100" fmla="*/ 569443 w 3277"/>
              <a:gd name="T101" fmla="*/ 1058869 h 3387"/>
              <a:gd name="T102" fmla="*/ 1103793 w 3277"/>
              <a:gd name="T103" fmla="*/ 512956 h 3387"/>
              <a:gd name="T104" fmla="*/ 1225551 w 3277"/>
              <a:gd name="T105" fmla="*/ 515614 h 3387"/>
              <a:gd name="T106" fmla="*/ 1237780 w 3277"/>
              <a:gd name="T107" fmla="*/ 527840 h 3387"/>
              <a:gd name="T108" fmla="*/ 1240970 w 3277"/>
              <a:gd name="T109" fmla="*/ 649568 h 3387"/>
              <a:gd name="T110" fmla="*/ 1185674 w 3277"/>
              <a:gd name="T111" fmla="*/ 705913 h 3387"/>
              <a:gd name="T112" fmla="*/ 375375 w 3277"/>
              <a:gd name="T113" fmla="*/ 1174218 h 3387"/>
              <a:gd name="T114" fmla="*/ 332308 w 3277"/>
              <a:gd name="T115" fmla="*/ 1409168 h 3387"/>
              <a:gd name="T116" fmla="*/ 576355 w 3277"/>
              <a:gd name="T117" fmla="*/ 1166245 h 3387"/>
              <a:gd name="T118" fmla="*/ 375375 w 3277"/>
              <a:gd name="T119" fmla="*/ 1174218 h 338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77" h="3387">
                <a:moveTo>
                  <a:pt x="3112" y="853"/>
                </a:moveTo>
                <a:cubicBezTo>
                  <a:pt x="1735" y="2279"/>
                  <a:pt x="1735" y="2279"/>
                  <a:pt x="1735" y="2279"/>
                </a:cubicBezTo>
                <a:cubicBezTo>
                  <a:pt x="1797" y="2551"/>
                  <a:pt x="1725" y="2847"/>
                  <a:pt x="1513" y="3059"/>
                </a:cubicBezTo>
                <a:cubicBezTo>
                  <a:pt x="1186" y="3387"/>
                  <a:pt x="655" y="3387"/>
                  <a:pt x="327" y="3059"/>
                </a:cubicBezTo>
                <a:cubicBezTo>
                  <a:pt x="0" y="2732"/>
                  <a:pt x="0" y="2201"/>
                  <a:pt x="327" y="1873"/>
                </a:cubicBezTo>
                <a:cubicBezTo>
                  <a:pt x="513" y="1688"/>
                  <a:pt x="763" y="1610"/>
                  <a:pt x="1005" y="1635"/>
                </a:cubicBezTo>
                <a:cubicBezTo>
                  <a:pt x="2425" y="165"/>
                  <a:pt x="2425" y="165"/>
                  <a:pt x="2425" y="165"/>
                </a:cubicBezTo>
                <a:cubicBezTo>
                  <a:pt x="2589" y="0"/>
                  <a:pt x="2872" y="16"/>
                  <a:pt x="3037" y="180"/>
                </a:cubicBezTo>
                <a:cubicBezTo>
                  <a:pt x="3097" y="240"/>
                  <a:pt x="3097" y="240"/>
                  <a:pt x="3097" y="240"/>
                </a:cubicBezTo>
                <a:cubicBezTo>
                  <a:pt x="3262" y="405"/>
                  <a:pt x="3277" y="688"/>
                  <a:pt x="3112" y="853"/>
                </a:cubicBezTo>
                <a:close/>
                <a:moveTo>
                  <a:pt x="2951" y="377"/>
                </a:moveTo>
                <a:cubicBezTo>
                  <a:pt x="2913" y="339"/>
                  <a:pt x="2913" y="339"/>
                  <a:pt x="2913" y="339"/>
                </a:cubicBezTo>
                <a:cubicBezTo>
                  <a:pt x="2809" y="235"/>
                  <a:pt x="2630" y="225"/>
                  <a:pt x="2526" y="329"/>
                </a:cubicBezTo>
                <a:cubicBezTo>
                  <a:pt x="1136" y="1751"/>
                  <a:pt x="1136" y="1751"/>
                  <a:pt x="1136" y="1751"/>
                </a:cubicBezTo>
                <a:cubicBezTo>
                  <a:pt x="1109" y="1833"/>
                  <a:pt x="985" y="1841"/>
                  <a:pt x="985" y="1841"/>
                </a:cubicBezTo>
                <a:cubicBezTo>
                  <a:pt x="803" y="1822"/>
                  <a:pt x="615" y="1882"/>
                  <a:pt x="475" y="2022"/>
                </a:cubicBezTo>
                <a:cubicBezTo>
                  <a:pt x="230" y="2267"/>
                  <a:pt x="230" y="2665"/>
                  <a:pt x="475" y="2911"/>
                </a:cubicBezTo>
                <a:cubicBezTo>
                  <a:pt x="721" y="3156"/>
                  <a:pt x="1119" y="3156"/>
                  <a:pt x="1365" y="2911"/>
                </a:cubicBezTo>
                <a:cubicBezTo>
                  <a:pt x="1533" y="2743"/>
                  <a:pt x="1586" y="2503"/>
                  <a:pt x="1524" y="2290"/>
                </a:cubicBezTo>
                <a:cubicBezTo>
                  <a:pt x="1524" y="2290"/>
                  <a:pt x="1510" y="2218"/>
                  <a:pt x="1580" y="2175"/>
                </a:cubicBezTo>
                <a:cubicBezTo>
                  <a:pt x="1966" y="1781"/>
                  <a:pt x="1966" y="1781"/>
                  <a:pt x="1966" y="1781"/>
                </a:cubicBezTo>
                <a:cubicBezTo>
                  <a:pt x="1978" y="1792"/>
                  <a:pt x="1978" y="1792"/>
                  <a:pt x="1978" y="1792"/>
                </a:cubicBezTo>
                <a:cubicBezTo>
                  <a:pt x="2070" y="1690"/>
                  <a:pt x="2070" y="1690"/>
                  <a:pt x="2070" y="1690"/>
                </a:cubicBezTo>
                <a:cubicBezTo>
                  <a:pt x="2062" y="1682"/>
                  <a:pt x="2062" y="1682"/>
                  <a:pt x="2062" y="1682"/>
                </a:cubicBezTo>
                <a:cubicBezTo>
                  <a:pt x="2230" y="1511"/>
                  <a:pt x="2230" y="1511"/>
                  <a:pt x="2230" y="1511"/>
                </a:cubicBezTo>
                <a:cubicBezTo>
                  <a:pt x="2240" y="1520"/>
                  <a:pt x="2240" y="1520"/>
                  <a:pt x="2240" y="1520"/>
                </a:cubicBezTo>
                <a:cubicBezTo>
                  <a:pt x="2333" y="1427"/>
                  <a:pt x="2333" y="1427"/>
                  <a:pt x="2333" y="1427"/>
                </a:cubicBezTo>
                <a:cubicBezTo>
                  <a:pt x="2322" y="1417"/>
                  <a:pt x="2322" y="1417"/>
                  <a:pt x="2322" y="1417"/>
                </a:cubicBezTo>
                <a:cubicBezTo>
                  <a:pt x="2581" y="1151"/>
                  <a:pt x="2581" y="1151"/>
                  <a:pt x="2581" y="1151"/>
                </a:cubicBezTo>
                <a:cubicBezTo>
                  <a:pt x="2412" y="989"/>
                  <a:pt x="2412" y="989"/>
                  <a:pt x="2412" y="989"/>
                </a:cubicBezTo>
                <a:cubicBezTo>
                  <a:pt x="2505" y="896"/>
                  <a:pt x="2505" y="896"/>
                  <a:pt x="2505" y="896"/>
                </a:cubicBezTo>
                <a:cubicBezTo>
                  <a:pt x="2673" y="1058"/>
                  <a:pt x="2673" y="1058"/>
                  <a:pt x="2673" y="1058"/>
                </a:cubicBezTo>
                <a:cubicBezTo>
                  <a:pt x="2842" y="885"/>
                  <a:pt x="2842" y="885"/>
                  <a:pt x="2842" y="885"/>
                </a:cubicBezTo>
                <a:cubicBezTo>
                  <a:pt x="2580" y="624"/>
                  <a:pt x="2580" y="624"/>
                  <a:pt x="2580" y="624"/>
                </a:cubicBezTo>
                <a:cubicBezTo>
                  <a:pt x="2673" y="531"/>
                  <a:pt x="2673" y="531"/>
                  <a:pt x="2673" y="531"/>
                </a:cubicBezTo>
                <a:cubicBezTo>
                  <a:pt x="2933" y="791"/>
                  <a:pt x="2933" y="791"/>
                  <a:pt x="2933" y="791"/>
                </a:cubicBezTo>
                <a:cubicBezTo>
                  <a:pt x="2960" y="764"/>
                  <a:pt x="2960" y="764"/>
                  <a:pt x="2960" y="764"/>
                </a:cubicBezTo>
                <a:cubicBezTo>
                  <a:pt x="3064" y="660"/>
                  <a:pt x="3055" y="481"/>
                  <a:pt x="2951" y="377"/>
                </a:cubicBezTo>
                <a:close/>
                <a:moveTo>
                  <a:pt x="2230" y="1328"/>
                </a:moveTo>
                <a:cubicBezTo>
                  <a:pt x="2083" y="1187"/>
                  <a:pt x="2083" y="1187"/>
                  <a:pt x="2083" y="1187"/>
                </a:cubicBezTo>
                <a:cubicBezTo>
                  <a:pt x="1990" y="1280"/>
                  <a:pt x="1990" y="1280"/>
                  <a:pt x="1990" y="1280"/>
                </a:cubicBezTo>
                <a:cubicBezTo>
                  <a:pt x="2138" y="1422"/>
                  <a:pt x="2138" y="1422"/>
                  <a:pt x="2138" y="1422"/>
                </a:cubicBezTo>
                <a:cubicBezTo>
                  <a:pt x="1966" y="1598"/>
                  <a:pt x="1966" y="1598"/>
                  <a:pt x="1966" y="1598"/>
                </a:cubicBezTo>
                <a:cubicBezTo>
                  <a:pt x="1865" y="1503"/>
                  <a:pt x="1865" y="1503"/>
                  <a:pt x="1865" y="1503"/>
                </a:cubicBezTo>
                <a:cubicBezTo>
                  <a:pt x="1772" y="1596"/>
                  <a:pt x="1772" y="1596"/>
                  <a:pt x="1772" y="1596"/>
                </a:cubicBezTo>
                <a:cubicBezTo>
                  <a:pt x="1873" y="1693"/>
                  <a:pt x="1873" y="1693"/>
                  <a:pt x="1873" y="1693"/>
                </a:cubicBezTo>
                <a:cubicBezTo>
                  <a:pt x="1354" y="2223"/>
                  <a:pt x="1354" y="2223"/>
                  <a:pt x="1354" y="2223"/>
                </a:cubicBezTo>
                <a:cubicBezTo>
                  <a:pt x="1461" y="2413"/>
                  <a:pt x="1436" y="2658"/>
                  <a:pt x="1274" y="2820"/>
                </a:cubicBezTo>
                <a:cubicBezTo>
                  <a:pt x="1078" y="3016"/>
                  <a:pt x="762" y="3016"/>
                  <a:pt x="566" y="2820"/>
                </a:cubicBezTo>
                <a:cubicBezTo>
                  <a:pt x="371" y="2625"/>
                  <a:pt x="371" y="2308"/>
                  <a:pt x="566" y="2112"/>
                </a:cubicBezTo>
                <a:cubicBezTo>
                  <a:pt x="703" y="1976"/>
                  <a:pt x="899" y="1937"/>
                  <a:pt x="1071" y="1992"/>
                </a:cubicBezTo>
                <a:cubicBezTo>
                  <a:pt x="2076" y="965"/>
                  <a:pt x="2076" y="965"/>
                  <a:pt x="2076" y="965"/>
                </a:cubicBezTo>
                <a:cubicBezTo>
                  <a:pt x="2138" y="903"/>
                  <a:pt x="2244" y="909"/>
                  <a:pt x="2305" y="970"/>
                </a:cubicBezTo>
                <a:cubicBezTo>
                  <a:pt x="2328" y="993"/>
                  <a:pt x="2328" y="993"/>
                  <a:pt x="2328" y="993"/>
                </a:cubicBezTo>
                <a:cubicBezTo>
                  <a:pt x="2390" y="1055"/>
                  <a:pt x="2395" y="1161"/>
                  <a:pt x="2334" y="1222"/>
                </a:cubicBezTo>
                <a:lnTo>
                  <a:pt x="2230" y="1328"/>
                </a:lnTo>
                <a:close/>
                <a:moveTo>
                  <a:pt x="706" y="2209"/>
                </a:moveTo>
                <a:cubicBezTo>
                  <a:pt x="490" y="2397"/>
                  <a:pt x="625" y="2708"/>
                  <a:pt x="625" y="2651"/>
                </a:cubicBezTo>
                <a:cubicBezTo>
                  <a:pt x="671" y="2201"/>
                  <a:pt x="1084" y="2194"/>
                  <a:pt x="1084" y="2194"/>
                </a:cubicBezTo>
                <a:cubicBezTo>
                  <a:pt x="1084" y="2194"/>
                  <a:pt x="921" y="2022"/>
                  <a:pt x="706" y="2209"/>
                </a:cubicBez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
        <p:nvSpPr>
          <p:cNvPr id="33" name="Block Arc 4"/>
          <p:cNvSpPr/>
          <p:nvPr/>
        </p:nvSpPr>
        <p:spPr>
          <a:xfrm>
            <a:off x="4040837" y="4269306"/>
            <a:ext cx="2295584" cy="2295585"/>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34" name="KSO_Shape"/>
          <p:cNvSpPr/>
          <p:nvPr/>
        </p:nvSpPr>
        <p:spPr bwMode="auto">
          <a:xfrm>
            <a:off x="4856542" y="4874408"/>
            <a:ext cx="664174" cy="677314"/>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35" name="Rectangle 42"/>
          <p:cNvSpPr>
            <a:spLocks noChangeArrowheads="1"/>
          </p:cNvSpPr>
          <p:nvPr/>
        </p:nvSpPr>
        <p:spPr bwMode="auto">
          <a:xfrm>
            <a:off x="3596247" y="2796929"/>
            <a:ext cx="2234078" cy="1217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67</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36" name="矩形 35"/>
          <p:cNvSpPr/>
          <p:nvPr/>
        </p:nvSpPr>
        <p:spPr>
          <a:xfrm>
            <a:off x="4040837" y="5551761"/>
            <a:ext cx="2259334" cy="563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37" name="矩形 36"/>
          <p:cNvSpPr/>
          <p:nvPr/>
        </p:nvSpPr>
        <p:spPr>
          <a:xfrm>
            <a:off x="6336420" y="4791223"/>
            <a:ext cx="2259334" cy="563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38" name="Rectangle 42"/>
          <p:cNvSpPr>
            <a:spLocks noChangeArrowheads="1"/>
          </p:cNvSpPr>
          <p:nvPr/>
        </p:nvSpPr>
        <p:spPr bwMode="auto">
          <a:xfrm>
            <a:off x="6023600" y="1872043"/>
            <a:ext cx="2234078"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98</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39" name="圆角矩形 71"/>
          <p:cNvSpPr/>
          <p:nvPr/>
        </p:nvSpPr>
        <p:spPr>
          <a:xfrm>
            <a:off x="395204" y="3089766"/>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708793" y="372860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1" name="圆角矩形 71"/>
          <p:cNvSpPr/>
          <p:nvPr/>
        </p:nvSpPr>
        <p:spPr>
          <a:xfrm>
            <a:off x="8698768" y="3089766"/>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2" name="矩形 41"/>
          <p:cNvSpPr/>
          <p:nvPr/>
        </p:nvSpPr>
        <p:spPr>
          <a:xfrm>
            <a:off x="9012357" y="372860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Freeform 8"/>
          <p:cNvSpPr/>
          <p:nvPr/>
        </p:nvSpPr>
        <p:spPr bwMode="auto">
          <a:xfrm>
            <a:off x="594621" y="3391061"/>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Freeform 5"/>
          <p:cNvSpPr/>
          <p:nvPr/>
        </p:nvSpPr>
        <p:spPr bwMode="auto">
          <a:xfrm>
            <a:off x="1926384" y="2078699"/>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2" name="圆角矩形 21"/>
          <p:cNvSpPr/>
          <p:nvPr/>
        </p:nvSpPr>
        <p:spPr>
          <a:xfrm>
            <a:off x="3431802" y="191311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2837829" y="3943488"/>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KSO_Shape"/>
          <p:cNvSpPr/>
          <p:nvPr/>
        </p:nvSpPr>
        <p:spPr bwMode="auto">
          <a:xfrm>
            <a:off x="922819" y="3924840"/>
            <a:ext cx="1390762" cy="1298045"/>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Freeform 8"/>
          <p:cNvSpPr/>
          <p:nvPr/>
        </p:nvSpPr>
        <p:spPr bwMode="auto">
          <a:xfrm>
            <a:off x="5975734" y="4047110"/>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p:spPr>
        <p:txBody>
          <a:bodyPr/>
          <a:lstStyle/>
          <a:p>
            <a:endParaRPr lang="zh-CN" altLang="en-US"/>
          </a:p>
        </p:txBody>
      </p:sp>
      <p:sp>
        <p:nvSpPr>
          <p:cNvPr id="15" name="Freeform 5"/>
          <p:cNvSpPr/>
          <p:nvPr/>
        </p:nvSpPr>
        <p:spPr bwMode="auto">
          <a:xfrm>
            <a:off x="7307497" y="2734748"/>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9" name="圆角矩形 18"/>
          <p:cNvSpPr/>
          <p:nvPr/>
        </p:nvSpPr>
        <p:spPr>
          <a:xfrm>
            <a:off x="8812915" y="256916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19"/>
          <p:cNvSpPr/>
          <p:nvPr/>
        </p:nvSpPr>
        <p:spPr>
          <a:xfrm>
            <a:off x="8218942" y="459953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7" name="KSO_Shape"/>
          <p:cNvSpPr/>
          <p:nvPr/>
        </p:nvSpPr>
        <p:spPr bwMode="auto">
          <a:xfrm>
            <a:off x="2435140" y="2775592"/>
            <a:ext cx="544584" cy="462896"/>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3" name="KSO_Shape"/>
          <p:cNvSpPr/>
          <p:nvPr/>
        </p:nvSpPr>
        <p:spPr bwMode="auto">
          <a:xfrm>
            <a:off x="7816253" y="3492452"/>
            <a:ext cx="544584" cy="341273"/>
          </a:xfrm>
          <a:custGeom>
            <a:avLst/>
            <a:gdLst>
              <a:gd name="T0" fmla="*/ 1079702 w 2143125"/>
              <a:gd name="T1" fmla="*/ 787781 h 1344612"/>
              <a:gd name="T2" fmla="*/ 997503 w 2143125"/>
              <a:gd name="T3" fmla="*/ 910396 h 1344612"/>
              <a:gd name="T4" fmla="*/ 1000994 w 2143125"/>
              <a:gd name="T5" fmla="*/ 1034281 h 1344612"/>
              <a:gd name="T6" fmla="*/ 1056534 w 2143125"/>
              <a:gd name="T7" fmla="*/ 1124177 h 1344612"/>
              <a:gd name="T8" fmla="*/ 1161187 w 2143125"/>
              <a:gd name="T9" fmla="*/ 1181735 h 1344612"/>
              <a:gd name="T10" fmla="*/ 1317801 w 2143125"/>
              <a:gd name="T11" fmla="*/ 1160780 h 1344612"/>
              <a:gd name="T12" fmla="*/ 1416599 w 2143125"/>
              <a:gd name="T13" fmla="*/ 1051877 h 1344612"/>
              <a:gd name="T14" fmla="*/ 1418339 w 2143125"/>
              <a:gd name="T15" fmla="*/ 884030 h 1344612"/>
              <a:gd name="T16" fmla="*/ 1337092 w 2143125"/>
              <a:gd name="T17" fmla="*/ 782699 h 1344612"/>
              <a:gd name="T18" fmla="*/ 1212047 w 2143125"/>
              <a:gd name="T19" fmla="*/ 743627 h 1344612"/>
              <a:gd name="T20" fmla="*/ 245329 w 2143125"/>
              <a:gd name="T21" fmla="*/ 787781 h 1344612"/>
              <a:gd name="T22" fmla="*/ 163447 w 2143125"/>
              <a:gd name="T23" fmla="*/ 910396 h 1344612"/>
              <a:gd name="T24" fmla="*/ 192011 w 2143125"/>
              <a:gd name="T25" fmla="*/ 1086376 h 1344612"/>
              <a:gd name="T26" fmla="*/ 302812 w 2143125"/>
              <a:gd name="T27" fmla="*/ 1174931 h 1344612"/>
              <a:gd name="T28" fmla="*/ 415782 w 2143125"/>
              <a:gd name="T29" fmla="*/ 1184146 h 1344612"/>
              <a:gd name="T30" fmla="*/ 531292 w 2143125"/>
              <a:gd name="T31" fmla="*/ 1125362 h 1344612"/>
              <a:gd name="T32" fmla="*/ 594441 w 2143125"/>
              <a:gd name="T33" fmla="*/ 1010335 h 1344612"/>
              <a:gd name="T34" fmla="*/ 562067 w 2143125"/>
              <a:gd name="T35" fmla="*/ 841782 h 1344612"/>
              <a:gd name="T36" fmla="*/ 444005 w 2143125"/>
              <a:gd name="T37" fmla="*/ 753792 h 1344612"/>
              <a:gd name="T38" fmla="*/ 705203 w 2143125"/>
              <a:gd name="T39" fmla="*/ 8259 h 1344612"/>
              <a:gd name="T40" fmla="*/ 798510 w 2143125"/>
              <a:gd name="T41" fmla="*/ 68295 h 1344612"/>
              <a:gd name="T42" fmla="*/ 845481 w 2143125"/>
              <a:gd name="T43" fmla="*/ 187416 h 1344612"/>
              <a:gd name="T44" fmla="*/ 812792 w 2143125"/>
              <a:gd name="T45" fmla="*/ 315748 h 1344612"/>
              <a:gd name="T46" fmla="*/ 713137 w 2143125"/>
              <a:gd name="T47" fmla="*/ 315430 h 1344612"/>
              <a:gd name="T48" fmla="*/ 689969 w 2143125"/>
              <a:gd name="T49" fmla="*/ 210604 h 1344612"/>
              <a:gd name="T50" fmla="*/ 654106 w 2143125"/>
              <a:gd name="T51" fmla="*/ 157238 h 1344612"/>
              <a:gd name="T52" fmla="*/ 592853 w 2143125"/>
              <a:gd name="T53" fmla="*/ 185510 h 1344612"/>
              <a:gd name="T54" fmla="*/ 459239 w 2143125"/>
              <a:gd name="T55" fmla="*/ 595918 h 1344612"/>
              <a:gd name="T56" fmla="*/ 621734 w 2143125"/>
              <a:gd name="T57" fmla="*/ 676602 h 1344612"/>
              <a:gd name="T58" fmla="*/ 732179 w 2143125"/>
              <a:gd name="T59" fmla="*/ 793499 h 1344612"/>
              <a:gd name="T60" fmla="*/ 872141 w 2143125"/>
              <a:gd name="T61" fmla="*/ 800805 h 1344612"/>
              <a:gd name="T62" fmla="*/ 987664 w 2143125"/>
              <a:gd name="T63" fmla="*/ 661673 h 1344612"/>
              <a:gd name="T64" fmla="*/ 1156824 w 2143125"/>
              <a:gd name="T65" fmla="*/ 591153 h 1344612"/>
              <a:gd name="T66" fmla="*/ 1370098 w 2143125"/>
              <a:gd name="T67" fmla="*/ 621966 h 1344612"/>
              <a:gd name="T68" fmla="*/ 1605616 w 2143125"/>
              <a:gd name="T69" fmla="*/ 472122 h 1344612"/>
              <a:gd name="T70" fmla="*/ 1785421 w 2143125"/>
              <a:gd name="T71" fmla="*/ 107949 h 1344612"/>
              <a:gd name="T72" fmla="*/ 1894067 w 2143125"/>
              <a:gd name="T73" fmla="*/ 47942 h 1344612"/>
              <a:gd name="T74" fmla="*/ 2019231 w 2143125"/>
              <a:gd name="T75" fmla="*/ 57149 h 1344612"/>
              <a:gd name="T76" fmla="*/ 2105957 w 2143125"/>
              <a:gd name="T77" fmla="*/ 124459 h 1344612"/>
              <a:gd name="T78" fmla="*/ 2143125 w 2143125"/>
              <a:gd name="T79" fmla="*/ 252412 h 1344612"/>
              <a:gd name="T80" fmla="*/ 2097062 w 2143125"/>
              <a:gd name="T81" fmla="*/ 366712 h 1344612"/>
              <a:gd name="T82" fmla="*/ 1998900 w 2143125"/>
              <a:gd name="T83" fmla="*/ 347027 h 1344612"/>
              <a:gd name="T84" fmla="*/ 1986193 w 2143125"/>
              <a:gd name="T85" fmla="*/ 241934 h 1344612"/>
              <a:gd name="T86" fmla="*/ 1941083 w 2143125"/>
              <a:gd name="T87" fmla="*/ 199389 h 1344612"/>
              <a:gd name="T88" fmla="*/ 1877865 w 2143125"/>
              <a:gd name="T89" fmla="*/ 250189 h 1344612"/>
              <a:gd name="T90" fmla="*/ 1589733 w 2143125"/>
              <a:gd name="T91" fmla="*/ 994727 h 1344612"/>
              <a:gd name="T92" fmla="*/ 1515396 w 2143125"/>
              <a:gd name="T93" fmla="*/ 1192212 h 1344612"/>
              <a:gd name="T94" fmla="*/ 1306683 w 2143125"/>
              <a:gd name="T95" fmla="*/ 1332230 h 1344612"/>
              <a:gd name="T96" fmla="*/ 1157375 w 2143125"/>
              <a:gd name="T97" fmla="*/ 1340485 h 1344612"/>
              <a:gd name="T98" fmla="*/ 1019719 w 2143125"/>
              <a:gd name="T99" fmla="*/ 1291580 h 1344612"/>
              <a:gd name="T100" fmla="*/ 889914 w 2143125"/>
              <a:gd name="T101" fmla="*/ 1165154 h 1344612"/>
              <a:gd name="T102" fmla="*/ 835008 w 2143125"/>
              <a:gd name="T103" fmla="*/ 992668 h 1344612"/>
              <a:gd name="T104" fmla="*/ 787402 w 2143125"/>
              <a:gd name="T105" fmla="*/ 941526 h 1344612"/>
              <a:gd name="T106" fmla="*/ 742970 w 2143125"/>
              <a:gd name="T107" fmla="*/ 1064140 h 1344612"/>
              <a:gd name="T108" fmla="*/ 639820 w 2143125"/>
              <a:gd name="T109" fmla="*/ 1237529 h 1344612"/>
              <a:gd name="T110" fmla="*/ 442756 w 2143125"/>
              <a:gd name="T111" fmla="*/ 1338575 h 1344612"/>
              <a:gd name="T112" fmla="*/ 250451 w 2143125"/>
              <a:gd name="T113" fmla="*/ 1322687 h 1344612"/>
              <a:gd name="T114" fmla="*/ 113619 w 2143125"/>
              <a:gd name="T115" fmla="*/ 1236626 h 1344612"/>
              <a:gd name="T116" fmla="*/ 22851 w 2143125"/>
              <a:gd name="T117" fmla="*/ 1097176 h 1344612"/>
              <a:gd name="T118" fmla="*/ 952 w 2143125"/>
              <a:gd name="T119" fmla="*/ 935808 h 1344612"/>
              <a:gd name="T120" fmla="*/ 47606 w 2143125"/>
              <a:gd name="T121" fmla="*/ 782381 h 1344612"/>
              <a:gd name="T122" fmla="*/ 461460 w 2143125"/>
              <a:gd name="T123" fmla="*/ 100378 h 1344612"/>
              <a:gd name="T124" fmla="*/ 563020 w 2143125"/>
              <a:gd name="T125" fmla="*/ 15883 h 1344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43125" h="1344612">
                <a:moveTo>
                  <a:pt x="1212047" y="743627"/>
                </a:moveTo>
                <a:lnTo>
                  <a:pt x="1200621" y="744263"/>
                </a:lnTo>
                <a:lnTo>
                  <a:pt x="1189513" y="744898"/>
                </a:lnTo>
                <a:lnTo>
                  <a:pt x="1178405" y="746486"/>
                </a:lnTo>
                <a:lnTo>
                  <a:pt x="1167297" y="748074"/>
                </a:lnTo>
                <a:lnTo>
                  <a:pt x="1156507" y="750933"/>
                </a:lnTo>
                <a:lnTo>
                  <a:pt x="1146351" y="753792"/>
                </a:lnTo>
                <a:lnTo>
                  <a:pt x="1135877" y="757286"/>
                </a:lnTo>
                <a:lnTo>
                  <a:pt x="1126039" y="761098"/>
                </a:lnTo>
                <a:lnTo>
                  <a:pt x="1116200" y="765545"/>
                </a:lnTo>
                <a:lnTo>
                  <a:pt x="1106679" y="770628"/>
                </a:lnTo>
                <a:lnTo>
                  <a:pt x="1097158" y="776028"/>
                </a:lnTo>
                <a:lnTo>
                  <a:pt x="1088271" y="781746"/>
                </a:lnTo>
                <a:lnTo>
                  <a:pt x="1079702" y="787781"/>
                </a:lnTo>
                <a:lnTo>
                  <a:pt x="1071451" y="794452"/>
                </a:lnTo>
                <a:lnTo>
                  <a:pt x="1062881" y="801440"/>
                </a:lnTo>
                <a:lnTo>
                  <a:pt x="1055582" y="808746"/>
                </a:lnTo>
                <a:lnTo>
                  <a:pt x="1047965" y="816370"/>
                </a:lnTo>
                <a:lnTo>
                  <a:pt x="1041300" y="824629"/>
                </a:lnTo>
                <a:lnTo>
                  <a:pt x="1034318" y="833206"/>
                </a:lnTo>
                <a:lnTo>
                  <a:pt x="1028605" y="841782"/>
                </a:lnTo>
                <a:lnTo>
                  <a:pt x="1022575" y="850677"/>
                </a:lnTo>
                <a:lnTo>
                  <a:pt x="1017497" y="860206"/>
                </a:lnTo>
                <a:lnTo>
                  <a:pt x="1012102" y="869736"/>
                </a:lnTo>
                <a:lnTo>
                  <a:pt x="1007976" y="879583"/>
                </a:lnTo>
                <a:lnTo>
                  <a:pt x="1003850" y="889430"/>
                </a:lnTo>
                <a:lnTo>
                  <a:pt x="1000359" y="899913"/>
                </a:lnTo>
                <a:lnTo>
                  <a:pt x="997503" y="910396"/>
                </a:lnTo>
                <a:lnTo>
                  <a:pt x="994646" y="921196"/>
                </a:lnTo>
                <a:lnTo>
                  <a:pt x="992742" y="931996"/>
                </a:lnTo>
                <a:lnTo>
                  <a:pt x="991473" y="943114"/>
                </a:lnTo>
                <a:lnTo>
                  <a:pt x="990838" y="954232"/>
                </a:lnTo>
                <a:lnTo>
                  <a:pt x="990521" y="965668"/>
                </a:lnTo>
                <a:lnTo>
                  <a:pt x="990521" y="973609"/>
                </a:lnTo>
                <a:lnTo>
                  <a:pt x="990838" y="981550"/>
                </a:lnTo>
                <a:lnTo>
                  <a:pt x="991473" y="989174"/>
                </a:lnTo>
                <a:lnTo>
                  <a:pt x="992425" y="997115"/>
                </a:lnTo>
                <a:lnTo>
                  <a:pt x="993694" y="1004739"/>
                </a:lnTo>
                <a:lnTo>
                  <a:pt x="995281" y="1012045"/>
                </a:lnTo>
                <a:lnTo>
                  <a:pt x="997185" y="1019669"/>
                </a:lnTo>
                <a:lnTo>
                  <a:pt x="999090" y="1027292"/>
                </a:lnTo>
                <a:lnTo>
                  <a:pt x="1000994" y="1034281"/>
                </a:lnTo>
                <a:lnTo>
                  <a:pt x="1003533" y="1041587"/>
                </a:lnTo>
                <a:lnTo>
                  <a:pt x="1006389" y="1048575"/>
                </a:lnTo>
                <a:lnTo>
                  <a:pt x="1009563" y="1055881"/>
                </a:lnTo>
                <a:lnTo>
                  <a:pt x="1012737" y="1062552"/>
                </a:lnTo>
                <a:lnTo>
                  <a:pt x="1015910" y="1069223"/>
                </a:lnTo>
                <a:lnTo>
                  <a:pt x="1019401" y="1076211"/>
                </a:lnTo>
                <a:lnTo>
                  <a:pt x="1023210" y="1082882"/>
                </a:lnTo>
                <a:lnTo>
                  <a:pt x="1027653" y="1089235"/>
                </a:lnTo>
                <a:lnTo>
                  <a:pt x="1031779" y="1095270"/>
                </a:lnTo>
                <a:lnTo>
                  <a:pt x="1036540" y="1101623"/>
                </a:lnTo>
                <a:lnTo>
                  <a:pt x="1041300" y="1107341"/>
                </a:lnTo>
                <a:lnTo>
                  <a:pt x="1046061" y="1113059"/>
                </a:lnTo>
                <a:lnTo>
                  <a:pt x="1051139" y="1118459"/>
                </a:lnTo>
                <a:lnTo>
                  <a:pt x="1056534" y="1124177"/>
                </a:lnTo>
                <a:lnTo>
                  <a:pt x="1062247" y="1129259"/>
                </a:lnTo>
                <a:lnTo>
                  <a:pt x="1067642" y="1134342"/>
                </a:lnTo>
                <a:lnTo>
                  <a:pt x="1073672" y="1139107"/>
                </a:lnTo>
                <a:lnTo>
                  <a:pt x="1080020" y="1143871"/>
                </a:lnTo>
                <a:lnTo>
                  <a:pt x="1086367" y="1148319"/>
                </a:lnTo>
                <a:lnTo>
                  <a:pt x="1092715" y="1152766"/>
                </a:lnTo>
                <a:lnTo>
                  <a:pt x="1099379" y="1157213"/>
                </a:lnTo>
                <a:lnTo>
                  <a:pt x="1106044" y="1160707"/>
                </a:lnTo>
                <a:lnTo>
                  <a:pt x="1113344" y="1164519"/>
                </a:lnTo>
                <a:lnTo>
                  <a:pt x="1114226" y="1165066"/>
                </a:lnTo>
                <a:lnTo>
                  <a:pt x="1124654" y="1169987"/>
                </a:lnTo>
                <a:lnTo>
                  <a:pt x="1136726" y="1174750"/>
                </a:lnTo>
                <a:lnTo>
                  <a:pt x="1148798" y="1178560"/>
                </a:lnTo>
                <a:lnTo>
                  <a:pt x="1161187" y="1181735"/>
                </a:lnTo>
                <a:lnTo>
                  <a:pt x="1173576" y="1184592"/>
                </a:lnTo>
                <a:lnTo>
                  <a:pt x="1186283" y="1186180"/>
                </a:lnTo>
                <a:lnTo>
                  <a:pt x="1198990" y="1187450"/>
                </a:lnTo>
                <a:lnTo>
                  <a:pt x="1212015" y="1187767"/>
                </a:lnTo>
                <a:lnTo>
                  <a:pt x="1223452" y="1187450"/>
                </a:lnTo>
                <a:lnTo>
                  <a:pt x="1234570" y="1186497"/>
                </a:lnTo>
                <a:lnTo>
                  <a:pt x="1245689" y="1185227"/>
                </a:lnTo>
                <a:lnTo>
                  <a:pt x="1256808" y="1183322"/>
                </a:lnTo>
                <a:lnTo>
                  <a:pt x="1267609" y="1180465"/>
                </a:lnTo>
                <a:lnTo>
                  <a:pt x="1278092" y="1177925"/>
                </a:lnTo>
                <a:lnTo>
                  <a:pt x="1288258" y="1174115"/>
                </a:lnTo>
                <a:lnTo>
                  <a:pt x="1298106" y="1170305"/>
                </a:lnTo>
                <a:lnTo>
                  <a:pt x="1308271" y="1165860"/>
                </a:lnTo>
                <a:lnTo>
                  <a:pt x="1317801" y="1160780"/>
                </a:lnTo>
                <a:lnTo>
                  <a:pt x="1327332" y="1155700"/>
                </a:lnTo>
                <a:lnTo>
                  <a:pt x="1335909" y="1149667"/>
                </a:lnTo>
                <a:lnTo>
                  <a:pt x="1344804" y="1143635"/>
                </a:lnTo>
                <a:lnTo>
                  <a:pt x="1353064" y="1136967"/>
                </a:lnTo>
                <a:lnTo>
                  <a:pt x="1361323" y="1130300"/>
                </a:lnTo>
                <a:lnTo>
                  <a:pt x="1368947" y="1122680"/>
                </a:lnTo>
                <a:lnTo>
                  <a:pt x="1376572" y="1115060"/>
                </a:lnTo>
                <a:lnTo>
                  <a:pt x="1383243" y="1106805"/>
                </a:lnTo>
                <a:lnTo>
                  <a:pt x="1389914" y="1098550"/>
                </a:lnTo>
                <a:lnTo>
                  <a:pt x="1395950" y="1089660"/>
                </a:lnTo>
                <a:lnTo>
                  <a:pt x="1401986" y="1081087"/>
                </a:lnTo>
                <a:lnTo>
                  <a:pt x="1407069" y="1071562"/>
                </a:lnTo>
                <a:lnTo>
                  <a:pt x="1412151" y="1062037"/>
                </a:lnTo>
                <a:lnTo>
                  <a:pt x="1416599" y="1051877"/>
                </a:lnTo>
                <a:lnTo>
                  <a:pt x="1420411" y="1042035"/>
                </a:lnTo>
                <a:lnTo>
                  <a:pt x="1424223" y="1031875"/>
                </a:lnTo>
                <a:lnTo>
                  <a:pt x="1426765" y="1021397"/>
                </a:lnTo>
                <a:lnTo>
                  <a:pt x="1429624" y="1010602"/>
                </a:lnTo>
                <a:lnTo>
                  <a:pt x="1431530" y="999490"/>
                </a:lnTo>
                <a:lnTo>
                  <a:pt x="1432800" y="988377"/>
                </a:lnTo>
                <a:lnTo>
                  <a:pt x="1433753" y="977265"/>
                </a:lnTo>
                <a:lnTo>
                  <a:pt x="1434071" y="965835"/>
                </a:lnTo>
                <a:lnTo>
                  <a:pt x="1429717" y="922005"/>
                </a:lnTo>
                <a:lnTo>
                  <a:pt x="1429447" y="920878"/>
                </a:lnTo>
                <a:lnTo>
                  <a:pt x="1427225" y="911348"/>
                </a:lnTo>
                <a:lnTo>
                  <a:pt x="1424687" y="902137"/>
                </a:lnTo>
                <a:lnTo>
                  <a:pt x="1421513" y="892607"/>
                </a:lnTo>
                <a:lnTo>
                  <a:pt x="1418339" y="884030"/>
                </a:lnTo>
                <a:lnTo>
                  <a:pt x="1414531" y="875136"/>
                </a:lnTo>
                <a:lnTo>
                  <a:pt x="1410405" y="866559"/>
                </a:lnTo>
                <a:lnTo>
                  <a:pt x="1405961" y="857983"/>
                </a:lnTo>
                <a:lnTo>
                  <a:pt x="1401201" y="849724"/>
                </a:lnTo>
                <a:lnTo>
                  <a:pt x="1396123" y="842100"/>
                </a:lnTo>
                <a:lnTo>
                  <a:pt x="1390728" y="834159"/>
                </a:lnTo>
                <a:lnTo>
                  <a:pt x="1385015" y="826853"/>
                </a:lnTo>
                <a:lnTo>
                  <a:pt x="1378985" y="819547"/>
                </a:lnTo>
                <a:lnTo>
                  <a:pt x="1372637" y="812876"/>
                </a:lnTo>
                <a:lnTo>
                  <a:pt x="1365973" y="806205"/>
                </a:lnTo>
                <a:lnTo>
                  <a:pt x="1359308" y="799852"/>
                </a:lnTo>
                <a:lnTo>
                  <a:pt x="1352008" y="793817"/>
                </a:lnTo>
                <a:lnTo>
                  <a:pt x="1345026" y="788099"/>
                </a:lnTo>
                <a:lnTo>
                  <a:pt x="1337092" y="782699"/>
                </a:lnTo>
                <a:lnTo>
                  <a:pt x="1329475" y="777616"/>
                </a:lnTo>
                <a:lnTo>
                  <a:pt x="1321540" y="772851"/>
                </a:lnTo>
                <a:lnTo>
                  <a:pt x="1313289" y="768404"/>
                </a:lnTo>
                <a:lnTo>
                  <a:pt x="1304402" y="763957"/>
                </a:lnTo>
                <a:lnTo>
                  <a:pt x="1296151" y="760463"/>
                </a:lnTo>
                <a:lnTo>
                  <a:pt x="1287581" y="756969"/>
                </a:lnTo>
                <a:lnTo>
                  <a:pt x="1278378" y="754110"/>
                </a:lnTo>
                <a:lnTo>
                  <a:pt x="1269174" y="751251"/>
                </a:lnTo>
                <a:lnTo>
                  <a:pt x="1259970" y="749027"/>
                </a:lnTo>
                <a:lnTo>
                  <a:pt x="1250449" y="747439"/>
                </a:lnTo>
                <a:lnTo>
                  <a:pt x="1240928" y="745851"/>
                </a:lnTo>
                <a:lnTo>
                  <a:pt x="1231407" y="744580"/>
                </a:lnTo>
                <a:lnTo>
                  <a:pt x="1221885" y="744263"/>
                </a:lnTo>
                <a:lnTo>
                  <a:pt x="1212047" y="743627"/>
                </a:lnTo>
                <a:close/>
                <a:moveTo>
                  <a:pt x="377991" y="743627"/>
                </a:moveTo>
                <a:lnTo>
                  <a:pt x="366883" y="744263"/>
                </a:lnTo>
                <a:lnTo>
                  <a:pt x="355458" y="744898"/>
                </a:lnTo>
                <a:lnTo>
                  <a:pt x="344350" y="746486"/>
                </a:lnTo>
                <a:lnTo>
                  <a:pt x="333559" y="748074"/>
                </a:lnTo>
                <a:lnTo>
                  <a:pt x="322768" y="750933"/>
                </a:lnTo>
                <a:lnTo>
                  <a:pt x="311978" y="753792"/>
                </a:lnTo>
                <a:lnTo>
                  <a:pt x="302139" y="757286"/>
                </a:lnTo>
                <a:lnTo>
                  <a:pt x="291983" y="761098"/>
                </a:lnTo>
                <a:lnTo>
                  <a:pt x="281827" y="765545"/>
                </a:lnTo>
                <a:lnTo>
                  <a:pt x="272306" y="770628"/>
                </a:lnTo>
                <a:lnTo>
                  <a:pt x="263420" y="776028"/>
                </a:lnTo>
                <a:lnTo>
                  <a:pt x="254216" y="781746"/>
                </a:lnTo>
                <a:lnTo>
                  <a:pt x="245329" y="787781"/>
                </a:lnTo>
                <a:lnTo>
                  <a:pt x="237078" y="794452"/>
                </a:lnTo>
                <a:lnTo>
                  <a:pt x="229143" y="801440"/>
                </a:lnTo>
                <a:lnTo>
                  <a:pt x="221209" y="808746"/>
                </a:lnTo>
                <a:lnTo>
                  <a:pt x="214227" y="816370"/>
                </a:lnTo>
                <a:lnTo>
                  <a:pt x="206927" y="824629"/>
                </a:lnTo>
                <a:lnTo>
                  <a:pt x="200580" y="833206"/>
                </a:lnTo>
                <a:lnTo>
                  <a:pt x="194232" y="841782"/>
                </a:lnTo>
                <a:lnTo>
                  <a:pt x="188837" y="850677"/>
                </a:lnTo>
                <a:lnTo>
                  <a:pt x="183124" y="860206"/>
                </a:lnTo>
                <a:lnTo>
                  <a:pt x="178364" y="869736"/>
                </a:lnTo>
                <a:lnTo>
                  <a:pt x="173921" y="879583"/>
                </a:lnTo>
                <a:lnTo>
                  <a:pt x="170112" y="889430"/>
                </a:lnTo>
                <a:lnTo>
                  <a:pt x="166621" y="899913"/>
                </a:lnTo>
                <a:lnTo>
                  <a:pt x="163447" y="910396"/>
                </a:lnTo>
                <a:lnTo>
                  <a:pt x="160908" y="921196"/>
                </a:lnTo>
                <a:lnTo>
                  <a:pt x="159004" y="931996"/>
                </a:lnTo>
                <a:lnTo>
                  <a:pt x="157735" y="943114"/>
                </a:lnTo>
                <a:lnTo>
                  <a:pt x="156465" y="954232"/>
                </a:lnTo>
                <a:lnTo>
                  <a:pt x="156465" y="965668"/>
                </a:lnTo>
                <a:lnTo>
                  <a:pt x="157100" y="980280"/>
                </a:lnTo>
                <a:lnTo>
                  <a:pt x="158052" y="994574"/>
                </a:lnTo>
                <a:lnTo>
                  <a:pt x="160591" y="1008551"/>
                </a:lnTo>
                <a:lnTo>
                  <a:pt x="163765" y="1022528"/>
                </a:lnTo>
                <a:lnTo>
                  <a:pt x="167573" y="1035869"/>
                </a:lnTo>
                <a:lnTo>
                  <a:pt x="172334" y="1049528"/>
                </a:lnTo>
                <a:lnTo>
                  <a:pt x="178364" y="1062234"/>
                </a:lnTo>
                <a:lnTo>
                  <a:pt x="184711" y="1074623"/>
                </a:lnTo>
                <a:lnTo>
                  <a:pt x="192011" y="1086376"/>
                </a:lnTo>
                <a:lnTo>
                  <a:pt x="199945" y="1097812"/>
                </a:lnTo>
                <a:lnTo>
                  <a:pt x="208514" y="1108929"/>
                </a:lnTo>
                <a:lnTo>
                  <a:pt x="218035" y="1119730"/>
                </a:lnTo>
                <a:lnTo>
                  <a:pt x="228509" y="1129259"/>
                </a:lnTo>
                <a:lnTo>
                  <a:pt x="238982" y="1138789"/>
                </a:lnTo>
                <a:lnTo>
                  <a:pt x="250725" y="1147683"/>
                </a:lnTo>
                <a:lnTo>
                  <a:pt x="262785" y="1155625"/>
                </a:lnTo>
                <a:lnTo>
                  <a:pt x="266962" y="1158095"/>
                </a:lnTo>
                <a:lnTo>
                  <a:pt x="268857" y="1159044"/>
                </a:lnTo>
                <a:lnTo>
                  <a:pt x="275203" y="1162857"/>
                </a:lnTo>
                <a:lnTo>
                  <a:pt x="281867" y="1166034"/>
                </a:lnTo>
                <a:lnTo>
                  <a:pt x="288849" y="1169212"/>
                </a:lnTo>
                <a:lnTo>
                  <a:pt x="295830" y="1172072"/>
                </a:lnTo>
                <a:lnTo>
                  <a:pt x="302812" y="1174931"/>
                </a:lnTo>
                <a:lnTo>
                  <a:pt x="310110" y="1177156"/>
                </a:lnTo>
                <a:lnTo>
                  <a:pt x="317092" y="1179380"/>
                </a:lnTo>
                <a:lnTo>
                  <a:pt x="324708" y="1181286"/>
                </a:lnTo>
                <a:lnTo>
                  <a:pt x="331689" y="1182875"/>
                </a:lnTo>
                <a:lnTo>
                  <a:pt x="339305" y="1184464"/>
                </a:lnTo>
                <a:lnTo>
                  <a:pt x="346921" y="1185735"/>
                </a:lnTo>
                <a:lnTo>
                  <a:pt x="354537" y="1186371"/>
                </a:lnTo>
                <a:lnTo>
                  <a:pt x="361836" y="1187324"/>
                </a:lnTo>
                <a:lnTo>
                  <a:pt x="369452" y="1187642"/>
                </a:lnTo>
                <a:lnTo>
                  <a:pt x="377068" y="1187642"/>
                </a:lnTo>
                <a:lnTo>
                  <a:pt x="386905" y="1187642"/>
                </a:lnTo>
                <a:lnTo>
                  <a:pt x="396742" y="1186688"/>
                </a:lnTo>
                <a:lnTo>
                  <a:pt x="406262" y="1185735"/>
                </a:lnTo>
                <a:lnTo>
                  <a:pt x="415782" y="1184146"/>
                </a:lnTo>
                <a:lnTo>
                  <a:pt x="424985" y="1182557"/>
                </a:lnTo>
                <a:lnTo>
                  <a:pt x="434505" y="1180015"/>
                </a:lnTo>
                <a:lnTo>
                  <a:pt x="443708" y="1177156"/>
                </a:lnTo>
                <a:lnTo>
                  <a:pt x="452276" y="1174614"/>
                </a:lnTo>
                <a:lnTo>
                  <a:pt x="461161" y="1170801"/>
                </a:lnTo>
                <a:lnTo>
                  <a:pt x="469729" y="1167305"/>
                </a:lnTo>
                <a:lnTo>
                  <a:pt x="477980" y="1162857"/>
                </a:lnTo>
                <a:lnTo>
                  <a:pt x="486548" y="1158726"/>
                </a:lnTo>
                <a:lnTo>
                  <a:pt x="494481" y="1153960"/>
                </a:lnTo>
                <a:lnTo>
                  <a:pt x="502414" y="1148558"/>
                </a:lnTo>
                <a:lnTo>
                  <a:pt x="509713" y="1143156"/>
                </a:lnTo>
                <a:lnTo>
                  <a:pt x="517329" y="1137436"/>
                </a:lnTo>
                <a:lnTo>
                  <a:pt x="524628" y="1131717"/>
                </a:lnTo>
                <a:lnTo>
                  <a:pt x="531292" y="1125362"/>
                </a:lnTo>
                <a:lnTo>
                  <a:pt x="537639" y="1118371"/>
                </a:lnTo>
                <a:lnTo>
                  <a:pt x="543985" y="1111698"/>
                </a:lnTo>
                <a:lnTo>
                  <a:pt x="550332" y="1104708"/>
                </a:lnTo>
                <a:lnTo>
                  <a:pt x="555727" y="1097082"/>
                </a:lnTo>
                <a:lnTo>
                  <a:pt x="561439" y="1089456"/>
                </a:lnTo>
                <a:lnTo>
                  <a:pt x="566199" y="1081512"/>
                </a:lnTo>
                <a:lnTo>
                  <a:pt x="570959" y="1073250"/>
                </a:lnTo>
                <a:lnTo>
                  <a:pt x="575719" y="1064988"/>
                </a:lnTo>
                <a:lnTo>
                  <a:pt x="579527" y="1056091"/>
                </a:lnTo>
                <a:lnTo>
                  <a:pt x="583335" y="1047512"/>
                </a:lnTo>
                <a:lnTo>
                  <a:pt x="586825" y="1038615"/>
                </a:lnTo>
                <a:lnTo>
                  <a:pt x="589681" y="1029082"/>
                </a:lnTo>
                <a:lnTo>
                  <a:pt x="592220" y="1019867"/>
                </a:lnTo>
                <a:lnTo>
                  <a:pt x="594441" y="1010335"/>
                </a:lnTo>
                <a:lnTo>
                  <a:pt x="596172" y="1003112"/>
                </a:lnTo>
                <a:lnTo>
                  <a:pt x="600152" y="965668"/>
                </a:lnTo>
                <a:lnTo>
                  <a:pt x="599517" y="954232"/>
                </a:lnTo>
                <a:lnTo>
                  <a:pt x="598883" y="943114"/>
                </a:lnTo>
                <a:lnTo>
                  <a:pt x="597296" y="931996"/>
                </a:lnTo>
                <a:lnTo>
                  <a:pt x="595392" y="921196"/>
                </a:lnTo>
                <a:lnTo>
                  <a:pt x="592853" y="910396"/>
                </a:lnTo>
                <a:lnTo>
                  <a:pt x="589679" y="899913"/>
                </a:lnTo>
                <a:lnTo>
                  <a:pt x="586505" y="889430"/>
                </a:lnTo>
                <a:lnTo>
                  <a:pt x="582697" y="879583"/>
                </a:lnTo>
                <a:lnTo>
                  <a:pt x="577936" y="869736"/>
                </a:lnTo>
                <a:lnTo>
                  <a:pt x="573175" y="860206"/>
                </a:lnTo>
                <a:lnTo>
                  <a:pt x="567780" y="850677"/>
                </a:lnTo>
                <a:lnTo>
                  <a:pt x="562067" y="841782"/>
                </a:lnTo>
                <a:lnTo>
                  <a:pt x="555720" y="833206"/>
                </a:lnTo>
                <a:lnTo>
                  <a:pt x="549373" y="824629"/>
                </a:lnTo>
                <a:lnTo>
                  <a:pt x="542073" y="816370"/>
                </a:lnTo>
                <a:lnTo>
                  <a:pt x="535091" y="808746"/>
                </a:lnTo>
                <a:lnTo>
                  <a:pt x="527156" y="801440"/>
                </a:lnTo>
                <a:lnTo>
                  <a:pt x="519222" y="794452"/>
                </a:lnTo>
                <a:lnTo>
                  <a:pt x="510653" y="787781"/>
                </a:lnTo>
                <a:lnTo>
                  <a:pt x="502084" y="781746"/>
                </a:lnTo>
                <a:lnTo>
                  <a:pt x="492880" y="776028"/>
                </a:lnTo>
                <a:lnTo>
                  <a:pt x="483676" y="770628"/>
                </a:lnTo>
                <a:lnTo>
                  <a:pt x="474155" y="765545"/>
                </a:lnTo>
                <a:lnTo>
                  <a:pt x="464317" y="761098"/>
                </a:lnTo>
                <a:lnTo>
                  <a:pt x="454478" y="757286"/>
                </a:lnTo>
                <a:lnTo>
                  <a:pt x="444005" y="753792"/>
                </a:lnTo>
                <a:lnTo>
                  <a:pt x="433531" y="750933"/>
                </a:lnTo>
                <a:lnTo>
                  <a:pt x="422741" y="748074"/>
                </a:lnTo>
                <a:lnTo>
                  <a:pt x="411950" y="746486"/>
                </a:lnTo>
                <a:lnTo>
                  <a:pt x="400842" y="744898"/>
                </a:lnTo>
                <a:lnTo>
                  <a:pt x="389417" y="744263"/>
                </a:lnTo>
                <a:lnTo>
                  <a:pt x="377991" y="743627"/>
                </a:lnTo>
                <a:close/>
                <a:moveTo>
                  <a:pt x="642045" y="0"/>
                </a:moveTo>
                <a:lnTo>
                  <a:pt x="651249" y="0"/>
                </a:lnTo>
                <a:lnTo>
                  <a:pt x="660453" y="318"/>
                </a:lnTo>
                <a:lnTo>
                  <a:pt x="669339" y="1270"/>
                </a:lnTo>
                <a:lnTo>
                  <a:pt x="678226" y="2541"/>
                </a:lnTo>
                <a:lnTo>
                  <a:pt x="687430" y="4129"/>
                </a:lnTo>
                <a:lnTo>
                  <a:pt x="695999" y="6035"/>
                </a:lnTo>
                <a:lnTo>
                  <a:pt x="705203" y="8259"/>
                </a:lnTo>
                <a:lnTo>
                  <a:pt x="713772" y="10800"/>
                </a:lnTo>
                <a:lnTo>
                  <a:pt x="722341" y="13977"/>
                </a:lnTo>
                <a:lnTo>
                  <a:pt x="730910" y="17471"/>
                </a:lnTo>
                <a:lnTo>
                  <a:pt x="737575" y="20647"/>
                </a:lnTo>
                <a:lnTo>
                  <a:pt x="743922" y="24142"/>
                </a:lnTo>
                <a:lnTo>
                  <a:pt x="750904" y="27953"/>
                </a:lnTo>
                <a:lnTo>
                  <a:pt x="757252" y="31765"/>
                </a:lnTo>
                <a:lnTo>
                  <a:pt x="763599" y="36212"/>
                </a:lnTo>
                <a:lnTo>
                  <a:pt x="769312" y="40660"/>
                </a:lnTo>
                <a:lnTo>
                  <a:pt x="775659" y="45742"/>
                </a:lnTo>
                <a:lnTo>
                  <a:pt x="781689" y="50824"/>
                </a:lnTo>
                <a:lnTo>
                  <a:pt x="787719" y="56542"/>
                </a:lnTo>
                <a:lnTo>
                  <a:pt x="793115" y="61942"/>
                </a:lnTo>
                <a:lnTo>
                  <a:pt x="798510" y="68295"/>
                </a:lnTo>
                <a:lnTo>
                  <a:pt x="803906" y="74649"/>
                </a:lnTo>
                <a:lnTo>
                  <a:pt x="808666" y="81319"/>
                </a:lnTo>
                <a:lnTo>
                  <a:pt x="813427" y="88625"/>
                </a:lnTo>
                <a:lnTo>
                  <a:pt x="818187" y="96249"/>
                </a:lnTo>
                <a:lnTo>
                  <a:pt x="822313" y="103555"/>
                </a:lnTo>
                <a:lnTo>
                  <a:pt x="826122" y="111496"/>
                </a:lnTo>
                <a:lnTo>
                  <a:pt x="830247" y="120073"/>
                </a:lnTo>
                <a:lnTo>
                  <a:pt x="833421" y="128650"/>
                </a:lnTo>
                <a:lnTo>
                  <a:pt x="835960" y="137862"/>
                </a:lnTo>
                <a:lnTo>
                  <a:pt x="838817" y="147074"/>
                </a:lnTo>
                <a:lnTo>
                  <a:pt x="841356" y="156603"/>
                </a:lnTo>
                <a:lnTo>
                  <a:pt x="842942" y="166450"/>
                </a:lnTo>
                <a:lnTo>
                  <a:pt x="844529" y="176615"/>
                </a:lnTo>
                <a:lnTo>
                  <a:pt x="845481" y="187416"/>
                </a:lnTo>
                <a:lnTo>
                  <a:pt x="846116" y="198216"/>
                </a:lnTo>
                <a:lnTo>
                  <a:pt x="846433" y="209334"/>
                </a:lnTo>
                <a:lnTo>
                  <a:pt x="846116" y="220769"/>
                </a:lnTo>
                <a:lnTo>
                  <a:pt x="845164" y="232840"/>
                </a:lnTo>
                <a:lnTo>
                  <a:pt x="843894" y="244911"/>
                </a:lnTo>
                <a:lnTo>
                  <a:pt x="841990" y="257299"/>
                </a:lnTo>
                <a:lnTo>
                  <a:pt x="840086" y="270323"/>
                </a:lnTo>
                <a:lnTo>
                  <a:pt x="838182" y="277947"/>
                </a:lnTo>
                <a:lnTo>
                  <a:pt x="835325" y="285571"/>
                </a:lnTo>
                <a:lnTo>
                  <a:pt x="831834" y="292559"/>
                </a:lnTo>
                <a:lnTo>
                  <a:pt x="827708" y="298912"/>
                </a:lnTo>
                <a:lnTo>
                  <a:pt x="823265" y="304947"/>
                </a:lnTo>
                <a:lnTo>
                  <a:pt x="818187" y="310665"/>
                </a:lnTo>
                <a:lnTo>
                  <a:pt x="812792" y="315748"/>
                </a:lnTo>
                <a:lnTo>
                  <a:pt x="806762" y="320195"/>
                </a:lnTo>
                <a:lnTo>
                  <a:pt x="800097" y="324007"/>
                </a:lnTo>
                <a:lnTo>
                  <a:pt x="793115" y="327183"/>
                </a:lnTo>
                <a:lnTo>
                  <a:pt x="786133" y="330042"/>
                </a:lnTo>
                <a:lnTo>
                  <a:pt x="778833" y="331630"/>
                </a:lnTo>
                <a:lnTo>
                  <a:pt x="771533" y="332901"/>
                </a:lnTo>
                <a:lnTo>
                  <a:pt x="763599" y="333219"/>
                </a:lnTo>
                <a:lnTo>
                  <a:pt x="755665" y="333219"/>
                </a:lnTo>
                <a:lnTo>
                  <a:pt x="748048" y="331948"/>
                </a:lnTo>
                <a:lnTo>
                  <a:pt x="740114" y="330042"/>
                </a:lnTo>
                <a:lnTo>
                  <a:pt x="732497" y="327183"/>
                </a:lnTo>
                <a:lnTo>
                  <a:pt x="725832" y="323689"/>
                </a:lnTo>
                <a:lnTo>
                  <a:pt x="719167" y="319560"/>
                </a:lnTo>
                <a:lnTo>
                  <a:pt x="713137" y="315430"/>
                </a:lnTo>
                <a:lnTo>
                  <a:pt x="707424" y="310030"/>
                </a:lnTo>
                <a:lnTo>
                  <a:pt x="702346" y="304630"/>
                </a:lnTo>
                <a:lnTo>
                  <a:pt x="697903" y="298594"/>
                </a:lnTo>
                <a:lnTo>
                  <a:pt x="694095" y="291924"/>
                </a:lnTo>
                <a:lnTo>
                  <a:pt x="690921" y="285253"/>
                </a:lnTo>
                <a:lnTo>
                  <a:pt x="688382" y="277947"/>
                </a:lnTo>
                <a:lnTo>
                  <a:pt x="686478" y="270959"/>
                </a:lnTo>
                <a:lnTo>
                  <a:pt x="685208" y="263335"/>
                </a:lnTo>
                <a:lnTo>
                  <a:pt x="684891" y="255393"/>
                </a:lnTo>
                <a:lnTo>
                  <a:pt x="685208" y="247452"/>
                </a:lnTo>
                <a:lnTo>
                  <a:pt x="686478" y="239828"/>
                </a:lnTo>
                <a:lnTo>
                  <a:pt x="688382" y="228393"/>
                </a:lnTo>
                <a:lnTo>
                  <a:pt x="689651" y="216322"/>
                </a:lnTo>
                <a:lnTo>
                  <a:pt x="689969" y="210604"/>
                </a:lnTo>
                <a:lnTo>
                  <a:pt x="689969" y="204887"/>
                </a:lnTo>
                <a:lnTo>
                  <a:pt x="689651" y="198851"/>
                </a:lnTo>
                <a:lnTo>
                  <a:pt x="689017" y="193451"/>
                </a:lnTo>
                <a:lnTo>
                  <a:pt x="688064" y="188369"/>
                </a:lnTo>
                <a:lnTo>
                  <a:pt x="686478" y="182968"/>
                </a:lnTo>
                <a:lnTo>
                  <a:pt x="684891" y="178204"/>
                </a:lnTo>
                <a:lnTo>
                  <a:pt x="682669" y="174074"/>
                </a:lnTo>
                <a:lnTo>
                  <a:pt x="679813" y="169945"/>
                </a:lnTo>
                <a:lnTo>
                  <a:pt x="676322" y="166450"/>
                </a:lnTo>
                <a:lnTo>
                  <a:pt x="672196" y="163592"/>
                </a:lnTo>
                <a:lnTo>
                  <a:pt x="667753" y="160733"/>
                </a:lnTo>
                <a:lnTo>
                  <a:pt x="663627" y="159144"/>
                </a:lnTo>
                <a:lnTo>
                  <a:pt x="658866" y="158191"/>
                </a:lnTo>
                <a:lnTo>
                  <a:pt x="654106" y="157238"/>
                </a:lnTo>
                <a:lnTo>
                  <a:pt x="649345" y="156921"/>
                </a:lnTo>
                <a:lnTo>
                  <a:pt x="644584" y="156921"/>
                </a:lnTo>
                <a:lnTo>
                  <a:pt x="639189" y="157238"/>
                </a:lnTo>
                <a:lnTo>
                  <a:pt x="634428" y="157556"/>
                </a:lnTo>
                <a:lnTo>
                  <a:pt x="629350" y="158827"/>
                </a:lnTo>
                <a:lnTo>
                  <a:pt x="624590" y="160097"/>
                </a:lnTo>
                <a:lnTo>
                  <a:pt x="620147" y="162003"/>
                </a:lnTo>
                <a:lnTo>
                  <a:pt x="615386" y="163909"/>
                </a:lnTo>
                <a:lnTo>
                  <a:pt x="611578" y="166450"/>
                </a:lnTo>
                <a:lnTo>
                  <a:pt x="607452" y="168674"/>
                </a:lnTo>
                <a:lnTo>
                  <a:pt x="603961" y="171851"/>
                </a:lnTo>
                <a:lnTo>
                  <a:pt x="600470" y="175027"/>
                </a:lnTo>
                <a:lnTo>
                  <a:pt x="597613" y="178839"/>
                </a:lnTo>
                <a:lnTo>
                  <a:pt x="592853" y="185510"/>
                </a:lnTo>
                <a:lnTo>
                  <a:pt x="586188" y="196628"/>
                </a:lnTo>
                <a:lnTo>
                  <a:pt x="566193" y="228393"/>
                </a:lnTo>
                <a:lnTo>
                  <a:pt x="540169" y="271911"/>
                </a:lnTo>
                <a:lnTo>
                  <a:pt x="508749" y="325277"/>
                </a:lnTo>
                <a:lnTo>
                  <a:pt x="435436" y="451386"/>
                </a:lnTo>
                <a:lnTo>
                  <a:pt x="356093" y="587977"/>
                </a:lnTo>
                <a:lnTo>
                  <a:pt x="367201" y="587659"/>
                </a:lnTo>
                <a:lnTo>
                  <a:pt x="377991" y="587342"/>
                </a:lnTo>
                <a:lnTo>
                  <a:pt x="391638" y="587342"/>
                </a:lnTo>
                <a:lnTo>
                  <a:pt x="405603" y="587977"/>
                </a:lnTo>
                <a:lnTo>
                  <a:pt x="419250" y="589248"/>
                </a:lnTo>
                <a:lnTo>
                  <a:pt x="432579" y="591153"/>
                </a:lnTo>
                <a:lnTo>
                  <a:pt x="446226" y="593377"/>
                </a:lnTo>
                <a:lnTo>
                  <a:pt x="459239" y="595918"/>
                </a:lnTo>
                <a:lnTo>
                  <a:pt x="472251" y="599095"/>
                </a:lnTo>
                <a:lnTo>
                  <a:pt x="484946" y="602271"/>
                </a:lnTo>
                <a:lnTo>
                  <a:pt x="497641" y="606719"/>
                </a:lnTo>
                <a:lnTo>
                  <a:pt x="510018" y="611166"/>
                </a:lnTo>
                <a:lnTo>
                  <a:pt x="522396" y="615930"/>
                </a:lnTo>
                <a:lnTo>
                  <a:pt x="534139" y="621013"/>
                </a:lnTo>
                <a:lnTo>
                  <a:pt x="546199" y="626731"/>
                </a:lnTo>
                <a:lnTo>
                  <a:pt x="557624" y="632448"/>
                </a:lnTo>
                <a:lnTo>
                  <a:pt x="569050" y="639437"/>
                </a:lnTo>
                <a:lnTo>
                  <a:pt x="580158" y="646108"/>
                </a:lnTo>
                <a:lnTo>
                  <a:pt x="590948" y="653096"/>
                </a:lnTo>
                <a:lnTo>
                  <a:pt x="601739" y="660720"/>
                </a:lnTo>
                <a:lnTo>
                  <a:pt x="611895" y="668661"/>
                </a:lnTo>
                <a:lnTo>
                  <a:pt x="621734" y="676602"/>
                </a:lnTo>
                <a:lnTo>
                  <a:pt x="631255" y="685497"/>
                </a:lnTo>
                <a:lnTo>
                  <a:pt x="640776" y="694073"/>
                </a:lnTo>
                <a:lnTo>
                  <a:pt x="649980" y="703285"/>
                </a:lnTo>
                <a:lnTo>
                  <a:pt x="658866" y="712815"/>
                </a:lnTo>
                <a:lnTo>
                  <a:pt x="667435" y="722662"/>
                </a:lnTo>
                <a:lnTo>
                  <a:pt x="675370" y="732509"/>
                </a:lnTo>
                <a:lnTo>
                  <a:pt x="683304" y="742992"/>
                </a:lnTo>
                <a:lnTo>
                  <a:pt x="690921" y="753792"/>
                </a:lnTo>
                <a:lnTo>
                  <a:pt x="697903" y="764275"/>
                </a:lnTo>
                <a:lnTo>
                  <a:pt x="704885" y="775393"/>
                </a:lnTo>
                <a:lnTo>
                  <a:pt x="711233" y="787146"/>
                </a:lnTo>
                <a:lnTo>
                  <a:pt x="716945" y="798581"/>
                </a:lnTo>
                <a:lnTo>
                  <a:pt x="724562" y="796040"/>
                </a:lnTo>
                <a:lnTo>
                  <a:pt x="732179" y="793499"/>
                </a:lnTo>
                <a:lnTo>
                  <a:pt x="740114" y="791275"/>
                </a:lnTo>
                <a:lnTo>
                  <a:pt x="748048" y="789369"/>
                </a:lnTo>
                <a:lnTo>
                  <a:pt x="755982" y="787781"/>
                </a:lnTo>
                <a:lnTo>
                  <a:pt x="763917" y="786193"/>
                </a:lnTo>
                <a:lnTo>
                  <a:pt x="772168" y="785558"/>
                </a:lnTo>
                <a:lnTo>
                  <a:pt x="780420" y="784922"/>
                </a:lnTo>
                <a:lnTo>
                  <a:pt x="792480" y="784605"/>
                </a:lnTo>
                <a:lnTo>
                  <a:pt x="804223" y="784922"/>
                </a:lnTo>
                <a:lnTo>
                  <a:pt x="816283" y="786193"/>
                </a:lnTo>
                <a:lnTo>
                  <a:pt x="827708" y="788099"/>
                </a:lnTo>
                <a:lnTo>
                  <a:pt x="839134" y="790322"/>
                </a:lnTo>
                <a:lnTo>
                  <a:pt x="850242" y="793499"/>
                </a:lnTo>
                <a:lnTo>
                  <a:pt x="861350" y="796993"/>
                </a:lnTo>
                <a:lnTo>
                  <a:pt x="872141" y="800805"/>
                </a:lnTo>
                <a:lnTo>
                  <a:pt x="878171" y="789052"/>
                </a:lnTo>
                <a:lnTo>
                  <a:pt x="884518" y="777616"/>
                </a:lnTo>
                <a:lnTo>
                  <a:pt x="891183" y="766498"/>
                </a:lnTo>
                <a:lnTo>
                  <a:pt x="898483" y="755380"/>
                </a:lnTo>
                <a:lnTo>
                  <a:pt x="905782" y="744580"/>
                </a:lnTo>
                <a:lnTo>
                  <a:pt x="913399" y="734098"/>
                </a:lnTo>
                <a:lnTo>
                  <a:pt x="921651" y="723933"/>
                </a:lnTo>
                <a:lnTo>
                  <a:pt x="930220" y="714403"/>
                </a:lnTo>
                <a:lnTo>
                  <a:pt x="938789" y="704556"/>
                </a:lnTo>
                <a:lnTo>
                  <a:pt x="947993" y="695344"/>
                </a:lnTo>
                <a:lnTo>
                  <a:pt x="957514" y="686132"/>
                </a:lnTo>
                <a:lnTo>
                  <a:pt x="967352" y="677873"/>
                </a:lnTo>
                <a:lnTo>
                  <a:pt x="977191" y="669614"/>
                </a:lnTo>
                <a:lnTo>
                  <a:pt x="987664" y="661673"/>
                </a:lnTo>
                <a:lnTo>
                  <a:pt x="998455" y="654049"/>
                </a:lnTo>
                <a:lnTo>
                  <a:pt x="1008928" y="646425"/>
                </a:lnTo>
                <a:lnTo>
                  <a:pt x="1020036" y="639755"/>
                </a:lnTo>
                <a:lnTo>
                  <a:pt x="1031779" y="633401"/>
                </a:lnTo>
                <a:lnTo>
                  <a:pt x="1043204" y="627048"/>
                </a:lnTo>
                <a:lnTo>
                  <a:pt x="1054947" y="621331"/>
                </a:lnTo>
                <a:lnTo>
                  <a:pt x="1067007" y="616248"/>
                </a:lnTo>
                <a:lnTo>
                  <a:pt x="1079385" y="611166"/>
                </a:lnTo>
                <a:lnTo>
                  <a:pt x="1091762" y="606719"/>
                </a:lnTo>
                <a:lnTo>
                  <a:pt x="1104457" y="602907"/>
                </a:lnTo>
                <a:lnTo>
                  <a:pt x="1117152" y="599095"/>
                </a:lnTo>
                <a:lnTo>
                  <a:pt x="1130482" y="595918"/>
                </a:lnTo>
                <a:lnTo>
                  <a:pt x="1143811" y="593377"/>
                </a:lnTo>
                <a:lnTo>
                  <a:pt x="1156824" y="591153"/>
                </a:lnTo>
                <a:lnTo>
                  <a:pt x="1170471" y="589248"/>
                </a:lnTo>
                <a:lnTo>
                  <a:pt x="1184435" y="587977"/>
                </a:lnTo>
                <a:lnTo>
                  <a:pt x="1198082" y="587342"/>
                </a:lnTo>
                <a:lnTo>
                  <a:pt x="1212047" y="587342"/>
                </a:lnTo>
                <a:lnTo>
                  <a:pt x="1228867" y="587342"/>
                </a:lnTo>
                <a:lnTo>
                  <a:pt x="1245371" y="588612"/>
                </a:lnTo>
                <a:lnTo>
                  <a:pt x="1261557" y="590518"/>
                </a:lnTo>
                <a:lnTo>
                  <a:pt x="1278060" y="592742"/>
                </a:lnTo>
                <a:lnTo>
                  <a:pt x="1293929" y="595918"/>
                </a:lnTo>
                <a:lnTo>
                  <a:pt x="1309797" y="600048"/>
                </a:lnTo>
                <a:lnTo>
                  <a:pt x="1325031" y="604495"/>
                </a:lnTo>
                <a:lnTo>
                  <a:pt x="1340583" y="609895"/>
                </a:lnTo>
                <a:lnTo>
                  <a:pt x="1355182" y="615613"/>
                </a:lnTo>
                <a:lnTo>
                  <a:pt x="1370098" y="621966"/>
                </a:lnTo>
                <a:lnTo>
                  <a:pt x="1384697" y="628954"/>
                </a:lnTo>
                <a:lnTo>
                  <a:pt x="1398662" y="636578"/>
                </a:lnTo>
                <a:lnTo>
                  <a:pt x="1411992" y="644837"/>
                </a:lnTo>
                <a:lnTo>
                  <a:pt x="1425639" y="653731"/>
                </a:lnTo>
                <a:lnTo>
                  <a:pt x="1438651" y="662626"/>
                </a:lnTo>
                <a:lnTo>
                  <a:pt x="1451028" y="672791"/>
                </a:lnTo>
                <a:lnTo>
                  <a:pt x="1463089" y="682955"/>
                </a:lnTo>
                <a:lnTo>
                  <a:pt x="1474831" y="693756"/>
                </a:lnTo>
                <a:lnTo>
                  <a:pt x="1486257" y="705191"/>
                </a:lnTo>
                <a:lnTo>
                  <a:pt x="1497047" y="716627"/>
                </a:lnTo>
                <a:lnTo>
                  <a:pt x="1500344" y="720649"/>
                </a:lnTo>
                <a:lnTo>
                  <a:pt x="1506819" y="705167"/>
                </a:lnTo>
                <a:lnTo>
                  <a:pt x="1554471" y="591184"/>
                </a:lnTo>
                <a:lnTo>
                  <a:pt x="1605616" y="472122"/>
                </a:lnTo>
                <a:lnTo>
                  <a:pt x="1631031" y="413384"/>
                </a:lnTo>
                <a:lnTo>
                  <a:pt x="1656127" y="356552"/>
                </a:lnTo>
                <a:lnTo>
                  <a:pt x="1680270" y="303529"/>
                </a:lnTo>
                <a:lnTo>
                  <a:pt x="1702508" y="254634"/>
                </a:lnTo>
                <a:lnTo>
                  <a:pt x="1723157" y="211772"/>
                </a:lnTo>
                <a:lnTo>
                  <a:pt x="1732369" y="192722"/>
                </a:lnTo>
                <a:lnTo>
                  <a:pt x="1740947" y="175577"/>
                </a:lnTo>
                <a:lnTo>
                  <a:pt x="1748889" y="160654"/>
                </a:lnTo>
                <a:lnTo>
                  <a:pt x="1756195" y="147637"/>
                </a:lnTo>
                <a:lnTo>
                  <a:pt x="1762549" y="136842"/>
                </a:lnTo>
                <a:lnTo>
                  <a:pt x="1767949" y="128904"/>
                </a:lnTo>
                <a:lnTo>
                  <a:pt x="1773667" y="121602"/>
                </a:lnTo>
                <a:lnTo>
                  <a:pt x="1779385" y="114617"/>
                </a:lnTo>
                <a:lnTo>
                  <a:pt x="1785421" y="107949"/>
                </a:lnTo>
                <a:lnTo>
                  <a:pt x="1792093" y="101599"/>
                </a:lnTo>
                <a:lnTo>
                  <a:pt x="1798446" y="95567"/>
                </a:lnTo>
                <a:lnTo>
                  <a:pt x="1805753" y="89852"/>
                </a:lnTo>
                <a:lnTo>
                  <a:pt x="1812741" y="84454"/>
                </a:lnTo>
                <a:lnTo>
                  <a:pt x="1820048" y="79374"/>
                </a:lnTo>
                <a:lnTo>
                  <a:pt x="1827990" y="74612"/>
                </a:lnTo>
                <a:lnTo>
                  <a:pt x="1835297" y="70167"/>
                </a:lnTo>
                <a:lnTo>
                  <a:pt x="1843238" y="65722"/>
                </a:lnTo>
                <a:lnTo>
                  <a:pt x="1851816" y="62229"/>
                </a:lnTo>
                <a:lnTo>
                  <a:pt x="1860075" y="58737"/>
                </a:lnTo>
                <a:lnTo>
                  <a:pt x="1868335" y="55562"/>
                </a:lnTo>
                <a:lnTo>
                  <a:pt x="1876594" y="52704"/>
                </a:lnTo>
                <a:lnTo>
                  <a:pt x="1885489" y="50164"/>
                </a:lnTo>
                <a:lnTo>
                  <a:pt x="1894067" y="47942"/>
                </a:lnTo>
                <a:lnTo>
                  <a:pt x="1902962" y="46354"/>
                </a:lnTo>
                <a:lnTo>
                  <a:pt x="1912174" y="44767"/>
                </a:lnTo>
                <a:lnTo>
                  <a:pt x="1920751" y="43814"/>
                </a:lnTo>
                <a:lnTo>
                  <a:pt x="1929964" y="43179"/>
                </a:lnTo>
                <a:lnTo>
                  <a:pt x="1939177" y="42862"/>
                </a:lnTo>
                <a:lnTo>
                  <a:pt x="1947754" y="42862"/>
                </a:lnTo>
                <a:lnTo>
                  <a:pt x="1956967" y="43179"/>
                </a:lnTo>
                <a:lnTo>
                  <a:pt x="1966179" y="43814"/>
                </a:lnTo>
                <a:lnTo>
                  <a:pt x="1975074" y="45084"/>
                </a:lnTo>
                <a:lnTo>
                  <a:pt x="1983969" y="46672"/>
                </a:lnTo>
                <a:lnTo>
                  <a:pt x="1993182" y="48577"/>
                </a:lnTo>
                <a:lnTo>
                  <a:pt x="2001759" y="51117"/>
                </a:lnTo>
                <a:lnTo>
                  <a:pt x="2010654" y="53974"/>
                </a:lnTo>
                <a:lnTo>
                  <a:pt x="2019231" y="57149"/>
                </a:lnTo>
                <a:lnTo>
                  <a:pt x="2027491" y="60642"/>
                </a:lnTo>
                <a:lnTo>
                  <a:pt x="2034480" y="63499"/>
                </a:lnTo>
                <a:lnTo>
                  <a:pt x="2040833" y="66992"/>
                </a:lnTo>
                <a:lnTo>
                  <a:pt x="2047504" y="70484"/>
                </a:lnTo>
                <a:lnTo>
                  <a:pt x="2053858" y="74612"/>
                </a:lnTo>
                <a:lnTo>
                  <a:pt x="2060211" y="78739"/>
                </a:lnTo>
                <a:lnTo>
                  <a:pt x="2066565" y="83502"/>
                </a:lnTo>
                <a:lnTo>
                  <a:pt x="2072601" y="88264"/>
                </a:lnTo>
                <a:lnTo>
                  <a:pt x="2078319" y="93662"/>
                </a:lnTo>
                <a:lnTo>
                  <a:pt x="2084355" y="99059"/>
                </a:lnTo>
                <a:lnTo>
                  <a:pt x="2090073" y="105092"/>
                </a:lnTo>
                <a:lnTo>
                  <a:pt x="2095473" y="111124"/>
                </a:lnTo>
                <a:lnTo>
                  <a:pt x="2100556" y="117474"/>
                </a:lnTo>
                <a:lnTo>
                  <a:pt x="2105957" y="124459"/>
                </a:lnTo>
                <a:lnTo>
                  <a:pt x="2110722" y="131127"/>
                </a:lnTo>
                <a:lnTo>
                  <a:pt x="2114852" y="138747"/>
                </a:lnTo>
                <a:lnTo>
                  <a:pt x="2119299" y="146367"/>
                </a:lnTo>
                <a:lnTo>
                  <a:pt x="2123429" y="154622"/>
                </a:lnTo>
                <a:lnTo>
                  <a:pt x="2126923" y="162877"/>
                </a:lnTo>
                <a:lnTo>
                  <a:pt x="2130100" y="171449"/>
                </a:lnTo>
                <a:lnTo>
                  <a:pt x="2133277" y="180339"/>
                </a:lnTo>
                <a:lnTo>
                  <a:pt x="2135501" y="189547"/>
                </a:lnTo>
                <a:lnTo>
                  <a:pt x="2138042" y="199389"/>
                </a:lnTo>
                <a:lnTo>
                  <a:pt x="2139948" y="209549"/>
                </a:lnTo>
                <a:lnTo>
                  <a:pt x="2141219" y="219392"/>
                </a:lnTo>
                <a:lnTo>
                  <a:pt x="2142490" y="230187"/>
                </a:lnTo>
                <a:lnTo>
                  <a:pt x="2143125" y="240664"/>
                </a:lnTo>
                <a:lnTo>
                  <a:pt x="2143125" y="252412"/>
                </a:lnTo>
                <a:lnTo>
                  <a:pt x="2142807" y="263842"/>
                </a:lnTo>
                <a:lnTo>
                  <a:pt x="2141854" y="275589"/>
                </a:lnTo>
                <a:lnTo>
                  <a:pt x="2140901" y="287654"/>
                </a:lnTo>
                <a:lnTo>
                  <a:pt x="2139313" y="300354"/>
                </a:lnTo>
                <a:lnTo>
                  <a:pt x="2136771" y="313054"/>
                </a:lnTo>
                <a:lnTo>
                  <a:pt x="2134865" y="320992"/>
                </a:lnTo>
                <a:lnTo>
                  <a:pt x="2132006" y="327977"/>
                </a:lnTo>
                <a:lnTo>
                  <a:pt x="2128829" y="335279"/>
                </a:lnTo>
                <a:lnTo>
                  <a:pt x="2125017" y="341629"/>
                </a:lnTo>
                <a:lnTo>
                  <a:pt x="2120252" y="347979"/>
                </a:lnTo>
                <a:lnTo>
                  <a:pt x="2114852" y="353377"/>
                </a:lnTo>
                <a:lnTo>
                  <a:pt x="2109451" y="358139"/>
                </a:lnTo>
                <a:lnTo>
                  <a:pt x="2103415" y="362902"/>
                </a:lnTo>
                <a:lnTo>
                  <a:pt x="2097062" y="366712"/>
                </a:lnTo>
                <a:lnTo>
                  <a:pt x="2090073" y="369887"/>
                </a:lnTo>
                <a:lnTo>
                  <a:pt x="2083084" y="372427"/>
                </a:lnTo>
                <a:lnTo>
                  <a:pt x="2075778" y="374649"/>
                </a:lnTo>
                <a:lnTo>
                  <a:pt x="2068153" y="375602"/>
                </a:lnTo>
                <a:lnTo>
                  <a:pt x="2060211" y="376237"/>
                </a:lnTo>
                <a:lnTo>
                  <a:pt x="2052587" y="375602"/>
                </a:lnTo>
                <a:lnTo>
                  <a:pt x="2044645" y="374649"/>
                </a:lnTo>
                <a:lnTo>
                  <a:pt x="2036703" y="372427"/>
                </a:lnTo>
                <a:lnTo>
                  <a:pt x="2029715" y="369887"/>
                </a:lnTo>
                <a:lnTo>
                  <a:pt x="2022408" y="366712"/>
                </a:lnTo>
                <a:lnTo>
                  <a:pt x="2015737" y="362584"/>
                </a:lnTo>
                <a:lnTo>
                  <a:pt x="2009701" y="357822"/>
                </a:lnTo>
                <a:lnTo>
                  <a:pt x="2004300" y="352742"/>
                </a:lnTo>
                <a:lnTo>
                  <a:pt x="1998900" y="347027"/>
                </a:lnTo>
                <a:lnTo>
                  <a:pt x="1994770" y="341312"/>
                </a:lnTo>
                <a:lnTo>
                  <a:pt x="1990640" y="334962"/>
                </a:lnTo>
                <a:lnTo>
                  <a:pt x="1987463" y="327977"/>
                </a:lnTo>
                <a:lnTo>
                  <a:pt x="1985240" y="320992"/>
                </a:lnTo>
                <a:lnTo>
                  <a:pt x="1983016" y="313372"/>
                </a:lnTo>
                <a:lnTo>
                  <a:pt x="1982063" y="305752"/>
                </a:lnTo>
                <a:lnTo>
                  <a:pt x="1981428" y="298449"/>
                </a:lnTo>
                <a:lnTo>
                  <a:pt x="1982063" y="290512"/>
                </a:lnTo>
                <a:lnTo>
                  <a:pt x="1983016" y="282574"/>
                </a:lnTo>
                <a:lnTo>
                  <a:pt x="1985240" y="270827"/>
                </a:lnTo>
                <a:lnTo>
                  <a:pt x="1986193" y="259397"/>
                </a:lnTo>
                <a:lnTo>
                  <a:pt x="1986828" y="253364"/>
                </a:lnTo>
                <a:lnTo>
                  <a:pt x="1986828" y="247649"/>
                </a:lnTo>
                <a:lnTo>
                  <a:pt x="1986193" y="241934"/>
                </a:lnTo>
                <a:lnTo>
                  <a:pt x="1985875" y="236537"/>
                </a:lnTo>
                <a:lnTo>
                  <a:pt x="1984604" y="230822"/>
                </a:lnTo>
                <a:lnTo>
                  <a:pt x="1983651" y="226059"/>
                </a:lnTo>
                <a:lnTo>
                  <a:pt x="1981428" y="221297"/>
                </a:lnTo>
                <a:lnTo>
                  <a:pt x="1979204" y="216852"/>
                </a:lnTo>
                <a:lnTo>
                  <a:pt x="1976345" y="212724"/>
                </a:lnTo>
                <a:lnTo>
                  <a:pt x="1973168" y="209549"/>
                </a:lnTo>
                <a:lnTo>
                  <a:pt x="1969356" y="206374"/>
                </a:lnTo>
                <a:lnTo>
                  <a:pt x="1964591" y="203834"/>
                </a:lnTo>
                <a:lnTo>
                  <a:pt x="1960143" y="202247"/>
                </a:lnTo>
                <a:lnTo>
                  <a:pt x="1955696" y="200977"/>
                </a:lnTo>
                <a:lnTo>
                  <a:pt x="1950931" y="200024"/>
                </a:lnTo>
                <a:lnTo>
                  <a:pt x="1945848" y="199389"/>
                </a:lnTo>
                <a:lnTo>
                  <a:pt x="1941083" y="199389"/>
                </a:lnTo>
                <a:lnTo>
                  <a:pt x="1936000" y="200024"/>
                </a:lnTo>
                <a:lnTo>
                  <a:pt x="1931235" y="200659"/>
                </a:lnTo>
                <a:lnTo>
                  <a:pt x="1926470" y="201612"/>
                </a:lnTo>
                <a:lnTo>
                  <a:pt x="1921705" y="203199"/>
                </a:lnTo>
                <a:lnTo>
                  <a:pt x="1916939" y="204787"/>
                </a:lnTo>
                <a:lnTo>
                  <a:pt x="1912492" y="206692"/>
                </a:lnTo>
                <a:lnTo>
                  <a:pt x="1908044" y="208914"/>
                </a:lnTo>
                <a:lnTo>
                  <a:pt x="1904232" y="211772"/>
                </a:lnTo>
                <a:lnTo>
                  <a:pt x="1900420" y="214629"/>
                </a:lnTo>
                <a:lnTo>
                  <a:pt x="1897243" y="217804"/>
                </a:lnTo>
                <a:lnTo>
                  <a:pt x="1894702" y="221297"/>
                </a:lnTo>
                <a:lnTo>
                  <a:pt x="1891525" y="226059"/>
                </a:lnTo>
                <a:lnTo>
                  <a:pt x="1887395" y="232409"/>
                </a:lnTo>
                <a:lnTo>
                  <a:pt x="1877865" y="250189"/>
                </a:lnTo>
                <a:lnTo>
                  <a:pt x="1866111" y="274002"/>
                </a:lnTo>
                <a:lnTo>
                  <a:pt x="1852133" y="303847"/>
                </a:lnTo>
                <a:lnTo>
                  <a:pt x="1835932" y="338772"/>
                </a:lnTo>
                <a:lnTo>
                  <a:pt x="1817824" y="378142"/>
                </a:lnTo>
                <a:lnTo>
                  <a:pt x="1798446" y="421639"/>
                </a:lnTo>
                <a:lnTo>
                  <a:pt x="1777797" y="468947"/>
                </a:lnTo>
                <a:lnTo>
                  <a:pt x="1733005" y="573087"/>
                </a:lnTo>
                <a:lnTo>
                  <a:pt x="1685035" y="685164"/>
                </a:lnTo>
                <a:lnTo>
                  <a:pt x="1635478" y="803274"/>
                </a:lnTo>
                <a:lnTo>
                  <a:pt x="1586238" y="921702"/>
                </a:lnTo>
                <a:lnTo>
                  <a:pt x="1591003" y="965835"/>
                </a:lnTo>
                <a:lnTo>
                  <a:pt x="1590368" y="975677"/>
                </a:lnTo>
                <a:lnTo>
                  <a:pt x="1590050" y="985202"/>
                </a:lnTo>
                <a:lnTo>
                  <a:pt x="1589733" y="994727"/>
                </a:lnTo>
                <a:lnTo>
                  <a:pt x="1588779" y="1004252"/>
                </a:lnTo>
                <a:lnTo>
                  <a:pt x="1587827" y="1013777"/>
                </a:lnTo>
                <a:lnTo>
                  <a:pt x="1586556" y="1023302"/>
                </a:lnTo>
                <a:lnTo>
                  <a:pt x="1584967" y="1032827"/>
                </a:lnTo>
                <a:lnTo>
                  <a:pt x="1583061" y="1042035"/>
                </a:lnTo>
                <a:lnTo>
                  <a:pt x="1578614" y="1060450"/>
                </a:lnTo>
                <a:lnTo>
                  <a:pt x="1573849" y="1078230"/>
                </a:lnTo>
                <a:lnTo>
                  <a:pt x="1567813" y="1096010"/>
                </a:lnTo>
                <a:lnTo>
                  <a:pt x="1561142" y="1113155"/>
                </a:lnTo>
                <a:lnTo>
                  <a:pt x="1553200" y="1129665"/>
                </a:lnTo>
                <a:lnTo>
                  <a:pt x="1544940" y="1146175"/>
                </a:lnTo>
                <a:lnTo>
                  <a:pt x="1535728" y="1162050"/>
                </a:lnTo>
                <a:lnTo>
                  <a:pt x="1525880" y="1177290"/>
                </a:lnTo>
                <a:lnTo>
                  <a:pt x="1515396" y="1192212"/>
                </a:lnTo>
                <a:lnTo>
                  <a:pt x="1504278" y="1206500"/>
                </a:lnTo>
                <a:lnTo>
                  <a:pt x="1492524" y="1220152"/>
                </a:lnTo>
                <a:lnTo>
                  <a:pt x="1479817" y="1233487"/>
                </a:lnTo>
                <a:lnTo>
                  <a:pt x="1466474" y="1246187"/>
                </a:lnTo>
                <a:lnTo>
                  <a:pt x="1452814" y="1257935"/>
                </a:lnTo>
                <a:lnTo>
                  <a:pt x="1438519" y="1269047"/>
                </a:lnTo>
                <a:lnTo>
                  <a:pt x="1423588" y="1279842"/>
                </a:lnTo>
                <a:lnTo>
                  <a:pt x="1408339" y="1289367"/>
                </a:lnTo>
                <a:lnTo>
                  <a:pt x="1392455" y="1298575"/>
                </a:lnTo>
                <a:lnTo>
                  <a:pt x="1375936" y="1306830"/>
                </a:lnTo>
                <a:lnTo>
                  <a:pt x="1359417" y="1314767"/>
                </a:lnTo>
                <a:lnTo>
                  <a:pt x="1342263" y="1321435"/>
                </a:lnTo>
                <a:lnTo>
                  <a:pt x="1324473" y="1327467"/>
                </a:lnTo>
                <a:lnTo>
                  <a:pt x="1306683" y="1332230"/>
                </a:lnTo>
                <a:lnTo>
                  <a:pt x="1288258" y="1336675"/>
                </a:lnTo>
                <a:lnTo>
                  <a:pt x="1279045" y="1338580"/>
                </a:lnTo>
                <a:lnTo>
                  <a:pt x="1269515" y="1340167"/>
                </a:lnTo>
                <a:lnTo>
                  <a:pt x="1259984" y="1341437"/>
                </a:lnTo>
                <a:lnTo>
                  <a:pt x="1250454" y="1342390"/>
                </a:lnTo>
                <a:lnTo>
                  <a:pt x="1240924" y="1343342"/>
                </a:lnTo>
                <a:lnTo>
                  <a:pt x="1231393" y="1343660"/>
                </a:lnTo>
                <a:lnTo>
                  <a:pt x="1221863" y="1343977"/>
                </a:lnTo>
                <a:lnTo>
                  <a:pt x="1212015" y="1344612"/>
                </a:lnTo>
                <a:lnTo>
                  <a:pt x="1200897" y="1343977"/>
                </a:lnTo>
                <a:lnTo>
                  <a:pt x="1189778" y="1343660"/>
                </a:lnTo>
                <a:lnTo>
                  <a:pt x="1178977" y="1343025"/>
                </a:lnTo>
                <a:lnTo>
                  <a:pt x="1167858" y="1341755"/>
                </a:lnTo>
                <a:lnTo>
                  <a:pt x="1157375" y="1340485"/>
                </a:lnTo>
                <a:lnTo>
                  <a:pt x="1146574" y="1338580"/>
                </a:lnTo>
                <a:lnTo>
                  <a:pt x="1135773" y="1336675"/>
                </a:lnTo>
                <a:lnTo>
                  <a:pt x="1124972" y="1334135"/>
                </a:lnTo>
                <a:lnTo>
                  <a:pt x="1114806" y="1331912"/>
                </a:lnTo>
                <a:lnTo>
                  <a:pt x="1104005" y="1328737"/>
                </a:lnTo>
                <a:lnTo>
                  <a:pt x="1093840" y="1325562"/>
                </a:lnTo>
                <a:lnTo>
                  <a:pt x="1083356" y="1321752"/>
                </a:lnTo>
                <a:lnTo>
                  <a:pt x="1073508" y="1318260"/>
                </a:lnTo>
                <a:lnTo>
                  <a:pt x="1063343" y="1313815"/>
                </a:lnTo>
                <a:lnTo>
                  <a:pt x="1053177" y="1309687"/>
                </a:lnTo>
                <a:lnTo>
                  <a:pt x="1043329" y="1304925"/>
                </a:lnTo>
                <a:lnTo>
                  <a:pt x="1041162" y="1303645"/>
                </a:lnTo>
                <a:lnTo>
                  <a:pt x="1031779" y="1298569"/>
                </a:lnTo>
                <a:lnTo>
                  <a:pt x="1019719" y="1291580"/>
                </a:lnTo>
                <a:lnTo>
                  <a:pt x="1008293" y="1284910"/>
                </a:lnTo>
                <a:lnTo>
                  <a:pt x="997185" y="1277286"/>
                </a:lnTo>
                <a:lnTo>
                  <a:pt x="986395" y="1269980"/>
                </a:lnTo>
                <a:lnTo>
                  <a:pt x="976239" y="1262039"/>
                </a:lnTo>
                <a:lnTo>
                  <a:pt x="965765" y="1253462"/>
                </a:lnTo>
                <a:lnTo>
                  <a:pt x="956244" y="1244885"/>
                </a:lnTo>
                <a:lnTo>
                  <a:pt x="946723" y="1235673"/>
                </a:lnTo>
                <a:lnTo>
                  <a:pt x="937519" y="1226461"/>
                </a:lnTo>
                <a:lnTo>
                  <a:pt x="928950" y="1216932"/>
                </a:lnTo>
                <a:lnTo>
                  <a:pt x="920064" y="1207084"/>
                </a:lnTo>
                <a:lnTo>
                  <a:pt x="912130" y="1197237"/>
                </a:lnTo>
                <a:lnTo>
                  <a:pt x="904830" y="1186755"/>
                </a:lnTo>
                <a:lnTo>
                  <a:pt x="897213" y="1176272"/>
                </a:lnTo>
                <a:lnTo>
                  <a:pt x="889914" y="1165154"/>
                </a:lnTo>
                <a:lnTo>
                  <a:pt x="883566" y="1154036"/>
                </a:lnTo>
                <a:lnTo>
                  <a:pt x="877219" y="1142918"/>
                </a:lnTo>
                <a:lnTo>
                  <a:pt x="871506" y="1131165"/>
                </a:lnTo>
                <a:lnTo>
                  <a:pt x="866111" y="1119412"/>
                </a:lnTo>
                <a:lnTo>
                  <a:pt x="861033" y="1107341"/>
                </a:lnTo>
                <a:lnTo>
                  <a:pt x="856272" y="1095588"/>
                </a:lnTo>
                <a:lnTo>
                  <a:pt x="852464" y="1083200"/>
                </a:lnTo>
                <a:lnTo>
                  <a:pt x="848338" y="1070493"/>
                </a:lnTo>
                <a:lnTo>
                  <a:pt x="845164" y="1057787"/>
                </a:lnTo>
                <a:lnTo>
                  <a:pt x="841990" y="1045081"/>
                </a:lnTo>
                <a:lnTo>
                  <a:pt x="839769" y="1032057"/>
                </a:lnTo>
                <a:lnTo>
                  <a:pt x="837547" y="1019351"/>
                </a:lnTo>
                <a:lnTo>
                  <a:pt x="835960" y="1005692"/>
                </a:lnTo>
                <a:lnTo>
                  <a:pt x="835008" y="992668"/>
                </a:lnTo>
                <a:lnTo>
                  <a:pt x="834056" y="979327"/>
                </a:lnTo>
                <a:lnTo>
                  <a:pt x="833739" y="965668"/>
                </a:lnTo>
                <a:lnTo>
                  <a:pt x="834056" y="960903"/>
                </a:lnTo>
                <a:lnTo>
                  <a:pt x="830882" y="957726"/>
                </a:lnTo>
                <a:lnTo>
                  <a:pt x="827708" y="954550"/>
                </a:lnTo>
                <a:lnTo>
                  <a:pt x="824217" y="952326"/>
                </a:lnTo>
                <a:lnTo>
                  <a:pt x="820726" y="950103"/>
                </a:lnTo>
                <a:lnTo>
                  <a:pt x="816918" y="948197"/>
                </a:lnTo>
                <a:lnTo>
                  <a:pt x="813744" y="946608"/>
                </a:lnTo>
                <a:lnTo>
                  <a:pt x="807079" y="944384"/>
                </a:lnTo>
                <a:lnTo>
                  <a:pt x="800732" y="942796"/>
                </a:lnTo>
                <a:lnTo>
                  <a:pt x="795336" y="941843"/>
                </a:lnTo>
                <a:lnTo>
                  <a:pt x="790576" y="941526"/>
                </a:lnTo>
                <a:lnTo>
                  <a:pt x="787402" y="941526"/>
                </a:lnTo>
                <a:lnTo>
                  <a:pt x="782007" y="941843"/>
                </a:lnTo>
                <a:lnTo>
                  <a:pt x="777246" y="942796"/>
                </a:lnTo>
                <a:lnTo>
                  <a:pt x="773120" y="943749"/>
                </a:lnTo>
                <a:lnTo>
                  <a:pt x="768677" y="945973"/>
                </a:lnTo>
                <a:lnTo>
                  <a:pt x="765186" y="947879"/>
                </a:lnTo>
                <a:lnTo>
                  <a:pt x="761378" y="949785"/>
                </a:lnTo>
                <a:lnTo>
                  <a:pt x="758839" y="952644"/>
                </a:lnTo>
                <a:lnTo>
                  <a:pt x="755982" y="955503"/>
                </a:lnTo>
                <a:lnTo>
                  <a:pt x="756300" y="960585"/>
                </a:lnTo>
                <a:lnTo>
                  <a:pt x="756300" y="965668"/>
                </a:lnTo>
                <a:lnTo>
                  <a:pt x="748683" y="1041904"/>
                </a:lnTo>
                <a:lnTo>
                  <a:pt x="747731" y="1049846"/>
                </a:lnTo>
                <a:lnTo>
                  <a:pt x="745509" y="1057152"/>
                </a:lnTo>
                <a:lnTo>
                  <a:pt x="742970" y="1064140"/>
                </a:lnTo>
                <a:lnTo>
                  <a:pt x="741194" y="1067695"/>
                </a:lnTo>
                <a:lnTo>
                  <a:pt x="739463" y="1073886"/>
                </a:lnTo>
                <a:lnTo>
                  <a:pt x="734703" y="1089773"/>
                </a:lnTo>
                <a:lnTo>
                  <a:pt x="728674" y="1105025"/>
                </a:lnTo>
                <a:lnTo>
                  <a:pt x="722327" y="1119960"/>
                </a:lnTo>
                <a:lnTo>
                  <a:pt x="715663" y="1134894"/>
                </a:lnTo>
                <a:lnTo>
                  <a:pt x="708047" y="1149193"/>
                </a:lnTo>
                <a:lnTo>
                  <a:pt x="699796" y="1162857"/>
                </a:lnTo>
                <a:lnTo>
                  <a:pt x="691228" y="1176520"/>
                </a:lnTo>
                <a:lnTo>
                  <a:pt x="682025" y="1189548"/>
                </a:lnTo>
                <a:lnTo>
                  <a:pt x="672188" y="1202258"/>
                </a:lnTo>
                <a:lnTo>
                  <a:pt x="661716" y="1214651"/>
                </a:lnTo>
                <a:lnTo>
                  <a:pt x="650927" y="1226408"/>
                </a:lnTo>
                <a:lnTo>
                  <a:pt x="639820" y="1237529"/>
                </a:lnTo>
                <a:lnTo>
                  <a:pt x="628079" y="1248333"/>
                </a:lnTo>
                <a:lnTo>
                  <a:pt x="616020" y="1258819"/>
                </a:lnTo>
                <a:lnTo>
                  <a:pt x="603327" y="1268669"/>
                </a:lnTo>
                <a:lnTo>
                  <a:pt x="590633" y="1277884"/>
                </a:lnTo>
                <a:lnTo>
                  <a:pt x="577305" y="1286463"/>
                </a:lnTo>
                <a:lnTo>
                  <a:pt x="563343" y="1294725"/>
                </a:lnTo>
                <a:lnTo>
                  <a:pt x="549380" y="1302351"/>
                </a:lnTo>
                <a:lnTo>
                  <a:pt x="535100" y="1309659"/>
                </a:lnTo>
                <a:lnTo>
                  <a:pt x="520503" y="1316014"/>
                </a:lnTo>
                <a:lnTo>
                  <a:pt x="505588" y="1321734"/>
                </a:lnTo>
                <a:lnTo>
                  <a:pt x="490356" y="1327136"/>
                </a:lnTo>
                <a:lnTo>
                  <a:pt x="474489" y="1331266"/>
                </a:lnTo>
                <a:lnTo>
                  <a:pt x="458940" y="1335397"/>
                </a:lnTo>
                <a:lnTo>
                  <a:pt x="442756" y="1338575"/>
                </a:lnTo>
                <a:lnTo>
                  <a:pt x="426889" y="1340799"/>
                </a:lnTo>
                <a:lnTo>
                  <a:pt x="410388" y="1343023"/>
                </a:lnTo>
                <a:lnTo>
                  <a:pt x="393886" y="1343977"/>
                </a:lnTo>
                <a:lnTo>
                  <a:pt x="377068" y="1344612"/>
                </a:lnTo>
                <a:lnTo>
                  <a:pt x="364374" y="1343977"/>
                </a:lnTo>
                <a:lnTo>
                  <a:pt x="351364" y="1343341"/>
                </a:lnTo>
                <a:lnTo>
                  <a:pt x="338036" y="1342388"/>
                </a:lnTo>
                <a:lnTo>
                  <a:pt x="325342" y="1340799"/>
                </a:lnTo>
                <a:lnTo>
                  <a:pt x="312649" y="1338893"/>
                </a:lnTo>
                <a:lnTo>
                  <a:pt x="299956" y="1336668"/>
                </a:lnTo>
                <a:lnTo>
                  <a:pt x="287262" y="1333491"/>
                </a:lnTo>
                <a:lnTo>
                  <a:pt x="275203" y="1330313"/>
                </a:lnTo>
                <a:lnTo>
                  <a:pt x="262827" y="1326500"/>
                </a:lnTo>
                <a:lnTo>
                  <a:pt x="250451" y="1322687"/>
                </a:lnTo>
                <a:lnTo>
                  <a:pt x="238075" y="1317921"/>
                </a:lnTo>
                <a:lnTo>
                  <a:pt x="226334" y="1313154"/>
                </a:lnTo>
                <a:lnTo>
                  <a:pt x="214910" y="1307435"/>
                </a:lnTo>
                <a:lnTo>
                  <a:pt x="202851" y="1302033"/>
                </a:lnTo>
                <a:lnTo>
                  <a:pt x="191745" y="1295678"/>
                </a:lnTo>
                <a:lnTo>
                  <a:pt x="180638" y="1289323"/>
                </a:lnTo>
                <a:lnTo>
                  <a:pt x="175256" y="1285473"/>
                </a:lnTo>
                <a:lnTo>
                  <a:pt x="170747" y="1282686"/>
                </a:lnTo>
                <a:lnTo>
                  <a:pt x="160591" y="1275380"/>
                </a:lnTo>
                <a:lnTo>
                  <a:pt x="150752" y="1268392"/>
                </a:lnTo>
                <a:lnTo>
                  <a:pt x="141231" y="1260768"/>
                </a:lnTo>
                <a:lnTo>
                  <a:pt x="131709" y="1253144"/>
                </a:lnTo>
                <a:lnTo>
                  <a:pt x="122506" y="1244885"/>
                </a:lnTo>
                <a:lnTo>
                  <a:pt x="113619" y="1236626"/>
                </a:lnTo>
                <a:lnTo>
                  <a:pt x="105050" y="1228050"/>
                </a:lnTo>
                <a:lnTo>
                  <a:pt x="97116" y="1219473"/>
                </a:lnTo>
                <a:lnTo>
                  <a:pt x="89182" y="1210261"/>
                </a:lnTo>
                <a:lnTo>
                  <a:pt x="81247" y="1200731"/>
                </a:lnTo>
                <a:lnTo>
                  <a:pt x="73948" y="1191519"/>
                </a:lnTo>
                <a:lnTo>
                  <a:pt x="66965" y="1181672"/>
                </a:lnTo>
                <a:lnTo>
                  <a:pt x="60618" y="1171825"/>
                </a:lnTo>
                <a:lnTo>
                  <a:pt x="54271" y="1161978"/>
                </a:lnTo>
                <a:lnTo>
                  <a:pt x="47923" y="1151495"/>
                </a:lnTo>
                <a:lnTo>
                  <a:pt x="42210" y="1140695"/>
                </a:lnTo>
                <a:lnTo>
                  <a:pt x="37132" y="1130212"/>
                </a:lnTo>
                <a:lnTo>
                  <a:pt x="32054" y="1119412"/>
                </a:lnTo>
                <a:lnTo>
                  <a:pt x="27294" y="1108294"/>
                </a:lnTo>
                <a:lnTo>
                  <a:pt x="22851" y="1097176"/>
                </a:lnTo>
                <a:lnTo>
                  <a:pt x="19359" y="1085741"/>
                </a:lnTo>
                <a:lnTo>
                  <a:pt x="15234" y="1074623"/>
                </a:lnTo>
                <a:lnTo>
                  <a:pt x="12060" y="1062552"/>
                </a:lnTo>
                <a:lnTo>
                  <a:pt x="9521" y="1051116"/>
                </a:lnTo>
                <a:lnTo>
                  <a:pt x="6982" y="1039046"/>
                </a:lnTo>
                <a:lnTo>
                  <a:pt x="4760" y="1027292"/>
                </a:lnTo>
                <a:lnTo>
                  <a:pt x="3173" y="1014904"/>
                </a:lnTo>
                <a:lnTo>
                  <a:pt x="1904" y="1002515"/>
                </a:lnTo>
                <a:lnTo>
                  <a:pt x="634" y="990762"/>
                </a:lnTo>
                <a:lnTo>
                  <a:pt x="317" y="978056"/>
                </a:lnTo>
                <a:lnTo>
                  <a:pt x="0" y="965668"/>
                </a:lnTo>
                <a:lnTo>
                  <a:pt x="0" y="955820"/>
                </a:lnTo>
                <a:lnTo>
                  <a:pt x="317" y="945973"/>
                </a:lnTo>
                <a:lnTo>
                  <a:pt x="952" y="935808"/>
                </a:lnTo>
                <a:lnTo>
                  <a:pt x="1904" y="926278"/>
                </a:lnTo>
                <a:lnTo>
                  <a:pt x="3173" y="916431"/>
                </a:lnTo>
                <a:lnTo>
                  <a:pt x="4760" y="906901"/>
                </a:lnTo>
                <a:lnTo>
                  <a:pt x="6347" y="897372"/>
                </a:lnTo>
                <a:lnTo>
                  <a:pt x="7934" y="887842"/>
                </a:lnTo>
                <a:lnTo>
                  <a:pt x="10156" y="878630"/>
                </a:lnTo>
                <a:lnTo>
                  <a:pt x="12060" y="869736"/>
                </a:lnTo>
                <a:lnTo>
                  <a:pt x="14916" y="860206"/>
                </a:lnTo>
                <a:lnTo>
                  <a:pt x="17773" y="851312"/>
                </a:lnTo>
                <a:lnTo>
                  <a:pt x="20629" y="842100"/>
                </a:lnTo>
                <a:lnTo>
                  <a:pt x="24120" y="833206"/>
                </a:lnTo>
                <a:lnTo>
                  <a:pt x="30785" y="816052"/>
                </a:lnTo>
                <a:lnTo>
                  <a:pt x="38719" y="798899"/>
                </a:lnTo>
                <a:lnTo>
                  <a:pt x="47606" y="782381"/>
                </a:lnTo>
                <a:lnTo>
                  <a:pt x="57127" y="766498"/>
                </a:lnTo>
                <a:lnTo>
                  <a:pt x="67283" y="750616"/>
                </a:lnTo>
                <a:lnTo>
                  <a:pt x="78391" y="735686"/>
                </a:lnTo>
                <a:lnTo>
                  <a:pt x="89816" y="721074"/>
                </a:lnTo>
                <a:lnTo>
                  <a:pt x="102194" y="707097"/>
                </a:lnTo>
                <a:lnTo>
                  <a:pt x="115206" y="694073"/>
                </a:lnTo>
                <a:lnTo>
                  <a:pt x="190741" y="562247"/>
                </a:lnTo>
                <a:lnTo>
                  <a:pt x="243743" y="469492"/>
                </a:lnTo>
                <a:lnTo>
                  <a:pt x="300870" y="370384"/>
                </a:lnTo>
                <a:lnTo>
                  <a:pt x="357362" y="274135"/>
                </a:lnTo>
                <a:lnTo>
                  <a:pt x="407507" y="188686"/>
                </a:lnTo>
                <a:lnTo>
                  <a:pt x="429088" y="152791"/>
                </a:lnTo>
                <a:lnTo>
                  <a:pt x="447179" y="123250"/>
                </a:lnTo>
                <a:lnTo>
                  <a:pt x="461460" y="100378"/>
                </a:lnTo>
                <a:lnTo>
                  <a:pt x="471616" y="85766"/>
                </a:lnTo>
                <a:lnTo>
                  <a:pt x="477012" y="78778"/>
                </a:lnTo>
                <a:lnTo>
                  <a:pt x="483042" y="71790"/>
                </a:lnTo>
                <a:lnTo>
                  <a:pt x="489072" y="65119"/>
                </a:lnTo>
                <a:lnTo>
                  <a:pt x="495419" y="58766"/>
                </a:lnTo>
                <a:lnTo>
                  <a:pt x="502084" y="52730"/>
                </a:lnTo>
                <a:lnTo>
                  <a:pt x="509066" y="47013"/>
                </a:lnTo>
                <a:lnTo>
                  <a:pt x="516366" y="41613"/>
                </a:lnTo>
                <a:lnTo>
                  <a:pt x="523348" y="36530"/>
                </a:lnTo>
                <a:lnTo>
                  <a:pt x="530965" y="31765"/>
                </a:lnTo>
                <a:lnTo>
                  <a:pt x="538899" y="27000"/>
                </a:lnTo>
                <a:lnTo>
                  <a:pt x="546834" y="23189"/>
                </a:lnTo>
                <a:lnTo>
                  <a:pt x="555085" y="19059"/>
                </a:lnTo>
                <a:lnTo>
                  <a:pt x="563020" y="15883"/>
                </a:lnTo>
                <a:lnTo>
                  <a:pt x="571906" y="12706"/>
                </a:lnTo>
                <a:lnTo>
                  <a:pt x="580158" y="9847"/>
                </a:lnTo>
                <a:lnTo>
                  <a:pt x="589044" y="7306"/>
                </a:lnTo>
                <a:lnTo>
                  <a:pt x="597613" y="5082"/>
                </a:lnTo>
                <a:lnTo>
                  <a:pt x="606500" y="3494"/>
                </a:lnTo>
                <a:lnTo>
                  <a:pt x="615386" y="1906"/>
                </a:lnTo>
                <a:lnTo>
                  <a:pt x="624273" y="953"/>
                </a:lnTo>
                <a:lnTo>
                  <a:pt x="633476" y="318"/>
                </a:lnTo>
                <a:lnTo>
                  <a:pt x="64204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6666075" y="4808978"/>
            <a:ext cx="666477" cy="841866"/>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H_Entry_1"/>
          <p:cNvSpPr txBox="1"/>
          <p:nvPr>
            <p:custDataLst>
              <p:tags r:id="rId1"/>
            </p:custDataLst>
          </p:nvPr>
        </p:nvSpPr>
        <p:spPr>
          <a:xfrm>
            <a:off x="5386419" y="813677"/>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19" name="MH_Number_1">
            <a:hlinkClick r:id="rId2" action="ppaction://hlinksldjump"/>
          </p:cNvPr>
          <p:cNvSpPr txBox="1"/>
          <p:nvPr>
            <p:custDataLst>
              <p:tags r:id="rId3"/>
            </p:custDataLst>
          </p:nvPr>
        </p:nvSpPr>
        <p:spPr>
          <a:xfrm>
            <a:off x="4133891" y="780621"/>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A</a:t>
            </a:r>
            <a:endParaRPr lang="zh-CN" altLang="en-US" sz="2800" dirty="0">
              <a:solidFill>
                <a:schemeClr val="accent1"/>
              </a:solidFill>
              <a:latin typeface="+mj-ea"/>
              <a:ea typeface="+mj-ea"/>
              <a:cs typeface="Times New Roman" panose="02020603050405020304" pitchFamily="18" charset="0"/>
            </a:endParaRPr>
          </a:p>
        </p:txBody>
      </p:sp>
      <p:sp>
        <p:nvSpPr>
          <p:cNvPr id="15" name="MH_Entry_1"/>
          <p:cNvSpPr txBox="1"/>
          <p:nvPr>
            <p:custDataLst>
              <p:tags r:id="rId4"/>
            </p:custDataLst>
          </p:nvPr>
        </p:nvSpPr>
        <p:spPr>
          <a:xfrm>
            <a:off x="5386419" y="1915129"/>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16" name="MH_Number_1">
            <a:hlinkClick r:id="rId2" action="ppaction://hlinksldjump"/>
          </p:cNvPr>
          <p:cNvSpPr txBox="1"/>
          <p:nvPr>
            <p:custDataLst>
              <p:tags r:id="rId5"/>
            </p:custDataLst>
          </p:nvPr>
        </p:nvSpPr>
        <p:spPr>
          <a:xfrm>
            <a:off x="4133891" y="1882073"/>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B</a:t>
            </a:r>
            <a:endParaRPr lang="zh-CN" altLang="en-US" sz="2800" dirty="0">
              <a:solidFill>
                <a:schemeClr val="accent1"/>
              </a:solidFill>
              <a:latin typeface="+mj-ea"/>
              <a:ea typeface="+mj-ea"/>
              <a:cs typeface="Times New Roman" panose="02020603050405020304" pitchFamily="18" charset="0"/>
            </a:endParaRPr>
          </a:p>
        </p:txBody>
      </p:sp>
      <p:sp>
        <p:nvSpPr>
          <p:cNvPr id="18" name="MH_Entry_1"/>
          <p:cNvSpPr txBox="1"/>
          <p:nvPr>
            <p:custDataLst>
              <p:tags r:id="rId6"/>
            </p:custDataLst>
          </p:nvPr>
        </p:nvSpPr>
        <p:spPr>
          <a:xfrm>
            <a:off x="5386419" y="3016581"/>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0" name="MH_Number_1">
            <a:hlinkClick r:id="rId2" action="ppaction://hlinksldjump"/>
          </p:cNvPr>
          <p:cNvSpPr txBox="1"/>
          <p:nvPr>
            <p:custDataLst>
              <p:tags r:id="rId7"/>
            </p:custDataLst>
          </p:nvPr>
        </p:nvSpPr>
        <p:spPr>
          <a:xfrm>
            <a:off x="4133891" y="2983525"/>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C</a:t>
            </a:r>
            <a:endParaRPr lang="zh-CN" altLang="en-US" sz="2800" dirty="0">
              <a:solidFill>
                <a:schemeClr val="accent1"/>
              </a:solidFill>
              <a:latin typeface="+mj-ea"/>
              <a:ea typeface="+mj-ea"/>
              <a:cs typeface="Times New Roman" panose="02020603050405020304" pitchFamily="18" charset="0"/>
            </a:endParaRPr>
          </a:p>
        </p:txBody>
      </p:sp>
      <p:sp>
        <p:nvSpPr>
          <p:cNvPr id="21" name="MH_Entry_1"/>
          <p:cNvSpPr txBox="1"/>
          <p:nvPr>
            <p:custDataLst>
              <p:tags r:id="rId8"/>
            </p:custDataLst>
          </p:nvPr>
        </p:nvSpPr>
        <p:spPr>
          <a:xfrm>
            <a:off x="5386419" y="4118033"/>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2" name="MH_Number_1">
            <a:hlinkClick r:id="rId2" action="ppaction://hlinksldjump"/>
          </p:cNvPr>
          <p:cNvSpPr txBox="1"/>
          <p:nvPr>
            <p:custDataLst>
              <p:tags r:id="rId9"/>
            </p:custDataLst>
          </p:nvPr>
        </p:nvSpPr>
        <p:spPr>
          <a:xfrm>
            <a:off x="4133891" y="4084977"/>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D</a:t>
            </a:r>
            <a:endParaRPr lang="zh-CN" altLang="en-US" sz="2800" dirty="0">
              <a:solidFill>
                <a:schemeClr val="accent1"/>
              </a:solidFill>
              <a:latin typeface="+mj-ea"/>
              <a:ea typeface="+mj-ea"/>
              <a:cs typeface="Times New Roman" panose="02020603050405020304" pitchFamily="18" charset="0"/>
            </a:endParaRPr>
          </a:p>
        </p:txBody>
      </p:sp>
      <p:sp>
        <p:nvSpPr>
          <p:cNvPr id="23" name="MH_Entry_1"/>
          <p:cNvSpPr txBox="1"/>
          <p:nvPr>
            <p:custDataLst>
              <p:tags r:id="rId10"/>
            </p:custDataLst>
          </p:nvPr>
        </p:nvSpPr>
        <p:spPr>
          <a:xfrm>
            <a:off x="5386419" y="5219485"/>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4" name="MH_Number_1">
            <a:hlinkClick r:id="rId2" action="ppaction://hlinksldjump"/>
          </p:cNvPr>
          <p:cNvSpPr txBox="1"/>
          <p:nvPr>
            <p:custDataLst>
              <p:tags r:id="rId11"/>
            </p:custDataLst>
          </p:nvPr>
        </p:nvSpPr>
        <p:spPr>
          <a:xfrm>
            <a:off x="4133891" y="5186429"/>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E</a:t>
            </a:r>
            <a:endParaRPr lang="zh-CN" altLang="en-US" sz="2800" dirty="0">
              <a:solidFill>
                <a:schemeClr val="accent1"/>
              </a:solidFill>
              <a:latin typeface="+mj-ea"/>
              <a:ea typeface="+mj-ea"/>
              <a:cs typeface="Times New Roman" panose="02020603050405020304" pitchFamily="18" charset="0"/>
            </a:endParaRPr>
          </a:p>
        </p:txBody>
      </p:sp>
      <p:sp>
        <p:nvSpPr>
          <p:cNvPr id="25" name="MH_Number_1"/>
          <p:cNvSpPr txBox="1"/>
          <p:nvPr>
            <p:custDataLst>
              <p:tags r:id="rId12"/>
            </p:custDataLst>
          </p:nvPr>
        </p:nvSpPr>
        <p:spPr>
          <a:xfrm>
            <a:off x="833176" y="1418718"/>
            <a:ext cx="2661527" cy="2661527"/>
          </a:xfrm>
          <a:prstGeom prst="ellipse">
            <a:avLst/>
          </a:prstGeom>
          <a:solidFill>
            <a:schemeClr val="accent1"/>
          </a:solidFill>
          <a:ln>
            <a:solidFill>
              <a:schemeClr val="bg1"/>
            </a:solidFill>
          </a:ln>
        </p:spPr>
        <p:txBody>
          <a:bodyPr wrap="square" lIns="0" tIns="0" rIns="0" bIns="0" rtlCol="0" anchor="ctr" anchorCtr="0">
            <a:noAutofit/>
          </a:bodyPr>
          <a:lstStyle/>
          <a:p>
            <a:pPr algn="ctr">
              <a:lnSpc>
                <a:spcPct val="130000"/>
              </a:lnSpc>
            </a:pPr>
            <a:r>
              <a:rPr lang="zh-CN" altLang="en-US" sz="7200" dirty="0">
                <a:solidFill>
                  <a:srgbClr val="FEFFFF"/>
                </a:solidFill>
                <a:latin typeface="+mj-ea"/>
                <a:ea typeface="+mj-ea"/>
                <a:cs typeface="Times New Roman" panose="02020603050405020304" pitchFamily="18" charset="0"/>
              </a:rPr>
              <a:t>目</a:t>
            </a:r>
            <a:endParaRPr lang="zh-CN" altLang="en-US" sz="7200" dirty="0">
              <a:solidFill>
                <a:srgbClr val="FEFFFF"/>
              </a:solidFill>
              <a:latin typeface="+mj-ea"/>
              <a:ea typeface="+mj-ea"/>
              <a:cs typeface="Times New Roman" panose="02020603050405020304" pitchFamily="18" charset="0"/>
            </a:endParaRPr>
          </a:p>
        </p:txBody>
      </p:sp>
      <p:sp>
        <p:nvSpPr>
          <p:cNvPr id="26" name="MH_Number_1"/>
          <p:cNvSpPr txBox="1"/>
          <p:nvPr>
            <p:custDataLst>
              <p:tags r:id="rId13"/>
            </p:custDataLst>
          </p:nvPr>
        </p:nvSpPr>
        <p:spPr>
          <a:xfrm>
            <a:off x="1297272" y="3705947"/>
            <a:ext cx="1733335" cy="1733335"/>
          </a:xfrm>
          <a:prstGeom prst="ellipse">
            <a:avLst/>
          </a:prstGeom>
          <a:solidFill>
            <a:schemeClr val="accent1"/>
          </a:solidFill>
          <a:ln>
            <a:solidFill>
              <a:schemeClr val="bg1"/>
            </a:solidFill>
          </a:ln>
        </p:spPr>
        <p:txBody>
          <a:bodyPr wrap="square" lIns="0" tIns="0" rIns="0" bIns="0" rtlCol="0" anchor="ctr" anchorCtr="0">
            <a:noAutofit/>
          </a:bodyPr>
          <a:lstStyle/>
          <a:p>
            <a:pPr algn="ctr">
              <a:lnSpc>
                <a:spcPct val="130000"/>
              </a:lnSpc>
            </a:pPr>
            <a:r>
              <a:rPr lang="zh-CN" altLang="en-US" sz="7200" dirty="0">
                <a:solidFill>
                  <a:srgbClr val="FEFFFF"/>
                </a:solidFill>
                <a:latin typeface="+mj-ea"/>
                <a:ea typeface="+mj-ea"/>
                <a:cs typeface="Times New Roman" panose="02020603050405020304" pitchFamily="18" charset="0"/>
              </a:rPr>
              <a:t>录</a:t>
            </a:r>
            <a:endParaRPr lang="zh-CN" altLang="en-US" sz="7200" dirty="0">
              <a:solidFill>
                <a:srgbClr val="FEFFFF"/>
              </a:solidFill>
              <a:latin typeface="+mj-ea"/>
              <a:ea typeface="+mj-ea"/>
              <a:cs typeface="Times New Roman" panose="02020603050405020304" pitchFamily="18" charset="0"/>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KSO_Shape"/>
          <p:cNvSpPr/>
          <p:nvPr/>
        </p:nvSpPr>
        <p:spPr bwMode="auto">
          <a:xfrm>
            <a:off x="5044766" y="2996319"/>
            <a:ext cx="2102469" cy="2102469"/>
          </a:xfrm>
          <a:custGeom>
            <a:avLst/>
            <a:gdLst/>
            <a:ahLst/>
            <a:cxnLst/>
            <a:rect l="0" t="0" r="r" b="b"/>
            <a:pathLst>
              <a:path w="1530350" h="1536700">
                <a:moveTo>
                  <a:pt x="762317" y="817562"/>
                </a:moveTo>
                <a:lnTo>
                  <a:pt x="1000329" y="1069880"/>
                </a:lnTo>
                <a:lnTo>
                  <a:pt x="1026387" y="1100069"/>
                </a:lnTo>
                <a:lnTo>
                  <a:pt x="1038780" y="1115005"/>
                </a:lnTo>
                <a:lnTo>
                  <a:pt x="1050855" y="1129305"/>
                </a:lnTo>
                <a:lnTo>
                  <a:pt x="1062295" y="1144241"/>
                </a:lnTo>
                <a:lnTo>
                  <a:pt x="1073099" y="1158859"/>
                </a:lnTo>
                <a:lnTo>
                  <a:pt x="1083268" y="1173794"/>
                </a:lnTo>
                <a:lnTo>
                  <a:pt x="1092801" y="1189048"/>
                </a:lnTo>
                <a:lnTo>
                  <a:pt x="1097250" y="1196675"/>
                </a:lnTo>
                <a:lnTo>
                  <a:pt x="1101381" y="1204619"/>
                </a:lnTo>
                <a:lnTo>
                  <a:pt x="1105512" y="1212246"/>
                </a:lnTo>
                <a:lnTo>
                  <a:pt x="1109007" y="1220190"/>
                </a:lnTo>
                <a:lnTo>
                  <a:pt x="1112503" y="1228135"/>
                </a:lnTo>
                <a:lnTo>
                  <a:pt x="1115998" y="1236397"/>
                </a:lnTo>
                <a:lnTo>
                  <a:pt x="1118541" y="1244660"/>
                </a:lnTo>
                <a:lnTo>
                  <a:pt x="1121401" y="1253240"/>
                </a:lnTo>
                <a:lnTo>
                  <a:pt x="1123625" y="1261820"/>
                </a:lnTo>
                <a:lnTo>
                  <a:pt x="1126167" y="1270400"/>
                </a:lnTo>
                <a:lnTo>
                  <a:pt x="1127756" y="1279298"/>
                </a:lnTo>
                <a:lnTo>
                  <a:pt x="1129027" y="1288513"/>
                </a:lnTo>
                <a:lnTo>
                  <a:pt x="1130298" y="1297729"/>
                </a:lnTo>
                <a:lnTo>
                  <a:pt x="1131569" y="1307262"/>
                </a:lnTo>
                <a:lnTo>
                  <a:pt x="1131887" y="1316796"/>
                </a:lnTo>
                <a:lnTo>
                  <a:pt x="1131887" y="1326965"/>
                </a:lnTo>
                <a:lnTo>
                  <a:pt x="1131887" y="1337452"/>
                </a:lnTo>
                <a:lnTo>
                  <a:pt x="1131252" y="1348256"/>
                </a:lnTo>
                <a:lnTo>
                  <a:pt x="1129663" y="1358743"/>
                </a:lnTo>
                <a:lnTo>
                  <a:pt x="1127756" y="1368912"/>
                </a:lnTo>
                <a:lnTo>
                  <a:pt x="1125214" y="1379081"/>
                </a:lnTo>
                <a:lnTo>
                  <a:pt x="1122672" y="1389250"/>
                </a:lnTo>
                <a:lnTo>
                  <a:pt x="1119494" y="1398783"/>
                </a:lnTo>
                <a:lnTo>
                  <a:pt x="1115681" y="1408634"/>
                </a:lnTo>
                <a:lnTo>
                  <a:pt x="1111232" y="1417532"/>
                </a:lnTo>
                <a:lnTo>
                  <a:pt x="1106465" y="1427066"/>
                </a:lnTo>
                <a:lnTo>
                  <a:pt x="1101381" y="1435646"/>
                </a:lnTo>
                <a:lnTo>
                  <a:pt x="1095979" y="1444226"/>
                </a:lnTo>
                <a:lnTo>
                  <a:pt x="1090259" y="1452170"/>
                </a:lnTo>
                <a:lnTo>
                  <a:pt x="1083903" y="1460433"/>
                </a:lnTo>
                <a:lnTo>
                  <a:pt x="1077230" y="1467742"/>
                </a:lnTo>
                <a:lnTo>
                  <a:pt x="1070875" y="1475368"/>
                </a:lnTo>
                <a:lnTo>
                  <a:pt x="1063248" y="1482360"/>
                </a:lnTo>
                <a:lnTo>
                  <a:pt x="1055622" y="1489033"/>
                </a:lnTo>
                <a:lnTo>
                  <a:pt x="1047677" y="1495071"/>
                </a:lnTo>
                <a:lnTo>
                  <a:pt x="1039415" y="1501109"/>
                </a:lnTo>
                <a:lnTo>
                  <a:pt x="1031153" y="1506511"/>
                </a:lnTo>
                <a:lnTo>
                  <a:pt x="1021938" y="1511595"/>
                </a:lnTo>
                <a:lnTo>
                  <a:pt x="1013040" y="1516044"/>
                </a:lnTo>
                <a:lnTo>
                  <a:pt x="1003825" y="1520493"/>
                </a:lnTo>
                <a:lnTo>
                  <a:pt x="994291" y="1523989"/>
                </a:lnTo>
                <a:lnTo>
                  <a:pt x="984758" y="1527484"/>
                </a:lnTo>
                <a:lnTo>
                  <a:pt x="974590" y="1530027"/>
                </a:lnTo>
                <a:lnTo>
                  <a:pt x="964421" y="1532569"/>
                </a:lnTo>
                <a:lnTo>
                  <a:pt x="953934" y="1534476"/>
                </a:lnTo>
                <a:lnTo>
                  <a:pt x="943766" y="1535747"/>
                </a:lnTo>
                <a:lnTo>
                  <a:pt x="932961" y="1536382"/>
                </a:lnTo>
                <a:lnTo>
                  <a:pt x="921839" y="1536700"/>
                </a:lnTo>
                <a:lnTo>
                  <a:pt x="909446" y="1536382"/>
                </a:lnTo>
                <a:lnTo>
                  <a:pt x="897371" y="1535111"/>
                </a:lnTo>
                <a:lnTo>
                  <a:pt x="885295" y="1533205"/>
                </a:lnTo>
                <a:lnTo>
                  <a:pt x="873538" y="1530980"/>
                </a:lnTo>
                <a:lnTo>
                  <a:pt x="862734" y="1527802"/>
                </a:lnTo>
                <a:lnTo>
                  <a:pt x="851929" y="1523989"/>
                </a:lnTo>
                <a:lnTo>
                  <a:pt x="841443" y="1519222"/>
                </a:lnTo>
                <a:lnTo>
                  <a:pt x="831274" y="1514138"/>
                </a:lnTo>
                <a:lnTo>
                  <a:pt x="821105" y="1508418"/>
                </a:lnTo>
                <a:lnTo>
                  <a:pt x="811572" y="1502062"/>
                </a:lnTo>
                <a:lnTo>
                  <a:pt x="802357" y="1495389"/>
                </a:lnTo>
                <a:lnTo>
                  <a:pt x="793777" y="1488080"/>
                </a:lnTo>
                <a:lnTo>
                  <a:pt x="785197" y="1480453"/>
                </a:lnTo>
                <a:lnTo>
                  <a:pt x="776935" y="1472191"/>
                </a:lnTo>
                <a:lnTo>
                  <a:pt x="769626" y="1463293"/>
                </a:lnTo>
                <a:lnTo>
                  <a:pt x="762317" y="1453759"/>
                </a:lnTo>
                <a:lnTo>
                  <a:pt x="754691" y="1463293"/>
                </a:lnTo>
                <a:lnTo>
                  <a:pt x="747064" y="1472191"/>
                </a:lnTo>
                <a:lnTo>
                  <a:pt x="738802" y="1480453"/>
                </a:lnTo>
                <a:lnTo>
                  <a:pt x="730540" y="1488080"/>
                </a:lnTo>
                <a:lnTo>
                  <a:pt x="721642" y="1495389"/>
                </a:lnTo>
                <a:lnTo>
                  <a:pt x="712427" y="1502062"/>
                </a:lnTo>
                <a:lnTo>
                  <a:pt x="702894" y="1508418"/>
                </a:lnTo>
                <a:lnTo>
                  <a:pt x="693361" y="1514138"/>
                </a:lnTo>
                <a:lnTo>
                  <a:pt x="683192" y="1519222"/>
                </a:lnTo>
                <a:lnTo>
                  <a:pt x="672705" y="1523989"/>
                </a:lnTo>
                <a:lnTo>
                  <a:pt x="661583" y="1527802"/>
                </a:lnTo>
                <a:lnTo>
                  <a:pt x="650461" y="1530980"/>
                </a:lnTo>
                <a:lnTo>
                  <a:pt x="638704" y="1533205"/>
                </a:lnTo>
                <a:lnTo>
                  <a:pt x="626628" y="1535111"/>
                </a:lnTo>
                <a:lnTo>
                  <a:pt x="614553" y="1536382"/>
                </a:lnTo>
                <a:lnTo>
                  <a:pt x="602160" y="1536700"/>
                </a:lnTo>
                <a:lnTo>
                  <a:pt x="591355" y="1536382"/>
                </a:lnTo>
                <a:lnTo>
                  <a:pt x="580869" y="1535747"/>
                </a:lnTo>
                <a:lnTo>
                  <a:pt x="570065" y="1534476"/>
                </a:lnTo>
                <a:lnTo>
                  <a:pt x="559578" y="1532569"/>
                </a:lnTo>
                <a:lnTo>
                  <a:pt x="549409" y="1530027"/>
                </a:lnTo>
                <a:lnTo>
                  <a:pt x="539559" y="1527484"/>
                </a:lnTo>
                <a:lnTo>
                  <a:pt x="529708" y="1523989"/>
                </a:lnTo>
                <a:lnTo>
                  <a:pt x="520492" y="1520493"/>
                </a:lnTo>
                <a:lnTo>
                  <a:pt x="510959" y="1516044"/>
                </a:lnTo>
                <a:lnTo>
                  <a:pt x="502061" y="1511595"/>
                </a:lnTo>
                <a:lnTo>
                  <a:pt x="493164" y="1506511"/>
                </a:lnTo>
                <a:lnTo>
                  <a:pt x="484584" y="1501109"/>
                </a:lnTo>
                <a:lnTo>
                  <a:pt x="476322" y="1495071"/>
                </a:lnTo>
                <a:lnTo>
                  <a:pt x="468377" y="1489033"/>
                </a:lnTo>
                <a:lnTo>
                  <a:pt x="460751" y="1482360"/>
                </a:lnTo>
                <a:lnTo>
                  <a:pt x="453760" y="1475368"/>
                </a:lnTo>
                <a:lnTo>
                  <a:pt x="446769" y="1467742"/>
                </a:lnTo>
                <a:lnTo>
                  <a:pt x="440096" y="1460433"/>
                </a:lnTo>
                <a:lnTo>
                  <a:pt x="433740" y="1452170"/>
                </a:lnTo>
                <a:lnTo>
                  <a:pt x="428020" y="1444226"/>
                </a:lnTo>
                <a:lnTo>
                  <a:pt x="422618" y="1435646"/>
                </a:lnTo>
                <a:lnTo>
                  <a:pt x="417534" y="1427066"/>
                </a:lnTo>
                <a:lnTo>
                  <a:pt x="412767" y="1417532"/>
                </a:lnTo>
                <a:lnTo>
                  <a:pt x="408636" y="1408634"/>
                </a:lnTo>
                <a:lnTo>
                  <a:pt x="404505" y="1398783"/>
                </a:lnTo>
                <a:lnTo>
                  <a:pt x="401645" y="1389250"/>
                </a:lnTo>
                <a:lnTo>
                  <a:pt x="398785" y="1379081"/>
                </a:lnTo>
                <a:lnTo>
                  <a:pt x="396561" y="1368912"/>
                </a:lnTo>
                <a:lnTo>
                  <a:pt x="394654" y="1358743"/>
                </a:lnTo>
                <a:lnTo>
                  <a:pt x="393065" y="1348256"/>
                </a:lnTo>
                <a:lnTo>
                  <a:pt x="392112" y="1337452"/>
                </a:lnTo>
                <a:lnTo>
                  <a:pt x="392112" y="1326965"/>
                </a:lnTo>
                <a:lnTo>
                  <a:pt x="392112" y="1316796"/>
                </a:lnTo>
                <a:lnTo>
                  <a:pt x="392430" y="1307262"/>
                </a:lnTo>
                <a:lnTo>
                  <a:pt x="393701" y="1297729"/>
                </a:lnTo>
                <a:lnTo>
                  <a:pt x="394972" y="1288513"/>
                </a:lnTo>
                <a:lnTo>
                  <a:pt x="396561" y="1279298"/>
                </a:lnTo>
                <a:lnTo>
                  <a:pt x="398150" y="1270400"/>
                </a:lnTo>
                <a:lnTo>
                  <a:pt x="400374" y="1261820"/>
                </a:lnTo>
                <a:lnTo>
                  <a:pt x="402598" y="1253240"/>
                </a:lnTo>
                <a:lnTo>
                  <a:pt x="405458" y="1244660"/>
                </a:lnTo>
                <a:lnTo>
                  <a:pt x="408318" y="1236397"/>
                </a:lnTo>
                <a:lnTo>
                  <a:pt x="411814" y="1228135"/>
                </a:lnTo>
                <a:lnTo>
                  <a:pt x="415309" y="1220190"/>
                </a:lnTo>
                <a:lnTo>
                  <a:pt x="418805" y="1212246"/>
                </a:lnTo>
                <a:lnTo>
                  <a:pt x="422618" y="1204619"/>
                </a:lnTo>
                <a:lnTo>
                  <a:pt x="426749" y="1196675"/>
                </a:lnTo>
                <a:lnTo>
                  <a:pt x="431198" y="1189048"/>
                </a:lnTo>
                <a:lnTo>
                  <a:pt x="440731" y="1173794"/>
                </a:lnTo>
                <a:lnTo>
                  <a:pt x="450900" y="1158859"/>
                </a:lnTo>
                <a:lnTo>
                  <a:pt x="462022" y="1144241"/>
                </a:lnTo>
                <a:lnTo>
                  <a:pt x="473144" y="1129305"/>
                </a:lnTo>
                <a:lnTo>
                  <a:pt x="485219" y="1115005"/>
                </a:lnTo>
                <a:lnTo>
                  <a:pt x="497613" y="1100069"/>
                </a:lnTo>
                <a:lnTo>
                  <a:pt x="523988" y="1069880"/>
                </a:lnTo>
                <a:lnTo>
                  <a:pt x="762317" y="817562"/>
                </a:lnTo>
                <a:close/>
                <a:moveTo>
                  <a:pt x="1320615" y="398462"/>
                </a:moveTo>
                <a:lnTo>
                  <a:pt x="1331419" y="398780"/>
                </a:lnTo>
                <a:lnTo>
                  <a:pt x="1341906" y="399733"/>
                </a:lnTo>
                <a:lnTo>
                  <a:pt x="1352393" y="401321"/>
                </a:lnTo>
                <a:lnTo>
                  <a:pt x="1362880" y="402909"/>
                </a:lnTo>
                <a:lnTo>
                  <a:pt x="1373049" y="405132"/>
                </a:lnTo>
                <a:lnTo>
                  <a:pt x="1382900" y="408309"/>
                </a:lnTo>
                <a:lnTo>
                  <a:pt x="1392433" y="411485"/>
                </a:lnTo>
                <a:lnTo>
                  <a:pt x="1402284" y="415297"/>
                </a:lnTo>
                <a:lnTo>
                  <a:pt x="1411500" y="419426"/>
                </a:lnTo>
                <a:lnTo>
                  <a:pt x="1420716" y="424191"/>
                </a:lnTo>
                <a:lnTo>
                  <a:pt x="1428978" y="429273"/>
                </a:lnTo>
                <a:lnTo>
                  <a:pt x="1437558" y="434673"/>
                </a:lnTo>
                <a:lnTo>
                  <a:pt x="1445820" y="440390"/>
                </a:lnTo>
                <a:lnTo>
                  <a:pt x="1454083" y="446743"/>
                </a:lnTo>
                <a:lnTo>
                  <a:pt x="1461392" y="453413"/>
                </a:lnTo>
                <a:lnTo>
                  <a:pt x="1469018" y="460083"/>
                </a:lnTo>
                <a:lnTo>
                  <a:pt x="1476010" y="467389"/>
                </a:lnTo>
                <a:lnTo>
                  <a:pt x="1482365" y="475330"/>
                </a:lnTo>
                <a:lnTo>
                  <a:pt x="1488721" y="482953"/>
                </a:lnTo>
                <a:lnTo>
                  <a:pt x="1494441" y="491212"/>
                </a:lnTo>
                <a:lnTo>
                  <a:pt x="1500161" y="499788"/>
                </a:lnTo>
                <a:lnTo>
                  <a:pt x="1505245" y="508682"/>
                </a:lnTo>
                <a:lnTo>
                  <a:pt x="1509694" y="517576"/>
                </a:lnTo>
                <a:lnTo>
                  <a:pt x="1514143" y="527105"/>
                </a:lnTo>
                <a:lnTo>
                  <a:pt x="1517639" y="536316"/>
                </a:lnTo>
                <a:lnTo>
                  <a:pt x="1521134" y="546163"/>
                </a:lnTo>
                <a:lnTo>
                  <a:pt x="1523677" y="556327"/>
                </a:lnTo>
                <a:lnTo>
                  <a:pt x="1526219" y="566174"/>
                </a:lnTo>
                <a:lnTo>
                  <a:pt x="1528126" y="576656"/>
                </a:lnTo>
                <a:lnTo>
                  <a:pt x="1529397" y="587456"/>
                </a:lnTo>
                <a:lnTo>
                  <a:pt x="1530032" y="597938"/>
                </a:lnTo>
                <a:lnTo>
                  <a:pt x="1530350" y="608737"/>
                </a:lnTo>
                <a:lnTo>
                  <a:pt x="1530032" y="621125"/>
                </a:lnTo>
                <a:lnTo>
                  <a:pt x="1528761" y="633195"/>
                </a:lnTo>
                <a:lnTo>
                  <a:pt x="1526855" y="645265"/>
                </a:lnTo>
                <a:lnTo>
                  <a:pt x="1524630" y="657018"/>
                </a:lnTo>
                <a:lnTo>
                  <a:pt x="1521452" y="668453"/>
                </a:lnTo>
                <a:lnTo>
                  <a:pt x="1517639" y="678935"/>
                </a:lnTo>
                <a:lnTo>
                  <a:pt x="1512872" y="689417"/>
                </a:lnTo>
                <a:lnTo>
                  <a:pt x="1507788" y="699899"/>
                </a:lnTo>
                <a:lnTo>
                  <a:pt x="1502385" y="709428"/>
                </a:lnTo>
                <a:lnTo>
                  <a:pt x="1495712" y="718957"/>
                </a:lnTo>
                <a:lnTo>
                  <a:pt x="1489039" y="728169"/>
                </a:lnTo>
                <a:lnTo>
                  <a:pt x="1481730" y="736745"/>
                </a:lnTo>
                <a:lnTo>
                  <a:pt x="1473785" y="745321"/>
                </a:lnTo>
                <a:lnTo>
                  <a:pt x="1465841" y="753579"/>
                </a:lnTo>
                <a:lnTo>
                  <a:pt x="1456943" y="760885"/>
                </a:lnTo>
                <a:lnTo>
                  <a:pt x="1447409" y="768508"/>
                </a:lnTo>
                <a:lnTo>
                  <a:pt x="1456943" y="775814"/>
                </a:lnTo>
                <a:lnTo>
                  <a:pt x="1465841" y="783437"/>
                </a:lnTo>
                <a:lnTo>
                  <a:pt x="1473785" y="791696"/>
                </a:lnTo>
                <a:lnTo>
                  <a:pt x="1481730" y="800272"/>
                </a:lnTo>
                <a:lnTo>
                  <a:pt x="1489039" y="808848"/>
                </a:lnTo>
                <a:lnTo>
                  <a:pt x="1495712" y="818060"/>
                </a:lnTo>
                <a:lnTo>
                  <a:pt x="1502385" y="827589"/>
                </a:lnTo>
                <a:lnTo>
                  <a:pt x="1507788" y="837435"/>
                </a:lnTo>
                <a:lnTo>
                  <a:pt x="1512872" y="847282"/>
                </a:lnTo>
                <a:lnTo>
                  <a:pt x="1517639" y="858082"/>
                </a:lnTo>
                <a:lnTo>
                  <a:pt x="1521452" y="868881"/>
                </a:lnTo>
                <a:lnTo>
                  <a:pt x="1524630" y="879999"/>
                </a:lnTo>
                <a:lnTo>
                  <a:pt x="1526855" y="891751"/>
                </a:lnTo>
                <a:lnTo>
                  <a:pt x="1528761" y="903821"/>
                </a:lnTo>
                <a:lnTo>
                  <a:pt x="1530032" y="915892"/>
                </a:lnTo>
                <a:lnTo>
                  <a:pt x="1530350" y="928279"/>
                </a:lnTo>
                <a:lnTo>
                  <a:pt x="1530032" y="939397"/>
                </a:lnTo>
                <a:lnTo>
                  <a:pt x="1529397" y="950196"/>
                </a:lnTo>
                <a:lnTo>
                  <a:pt x="1528126" y="960361"/>
                </a:lnTo>
                <a:lnTo>
                  <a:pt x="1526219" y="970843"/>
                </a:lnTo>
                <a:lnTo>
                  <a:pt x="1523677" y="981007"/>
                </a:lnTo>
                <a:lnTo>
                  <a:pt x="1521134" y="991171"/>
                </a:lnTo>
                <a:lnTo>
                  <a:pt x="1517639" y="1000701"/>
                </a:lnTo>
                <a:lnTo>
                  <a:pt x="1514143" y="1010230"/>
                </a:lnTo>
                <a:lnTo>
                  <a:pt x="1509694" y="1019441"/>
                </a:lnTo>
                <a:lnTo>
                  <a:pt x="1505245" y="1028335"/>
                </a:lnTo>
                <a:lnTo>
                  <a:pt x="1500161" y="1037546"/>
                </a:lnTo>
                <a:lnTo>
                  <a:pt x="1494441" y="1046123"/>
                </a:lnTo>
                <a:lnTo>
                  <a:pt x="1488721" y="1054063"/>
                </a:lnTo>
                <a:lnTo>
                  <a:pt x="1482365" y="1062004"/>
                </a:lnTo>
                <a:lnTo>
                  <a:pt x="1476010" y="1069628"/>
                </a:lnTo>
                <a:lnTo>
                  <a:pt x="1469018" y="1076616"/>
                </a:lnTo>
                <a:lnTo>
                  <a:pt x="1461392" y="1083604"/>
                </a:lnTo>
                <a:lnTo>
                  <a:pt x="1454083" y="1090274"/>
                </a:lnTo>
                <a:lnTo>
                  <a:pt x="1445820" y="1096627"/>
                </a:lnTo>
                <a:lnTo>
                  <a:pt x="1437558" y="1102344"/>
                </a:lnTo>
                <a:lnTo>
                  <a:pt x="1428978" y="1107744"/>
                </a:lnTo>
                <a:lnTo>
                  <a:pt x="1420716" y="1112826"/>
                </a:lnTo>
                <a:lnTo>
                  <a:pt x="1411500" y="1117591"/>
                </a:lnTo>
                <a:lnTo>
                  <a:pt x="1402284" y="1122038"/>
                </a:lnTo>
                <a:lnTo>
                  <a:pt x="1392433" y="1125532"/>
                </a:lnTo>
                <a:lnTo>
                  <a:pt x="1382900" y="1129026"/>
                </a:lnTo>
                <a:lnTo>
                  <a:pt x="1373049" y="1131567"/>
                </a:lnTo>
                <a:lnTo>
                  <a:pt x="1362880" y="1134108"/>
                </a:lnTo>
                <a:lnTo>
                  <a:pt x="1352393" y="1136014"/>
                </a:lnTo>
                <a:lnTo>
                  <a:pt x="1341906" y="1136967"/>
                </a:lnTo>
                <a:lnTo>
                  <a:pt x="1331419" y="1137919"/>
                </a:lnTo>
                <a:lnTo>
                  <a:pt x="1320615" y="1138237"/>
                </a:lnTo>
                <a:lnTo>
                  <a:pt x="1310764" y="1138237"/>
                </a:lnTo>
                <a:lnTo>
                  <a:pt x="1300912" y="1137602"/>
                </a:lnTo>
                <a:lnTo>
                  <a:pt x="1291697" y="1136649"/>
                </a:lnTo>
                <a:lnTo>
                  <a:pt x="1282163" y="1135696"/>
                </a:lnTo>
                <a:lnTo>
                  <a:pt x="1272948" y="1134108"/>
                </a:lnTo>
                <a:lnTo>
                  <a:pt x="1264368" y="1132520"/>
                </a:lnTo>
                <a:lnTo>
                  <a:pt x="1255470" y="1129979"/>
                </a:lnTo>
                <a:lnTo>
                  <a:pt x="1246890" y="1127755"/>
                </a:lnTo>
                <a:lnTo>
                  <a:pt x="1238310" y="1124896"/>
                </a:lnTo>
                <a:lnTo>
                  <a:pt x="1230047" y="1122038"/>
                </a:lnTo>
                <a:lnTo>
                  <a:pt x="1221785" y="1118861"/>
                </a:lnTo>
                <a:lnTo>
                  <a:pt x="1214158" y="1115367"/>
                </a:lnTo>
                <a:lnTo>
                  <a:pt x="1205896" y="1111873"/>
                </a:lnTo>
                <a:lnTo>
                  <a:pt x="1198269" y="1107744"/>
                </a:lnTo>
                <a:lnTo>
                  <a:pt x="1182698" y="1098850"/>
                </a:lnTo>
                <a:lnTo>
                  <a:pt x="1167762" y="1089639"/>
                </a:lnTo>
                <a:lnTo>
                  <a:pt x="1152509" y="1079474"/>
                </a:lnTo>
                <a:lnTo>
                  <a:pt x="1137891" y="1068675"/>
                </a:lnTo>
                <a:lnTo>
                  <a:pt x="1123273" y="1057240"/>
                </a:lnTo>
                <a:lnTo>
                  <a:pt x="1108655" y="1045170"/>
                </a:lnTo>
                <a:lnTo>
                  <a:pt x="1093719" y="1032782"/>
                </a:lnTo>
                <a:lnTo>
                  <a:pt x="1063212" y="1006736"/>
                </a:lnTo>
                <a:lnTo>
                  <a:pt x="811212" y="768508"/>
                </a:lnTo>
                <a:lnTo>
                  <a:pt x="1063212" y="530599"/>
                </a:lnTo>
                <a:lnTo>
                  <a:pt x="1093719" y="504235"/>
                </a:lnTo>
                <a:lnTo>
                  <a:pt x="1108655" y="491847"/>
                </a:lnTo>
                <a:lnTo>
                  <a:pt x="1123273" y="479777"/>
                </a:lnTo>
                <a:lnTo>
                  <a:pt x="1137891" y="468660"/>
                </a:lnTo>
                <a:lnTo>
                  <a:pt x="1152509" y="457542"/>
                </a:lnTo>
                <a:lnTo>
                  <a:pt x="1167762" y="447696"/>
                </a:lnTo>
                <a:lnTo>
                  <a:pt x="1182698" y="437849"/>
                </a:lnTo>
                <a:lnTo>
                  <a:pt x="1190325" y="433402"/>
                </a:lnTo>
                <a:lnTo>
                  <a:pt x="1198269" y="429273"/>
                </a:lnTo>
                <a:lnTo>
                  <a:pt x="1205896" y="425461"/>
                </a:lnTo>
                <a:lnTo>
                  <a:pt x="1214158" y="421967"/>
                </a:lnTo>
                <a:lnTo>
                  <a:pt x="1221785" y="418473"/>
                </a:lnTo>
                <a:lnTo>
                  <a:pt x="1230047" y="414979"/>
                </a:lnTo>
                <a:lnTo>
                  <a:pt x="1238310" y="412120"/>
                </a:lnTo>
                <a:lnTo>
                  <a:pt x="1246890" y="409262"/>
                </a:lnTo>
                <a:lnTo>
                  <a:pt x="1255470" y="407038"/>
                </a:lnTo>
                <a:lnTo>
                  <a:pt x="1264368" y="404815"/>
                </a:lnTo>
                <a:lnTo>
                  <a:pt x="1272948" y="402909"/>
                </a:lnTo>
                <a:lnTo>
                  <a:pt x="1282163" y="401638"/>
                </a:lnTo>
                <a:lnTo>
                  <a:pt x="1291697" y="400050"/>
                </a:lnTo>
                <a:lnTo>
                  <a:pt x="1300912" y="399415"/>
                </a:lnTo>
                <a:lnTo>
                  <a:pt x="1310764" y="398780"/>
                </a:lnTo>
                <a:lnTo>
                  <a:pt x="1320615" y="398462"/>
                </a:lnTo>
                <a:close/>
                <a:moveTo>
                  <a:pt x="209589" y="398462"/>
                </a:moveTo>
                <a:lnTo>
                  <a:pt x="219419" y="398462"/>
                </a:lnTo>
                <a:lnTo>
                  <a:pt x="228931" y="399097"/>
                </a:lnTo>
                <a:lnTo>
                  <a:pt x="238443" y="400050"/>
                </a:lnTo>
                <a:lnTo>
                  <a:pt x="247639" y="401003"/>
                </a:lnTo>
                <a:lnTo>
                  <a:pt x="256517" y="402591"/>
                </a:lnTo>
                <a:lnTo>
                  <a:pt x="265712" y="404497"/>
                </a:lnTo>
                <a:lnTo>
                  <a:pt x="274590" y="406721"/>
                </a:lnTo>
                <a:lnTo>
                  <a:pt x="283152" y="408944"/>
                </a:lnTo>
                <a:lnTo>
                  <a:pt x="291396" y="411803"/>
                </a:lnTo>
                <a:lnTo>
                  <a:pt x="299957" y="414662"/>
                </a:lnTo>
                <a:lnTo>
                  <a:pt x="307884" y="417838"/>
                </a:lnTo>
                <a:lnTo>
                  <a:pt x="315811" y="421332"/>
                </a:lnTo>
                <a:lnTo>
                  <a:pt x="324055" y="424826"/>
                </a:lnTo>
                <a:lnTo>
                  <a:pt x="331665" y="429273"/>
                </a:lnTo>
                <a:lnTo>
                  <a:pt x="339592" y="433084"/>
                </a:lnTo>
                <a:lnTo>
                  <a:pt x="346884" y="437849"/>
                </a:lnTo>
                <a:lnTo>
                  <a:pt x="362104" y="447060"/>
                </a:lnTo>
                <a:lnTo>
                  <a:pt x="377007" y="457225"/>
                </a:lnTo>
                <a:lnTo>
                  <a:pt x="391910" y="468024"/>
                </a:lnTo>
                <a:lnTo>
                  <a:pt x="406178" y="479777"/>
                </a:lnTo>
                <a:lnTo>
                  <a:pt x="421081" y="491529"/>
                </a:lnTo>
                <a:lnTo>
                  <a:pt x="435984" y="504235"/>
                </a:lnTo>
                <a:lnTo>
                  <a:pt x="465789" y="530281"/>
                </a:lnTo>
                <a:lnTo>
                  <a:pt x="717550" y="768191"/>
                </a:lnTo>
                <a:lnTo>
                  <a:pt x="465789" y="1006736"/>
                </a:lnTo>
                <a:lnTo>
                  <a:pt x="435984" y="1032147"/>
                </a:lnTo>
                <a:lnTo>
                  <a:pt x="421081" y="1045170"/>
                </a:lnTo>
                <a:lnTo>
                  <a:pt x="406178" y="1056922"/>
                </a:lnTo>
                <a:lnTo>
                  <a:pt x="391910" y="1068357"/>
                </a:lnTo>
                <a:lnTo>
                  <a:pt x="377007" y="1079474"/>
                </a:lnTo>
                <a:lnTo>
                  <a:pt x="362104" y="1089639"/>
                </a:lnTo>
                <a:lnTo>
                  <a:pt x="346884" y="1098850"/>
                </a:lnTo>
                <a:lnTo>
                  <a:pt x="339592" y="1103615"/>
                </a:lnTo>
                <a:lnTo>
                  <a:pt x="331665" y="1107426"/>
                </a:lnTo>
                <a:lnTo>
                  <a:pt x="324055" y="1111873"/>
                </a:lnTo>
                <a:lnTo>
                  <a:pt x="315811" y="1115367"/>
                </a:lnTo>
                <a:lnTo>
                  <a:pt x="307884" y="1118861"/>
                </a:lnTo>
                <a:lnTo>
                  <a:pt x="299957" y="1121720"/>
                </a:lnTo>
                <a:lnTo>
                  <a:pt x="291396" y="1124896"/>
                </a:lnTo>
                <a:lnTo>
                  <a:pt x="283152" y="1127755"/>
                </a:lnTo>
                <a:lnTo>
                  <a:pt x="274590" y="1129979"/>
                </a:lnTo>
                <a:lnTo>
                  <a:pt x="265712" y="1132202"/>
                </a:lnTo>
                <a:lnTo>
                  <a:pt x="256517" y="1133790"/>
                </a:lnTo>
                <a:lnTo>
                  <a:pt x="247639" y="1135378"/>
                </a:lnTo>
                <a:lnTo>
                  <a:pt x="238443" y="1136649"/>
                </a:lnTo>
                <a:lnTo>
                  <a:pt x="228931" y="1137284"/>
                </a:lnTo>
                <a:lnTo>
                  <a:pt x="219419" y="1138237"/>
                </a:lnTo>
                <a:lnTo>
                  <a:pt x="209589" y="1138237"/>
                </a:lnTo>
                <a:lnTo>
                  <a:pt x="198809" y="1137919"/>
                </a:lnTo>
                <a:lnTo>
                  <a:pt x="188345" y="1136967"/>
                </a:lnTo>
                <a:lnTo>
                  <a:pt x="177881" y="1136014"/>
                </a:lnTo>
                <a:lnTo>
                  <a:pt x="167418" y="1133790"/>
                </a:lnTo>
                <a:lnTo>
                  <a:pt x="157271" y="1131567"/>
                </a:lnTo>
                <a:lnTo>
                  <a:pt x="147125" y="1128708"/>
                </a:lnTo>
                <a:lnTo>
                  <a:pt x="137295" y="1125214"/>
                </a:lnTo>
                <a:lnTo>
                  <a:pt x="128100" y="1121720"/>
                </a:lnTo>
                <a:lnTo>
                  <a:pt x="118588" y="1117591"/>
                </a:lnTo>
                <a:lnTo>
                  <a:pt x="109709" y="1112826"/>
                </a:lnTo>
                <a:lnTo>
                  <a:pt x="100831" y="1107744"/>
                </a:lnTo>
                <a:lnTo>
                  <a:pt x="92270" y="1102344"/>
                </a:lnTo>
                <a:lnTo>
                  <a:pt x="84026" y="1096627"/>
                </a:lnTo>
                <a:lnTo>
                  <a:pt x="76416" y="1090274"/>
                </a:lnTo>
                <a:lnTo>
                  <a:pt x="68489" y="1083604"/>
                </a:lnTo>
                <a:lnTo>
                  <a:pt x="61513" y="1076616"/>
                </a:lnTo>
                <a:lnTo>
                  <a:pt x="54538" y="1069310"/>
                </a:lnTo>
                <a:lnTo>
                  <a:pt x="47879" y="1062004"/>
                </a:lnTo>
                <a:lnTo>
                  <a:pt x="41854" y="1054063"/>
                </a:lnTo>
                <a:lnTo>
                  <a:pt x="35830" y="1045487"/>
                </a:lnTo>
                <a:lnTo>
                  <a:pt x="30440" y="1037229"/>
                </a:lnTo>
                <a:lnTo>
                  <a:pt x="25366" y="1028335"/>
                </a:lnTo>
                <a:lnTo>
                  <a:pt x="20610" y="1019441"/>
                </a:lnTo>
                <a:lnTo>
                  <a:pt x="16488" y="1010230"/>
                </a:lnTo>
                <a:lnTo>
                  <a:pt x="13000" y="1000383"/>
                </a:lnTo>
                <a:lnTo>
                  <a:pt x="9512" y="990536"/>
                </a:lnTo>
                <a:lnTo>
                  <a:pt x="6659" y="981007"/>
                </a:lnTo>
                <a:lnTo>
                  <a:pt x="4439" y="970843"/>
                </a:lnTo>
                <a:lnTo>
                  <a:pt x="2537" y="960361"/>
                </a:lnTo>
                <a:lnTo>
                  <a:pt x="1268" y="949879"/>
                </a:lnTo>
                <a:lnTo>
                  <a:pt x="634" y="939079"/>
                </a:lnTo>
                <a:lnTo>
                  <a:pt x="0" y="928279"/>
                </a:lnTo>
                <a:lnTo>
                  <a:pt x="634" y="915892"/>
                </a:lnTo>
                <a:lnTo>
                  <a:pt x="1585" y="903504"/>
                </a:lnTo>
                <a:lnTo>
                  <a:pt x="3171" y="891434"/>
                </a:lnTo>
                <a:lnTo>
                  <a:pt x="6025" y="879999"/>
                </a:lnTo>
                <a:lnTo>
                  <a:pt x="9195" y="868881"/>
                </a:lnTo>
                <a:lnTo>
                  <a:pt x="13000" y="857764"/>
                </a:lnTo>
                <a:lnTo>
                  <a:pt x="17756" y="847282"/>
                </a:lnTo>
                <a:lnTo>
                  <a:pt x="22830" y="837118"/>
                </a:lnTo>
                <a:lnTo>
                  <a:pt x="28220" y="826953"/>
                </a:lnTo>
                <a:lnTo>
                  <a:pt x="34245" y="817742"/>
                </a:lnTo>
                <a:lnTo>
                  <a:pt x="41220" y="808848"/>
                </a:lnTo>
                <a:lnTo>
                  <a:pt x="48830" y="799954"/>
                </a:lnTo>
                <a:lnTo>
                  <a:pt x="56440" y="791378"/>
                </a:lnTo>
                <a:lnTo>
                  <a:pt x="64684" y="783437"/>
                </a:lnTo>
                <a:lnTo>
                  <a:pt x="73562" y="775814"/>
                </a:lnTo>
                <a:lnTo>
                  <a:pt x="82441" y="768191"/>
                </a:lnTo>
                <a:lnTo>
                  <a:pt x="73562" y="760885"/>
                </a:lnTo>
                <a:lnTo>
                  <a:pt x="64684" y="753262"/>
                </a:lnTo>
                <a:lnTo>
                  <a:pt x="56440" y="745003"/>
                </a:lnTo>
                <a:lnTo>
                  <a:pt x="48830" y="736745"/>
                </a:lnTo>
                <a:lnTo>
                  <a:pt x="41220" y="727851"/>
                </a:lnTo>
                <a:lnTo>
                  <a:pt x="34245" y="718957"/>
                </a:lnTo>
                <a:lnTo>
                  <a:pt x="28220" y="709110"/>
                </a:lnTo>
                <a:lnTo>
                  <a:pt x="22830" y="699264"/>
                </a:lnTo>
                <a:lnTo>
                  <a:pt x="17756" y="689417"/>
                </a:lnTo>
                <a:lnTo>
                  <a:pt x="13000" y="678617"/>
                </a:lnTo>
                <a:lnTo>
                  <a:pt x="9195" y="667818"/>
                </a:lnTo>
                <a:lnTo>
                  <a:pt x="6025" y="656700"/>
                </a:lnTo>
                <a:lnTo>
                  <a:pt x="3171" y="644948"/>
                </a:lnTo>
                <a:lnTo>
                  <a:pt x="1585" y="633195"/>
                </a:lnTo>
                <a:lnTo>
                  <a:pt x="634" y="620807"/>
                </a:lnTo>
                <a:lnTo>
                  <a:pt x="0" y="608420"/>
                </a:lnTo>
                <a:lnTo>
                  <a:pt x="634" y="597302"/>
                </a:lnTo>
                <a:lnTo>
                  <a:pt x="1268" y="586820"/>
                </a:lnTo>
                <a:lnTo>
                  <a:pt x="2537" y="576338"/>
                </a:lnTo>
                <a:lnTo>
                  <a:pt x="4439" y="565856"/>
                </a:lnTo>
                <a:lnTo>
                  <a:pt x="6659" y="555692"/>
                </a:lnTo>
                <a:lnTo>
                  <a:pt x="9512" y="545528"/>
                </a:lnTo>
                <a:lnTo>
                  <a:pt x="13000" y="535999"/>
                </a:lnTo>
                <a:lnTo>
                  <a:pt x="16488" y="526470"/>
                </a:lnTo>
                <a:lnTo>
                  <a:pt x="20610" y="517258"/>
                </a:lnTo>
                <a:lnTo>
                  <a:pt x="25366" y="508364"/>
                </a:lnTo>
                <a:lnTo>
                  <a:pt x="30440" y="499153"/>
                </a:lnTo>
                <a:lnTo>
                  <a:pt x="35830" y="490577"/>
                </a:lnTo>
                <a:lnTo>
                  <a:pt x="41854" y="482636"/>
                </a:lnTo>
                <a:lnTo>
                  <a:pt x="47879" y="474695"/>
                </a:lnTo>
                <a:lnTo>
                  <a:pt x="54538" y="467071"/>
                </a:lnTo>
                <a:lnTo>
                  <a:pt x="61513" y="460083"/>
                </a:lnTo>
                <a:lnTo>
                  <a:pt x="68489" y="452778"/>
                </a:lnTo>
                <a:lnTo>
                  <a:pt x="76416" y="446425"/>
                </a:lnTo>
                <a:lnTo>
                  <a:pt x="84026" y="440072"/>
                </a:lnTo>
                <a:lnTo>
                  <a:pt x="92270" y="434355"/>
                </a:lnTo>
                <a:lnTo>
                  <a:pt x="100831" y="428637"/>
                </a:lnTo>
                <a:lnTo>
                  <a:pt x="109709" y="423873"/>
                </a:lnTo>
                <a:lnTo>
                  <a:pt x="118588" y="419108"/>
                </a:lnTo>
                <a:lnTo>
                  <a:pt x="128100" y="414662"/>
                </a:lnTo>
                <a:lnTo>
                  <a:pt x="137295" y="411167"/>
                </a:lnTo>
                <a:lnTo>
                  <a:pt x="147125" y="407673"/>
                </a:lnTo>
                <a:lnTo>
                  <a:pt x="157271" y="405132"/>
                </a:lnTo>
                <a:lnTo>
                  <a:pt x="167418" y="402591"/>
                </a:lnTo>
                <a:lnTo>
                  <a:pt x="177881" y="400685"/>
                </a:lnTo>
                <a:lnTo>
                  <a:pt x="188345" y="399733"/>
                </a:lnTo>
                <a:lnTo>
                  <a:pt x="198809" y="398780"/>
                </a:lnTo>
                <a:lnTo>
                  <a:pt x="209589" y="398462"/>
                </a:lnTo>
                <a:close/>
                <a:moveTo>
                  <a:pt x="607969" y="0"/>
                </a:moveTo>
                <a:lnTo>
                  <a:pt x="620964" y="318"/>
                </a:lnTo>
                <a:lnTo>
                  <a:pt x="633009" y="1588"/>
                </a:lnTo>
                <a:lnTo>
                  <a:pt x="645053" y="3494"/>
                </a:lnTo>
                <a:lnTo>
                  <a:pt x="656146" y="5718"/>
                </a:lnTo>
                <a:lnTo>
                  <a:pt x="667557" y="9212"/>
                </a:lnTo>
                <a:lnTo>
                  <a:pt x="678333" y="13023"/>
                </a:lnTo>
                <a:lnTo>
                  <a:pt x="688793" y="17470"/>
                </a:lnTo>
                <a:lnTo>
                  <a:pt x="698935" y="22553"/>
                </a:lnTo>
                <a:lnTo>
                  <a:pt x="709078" y="28270"/>
                </a:lnTo>
                <a:lnTo>
                  <a:pt x="718269" y="34623"/>
                </a:lnTo>
                <a:lnTo>
                  <a:pt x="727144" y="41611"/>
                </a:lnTo>
                <a:lnTo>
                  <a:pt x="736336" y="48599"/>
                </a:lnTo>
                <a:lnTo>
                  <a:pt x="744894" y="56858"/>
                </a:lnTo>
                <a:lnTo>
                  <a:pt x="752501" y="64799"/>
                </a:lnTo>
                <a:lnTo>
                  <a:pt x="760424" y="73375"/>
                </a:lnTo>
                <a:lnTo>
                  <a:pt x="767714" y="82904"/>
                </a:lnTo>
                <a:lnTo>
                  <a:pt x="775004" y="73375"/>
                </a:lnTo>
                <a:lnTo>
                  <a:pt x="782928" y="64799"/>
                </a:lnTo>
                <a:lnTo>
                  <a:pt x="790852" y="56858"/>
                </a:lnTo>
                <a:lnTo>
                  <a:pt x="799093" y="48599"/>
                </a:lnTo>
                <a:lnTo>
                  <a:pt x="807968" y="41611"/>
                </a:lnTo>
                <a:lnTo>
                  <a:pt x="817160" y="34623"/>
                </a:lnTo>
                <a:lnTo>
                  <a:pt x="826668" y="28270"/>
                </a:lnTo>
                <a:lnTo>
                  <a:pt x="836494" y="22553"/>
                </a:lnTo>
                <a:lnTo>
                  <a:pt x="846636" y="17470"/>
                </a:lnTo>
                <a:lnTo>
                  <a:pt x="857096" y="13023"/>
                </a:lnTo>
                <a:lnTo>
                  <a:pt x="867872" y="9212"/>
                </a:lnTo>
                <a:lnTo>
                  <a:pt x="879283" y="5718"/>
                </a:lnTo>
                <a:lnTo>
                  <a:pt x="890693" y="3494"/>
                </a:lnTo>
                <a:lnTo>
                  <a:pt x="902420" y="1588"/>
                </a:lnTo>
                <a:lnTo>
                  <a:pt x="914782" y="318"/>
                </a:lnTo>
                <a:lnTo>
                  <a:pt x="927460" y="0"/>
                </a:lnTo>
                <a:lnTo>
                  <a:pt x="938236" y="318"/>
                </a:lnTo>
                <a:lnTo>
                  <a:pt x="948696" y="953"/>
                </a:lnTo>
                <a:lnTo>
                  <a:pt x="959155" y="2224"/>
                </a:lnTo>
                <a:lnTo>
                  <a:pt x="969615" y="4129"/>
                </a:lnTo>
                <a:lnTo>
                  <a:pt x="979757" y="6353"/>
                </a:lnTo>
                <a:lnTo>
                  <a:pt x="989583" y="9212"/>
                </a:lnTo>
                <a:lnTo>
                  <a:pt x="999726" y="12706"/>
                </a:lnTo>
                <a:lnTo>
                  <a:pt x="1008917" y="16517"/>
                </a:lnTo>
                <a:lnTo>
                  <a:pt x="1018426" y="20647"/>
                </a:lnTo>
                <a:lnTo>
                  <a:pt x="1027301" y="25094"/>
                </a:lnTo>
                <a:lnTo>
                  <a:pt x="1036175" y="30176"/>
                </a:lnTo>
                <a:lnTo>
                  <a:pt x="1044733" y="35576"/>
                </a:lnTo>
                <a:lnTo>
                  <a:pt x="1052974" y="41611"/>
                </a:lnTo>
                <a:lnTo>
                  <a:pt x="1060581" y="47646"/>
                </a:lnTo>
                <a:lnTo>
                  <a:pt x="1068505" y="54317"/>
                </a:lnTo>
                <a:lnTo>
                  <a:pt x="1075478" y="61305"/>
                </a:lnTo>
                <a:lnTo>
                  <a:pt x="1082451" y="68928"/>
                </a:lnTo>
                <a:lnTo>
                  <a:pt x="1089107" y="76234"/>
                </a:lnTo>
                <a:lnTo>
                  <a:pt x="1095129" y="84492"/>
                </a:lnTo>
                <a:lnTo>
                  <a:pt x="1101151" y="92433"/>
                </a:lnTo>
                <a:lnTo>
                  <a:pt x="1106539" y="101010"/>
                </a:lnTo>
                <a:lnTo>
                  <a:pt x="1111611" y="109586"/>
                </a:lnTo>
                <a:lnTo>
                  <a:pt x="1116048" y="119115"/>
                </a:lnTo>
                <a:lnTo>
                  <a:pt x="1120485" y="128327"/>
                </a:lnTo>
                <a:lnTo>
                  <a:pt x="1123972" y="137856"/>
                </a:lnTo>
                <a:lnTo>
                  <a:pt x="1127458" y="147385"/>
                </a:lnTo>
                <a:lnTo>
                  <a:pt x="1130311" y="157550"/>
                </a:lnTo>
                <a:lnTo>
                  <a:pt x="1132530" y="167714"/>
                </a:lnTo>
                <a:lnTo>
                  <a:pt x="1134431" y="177879"/>
                </a:lnTo>
                <a:lnTo>
                  <a:pt x="1135699" y="188361"/>
                </a:lnTo>
                <a:lnTo>
                  <a:pt x="1136333" y="199161"/>
                </a:lnTo>
                <a:lnTo>
                  <a:pt x="1136650" y="209643"/>
                </a:lnTo>
                <a:lnTo>
                  <a:pt x="1136650" y="219807"/>
                </a:lnTo>
                <a:lnTo>
                  <a:pt x="1136016" y="229654"/>
                </a:lnTo>
                <a:lnTo>
                  <a:pt x="1135065" y="238866"/>
                </a:lnTo>
                <a:lnTo>
                  <a:pt x="1134114" y="248395"/>
                </a:lnTo>
                <a:lnTo>
                  <a:pt x="1132530" y="257289"/>
                </a:lnTo>
                <a:lnTo>
                  <a:pt x="1130945" y="266183"/>
                </a:lnTo>
                <a:lnTo>
                  <a:pt x="1128726" y="274759"/>
                </a:lnTo>
                <a:lnTo>
                  <a:pt x="1126191" y="283335"/>
                </a:lnTo>
                <a:lnTo>
                  <a:pt x="1123655" y="291912"/>
                </a:lnTo>
                <a:lnTo>
                  <a:pt x="1120485" y="300170"/>
                </a:lnTo>
                <a:lnTo>
                  <a:pt x="1117316" y="308111"/>
                </a:lnTo>
                <a:lnTo>
                  <a:pt x="1113829" y="316370"/>
                </a:lnTo>
                <a:lnTo>
                  <a:pt x="1110343" y="324311"/>
                </a:lnTo>
                <a:lnTo>
                  <a:pt x="1106222" y="331934"/>
                </a:lnTo>
                <a:lnTo>
                  <a:pt x="1102102" y="339875"/>
                </a:lnTo>
                <a:lnTo>
                  <a:pt x="1097665" y="347499"/>
                </a:lnTo>
                <a:lnTo>
                  <a:pt x="1088156" y="362745"/>
                </a:lnTo>
                <a:lnTo>
                  <a:pt x="1078013" y="377675"/>
                </a:lnTo>
                <a:lnTo>
                  <a:pt x="1067237" y="392286"/>
                </a:lnTo>
                <a:lnTo>
                  <a:pt x="1055827" y="407215"/>
                </a:lnTo>
                <a:lnTo>
                  <a:pt x="1043782" y="421827"/>
                </a:lnTo>
                <a:lnTo>
                  <a:pt x="1031421" y="436756"/>
                </a:lnTo>
                <a:lnTo>
                  <a:pt x="1005431" y="466614"/>
                </a:lnTo>
                <a:lnTo>
                  <a:pt x="767714" y="719138"/>
                </a:lnTo>
                <a:lnTo>
                  <a:pt x="530315" y="466614"/>
                </a:lnTo>
                <a:lnTo>
                  <a:pt x="504325" y="436756"/>
                </a:lnTo>
                <a:lnTo>
                  <a:pt x="491964" y="421827"/>
                </a:lnTo>
                <a:lnTo>
                  <a:pt x="479919" y="407215"/>
                </a:lnTo>
                <a:lnTo>
                  <a:pt x="468192" y="392286"/>
                </a:lnTo>
                <a:lnTo>
                  <a:pt x="457733" y="377675"/>
                </a:lnTo>
                <a:lnTo>
                  <a:pt x="447273" y="362745"/>
                </a:lnTo>
                <a:lnTo>
                  <a:pt x="437764" y="347499"/>
                </a:lnTo>
                <a:lnTo>
                  <a:pt x="433644" y="339875"/>
                </a:lnTo>
                <a:lnTo>
                  <a:pt x="429207" y="331934"/>
                </a:lnTo>
                <a:lnTo>
                  <a:pt x="425403" y="324311"/>
                </a:lnTo>
                <a:lnTo>
                  <a:pt x="421600" y="316370"/>
                </a:lnTo>
                <a:lnTo>
                  <a:pt x="418113" y="308111"/>
                </a:lnTo>
                <a:lnTo>
                  <a:pt x="414944" y="300170"/>
                </a:lnTo>
                <a:lnTo>
                  <a:pt x="412091" y="291912"/>
                </a:lnTo>
                <a:lnTo>
                  <a:pt x="409555" y="283335"/>
                </a:lnTo>
                <a:lnTo>
                  <a:pt x="406703" y="274759"/>
                </a:lnTo>
                <a:lnTo>
                  <a:pt x="404801" y="266183"/>
                </a:lnTo>
                <a:lnTo>
                  <a:pt x="402899" y="257289"/>
                </a:lnTo>
                <a:lnTo>
                  <a:pt x="401632" y="248395"/>
                </a:lnTo>
                <a:lnTo>
                  <a:pt x="400047" y="238866"/>
                </a:lnTo>
                <a:lnTo>
                  <a:pt x="399413" y="229654"/>
                </a:lnTo>
                <a:lnTo>
                  <a:pt x="399096" y="219807"/>
                </a:lnTo>
                <a:lnTo>
                  <a:pt x="398462" y="209643"/>
                </a:lnTo>
                <a:lnTo>
                  <a:pt x="399096" y="199161"/>
                </a:lnTo>
                <a:lnTo>
                  <a:pt x="399730" y="188361"/>
                </a:lnTo>
                <a:lnTo>
                  <a:pt x="401315" y="177879"/>
                </a:lnTo>
                <a:lnTo>
                  <a:pt x="402899" y="167714"/>
                </a:lnTo>
                <a:lnTo>
                  <a:pt x="405118" y="157550"/>
                </a:lnTo>
                <a:lnTo>
                  <a:pt x="408288" y="147385"/>
                </a:lnTo>
                <a:lnTo>
                  <a:pt x="411457" y="137856"/>
                </a:lnTo>
                <a:lnTo>
                  <a:pt x="415261" y="128327"/>
                </a:lnTo>
                <a:lnTo>
                  <a:pt x="419698" y="119115"/>
                </a:lnTo>
                <a:lnTo>
                  <a:pt x="423818" y="109586"/>
                </a:lnTo>
                <a:lnTo>
                  <a:pt x="428890" y="101010"/>
                </a:lnTo>
                <a:lnTo>
                  <a:pt x="434278" y="92433"/>
                </a:lnTo>
                <a:lnTo>
                  <a:pt x="440300" y="84492"/>
                </a:lnTo>
                <a:lnTo>
                  <a:pt x="446322" y="76234"/>
                </a:lnTo>
                <a:lnTo>
                  <a:pt x="452978" y="68928"/>
                </a:lnTo>
                <a:lnTo>
                  <a:pt x="459951" y="61305"/>
                </a:lnTo>
                <a:lnTo>
                  <a:pt x="467241" y="54317"/>
                </a:lnTo>
                <a:lnTo>
                  <a:pt x="475165" y="47646"/>
                </a:lnTo>
                <a:lnTo>
                  <a:pt x="482772" y="41611"/>
                </a:lnTo>
                <a:lnTo>
                  <a:pt x="491013" y="35576"/>
                </a:lnTo>
                <a:lnTo>
                  <a:pt x="499571" y="30176"/>
                </a:lnTo>
                <a:lnTo>
                  <a:pt x="508128" y="25094"/>
                </a:lnTo>
                <a:lnTo>
                  <a:pt x="517320" y="20647"/>
                </a:lnTo>
                <a:lnTo>
                  <a:pt x="526829" y="16517"/>
                </a:lnTo>
                <a:lnTo>
                  <a:pt x="536020" y="12706"/>
                </a:lnTo>
                <a:lnTo>
                  <a:pt x="545846" y="9212"/>
                </a:lnTo>
                <a:lnTo>
                  <a:pt x="555989" y="6353"/>
                </a:lnTo>
                <a:lnTo>
                  <a:pt x="566131" y="4129"/>
                </a:lnTo>
                <a:lnTo>
                  <a:pt x="576274" y="2224"/>
                </a:lnTo>
                <a:lnTo>
                  <a:pt x="586733" y="953"/>
                </a:lnTo>
                <a:lnTo>
                  <a:pt x="597510" y="318"/>
                </a:lnTo>
                <a:lnTo>
                  <a:pt x="607969" y="0"/>
                </a:lnTo>
                <a:close/>
              </a:path>
            </a:pathLst>
          </a:custGeom>
          <a:solidFill>
            <a:schemeClr val="accent1"/>
          </a:solidFill>
          <a:ln w="3175">
            <a:noFill/>
          </a:ln>
          <a:extLst>
            <a:ext uri="{91240B29-F687-4F45-9708-019B960494DF}">
              <a14:hiddenLine xmlns:a14="http://schemas.microsoft.com/office/drawing/2010/main" w="9525">
                <a:solidFill>
                  <a:srgbClr val="000000"/>
                </a:solidFill>
                <a:rou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fontAlgn="auto" hangingPunct="1">
              <a:spcBef>
                <a:spcPts val="0"/>
              </a:spcBef>
              <a:spcAft>
                <a:spcPts val="0"/>
              </a:spcAft>
            </a:pPr>
            <a:endParaRPr lang="zh-CN" altLang="en-US">
              <a:solidFill>
                <a:srgbClr val="FFFFFF"/>
              </a:solidFill>
              <a:latin typeface="+mn-lt"/>
              <a:ea typeface="+mn-ea"/>
            </a:endParaRPr>
          </a:p>
        </p:txBody>
      </p:sp>
      <p:sp>
        <p:nvSpPr>
          <p:cNvPr id="13" name="矩形 12"/>
          <p:cNvSpPr/>
          <p:nvPr/>
        </p:nvSpPr>
        <p:spPr>
          <a:xfrm>
            <a:off x="1511344" y="3345284"/>
            <a:ext cx="2517111"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4" name="矩形 13"/>
          <p:cNvSpPr/>
          <p:nvPr/>
        </p:nvSpPr>
        <p:spPr>
          <a:xfrm>
            <a:off x="8163546" y="3345284"/>
            <a:ext cx="2517111"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5" name="矩形 14"/>
          <p:cNvSpPr/>
          <p:nvPr/>
        </p:nvSpPr>
        <p:spPr>
          <a:xfrm>
            <a:off x="4837443" y="1463852"/>
            <a:ext cx="2517111"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6" name="矩形 15"/>
          <p:cNvSpPr/>
          <p:nvPr/>
        </p:nvSpPr>
        <p:spPr>
          <a:xfrm>
            <a:off x="4837444" y="5184167"/>
            <a:ext cx="2517111"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请输入第四章</a:t>
            </a:r>
            <a:br>
              <a:rPr lang="en-US" altLang="zh-CN" dirty="0"/>
            </a:br>
            <a:r>
              <a:rPr lang="zh-CN" altLang="en-US" dirty="0"/>
              <a:t>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
        <p:nvSpPr>
          <p:cNvPr id="5" name="文本框 4"/>
          <p:cNvSpPr txBox="1"/>
          <p:nvPr/>
        </p:nvSpPr>
        <p:spPr>
          <a:xfrm>
            <a:off x="0" y="179171"/>
            <a:ext cx="1885950" cy="1200329"/>
          </a:xfrm>
          <a:prstGeom prst="rect">
            <a:avLst/>
          </a:prstGeom>
          <a:noFill/>
        </p:spPr>
        <p:txBody>
          <a:bodyPr wrap="square" rtlCol="0">
            <a:spAutoFit/>
          </a:bodyPr>
          <a:lstStyle/>
          <a:p>
            <a:pPr algn="ctr"/>
            <a:r>
              <a:rPr lang="en-US" altLang="zh-CN" sz="7200" b="1" dirty="0">
                <a:solidFill>
                  <a:schemeClr val="accent1"/>
                </a:solidFill>
                <a:latin typeface="微软雅黑" panose="020B0503020204020204" pitchFamily="34" charset="-122"/>
                <a:ea typeface="微软雅黑" panose="020B0503020204020204" pitchFamily="34" charset="-122"/>
              </a:rPr>
              <a:t>04</a:t>
            </a:r>
            <a:endParaRPr lang="zh-CN" altLang="en-US" sz="7200" b="1"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KSO_Shape"/>
          <p:cNvSpPr/>
          <p:nvPr/>
        </p:nvSpPr>
        <p:spPr bwMode="auto">
          <a:xfrm>
            <a:off x="3964308" y="1901891"/>
            <a:ext cx="4263384" cy="4357803"/>
          </a:xfrm>
          <a:custGeom>
            <a:avLst/>
            <a:gdLst>
              <a:gd name="T0" fmla="*/ 1693248 w 2376488"/>
              <a:gd name="T1" fmla="*/ 1122987 h 2427288"/>
              <a:gd name="T2" fmla="*/ 1907772 w 2376488"/>
              <a:gd name="T3" fmla="*/ 1606108 h 2427288"/>
              <a:gd name="T4" fmla="*/ 1988695 w 2376488"/>
              <a:gd name="T5" fmla="*/ 1598807 h 2427288"/>
              <a:gd name="T6" fmla="*/ 2142606 w 2376488"/>
              <a:gd name="T7" fmla="*/ 1628328 h 2427288"/>
              <a:gd name="T8" fmla="*/ 2206392 w 2376488"/>
              <a:gd name="T9" fmla="*/ 1617536 h 2427288"/>
              <a:gd name="T10" fmla="*/ 2371093 w 2376488"/>
              <a:gd name="T11" fmla="*/ 1799738 h 2427288"/>
              <a:gd name="T12" fmla="*/ 2334916 w 2376488"/>
              <a:gd name="T13" fmla="*/ 1898457 h 2427288"/>
              <a:gd name="T14" fmla="*/ 2189573 w 2376488"/>
              <a:gd name="T15" fmla="*/ 1820688 h 2427288"/>
              <a:gd name="T16" fmla="*/ 2082311 w 2376488"/>
              <a:gd name="T17" fmla="*/ 1923534 h 2427288"/>
              <a:gd name="T18" fmla="*/ 2018208 w 2376488"/>
              <a:gd name="T19" fmla="*/ 1900362 h 2427288"/>
              <a:gd name="T20" fmla="*/ 1844938 w 2376488"/>
              <a:gd name="T21" fmla="*/ 2417765 h 2427288"/>
              <a:gd name="T22" fmla="*/ 1751322 w 2376488"/>
              <a:gd name="T23" fmla="*/ 2403164 h 2427288"/>
              <a:gd name="T24" fmla="*/ 1468887 w 2376488"/>
              <a:gd name="T25" fmla="*/ 1960038 h 2427288"/>
              <a:gd name="T26" fmla="*/ 1394311 w 2376488"/>
              <a:gd name="T27" fmla="*/ 1986384 h 2427288"/>
              <a:gd name="T28" fmla="*/ 1148053 w 2376488"/>
              <a:gd name="T29" fmla="*/ 2204455 h 2427288"/>
              <a:gd name="T30" fmla="*/ 1069352 w 2376488"/>
              <a:gd name="T31" fmla="*/ 2238103 h 2427288"/>
              <a:gd name="T32" fmla="*/ 1006835 w 2376488"/>
              <a:gd name="T33" fmla="*/ 2179696 h 2427288"/>
              <a:gd name="T34" fmla="*/ 840865 w 2376488"/>
              <a:gd name="T35" fmla="*/ 1978131 h 2427288"/>
              <a:gd name="T36" fmla="*/ 772953 w 2376488"/>
              <a:gd name="T37" fmla="*/ 1976226 h 2427288"/>
              <a:gd name="T38" fmla="*/ 532090 w 2376488"/>
              <a:gd name="T39" fmla="*/ 1989558 h 2427288"/>
              <a:gd name="T40" fmla="*/ 451167 w 2376488"/>
              <a:gd name="T41" fmla="*/ 1922264 h 2427288"/>
              <a:gd name="T42" fmla="*/ 617455 w 2376488"/>
              <a:gd name="T43" fmla="*/ 1687687 h 2427288"/>
              <a:gd name="T44" fmla="*/ 874186 w 2376488"/>
              <a:gd name="T45" fmla="*/ 1530561 h 2427288"/>
              <a:gd name="T46" fmla="*/ 955743 w 2376488"/>
              <a:gd name="T47" fmla="*/ 1499136 h 2427288"/>
              <a:gd name="T48" fmla="*/ 1104894 w 2376488"/>
              <a:gd name="T49" fmla="*/ 1923851 h 2427288"/>
              <a:gd name="T50" fmla="*/ 1263566 w 2376488"/>
              <a:gd name="T51" fmla="*/ 1648961 h 2427288"/>
              <a:gd name="T52" fmla="*/ 1334968 w 2376488"/>
              <a:gd name="T53" fmla="*/ 1668641 h 2427288"/>
              <a:gd name="T54" fmla="*/ 1587256 w 2376488"/>
              <a:gd name="T55" fmla="*/ 1084261 h 2427288"/>
              <a:gd name="T56" fmla="*/ 291605 w 2376488"/>
              <a:gd name="T57" fmla="*/ 185501 h 2427288"/>
              <a:gd name="T58" fmla="*/ 185624 w 2376488"/>
              <a:gd name="T59" fmla="*/ 300486 h 2427288"/>
              <a:gd name="T60" fmla="*/ 157067 w 2376488"/>
              <a:gd name="T61" fmla="*/ 456129 h 2427288"/>
              <a:gd name="T62" fmla="*/ 195461 w 2376488"/>
              <a:gd name="T63" fmla="*/ 617489 h 2427288"/>
              <a:gd name="T64" fmla="*/ 371883 w 2376488"/>
              <a:gd name="T65" fmla="*/ 878270 h 2427288"/>
              <a:gd name="T66" fmla="*/ 772008 w 2376488"/>
              <a:gd name="T67" fmla="*/ 1244507 h 2427288"/>
              <a:gd name="T68" fmla="*/ 1166960 w 2376488"/>
              <a:gd name="T69" fmla="*/ 906626 h 2427288"/>
              <a:gd name="T70" fmla="*/ 1350408 w 2376488"/>
              <a:gd name="T71" fmla="*/ 661765 h 2427288"/>
              <a:gd name="T72" fmla="*/ 1409758 w 2376488"/>
              <a:gd name="T73" fmla="*/ 424844 h 2427288"/>
              <a:gd name="T74" fmla="*/ 1370449 w 2376488"/>
              <a:gd name="T75" fmla="*/ 280475 h 2427288"/>
              <a:gd name="T76" fmla="*/ 1227343 w 2376488"/>
              <a:gd name="T77" fmla="*/ 168348 h 2427288"/>
              <a:gd name="T78" fmla="*/ 1011257 w 2376488"/>
              <a:gd name="T79" fmla="*/ 188677 h 2427288"/>
              <a:gd name="T80" fmla="*/ 842450 w 2376488"/>
              <a:gd name="T81" fmla="*/ 359884 h 2427288"/>
              <a:gd name="T82" fmla="*/ 778354 w 2376488"/>
              <a:gd name="T83" fmla="*/ 386884 h 2427288"/>
              <a:gd name="T84" fmla="*/ 718066 w 2376488"/>
              <a:gd name="T85" fmla="*/ 352261 h 2427288"/>
              <a:gd name="T86" fmla="*/ 528316 w 2376488"/>
              <a:gd name="T87" fmla="*/ 175654 h 2427288"/>
              <a:gd name="T88" fmla="*/ 535614 w 2376488"/>
              <a:gd name="T89" fmla="*/ 15564 h 2427288"/>
              <a:gd name="T90" fmla="*/ 679037 w 2376488"/>
              <a:gd name="T91" fmla="*/ 87351 h 2427288"/>
              <a:gd name="T92" fmla="*/ 820873 w 2376488"/>
              <a:gd name="T93" fmla="*/ 144526 h 2427288"/>
              <a:gd name="T94" fmla="*/ 963979 w 2376488"/>
              <a:gd name="T95" fmla="*/ 40975 h 2427288"/>
              <a:gd name="T96" fmla="*/ 1177843 w 2376488"/>
              <a:gd name="T97" fmla="*/ 1271 h 2427288"/>
              <a:gd name="T98" fmla="*/ 1387583 w 2376488"/>
              <a:gd name="T99" fmla="*/ 67975 h 2427288"/>
              <a:gd name="T100" fmla="*/ 1505939 w 2376488"/>
              <a:gd name="T101" fmla="*/ 201065 h 2427288"/>
              <a:gd name="T102" fmla="*/ 1566546 w 2376488"/>
              <a:gd name="T103" fmla="*/ 417539 h 2427288"/>
              <a:gd name="T104" fmla="*/ 1489422 w 2376488"/>
              <a:gd name="T105" fmla="*/ 732905 h 2427288"/>
              <a:gd name="T106" fmla="*/ 1287249 w 2376488"/>
              <a:gd name="T107" fmla="*/ 1007937 h 2427288"/>
              <a:gd name="T108" fmla="*/ 877824 w 2376488"/>
              <a:gd name="T109" fmla="*/ 1380787 h 2427288"/>
              <a:gd name="T110" fmla="*/ 812306 w 2376488"/>
              <a:gd name="T111" fmla="*/ 1452878 h 2427288"/>
              <a:gd name="T112" fmla="*/ 713941 w 2376488"/>
              <a:gd name="T113" fmla="*/ 1417620 h 2427288"/>
              <a:gd name="T114" fmla="*/ 393143 w 2376488"/>
              <a:gd name="T115" fmla="*/ 1120628 h 2427288"/>
              <a:gd name="T116" fmla="*/ 135173 w 2376488"/>
              <a:gd name="T117" fmla="*/ 831577 h 2427288"/>
              <a:gd name="T118" fmla="*/ 13009 w 2376488"/>
              <a:gd name="T119" fmla="*/ 558408 h 2427288"/>
              <a:gd name="T120" fmla="*/ 7615 w 2376488"/>
              <a:gd name="T121" fmla="*/ 350673 h 2427288"/>
              <a:gd name="T122" fmla="*/ 68221 w 2376488"/>
              <a:gd name="T123" fmla="*/ 188360 h 2427288"/>
              <a:gd name="T124" fmla="*/ 254163 w 2376488"/>
              <a:gd name="T125" fmla="*/ 31764 h 2427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76488" h="2427288">
                <a:moveTo>
                  <a:pt x="1619308" y="1076325"/>
                </a:moveTo>
                <a:lnTo>
                  <a:pt x="1625972" y="1076325"/>
                </a:lnTo>
                <a:lnTo>
                  <a:pt x="1632953" y="1076960"/>
                </a:lnTo>
                <a:lnTo>
                  <a:pt x="1639617" y="1078230"/>
                </a:lnTo>
                <a:lnTo>
                  <a:pt x="1645964" y="1080134"/>
                </a:lnTo>
                <a:lnTo>
                  <a:pt x="1652311" y="1082674"/>
                </a:lnTo>
                <a:lnTo>
                  <a:pt x="1658341" y="1085530"/>
                </a:lnTo>
                <a:lnTo>
                  <a:pt x="1663736" y="1088705"/>
                </a:lnTo>
                <a:lnTo>
                  <a:pt x="1668813" y="1092514"/>
                </a:lnTo>
                <a:lnTo>
                  <a:pt x="1674208" y="1096640"/>
                </a:lnTo>
                <a:lnTo>
                  <a:pt x="1678968" y="1101402"/>
                </a:lnTo>
                <a:lnTo>
                  <a:pt x="1682776" y="1106163"/>
                </a:lnTo>
                <a:lnTo>
                  <a:pt x="1686902" y="1111559"/>
                </a:lnTo>
                <a:lnTo>
                  <a:pt x="1690392" y="1117273"/>
                </a:lnTo>
                <a:lnTo>
                  <a:pt x="1693248" y="1122987"/>
                </a:lnTo>
                <a:lnTo>
                  <a:pt x="1695470" y="1129018"/>
                </a:lnTo>
                <a:lnTo>
                  <a:pt x="1697374" y="1135684"/>
                </a:lnTo>
                <a:lnTo>
                  <a:pt x="1698643" y="1142667"/>
                </a:lnTo>
                <a:lnTo>
                  <a:pt x="1820186" y="1919407"/>
                </a:lnTo>
                <a:lnTo>
                  <a:pt x="1877625" y="1652770"/>
                </a:lnTo>
                <a:lnTo>
                  <a:pt x="1878894" y="1646739"/>
                </a:lnTo>
                <a:lnTo>
                  <a:pt x="1880798" y="1641660"/>
                </a:lnTo>
                <a:lnTo>
                  <a:pt x="1882702" y="1636264"/>
                </a:lnTo>
                <a:lnTo>
                  <a:pt x="1885558" y="1630867"/>
                </a:lnTo>
                <a:lnTo>
                  <a:pt x="1888414" y="1626106"/>
                </a:lnTo>
                <a:lnTo>
                  <a:pt x="1891905" y="1621980"/>
                </a:lnTo>
                <a:lnTo>
                  <a:pt x="1895396" y="1617536"/>
                </a:lnTo>
                <a:lnTo>
                  <a:pt x="1898887" y="1613092"/>
                </a:lnTo>
                <a:lnTo>
                  <a:pt x="1903329" y="1609600"/>
                </a:lnTo>
                <a:lnTo>
                  <a:pt x="1907772" y="1606108"/>
                </a:lnTo>
                <a:lnTo>
                  <a:pt x="1912532" y="1602934"/>
                </a:lnTo>
                <a:lnTo>
                  <a:pt x="1917292" y="1600077"/>
                </a:lnTo>
                <a:lnTo>
                  <a:pt x="1922370" y="1597220"/>
                </a:lnTo>
                <a:lnTo>
                  <a:pt x="1927448" y="1595316"/>
                </a:lnTo>
                <a:lnTo>
                  <a:pt x="1933160" y="1593729"/>
                </a:lnTo>
                <a:lnTo>
                  <a:pt x="1938872" y="1592142"/>
                </a:lnTo>
                <a:lnTo>
                  <a:pt x="1944584" y="1591189"/>
                </a:lnTo>
                <a:lnTo>
                  <a:pt x="1950614" y="1590872"/>
                </a:lnTo>
                <a:lnTo>
                  <a:pt x="1956008" y="1590872"/>
                </a:lnTo>
                <a:lnTo>
                  <a:pt x="1961720" y="1591189"/>
                </a:lnTo>
                <a:lnTo>
                  <a:pt x="1967433" y="1592142"/>
                </a:lnTo>
                <a:lnTo>
                  <a:pt x="1972828" y="1593411"/>
                </a:lnTo>
                <a:lnTo>
                  <a:pt x="1978222" y="1594998"/>
                </a:lnTo>
                <a:lnTo>
                  <a:pt x="1983300" y="1596903"/>
                </a:lnTo>
                <a:lnTo>
                  <a:pt x="1988695" y="1598807"/>
                </a:lnTo>
                <a:lnTo>
                  <a:pt x="1993772" y="1601664"/>
                </a:lnTo>
                <a:lnTo>
                  <a:pt x="1998532" y="1604839"/>
                </a:lnTo>
                <a:lnTo>
                  <a:pt x="2002975" y="1608013"/>
                </a:lnTo>
                <a:lnTo>
                  <a:pt x="2007101" y="1611822"/>
                </a:lnTo>
                <a:lnTo>
                  <a:pt x="2011226" y="1615948"/>
                </a:lnTo>
                <a:lnTo>
                  <a:pt x="2015034" y="1620392"/>
                </a:lnTo>
                <a:lnTo>
                  <a:pt x="2018842" y="1625154"/>
                </a:lnTo>
                <a:lnTo>
                  <a:pt x="2076599" y="1709906"/>
                </a:lnTo>
                <a:lnTo>
                  <a:pt x="2122931" y="1646739"/>
                </a:lnTo>
                <a:lnTo>
                  <a:pt x="2125787" y="1643247"/>
                </a:lnTo>
                <a:lnTo>
                  <a:pt x="2128960" y="1639755"/>
                </a:lnTo>
                <a:lnTo>
                  <a:pt x="2132134" y="1636581"/>
                </a:lnTo>
                <a:lnTo>
                  <a:pt x="2135307" y="1633724"/>
                </a:lnTo>
                <a:lnTo>
                  <a:pt x="2138798" y="1630867"/>
                </a:lnTo>
                <a:lnTo>
                  <a:pt x="2142606" y="1628328"/>
                </a:lnTo>
                <a:lnTo>
                  <a:pt x="2146097" y="1625789"/>
                </a:lnTo>
                <a:lnTo>
                  <a:pt x="2149905" y="1623884"/>
                </a:lnTo>
                <a:lnTo>
                  <a:pt x="2154030" y="1621980"/>
                </a:lnTo>
                <a:lnTo>
                  <a:pt x="2157839" y="1620392"/>
                </a:lnTo>
                <a:lnTo>
                  <a:pt x="2162281" y="1618805"/>
                </a:lnTo>
                <a:lnTo>
                  <a:pt x="2166407" y="1617536"/>
                </a:lnTo>
                <a:lnTo>
                  <a:pt x="2170532" y="1616266"/>
                </a:lnTo>
                <a:lnTo>
                  <a:pt x="2174975" y="1615631"/>
                </a:lnTo>
                <a:lnTo>
                  <a:pt x="2179735" y="1614996"/>
                </a:lnTo>
                <a:lnTo>
                  <a:pt x="2184178" y="1614679"/>
                </a:lnTo>
                <a:lnTo>
                  <a:pt x="2188621" y="1614679"/>
                </a:lnTo>
                <a:lnTo>
                  <a:pt x="2192746" y="1614996"/>
                </a:lnTo>
                <a:lnTo>
                  <a:pt x="2197506" y="1615631"/>
                </a:lnTo>
                <a:lnTo>
                  <a:pt x="2201949" y="1616266"/>
                </a:lnTo>
                <a:lnTo>
                  <a:pt x="2206392" y="1617536"/>
                </a:lnTo>
                <a:lnTo>
                  <a:pt x="2210200" y="1618805"/>
                </a:lnTo>
                <a:lnTo>
                  <a:pt x="2214643" y="1620392"/>
                </a:lnTo>
                <a:lnTo>
                  <a:pt x="2218768" y="1621980"/>
                </a:lnTo>
                <a:lnTo>
                  <a:pt x="2222577" y="1623884"/>
                </a:lnTo>
                <a:lnTo>
                  <a:pt x="2226702" y="1625789"/>
                </a:lnTo>
                <a:lnTo>
                  <a:pt x="2230193" y="1628328"/>
                </a:lnTo>
                <a:lnTo>
                  <a:pt x="2233684" y="1630867"/>
                </a:lnTo>
                <a:lnTo>
                  <a:pt x="2237174" y="1633724"/>
                </a:lnTo>
                <a:lnTo>
                  <a:pt x="2240348" y="1636899"/>
                </a:lnTo>
                <a:lnTo>
                  <a:pt x="2243521" y="1640073"/>
                </a:lnTo>
                <a:lnTo>
                  <a:pt x="2246377" y="1643247"/>
                </a:lnTo>
                <a:lnTo>
                  <a:pt x="2358717" y="1779740"/>
                </a:lnTo>
                <a:lnTo>
                  <a:pt x="2363477" y="1786089"/>
                </a:lnTo>
                <a:lnTo>
                  <a:pt x="2367285" y="1792754"/>
                </a:lnTo>
                <a:lnTo>
                  <a:pt x="2371093" y="1799738"/>
                </a:lnTo>
                <a:lnTo>
                  <a:pt x="2373315" y="1807039"/>
                </a:lnTo>
                <a:lnTo>
                  <a:pt x="2375219" y="1814339"/>
                </a:lnTo>
                <a:lnTo>
                  <a:pt x="2376171" y="1821958"/>
                </a:lnTo>
                <a:lnTo>
                  <a:pt x="2376488" y="1829258"/>
                </a:lnTo>
                <a:lnTo>
                  <a:pt x="2376171" y="1836877"/>
                </a:lnTo>
                <a:lnTo>
                  <a:pt x="2374901" y="1844495"/>
                </a:lnTo>
                <a:lnTo>
                  <a:pt x="2373315" y="1851478"/>
                </a:lnTo>
                <a:lnTo>
                  <a:pt x="2371093" y="1858779"/>
                </a:lnTo>
                <a:lnTo>
                  <a:pt x="2367920" y="1865445"/>
                </a:lnTo>
                <a:lnTo>
                  <a:pt x="2363794" y="1872111"/>
                </a:lnTo>
                <a:lnTo>
                  <a:pt x="2359034" y="1878459"/>
                </a:lnTo>
                <a:lnTo>
                  <a:pt x="2353957" y="1884490"/>
                </a:lnTo>
                <a:lnTo>
                  <a:pt x="2347927" y="1889569"/>
                </a:lnTo>
                <a:lnTo>
                  <a:pt x="2341580" y="1894331"/>
                </a:lnTo>
                <a:lnTo>
                  <a:pt x="2334916" y="1898457"/>
                </a:lnTo>
                <a:lnTo>
                  <a:pt x="2327617" y="1901949"/>
                </a:lnTo>
                <a:lnTo>
                  <a:pt x="2320636" y="1904488"/>
                </a:lnTo>
                <a:lnTo>
                  <a:pt x="2313019" y="1906393"/>
                </a:lnTo>
                <a:lnTo>
                  <a:pt x="2306038" y="1907028"/>
                </a:lnTo>
                <a:lnTo>
                  <a:pt x="2298422" y="1907663"/>
                </a:lnTo>
                <a:lnTo>
                  <a:pt x="2290805" y="1907028"/>
                </a:lnTo>
                <a:lnTo>
                  <a:pt x="2283189" y="1906393"/>
                </a:lnTo>
                <a:lnTo>
                  <a:pt x="2276208" y="1904488"/>
                </a:lnTo>
                <a:lnTo>
                  <a:pt x="2268909" y="1901949"/>
                </a:lnTo>
                <a:lnTo>
                  <a:pt x="2261927" y="1898775"/>
                </a:lnTo>
                <a:lnTo>
                  <a:pt x="2255580" y="1894966"/>
                </a:lnTo>
                <a:lnTo>
                  <a:pt x="2249233" y="1890204"/>
                </a:lnTo>
                <a:lnTo>
                  <a:pt x="2243204" y="1884808"/>
                </a:lnTo>
                <a:lnTo>
                  <a:pt x="2237809" y="1879094"/>
                </a:lnTo>
                <a:lnTo>
                  <a:pt x="2189573" y="1820688"/>
                </a:lnTo>
                <a:lnTo>
                  <a:pt x="2136894" y="1891791"/>
                </a:lnTo>
                <a:lnTo>
                  <a:pt x="2134038" y="1895600"/>
                </a:lnTo>
                <a:lnTo>
                  <a:pt x="2130864" y="1899092"/>
                </a:lnTo>
                <a:lnTo>
                  <a:pt x="2127691" y="1902266"/>
                </a:lnTo>
                <a:lnTo>
                  <a:pt x="2124200" y="1905441"/>
                </a:lnTo>
                <a:lnTo>
                  <a:pt x="2120710" y="1908297"/>
                </a:lnTo>
                <a:lnTo>
                  <a:pt x="2116584" y="1911154"/>
                </a:lnTo>
                <a:lnTo>
                  <a:pt x="2112776" y="1913376"/>
                </a:lnTo>
                <a:lnTo>
                  <a:pt x="2108650" y="1915598"/>
                </a:lnTo>
                <a:lnTo>
                  <a:pt x="2104525" y="1917503"/>
                </a:lnTo>
                <a:lnTo>
                  <a:pt x="2100082" y="1919090"/>
                </a:lnTo>
                <a:lnTo>
                  <a:pt x="2095639" y="1920677"/>
                </a:lnTo>
                <a:lnTo>
                  <a:pt x="2091196" y="1921947"/>
                </a:lnTo>
                <a:lnTo>
                  <a:pt x="2086436" y="1922582"/>
                </a:lnTo>
                <a:lnTo>
                  <a:pt x="2082311" y="1923534"/>
                </a:lnTo>
                <a:lnTo>
                  <a:pt x="2077551" y="1923534"/>
                </a:lnTo>
                <a:lnTo>
                  <a:pt x="2072791" y="1923851"/>
                </a:lnTo>
                <a:lnTo>
                  <a:pt x="2068030" y="1923534"/>
                </a:lnTo>
                <a:lnTo>
                  <a:pt x="2063270" y="1922899"/>
                </a:lnTo>
                <a:lnTo>
                  <a:pt x="2058510" y="1922264"/>
                </a:lnTo>
                <a:lnTo>
                  <a:pt x="2054067" y="1920994"/>
                </a:lnTo>
                <a:lnTo>
                  <a:pt x="2049625" y="1919725"/>
                </a:lnTo>
                <a:lnTo>
                  <a:pt x="2045182" y="1918138"/>
                </a:lnTo>
                <a:lnTo>
                  <a:pt x="2041056" y="1916233"/>
                </a:lnTo>
                <a:lnTo>
                  <a:pt x="2036931" y="1914328"/>
                </a:lnTo>
                <a:lnTo>
                  <a:pt x="2033123" y="1911789"/>
                </a:lnTo>
                <a:lnTo>
                  <a:pt x="2028997" y="1909567"/>
                </a:lnTo>
                <a:lnTo>
                  <a:pt x="2025189" y="1906710"/>
                </a:lnTo>
                <a:lnTo>
                  <a:pt x="2022016" y="1903536"/>
                </a:lnTo>
                <a:lnTo>
                  <a:pt x="2018208" y="1900362"/>
                </a:lnTo>
                <a:lnTo>
                  <a:pt x="2015034" y="1896870"/>
                </a:lnTo>
                <a:lnTo>
                  <a:pt x="2011861" y="1893378"/>
                </a:lnTo>
                <a:lnTo>
                  <a:pt x="2009322" y="1889252"/>
                </a:lnTo>
                <a:lnTo>
                  <a:pt x="1992186" y="1863858"/>
                </a:lnTo>
                <a:lnTo>
                  <a:pt x="1884289" y="2365390"/>
                </a:lnTo>
                <a:lnTo>
                  <a:pt x="1882702" y="2372056"/>
                </a:lnTo>
                <a:lnTo>
                  <a:pt x="1880481" y="2378405"/>
                </a:lnTo>
                <a:lnTo>
                  <a:pt x="1877307" y="2384753"/>
                </a:lnTo>
                <a:lnTo>
                  <a:pt x="1874134" y="2390784"/>
                </a:lnTo>
                <a:lnTo>
                  <a:pt x="1870008" y="2396498"/>
                </a:lnTo>
                <a:lnTo>
                  <a:pt x="1865566" y="2401577"/>
                </a:lnTo>
                <a:lnTo>
                  <a:pt x="1861440" y="2406338"/>
                </a:lnTo>
                <a:lnTo>
                  <a:pt x="1856045" y="2410782"/>
                </a:lnTo>
                <a:lnTo>
                  <a:pt x="1850650" y="2414274"/>
                </a:lnTo>
                <a:lnTo>
                  <a:pt x="1844938" y="2417765"/>
                </a:lnTo>
                <a:lnTo>
                  <a:pt x="1839226" y="2420622"/>
                </a:lnTo>
                <a:lnTo>
                  <a:pt x="1832879" y="2422844"/>
                </a:lnTo>
                <a:lnTo>
                  <a:pt x="1825898" y="2425066"/>
                </a:lnTo>
                <a:lnTo>
                  <a:pt x="1819551" y="2426018"/>
                </a:lnTo>
                <a:lnTo>
                  <a:pt x="1812569" y="2426971"/>
                </a:lnTo>
                <a:lnTo>
                  <a:pt x="1805905" y="2427288"/>
                </a:lnTo>
                <a:lnTo>
                  <a:pt x="1798606" y="2426653"/>
                </a:lnTo>
                <a:lnTo>
                  <a:pt x="1791942" y="2425384"/>
                </a:lnTo>
                <a:lnTo>
                  <a:pt x="1785278" y="2423797"/>
                </a:lnTo>
                <a:lnTo>
                  <a:pt x="1778931" y="2421892"/>
                </a:lnTo>
                <a:lnTo>
                  <a:pt x="1772584" y="2419035"/>
                </a:lnTo>
                <a:lnTo>
                  <a:pt x="1766872" y="2415543"/>
                </a:lnTo>
                <a:lnTo>
                  <a:pt x="1761477" y="2411734"/>
                </a:lnTo>
                <a:lnTo>
                  <a:pt x="1756082" y="2407608"/>
                </a:lnTo>
                <a:lnTo>
                  <a:pt x="1751322" y="2403164"/>
                </a:lnTo>
                <a:lnTo>
                  <a:pt x="1746562" y="2398085"/>
                </a:lnTo>
                <a:lnTo>
                  <a:pt x="1742754" y="2392689"/>
                </a:lnTo>
                <a:lnTo>
                  <a:pt x="1739581" y="2386975"/>
                </a:lnTo>
                <a:lnTo>
                  <a:pt x="1736407" y="2380944"/>
                </a:lnTo>
                <a:lnTo>
                  <a:pt x="1733868" y="2374596"/>
                </a:lnTo>
                <a:lnTo>
                  <a:pt x="1731964" y="2367930"/>
                </a:lnTo>
                <a:lnTo>
                  <a:pt x="1730378" y="2360946"/>
                </a:lnTo>
                <a:lnTo>
                  <a:pt x="1599632" y="1521356"/>
                </a:lnTo>
                <a:lnTo>
                  <a:pt x="1484437" y="1930517"/>
                </a:lnTo>
                <a:lnTo>
                  <a:pt x="1482850" y="1936231"/>
                </a:lnTo>
                <a:lnTo>
                  <a:pt x="1480946" y="1941310"/>
                </a:lnTo>
                <a:lnTo>
                  <a:pt x="1478090" y="1946388"/>
                </a:lnTo>
                <a:lnTo>
                  <a:pt x="1475234" y="1951150"/>
                </a:lnTo>
                <a:lnTo>
                  <a:pt x="1472695" y="1955594"/>
                </a:lnTo>
                <a:lnTo>
                  <a:pt x="1468887" y="1960038"/>
                </a:lnTo>
                <a:lnTo>
                  <a:pt x="1465396" y="1963847"/>
                </a:lnTo>
                <a:lnTo>
                  <a:pt x="1461588" y="1967973"/>
                </a:lnTo>
                <a:lnTo>
                  <a:pt x="1457463" y="1971465"/>
                </a:lnTo>
                <a:lnTo>
                  <a:pt x="1452702" y="1974639"/>
                </a:lnTo>
                <a:lnTo>
                  <a:pt x="1448260" y="1977496"/>
                </a:lnTo>
                <a:lnTo>
                  <a:pt x="1443182" y="1979718"/>
                </a:lnTo>
                <a:lnTo>
                  <a:pt x="1438422" y="1982258"/>
                </a:lnTo>
                <a:lnTo>
                  <a:pt x="1433344" y="1984162"/>
                </a:lnTo>
                <a:lnTo>
                  <a:pt x="1427632" y="1985749"/>
                </a:lnTo>
                <a:lnTo>
                  <a:pt x="1422237" y="1986384"/>
                </a:lnTo>
                <a:lnTo>
                  <a:pt x="1416525" y="1987336"/>
                </a:lnTo>
                <a:lnTo>
                  <a:pt x="1411130" y="1987654"/>
                </a:lnTo>
                <a:lnTo>
                  <a:pt x="1405418" y="1987654"/>
                </a:lnTo>
                <a:lnTo>
                  <a:pt x="1400023" y="1987336"/>
                </a:lnTo>
                <a:lnTo>
                  <a:pt x="1394311" y="1986384"/>
                </a:lnTo>
                <a:lnTo>
                  <a:pt x="1389234" y="1985432"/>
                </a:lnTo>
                <a:lnTo>
                  <a:pt x="1384156" y="1983845"/>
                </a:lnTo>
                <a:lnTo>
                  <a:pt x="1379079" y="1981623"/>
                </a:lnTo>
                <a:lnTo>
                  <a:pt x="1373684" y="1979401"/>
                </a:lnTo>
                <a:lnTo>
                  <a:pt x="1368924" y="1976544"/>
                </a:lnTo>
                <a:lnTo>
                  <a:pt x="1364798" y="1973687"/>
                </a:lnTo>
                <a:lnTo>
                  <a:pt x="1360356" y="1970513"/>
                </a:lnTo>
                <a:lnTo>
                  <a:pt x="1355913" y="1967021"/>
                </a:lnTo>
                <a:lnTo>
                  <a:pt x="1352105" y="1963212"/>
                </a:lnTo>
                <a:lnTo>
                  <a:pt x="1348297" y="1958768"/>
                </a:lnTo>
                <a:lnTo>
                  <a:pt x="1344806" y="1954324"/>
                </a:lnTo>
                <a:lnTo>
                  <a:pt x="1295300" y="1882903"/>
                </a:lnTo>
                <a:lnTo>
                  <a:pt x="1154083" y="2193663"/>
                </a:lnTo>
                <a:lnTo>
                  <a:pt x="1151226" y="2199059"/>
                </a:lnTo>
                <a:lnTo>
                  <a:pt x="1148053" y="2204455"/>
                </a:lnTo>
                <a:lnTo>
                  <a:pt x="1144562" y="2209217"/>
                </a:lnTo>
                <a:lnTo>
                  <a:pt x="1140754" y="2213978"/>
                </a:lnTo>
                <a:lnTo>
                  <a:pt x="1136311" y="2218105"/>
                </a:lnTo>
                <a:lnTo>
                  <a:pt x="1131869" y="2221914"/>
                </a:lnTo>
                <a:lnTo>
                  <a:pt x="1127108" y="2225406"/>
                </a:lnTo>
                <a:lnTo>
                  <a:pt x="1122031" y="2228580"/>
                </a:lnTo>
                <a:lnTo>
                  <a:pt x="1116953" y="2231437"/>
                </a:lnTo>
                <a:lnTo>
                  <a:pt x="1111241" y="2233659"/>
                </a:lnTo>
                <a:lnTo>
                  <a:pt x="1105846" y="2235563"/>
                </a:lnTo>
                <a:lnTo>
                  <a:pt x="1099817" y="2237150"/>
                </a:lnTo>
                <a:lnTo>
                  <a:pt x="1093787" y="2238420"/>
                </a:lnTo>
                <a:lnTo>
                  <a:pt x="1087758" y="2239372"/>
                </a:lnTo>
                <a:lnTo>
                  <a:pt x="1082046" y="2239372"/>
                </a:lnTo>
                <a:lnTo>
                  <a:pt x="1075699" y="2238737"/>
                </a:lnTo>
                <a:lnTo>
                  <a:pt x="1069352" y="2238103"/>
                </a:lnTo>
                <a:lnTo>
                  <a:pt x="1063322" y="2236833"/>
                </a:lnTo>
                <a:lnTo>
                  <a:pt x="1057610" y="2235246"/>
                </a:lnTo>
                <a:lnTo>
                  <a:pt x="1051898" y="2233024"/>
                </a:lnTo>
                <a:lnTo>
                  <a:pt x="1046503" y="2230484"/>
                </a:lnTo>
                <a:lnTo>
                  <a:pt x="1041426" y="2227310"/>
                </a:lnTo>
                <a:lnTo>
                  <a:pt x="1036348" y="2224136"/>
                </a:lnTo>
                <a:lnTo>
                  <a:pt x="1031588" y="2220327"/>
                </a:lnTo>
                <a:lnTo>
                  <a:pt x="1027145" y="2216200"/>
                </a:lnTo>
                <a:lnTo>
                  <a:pt x="1023337" y="2211756"/>
                </a:lnTo>
                <a:lnTo>
                  <a:pt x="1019529" y="2206995"/>
                </a:lnTo>
                <a:lnTo>
                  <a:pt x="1016038" y="2202233"/>
                </a:lnTo>
                <a:lnTo>
                  <a:pt x="1013182" y="2196837"/>
                </a:lnTo>
                <a:lnTo>
                  <a:pt x="1010643" y="2191758"/>
                </a:lnTo>
                <a:lnTo>
                  <a:pt x="1008422" y="2185727"/>
                </a:lnTo>
                <a:lnTo>
                  <a:pt x="1006835" y="2179696"/>
                </a:lnTo>
                <a:lnTo>
                  <a:pt x="921153" y="1833385"/>
                </a:lnTo>
                <a:lnTo>
                  <a:pt x="881167" y="1935279"/>
                </a:lnTo>
                <a:lnTo>
                  <a:pt x="879581" y="1939722"/>
                </a:lnTo>
                <a:lnTo>
                  <a:pt x="877359" y="1943532"/>
                </a:lnTo>
                <a:lnTo>
                  <a:pt x="874821" y="1947658"/>
                </a:lnTo>
                <a:lnTo>
                  <a:pt x="872599" y="1951467"/>
                </a:lnTo>
                <a:lnTo>
                  <a:pt x="869743" y="1955594"/>
                </a:lnTo>
                <a:lnTo>
                  <a:pt x="866570" y="1959085"/>
                </a:lnTo>
                <a:lnTo>
                  <a:pt x="863396" y="1962260"/>
                </a:lnTo>
                <a:lnTo>
                  <a:pt x="860223" y="1965434"/>
                </a:lnTo>
                <a:lnTo>
                  <a:pt x="856732" y="1968291"/>
                </a:lnTo>
                <a:lnTo>
                  <a:pt x="852607" y="1971148"/>
                </a:lnTo>
                <a:lnTo>
                  <a:pt x="848798" y="1973687"/>
                </a:lnTo>
                <a:lnTo>
                  <a:pt x="844673" y="1975909"/>
                </a:lnTo>
                <a:lnTo>
                  <a:pt x="840865" y="1978131"/>
                </a:lnTo>
                <a:lnTo>
                  <a:pt x="836422" y="1979718"/>
                </a:lnTo>
                <a:lnTo>
                  <a:pt x="831979" y="1981305"/>
                </a:lnTo>
                <a:lnTo>
                  <a:pt x="827219" y="1982575"/>
                </a:lnTo>
                <a:lnTo>
                  <a:pt x="822459" y="1983845"/>
                </a:lnTo>
                <a:lnTo>
                  <a:pt x="818016" y="1984162"/>
                </a:lnTo>
                <a:lnTo>
                  <a:pt x="813256" y="1984797"/>
                </a:lnTo>
                <a:lnTo>
                  <a:pt x="808496" y="1984797"/>
                </a:lnTo>
                <a:lnTo>
                  <a:pt x="803736" y="1984797"/>
                </a:lnTo>
                <a:lnTo>
                  <a:pt x="799610" y="1984479"/>
                </a:lnTo>
                <a:lnTo>
                  <a:pt x="794850" y="1983845"/>
                </a:lnTo>
                <a:lnTo>
                  <a:pt x="790407" y="1982575"/>
                </a:lnTo>
                <a:lnTo>
                  <a:pt x="785647" y="1981305"/>
                </a:lnTo>
                <a:lnTo>
                  <a:pt x="781204" y="1980036"/>
                </a:lnTo>
                <a:lnTo>
                  <a:pt x="777396" y="1978131"/>
                </a:lnTo>
                <a:lnTo>
                  <a:pt x="772953" y="1976226"/>
                </a:lnTo>
                <a:lnTo>
                  <a:pt x="768828" y="1974322"/>
                </a:lnTo>
                <a:lnTo>
                  <a:pt x="765020" y="1971465"/>
                </a:lnTo>
                <a:lnTo>
                  <a:pt x="760894" y="1968608"/>
                </a:lnTo>
                <a:lnTo>
                  <a:pt x="757404" y="1965751"/>
                </a:lnTo>
                <a:lnTo>
                  <a:pt x="653632" y="1876237"/>
                </a:lnTo>
                <a:lnTo>
                  <a:pt x="591115" y="1958451"/>
                </a:lnTo>
                <a:lnTo>
                  <a:pt x="586038" y="1964799"/>
                </a:lnTo>
                <a:lnTo>
                  <a:pt x="580643" y="1970195"/>
                </a:lnTo>
                <a:lnTo>
                  <a:pt x="574614" y="1974957"/>
                </a:lnTo>
                <a:lnTo>
                  <a:pt x="568267" y="1979083"/>
                </a:lnTo>
                <a:lnTo>
                  <a:pt x="561602" y="1982575"/>
                </a:lnTo>
                <a:lnTo>
                  <a:pt x="554304" y="1985432"/>
                </a:lnTo>
                <a:lnTo>
                  <a:pt x="547322" y="1987654"/>
                </a:lnTo>
                <a:lnTo>
                  <a:pt x="539706" y="1988923"/>
                </a:lnTo>
                <a:lnTo>
                  <a:pt x="532090" y="1989558"/>
                </a:lnTo>
                <a:lnTo>
                  <a:pt x="525108" y="1989558"/>
                </a:lnTo>
                <a:lnTo>
                  <a:pt x="517492" y="1988923"/>
                </a:lnTo>
                <a:lnTo>
                  <a:pt x="509876" y="1987336"/>
                </a:lnTo>
                <a:lnTo>
                  <a:pt x="502577" y="1985432"/>
                </a:lnTo>
                <a:lnTo>
                  <a:pt x="495278" y="1982258"/>
                </a:lnTo>
                <a:lnTo>
                  <a:pt x="488614" y="1978448"/>
                </a:lnTo>
                <a:lnTo>
                  <a:pt x="481949" y="1973687"/>
                </a:lnTo>
                <a:lnTo>
                  <a:pt x="475920" y="1968608"/>
                </a:lnTo>
                <a:lnTo>
                  <a:pt x="470208" y="1963212"/>
                </a:lnTo>
                <a:lnTo>
                  <a:pt x="465448" y="1957181"/>
                </a:lnTo>
                <a:lnTo>
                  <a:pt x="461322" y="1950832"/>
                </a:lnTo>
                <a:lnTo>
                  <a:pt x="457514" y="1944166"/>
                </a:lnTo>
                <a:lnTo>
                  <a:pt x="454975" y="1936866"/>
                </a:lnTo>
                <a:lnTo>
                  <a:pt x="452754" y="1929882"/>
                </a:lnTo>
                <a:lnTo>
                  <a:pt x="451167" y="1922264"/>
                </a:lnTo>
                <a:lnTo>
                  <a:pt x="450850" y="1914646"/>
                </a:lnTo>
                <a:lnTo>
                  <a:pt x="450850" y="1907028"/>
                </a:lnTo>
                <a:lnTo>
                  <a:pt x="451802" y="1899727"/>
                </a:lnTo>
                <a:lnTo>
                  <a:pt x="452754" y="1892426"/>
                </a:lnTo>
                <a:lnTo>
                  <a:pt x="455293" y="1884808"/>
                </a:lnTo>
                <a:lnTo>
                  <a:pt x="458466" y="1877825"/>
                </a:lnTo>
                <a:lnTo>
                  <a:pt x="461957" y="1871159"/>
                </a:lnTo>
                <a:lnTo>
                  <a:pt x="466400" y="1864175"/>
                </a:lnTo>
                <a:lnTo>
                  <a:pt x="579056" y="1714985"/>
                </a:lnTo>
                <a:lnTo>
                  <a:pt x="584134" y="1708637"/>
                </a:lnTo>
                <a:lnTo>
                  <a:pt x="589529" y="1703240"/>
                </a:lnTo>
                <a:lnTo>
                  <a:pt x="595876" y="1698162"/>
                </a:lnTo>
                <a:lnTo>
                  <a:pt x="602857" y="1694035"/>
                </a:lnTo>
                <a:lnTo>
                  <a:pt x="609839" y="1690543"/>
                </a:lnTo>
                <a:lnTo>
                  <a:pt x="617455" y="1687687"/>
                </a:lnTo>
                <a:lnTo>
                  <a:pt x="625071" y="1685465"/>
                </a:lnTo>
                <a:lnTo>
                  <a:pt x="633005" y="1684195"/>
                </a:lnTo>
                <a:lnTo>
                  <a:pt x="641256" y="1683878"/>
                </a:lnTo>
                <a:lnTo>
                  <a:pt x="649189" y="1684195"/>
                </a:lnTo>
                <a:lnTo>
                  <a:pt x="657123" y="1685465"/>
                </a:lnTo>
                <a:lnTo>
                  <a:pt x="664739" y="1687369"/>
                </a:lnTo>
                <a:lnTo>
                  <a:pt x="672038" y="1690226"/>
                </a:lnTo>
                <a:lnTo>
                  <a:pt x="679337" y="1693718"/>
                </a:lnTo>
                <a:lnTo>
                  <a:pt x="686001" y="1698162"/>
                </a:lnTo>
                <a:lnTo>
                  <a:pt x="692348" y="1702923"/>
                </a:lnTo>
                <a:lnTo>
                  <a:pt x="776127" y="1774979"/>
                </a:lnTo>
                <a:lnTo>
                  <a:pt x="865300" y="1547385"/>
                </a:lnTo>
                <a:lnTo>
                  <a:pt x="867839" y="1541353"/>
                </a:lnTo>
                <a:lnTo>
                  <a:pt x="871013" y="1535640"/>
                </a:lnTo>
                <a:lnTo>
                  <a:pt x="874186" y="1530561"/>
                </a:lnTo>
                <a:lnTo>
                  <a:pt x="877994" y="1525482"/>
                </a:lnTo>
                <a:lnTo>
                  <a:pt x="882120" y="1521038"/>
                </a:lnTo>
                <a:lnTo>
                  <a:pt x="886245" y="1516594"/>
                </a:lnTo>
                <a:lnTo>
                  <a:pt x="891005" y="1513103"/>
                </a:lnTo>
                <a:lnTo>
                  <a:pt x="896400" y="1509611"/>
                </a:lnTo>
                <a:lnTo>
                  <a:pt x="901477" y="1506437"/>
                </a:lnTo>
                <a:lnTo>
                  <a:pt x="906872" y="1503897"/>
                </a:lnTo>
                <a:lnTo>
                  <a:pt x="912584" y="1501675"/>
                </a:lnTo>
                <a:lnTo>
                  <a:pt x="918614" y="1500088"/>
                </a:lnTo>
                <a:lnTo>
                  <a:pt x="924326" y="1498501"/>
                </a:lnTo>
                <a:lnTo>
                  <a:pt x="930673" y="1497549"/>
                </a:lnTo>
                <a:lnTo>
                  <a:pt x="937020" y="1497231"/>
                </a:lnTo>
                <a:lnTo>
                  <a:pt x="943367" y="1497549"/>
                </a:lnTo>
                <a:lnTo>
                  <a:pt x="949396" y="1498184"/>
                </a:lnTo>
                <a:lnTo>
                  <a:pt x="955743" y="1499136"/>
                </a:lnTo>
                <a:lnTo>
                  <a:pt x="961773" y="1500723"/>
                </a:lnTo>
                <a:lnTo>
                  <a:pt x="967802" y="1503262"/>
                </a:lnTo>
                <a:lnTo>
                  <a:pt x="973197" y="1505484"/>
                </a:lnTo>
                <a:lnTo>
                  <a:pt x="978274" y="1508341"/>
                </a:lnTo>
                <a:lnTo>
                  <a:pt x="983669" y="1511833"/>
                </a:lnTo>
                <a:lnTo>
                  <a:pt x="988429" y="1515642"/>
                </a:lnTo>
                <a:lnTo>
                  <a:pt x="993190" y="1519769"/>
                </a:lnTo>
                <a:lnTo>
                  <a:pt x="996998" y="1524212"/>
                </a:lnTo>
                <a:lnTo>
                  <a:pt x="1001123" y="1528974"/>
                </a:lnTo>
                <a:lnTo>
                  <a:pt x="1004614" y="1533735"/>
                </a:lnTo>
                <a:lnTo>
                  <a:pt x="1007470" y="1539449"/>
                </a:lnTo>
                <a:lnTo>
                  <a:pt x="1010009" y="1544845"/>
                </a:lnTo>
                <a:lnTo>
                  <a:pt x="1012548" y="1550876"/>
                </a:lnTo>
                <a:lnTo>
                  <a:pt x="1014134" y="1556907"/>
                </a:lnTo>
                <a:lnTo>
                  <a:pt x="1104894" y="1923851"/>
                </a:lnTo>
                <a:lnTo>
                  <a:pt x="1209935" y="1692765"/>
                </a:lnTo>
                <a:lnTo>
                  <a:pt x="1211839" y="1688004"/>
                </a:lnTo>
                <a:lnTo>
                  <a:pt x="1214695" y="1683243"/>
                </a:lnTo>
                <a:lnTo>
                  <a:pt x="1217551" y="1679434"/>
                </a:lnTo>
                <a:lnTo>
                  <a:pt x="1220725" y="1674990"/>
                </a:lnTo>
                <a:lnTo>
                  <a:pt x="1224215" y="1671498"/>
                </a:lnTo>
                <a:lnTo>
                  <a:pt x="1227706" y="1668006"/>
                </a:lnTo>
                <a:lnTo>
                  <a:pt x="1231832" y="1664197"/>
                </a:lnTo>
                <a:lnTo>
                  <a:pt x="1235640" y="1661023"/>
                </a:lnTo>
                <a:lnTo>
                  <a:pt x="1240083" y="1658483"/>
                </a:lnTo>
                <a:lnTo>
                  <a:pt x="1244525" y="1655944"/>
                </a:lnTo>
                <a:lnTo>
                  <a:pt x="1248968" y="1653722"/>
                </a:lnTo>
                <a:lnTo>
                  <a:pt x="1253728" y="1651500"/>
                </a:lnTo>
                <a:lnTo>
                  <a:pt x="1258806" y="1649913"/>
                </a:lnTo>
                <a:lnTo>
                  <a:pt x="1263566" y="1648961"/>
                </a:lnTo>
                <a:lnTo>
                  <a:pt x="1268643" y="1648008"/>
                </a:lnTo>
                <a:lnTo>
                  <a:pt x="1273721" y="1647374"/>
                </a:lnTo>
                <a:lnTo>
                  <a:pt x="1279433" y="1646739"/>
                </a:lnTo>
                <a:lnTo>
                  <a:pt x="1284511" y="1646739"/>
                </a:lnTo>
                <a:lnTo>
                  <a:pt x="1289588" y="1647374"/>
                </a:lnTo>
                <a:lnTo>
                  <a:pt x="1294348" y="1648008"/>
                </a:lnTo>
                <a:lnTo>
                  <a:pt x="1299743" y="1649278"/>
                </a:lnTo>
                <a:lnTo>
                  <a:pt x="1304821" y="1650548"/>
                </a:lnTo>
                <a:lnTo>
                  <a:pt x="1309581" y="1652452"/>
                </a:lnTo>
                <a:lnTo>
                  <a:pt x="1314023" y="1654357"/>
                </a:lnTo>
                <a:lnTo>
                  <a:pt x="1318784" y="1656262"/>
                </a:lnTo>
                <a:lnTo>
                  <a:pt x="1322909" y="1659118"/>
                </a:lnTo>
                <a:lnTo>
                  <a:pt x="1327352" y="1661975"/>
                </a:lnTo>
                <a:lnTo>
                  <a:pt x="1331477" y="1665149"/>
                </a:lnTo>
                <a:lnTo>
                  <a:pt x="1334968" y="1668641"/>
                </a:lnTo>
                <a:lnTo>
                  <a:pt x="1338776" y="1672133"/>
                </a:lnTo>
                <a:lnTo>
                  <a:pt x="1341950" y="1676259"/>
                </a:lnTo>
                <a:lnTo>
                  <a:pt x="1345123" y="1680703"/>
                </a:lnTo>
                <a:lnTo>
                  <a:pt x="1378444" y="1728635"/>
                </a:lnTo>
                <a:lnTo>
                  <a:pt x="1546001" y="1133462"/>
                </a:lnTo>
                <a:lnTo>
                  <a:pt x="1548223" y="1126796"/>
                </a:lnTo>
                <a:lnTo>
                  <a:pt x="1550761" y="1120765"/>
                </a:lnTo>
                <a:lnTo>
                  <a:pt x="1553935" y="1114734"/>
                </a:lnTo>
                <a:lnTo>
                  <a:pt x="1557426" y="1109337"/>
                </a:lnTo>
                <a:lnTo>
                  <a:pt x="1561868" y="1103941"/>
                </a:lnTo>
                <a:lnTo>
                  <a:pt x="1566311" y="1099180"/>
                </a:lnTo>
                <a:lnTo>
                  <a:pt x="1571071" y="1094418"/>
                </a:lnTo>
                <a:lnTo>
                  <a:pt x="1576149" y="1090609"/>
                </a:lnTo>
                <a:lnTo>
                  <a:pt x="1581544" y="1087118"/>
                </a:lnTo>
                <a:lnTo>
                  <a:pt x="1587256" y="1084261"/>
                </a:lnTo>
                <a:lnTo>
                  <a:pt x="1593285" y="1081404"/>
                </a:lnTo>
                <a:lnTo>
                  <a:pt x="1599632" y="1079499"/>
                </a:lnTo>
                <a:lnTo>
                  <a:pt x="1605979" y="1077912"/>
                </a:lnTo>
                <a:lnTo>
                  <a:pt x="1612643" y="1076642"/>
                </a:lnTo>
                <a:lnTo>
                  <a:pt x="1619308" y="1076325"/>
                </a:lnTo>
                <a:close/>
                <a:moveTo>
                  <a:pt x="429951" y="155008"/>
                </a:moveTo>
                <a:lnTo>
                  <a:pt x="415355" y="155325"/>
                </a:lnTo>
                <a:lnTo>
                  <a:pt x="400124" y="155960"/>
                </a:lnTo>
                <a:lnTo>
                  <a:pt x="385210" y="158184"/>
                </a:lnTo>
                <a:lnTo>
                  <a:pt x="369980" y="160725"/>
                </a:lnTo>
                <a:lnTo>
                  <a:pt x="354432" y="163901"/>
                </a:lnTo>
                <a:lnTo>
                  <a:pt x="339201" y="168348"/>
                </a:lnTo>
                <a:lnTo>
                  <a:pt x="323336" y="173113"/>
                </a:lnTo>
                <a:lnTo>
                  <a:pt x="307470" y="179148"/>
                </a:lnTo>
                <a:lnTo>
                  <a:pt x="291605" y="185501"/>
                </a:lnTo>
                <a:lnTo>
                  <a:pt x="274788" y="192489"/>
                </a:lnTo>
                <a:lnTo>
                  <a:pt x="270980" y="195030"/>
                </a:lnTo>
                <a:lnTo>
                  <a:pt x="265586" y="198206"/>
                </a:lnTo>
                <a:lnTo>
                  <a:pt x="260191" y="202018"/>
                </a:lnTo>
                <a:lnTo>
                  <a:pt x="254163" y="206783"/>
                </a:lnTo>
                <a:lnTo>
                  <a:pt x="247816" y="212500"/>
                </a:lnTo>
                <a:lnTo>
                  <a:pt x="241153" y="218853"/>
                </a:lnTo>
                <a:lnTo>
                  <a:pt x="234490" y="226476"/>
                </a:lnTo>
                <a:lnTo>
                  <a:pt x="227192" y="234417"/>
                </a:lnTo>
                <a:lnTo>
                  <a:pt x="219576" y="243311"/>
                </a:lnTo>
                <a:lnTo>
                  <a:pt x="212595" y="253475"/>
                </a:lnTo>
                <a:lnTo>
                  <a:pt x="205297" y="263957"/>
                </a:lnTo>
                <a:lnTo>
                  <a:pt x="198634" y="275710"/>
                </a:lnTo>
                <a:lnTo>
                  <a:pt x="191970" y="287463"/>
                </a:lnTo>
                <a:lnTo>
                  <a:pt x="185624" y="300486"/>
                </a:lnTo>
                <a:lnTo>
                  <a:pt x="179595" y="314462"/>
                </a:lnTo>
                <a:lnTo>
                  <a:pt x="174201" y="329073"/>
                </a:lnTo>
                <a:lnTo>
                  <a:pt x="171028" y="338603"/>
                </a:lnTo>
                <a:lnTo>
                  <a:pt x="168490" y="347814"/>
                </a:lnTo>
                <a:lnTo>
                  <a:pt x="165634" y="357343"/>
                </a:lnTo>
                <a:lnTo>
                  <a:pt x="163730" y="366872"/>
                </a:lnTo>
                <a:lnTo>
                  <a:pt x="161826" y="376402"/>
                </a:lnTo>
                <a:lnTo>
                  <a:pt x="160240" y="385931"/>
                </a:lnTo>
                <a:lnTo>
                  <a:pt x="158971" y="395777"/>
                </a:lnTo>
                <a:lnTo>
                  <a:pt x="157701" y="405942"/>
                </a:lnTo>
                <a:lnTo>
                  <a:pt x="157067" y="415789"/>
                </a:lnTo>
                <a:lnTo>
                  <a:pt x="156749" y="425635"/>
                </a:lnTo>
                <a:lnTo>
                  <a:pt x="156749" y="435482"/>
                </a:lnTo>
                <a:lnTo>
                  <a:pt x="156749" y="445964"/>
                </a:lnTo>
                <a:lnTo>
                  <a:pt x="157067" y="456129"/>
                </a:lnTo>
                <a:lnTo>
                  <a:pt x="157384" y="466611"/>
                </a:lnTo>
                <a:lnTo>
                  <a:pt x="158653" y="476775"/>
                </a:lnTo>
                <a:lnTo>
                  <a:pt x="159922" y="487257"/>
                </a:lnTo>
                <a:lnTo>
                  <a:pt x="160874" y="498057"/>
                </a:lnTo>
                <a:lnTo>
                  <a:pt x="163096" y="508539"/>
                </a:lnTo>
                <a:lnTo>
                  <a:pt x="164999" y="519021"/>
                </a:lnTo>
                <a:lnTo>
                  <a:pt x="167221" y="529821"/>
                </a:lnTo>
                <a:lnTo>
                  <a:pt x="169759" y="540303"/>
                </a:lnTo>
                <a:lnTo>
                  <a:pt x="172615" y="551420"/>
                </a:lnTo>
                <a:lnTo>
                  <a:pt x="175788" y="562220"/>
                </a:lnTo>
                <a:lnTo>
                  <a:pt x="179278" y="573337"/>
                </a:lnTo>
                <a:lnTo>
                  <a:pt x="182769" y="584137"/>
                </a:lnTo>
                <a:lnTo>
                  <a:pt x="186894" y="595254"/>
                </a:lnTo>
                <a:lnTo>
                  <a:pt x="191019" y="606372"/>
                </a:lnTo>
                <a:lnTo>
                  <a:pt x="195461" y="617489"/>
                </a:lnTo>
                <a:lnTo>
                  <a:pt x="205297" y="639724"/>
                </a:lnTo>
                <a:lnTo>
                  <a:pt x="216403" y="662276"/>
                </a:lnTo>
                <a:lnTo>
                  <a:pt x="225605" y="679746"/>
                </a:lnTo>
                <a:lnTo>
                  <a:pt x="235441" y="696899"/>
                </a:lnTo>
                <a:lnTo>
                  <a:pt x="245913" y="714369"/>
                </a:lnTo>
                <a:lnTo>
                  <a:pt x="256701" y="731521"/>
                </a:lnTo>
                <a:lnTo>
                  <a:pt x="267807" y="748356"/>
                </a:lnTo>
                <a:lnTo>
                  <a:pt x="279547" y="765191"/>
                </a:lnTo>
                <a:lnTo>
                  <a:pt x="291922" y="781708"/>
                </a:lnTo>
                <a:lnTo>
                  <a:pt x="304297" y="798543"/>
                </a:lnTo>
                <a:lnTo>
                  <a:pt x="317307" y="814742"/>
                </a:lnTo>
                <a:lnTo>
                  <a:pt x="330316" y="830942"/>
                </a:lnTo>
                <a:lnTo>
                  <a:pt x="343960" y="846824"/>
                </a:lnTo>
                <a:lnTo>
                  <a:pt x="357605" y="862706"/>
                </a:lnTo>
                <a:lnTo>
                  <a:pt x="371883" y="878270"/>
                </a:lnTo>
                <a:lnTo>
                  <a:pt x="386162" y="893834"/>
                </a:lnTo>
                <a:lnTo>
                  <a:pt x="400441" y="909399"/>
                </a:lnTo>
                <a:lnTo>
                  <a:pt x="415355" y="924328"/>
                </a:lnTo>
                <a:lnTo>
                  <a:pt x="444864" y="953868"/>
                </a:lnTo>
                <a:lnTo>
                  <a:pt x="474691" y="982773"/>
                </a:lnTo>
                <a:lnTo>
                  <a:pt x="504835" y="1010408"/>
                </a:lnTo>
                <a:lnTo>
                  <a:pt x="534979" y="1037407"/>
                </a:lnTo>
                <a:lnTo>
                  <a:pt x="564806" y="1063771"/>
                </a:lnTo>
                <a:lnTo>
                  <a:pt x="593681" y="1089182"/>
                </a:lnTo>
                <a:lnTo>
                  <a:pt x="649210" y="1136510"/>
                </a:lnTo>
                <a:lnTo>
                  <a:pt x="688873" y="1170180"/>
                </a:lnTo>
                <a:lnTo>
                  <a:pt x="725047" y="1201626"/>
                </a:lnTo>
                <a:lnTo>
                  <a:pt x="741546" y="1216237"/>
                </a:lnTo>
                <a:lnTo>
                  <a:pt x="757412" y="1230531"/>
                </a:lnTo>
                <a:lnTo>
                  <a:pt x="772008" y="1244507"/>
                </a:lnTo>
                <a:lnTo>
                  <a:pt x="782363" y="1254391"/>
                </a:lnTo>
                <a:lnTo>
                  <a:pt x="794670" y="1242636"/>
                </a:lnTo>
                <a:lnTo>
                  <a:pt x="809269" y="1228344"/>
                </a:lnTo>
                <a:lnTo>
                  <a:pt x="825456" y="1214053"/>
                </a:lnTo>
                <a:lnTo>
                  <a:pt x="842277" y="1198808"/>
                </a:lnTo>
                <a:lnTo>
                  <a:pt x="879094" y="1167050"/>
                </a:lnTo>
                <a:lnTo>
                  <a:pt x="920036" y="1132750"/>
                </a:lnTo>
                <a:lnTo>
                  <a:pt x="974943" y="1085429"/>
                </a:lnTo>
                <a:lnTo>
                  <a:pt x="1004143" y="1060340"/>
                </a:lnTo>
                <a:lnTo>
                  <a:pt x="1033342" y="1034297"/>
                </a:lnTo>
                <a:lnTo>
                  <a:pt x="1063176" y="1007620"/>
                </a:lnTo>
                <a:lnTo>
                  <a:pt x="1093327" y="979672"/>
                </a:lnTo>
                <a:lnTo>
                  <a:pt x="1123161" y="951089"/>
                </a:lnTo>
                <a:lnTo>
                  <a:pt x="1152678" y="921871"/>
                </a:lnTo>
                <a:lnTo>
                  <a:pt x="1166960" y="906626"/>
                </a:lnTo>
                <a:lnTo>
                  <a:pt x="1181877" y="891700"/>
                </a:lnTo>
                <a:lnTo>
                  <a:pt x="1195525" y="876138"/>
                </a:lnTo>
                <a:lnTo>
                  <a:pt x="1209807" y="860576"/>
                </a:lnTo>
                <a:lnTo>
                  <a:pt x="1223455" y="844696"/>
                </a:lnTo>
                <a:lnTo>
                  <a:pt x="1236785" y="828817"/>
                </a:lnTo>
                <a:lnTo>
                  <a:pt x="1249797" y="812938"/>
                </a:lnTo>
                <a:lnTo>
                  <a:pt x="1263127" y="796740"/>
                </a:lnTo>
                <a:lnTo>
                  <a:pt x="1275188" y="780543"/>
                </a:lnTo>
                <a:lnTo>
                  <a:pt x="1287566" y="763711"/>
                </a:lnTo>
                <a:lnTo>
                  <a:pt x="1298992" y="747197"/>
                </a:lnTo>
                <a:lnTo>
                  <a:pt x="1310100" y="730364"/>
                </a:lnTo>
                <a:lnTo>
                  <a:pt x="1320891" y="713532"/>
                </a:lnTo>
                <a:lnTo>
                  <a:pt x="1331365" y="696382"/>
                </a:lnTo>
                <a:lnTo>
                  <a:pt x="1341204" y="678915"/>
                </a:lnTo>
                <a:lnTo>
                  <a:pt x="1350408" y="661765"/>
                </a:lnTo>
                <a:lnTo>
                  <a:pt x="1358342" y="645250"/>
                </a:lnTo>
                <a:lnTo>
                  <a:pt x="1366277" y="628418"/>
                </a:lnTo>
                <a:lnTo>
                  <a:pt x="1372942" y="612221"/>
                </a:lnTo>
                <a:lnTo>
                  <a:pt x="1379290" y="596024"/>
                </a:lnTo>
                <a:lnTo>
                  <a:pt x="1385320" y="579509"/>
                </a:lnTo>
                <a:lnTo>
                  <a:pt x="1390398" y="563312"/>
                </a:lnTo>
                <a:lnTo>
                  <a:pt x="1395159" y="547433"/>
                </a:lnTo>
                <a:lnTo>
                  <a:pt x="1398967" y="531553"/>
                </a:lnTo>
                <a:lnTo>
                  <a:pt x="1402141" y="515992"/>
                </a:lnTo>
                <a:lnTo>
                  <a:pt x="1404998" y="500747"/>
                </a:lnTo>
                <a:lnTo>
                  <a:pt x="1407537" y="485185"/>
                </a:lnTo>
                <a:lnTo>
                  <a:pt x="1409124" y="469624"/>
                </a:lnTo>
                <a:lnTo>
                  <a:pt x="1409758" y="454697"/>
                </a:lnTo>
                <a:lnTo>
                  <a:pt x="1410076" y="439453"/>
                </a:lnTo>
                <a:lnTo>
                  <a:pt x="1409758" y="424844"/>
                </a:lnTo>
                <a:lnTo>
                  <a:pt x="1409124" y="410234"/>
                </a:lnTo>
                <a:lnTo>
                  <a:pt x="1409124" y="409733"/>
                </a:lnTo>
                <a:lnTo>
                  <a:pt x="1407891" y="398319"/>
                </a:lnTo>
                <a:lnTo>
                  <a:pt x="1406304" y="386884"/>
                </a:lnTo>
                <a:lnTo>
                  <a:pt x="1404718" y="375766"/>
                </a:lnTo>
                <a:lnTo>
                  <a:pt x="1402179" y="364649"/>
                </a:lnTo>
                <a:lnTo>
                  <a:pt x="1399641" y="353849"/>
                </a:lnTo>
                <a:lnTo>
                  <a:pt x="1396785" y="343367"/>
                </a:lnTo>
                <a:lnTo>
                  <a:pt x="1393612" y="333520"/>
                </a:lnTo>
                <a:lnTo>
                  <a:pt x="1390439" y="323674"/>
                </a:lnTo>
                <a:lnTo>
                  <a:pt x="1386949" y="314462"/>
                </a:lnTo>
                <a:lnTo>
                  <a:pt x="1382824" y="305250"/>
                </a:lnTo>
                <a:lnTo>
                  <a:pt x="1379016" y="296674"/>
                </a:lnTo>
                <a:lnTo>
                  <a:pt x="1374891" y="288416"/>
                </a:lnTo>
                <a:lnTo>
                  <a:pt x="1370449" y="280475"/>
                </a:lnTo>
                <a:lnTo>
                  <a:pt x="1366324" y="272534"/>
                </a:lnTo>
                <a:lnTo>
                  <a:pt x="1361564" y="265228"/>
                </a:lnTo>
                <a:lnTo>
                  <a:pt x="1357122" y="258240"/>
                </a:lnTo>
                <a:lnTo>
                  <a:pt x="1347603" y="244899"/>
                </a:lnTo>
                <a:lnTo>
                  <a:pt x="1338401" y="233147"/>
                </a:lnTo>
                <a:lnTo>
                  <a:pt x="1328882" y="222665"/>
                </a:lnTo>
                <a:lnTo>
                  <a:pt x="1320314" y="214088"/>
                </a:lnTo>
                <a:lnTo>
                  <a:pt x="1311747" y="206465"/>
                </a:lnTo>
                <a:lnTo>
                  <a:pt x="1303814" y="200430"/>
                </a:lnTo>
                <a:lnTo>
                  <a:pt x="1297151" y="195665"/>
                </a:lnTo>
                <a:lnTo>
                  <a:pt x="1291757" y="192489"/>
                </a:lnTo>
                <a:lnTo>
                  <a:pt x="1274939" y="185501"/>
                </a:lnTo>
                <a:lnTo>
                  <a:pt x="1259074" y="178830"/>
                </a:lnTo>
                <a:lnTo>
                  <a:pt x="1243209" y="173113"/>
                </a:lnTo>
                <a:lnTo>
                  <a:pt x="1227343" y="168348"/>
                </a:lnTo>
                <a:lnTo>
                  <a:pt x="1211795" y="163901"/>
                </a:lnTo>
                <a:lnTo>
                  <a:pt x="1196565" y="160725"/>
                </a:lnTo>
                <a:lnTo>
                  <a:pt x="1181334" y="158184"/>
                </a:lnTo>
                <a:lnTo>
                  <a:pt x="1166420" y="155960"/>
                </a:lnTo>
                <a:lnTo>
                  <a:pt x="1151190" y="155325"/>
                </a:lnTo>
                <a:lnTo>
                  <a:pt x="1136594" y="155008"/>
                </a:lnTo>
                <a:lnTo>
                  <a:pt x="1122315" y="155643"/>
                </a:lnTo>
                <a:lnTo>
                  <a:pt x="1107719" y="156913"/>
                </a:lnTo>
                <a:lnTo>
                  <a:pt x="1093757" y="158819"/>
                </a:lnTo>
                <a:lnTo>
                  <a:pt x="1079478" y="161996"/>
                </a:lnTo>
                <a:lnTo>
                  <a:pt x="1065517" y="165490"/>
                </a:lnTo>
                <a:lnTo>
                  <a:pt x="1051873" y="170254"/>
                </a:lnTo>
                <a:lnTo>
                  <a:pt x="1038228" y="175654"/>
                </a:lnTo>
                <a:lnTo>
                  <a:pt x="1024902" y="181372"/>
                </a:lnTo>
                <a:lnTo>
                  <a:pt x="1011257" y="188677"/>
                </a:lnTo>
                <a:lnTo>
                  <a:pt x="998248" y="196301"/>
                </a:lnTo>
                <a:lnTo>
                  <a:pt x="985238" y="204877"/>
                </a:lnTo>
                <a:lnTo>
                  <a:pt x="971911" y="214088"/>
                </a:lnTo>
                <a:lnTo>
                  <a:pt x="959219" y="224253"/>
                </a:lnTo>
                <a:lnTo>
                  <a:pt x="946527" y="235370"/>
                </a:lnTo>
                <a:lnTo>
                  <a:pt x="933834" y="247123"/>
                </a:lnTo>
                <a:lnTo>
                  <a:pt x="921777" y="259828"/>
                </a:lnTo>
                <a:lnTo>
                  <a:pt x="909085" y="273169"/>
                </a:lnTo>
                <a:lnTo>
                  <a:pt x="896710" y="287145"/>
                </a:lnTo>
                <a:lnTo>
                  <a:pt x="884335" y="302074"/>
                </a:lnTo>
                <a:lnTo>
                  <a:pt x="872594" y="317956"/>
                </a:lnTo>
                <a:lnTo>
                  <a:pt x="860219" y="334791"/>
                </a:lnTo>
                <a:lnTo>
                  <a:pt x="848162" y="352261"/>
                </a:lnTo>
                <a:lnTo>
                  <a:pt x="845623" y="356073"/>
                </a:lnTo>
                <a:lnTo>
                  <a:pt x="842450" y="359884"/>
                </a:lnTo>
                <a:lnTo>
                  <a:pt x="839277" y="363378"/>
                </a:lnTo>
                <a:lnTo>
                  <a:pt x="836104" y="366872"/>
                </a:lnTo>
                <a:lnTo>
                  <a:pt x="831979" y="370049"/>
                </a:lnTo>
                <a:lnTo>
                  <a:pt x="828489" y="372908"/>
                </a:lnTo>
                <a:lnTo>
                  <a:pt x="824364" y="375131"/>
                </a:lnTo>
                <a:lnTo>
                  <a:pt x="820239" y="377672"/>
                </a:lnTo>
                <a:lnTo>
                  <a:pt x="816114" y="379896"/>
                </a:lnTo>
                <a:lnTo>
                  <a:pt x="811354" y="381484"/>
                </a:lnTo>
                <a:lnTo>
                  <a:pt x="806912" y="383072"/>
                </a:lnTo>
                <a:lnTo>
                  <a:pt x="802787" y="384660"/>
                </a:lnTo>
                <a:lnTo>
                  <a:pt x="798027" y="385613"/>
                </a:lnTo>
                <a:lnTo>
                  <a:pt x="793268" y="386248"/>
                </a:lnTo>
                <a:lnTo>
                  <a:pt x="788508" y="386884"/>
                </a:lnTo>
                <a:lnTo>
                  <a:pt x="783114" y="387201"/>
                </a:lnTo>
                <a:lnTo>
                  <a:pt x="778354" y="386884"/>
                </a:lnTo>
                <a:lnTo>
                  <a:pt x="773594" y="386248"/>
                </a:lnTo>
                <a:lnTo>
                  <a:pt x="768835" y="385613"/>
                </a:lnTo>
                <a:lnTo>
                  <a:pt x="764075" y="384660"/>
                </a:lnTo>
                <a:lnTo>
                  <a:pt x="759316" y="383072"/>
                </a:lnTo>
                <a:lnTo>
                  <a:pt x="755191" y="381484"/>
                </a:lnTo>
                <a:lnTo>
                  <a:pt x="750748" y="379896"/>
                </a:lnTo>
                <a:lnTo>
                  <a:pt x="746306" y="377672"/>
                </a:lnTo>
                <a:lnTo>
                  <a:pt x="742498" y="375131"/>
                </a:lnTo>
                <a:lnTo>
                  <a:pt x="738373" y="372908"/>
                </a:lnTo>
                <a:lnTo>
                  <a:pt x="734566" y="370049"/>
                </a:lnTo>
                <a:lnTo>
                  <a:pt x="730758" y="366872"/>
                </a:lnTo>
                <a:lnTo>
                  <a:pt x="727268" y="363378"/>
                </a:lnTo>
                <a:lnTo>
                  <a:pt x="724095" y="360202"/>
                </a:lnTo>
                <a:lnTo>
                  <a:pt x="720922" y="356073"/>
                </a:lnTo>
                <a:lnTo>
                  <a:pt x="718066" y="352261"/>
                </a:lnTo>
                <a:lnTo>
                  <a:pt x="706325" y="334791"/>
                </a:lnTo>
                <a:lnTo>
                  <a:pt x="694267" y="317956"/>
                </a:lnTo>
                <a:lnTo>
                  <a:pt x="682210" y="302074"/>
                </a:lnTo>
                <a:lnTo>
                  <a:pt x="669835" y="287145"/>
                </a:lnTo>
                <a:lnTo>
                  <a:pt x="657460" y="273169"/>
                </a:lnTo>
                <a:lnTo>
                  <a:pt x="645085" y="259828"/>
                </a:lnTo>
                <a:lnTo>
                  <a:pt x="632392" y="247123"/>
                </a:lnTo>
                <a:lnTo>
                  <a:pt x="619700" y="235370"/>
                </a:lnTo>
                <a:lnTo>
                  <a:pt x="607008" y="224253"/>
                </a:lnTo>
                <a:lnTo>
                  <a:pt x="594316" y="214088"/>
                </a:lnTo>
                <a:lnTo>
                  <a:pt x="581306" y="204877"/>
                </a:lnTo>
                <a:lnTo>
                  <a:pt x="568296" y="196301"/>
                </a:lnTo>
                <a:lnTo>
                  <a:pt x="555287" y="188677"/>
                </a:lnTo>
                <a:lnTo>
                  <a:pt x="541643" y="182007"/>
                </a:lnTo>
                <a:lnTo>
                  <a:pt x="528316" y="175654"/>
                </a:lnTo>
                <a:lnTo>
                  <a:pt x="514672" y="170254"/>
                </a:lnTo>
                <a:lnTo>
                  <a:pt x="501027" y="165490"/>
                </a:lnTo>
                <a:lnTo>
                  <a:pt x="487066" y="161996"/>
                </a:lnTo>
                <a:lnTo>
                  <a:pt x="473104" y="159137"/>
                </a:lnTo>
                <a:lnTo>
                  <a:pt x="458826" y="156913"/>
                </a:lnTo>
                <a:lnTo>
                  <a:pt x="444229" y="155643"/>
                </a:lnTo>
                <a:lnTo>
                  <a:pt x="429951" y="155008"/>
                </a:lnTo>
                <a:close/>
                <a:moveTo>
                  <a:pt x="406470" y="0"/>
                </a:moveTo>
                <a:lnTo>
                  <a:pt x="424239" y="0"/>
                </a:lnTo>
                <a:lnTo>
                  <a:pt x="442643" y="318"/>
                </a:lnTo>
                <a:lnTo>
                  <a:pt x="460729" y="1588"/>
                </a:lnTo>
                <a:lnTo>
                  <a:pt x="479451" y="3494"/>
                </a:lnTo>
                <a:lnTo>
                  <a:pt x="498172" y="6670"/>
                </a:lnTo>
                <a:lnTo>
                  <a:pt x="516575" y="10800"/>
                </a:lnTo>
                <a:lnTo>
                  <a:pt x="535614" y="15564"/>
                </a:lnTo>
                <a:lnTo>
                  <a:pt x="545133" y="18741"/>
                </a:lnTo>
                <a:lnTo>
                  <a:pt x="554652" y="21599"/>
                </a:lnTo>
                <a:lnTo>
                  <a:pt x="564171" y="25093"/>
                </a:lnTo>
                <a:lnTo>
                  <a:pt x="573691" y="28587"/>
                </a:lnTo>
                <a:lnTo>
                  <a:pt x="583210" y="32717"/>
                </a:lnTo>
                <a:lnTo>
                  <a:pt x="592729" y="36528"/>
                </a:lnTo>
                <a:lnTo>
                  <a:pt x="602248" y="41293"/>
                </a:lnTo>
                <a:lnTo>
                  <a:pt x="611768" y="45740"/>
                </a:lnTo>
                <a:lnTo>
                  <a:pt x="621287" y="50822"/>
                </a:lnTo>
                <a:lnTo>
                  <a:pt x="630806" y="55904"/>
                </a:lnTo>
                <a:lnTo>
                  <a:pt x="640960" y="61940"/>
                </a:lnTo>
                <a:lnTo>
                  <a:pt x="650479" y="67975"/>
                </a:lnTo>
                <a:lnTo>
                  <a:pt x="659998" y="74010"/>
                </a:lnTo>
                <a:lnTo>
                  <a:pt x="669517" y="80680"/>
                </a:lnTo>
                <a:lnTo>
                  <a:pt x="679037" y="87351"/>
                </a:lnTo>
                <a:lnTo>
                  <a:pt x="688556" y="94656"/>
                </a:lnTo>
                <a:lnTo>
                  <a:pt x="698075" y="101962"/>
                </a:lnTo>
                <a:lnTo>
                  <a:pt x="707595" y="109903"/>
                </a:lnTo>
                <a:lnTo>
                  <a:pt x="717114" y="117844"/>
                </a:lnTo>
                <a:lnTo>
                  <a:pt x="726633" y="126738"/>
                </a:lnTo>
                <a:lnTo>
                  <a:pt x="736152" y="135314"/>
                </a:lnTo>
                <a:lnTo>
                  <a:pt x="745671" y="144526"/>
                </a:lnTo>
                <a:lnTo>
                  <a:pt x="755191" y="154372"/>
                </a:lnTo>
                <a:lnTo>
                  <a:pt x="764710" y="164537"/>
                </a:lnTo>
                <a:lnTo>
                  <a:pt x="773594" y="174701"/>
                </a:lnTo>
                <a:lnTo>
                  <a:pt x="783114" y="185183"/>
                </a:lnTo>
                <a:lnTo>
                  <a:pt x="792633" y="174701"/>
                </a:lnTo>
                <a:lnTo>
                  <a:pt x="801835" y="164537"/>
                </a:lnTo>
                <a:lnTo>
                  <a:pt x="811354" y="154372"/>
                </a:lnTo>
                <a:lnTo>
                  <a:pt x="820873" y="144526"/>
                </a:lnTo>
                <a:lnTo>
                  <a:pt x="830392" y="135314"/>
                </a:lnTo>
                <a:lnTo>
                  <a:pt x="839912" y="126738"/>
                </a:lnTo>
                <a:lnTo>
                  <a:pt x="849431" y="117844"/>
                </a:lnTo>
                <a:lnTo>
                  <a:pt x="858950" y="109903"/>
                </a:lnTo>
                <a:lnTo>
                  <a:pt x="868469" y="101962"/>
                </a:lnTo>
                <a:lnTo>
                  <a:pt x="877988" y="94656"/>
                </a:lnTo>
                <a:lnTo>
                  <a:pt x="887508" y="87351"/>
                </a:lnTo>
                <a:lnTo>
                  <a:pt x="897027" y="80680"/>
                </a:lnTo>
                <a:lnTo>
                  <a:pt x="906546" y="74010"/>
                </a:lnTo>
                <a:lnTo>
                  <a:pt x="916065" y="67657"/>
                </a:lnTo>
                <a:lnTo>
                  <a:pt x="925584" y="61940"/>
                </a:lnTo>
                <a:lnTo>
                  <a:pt x="935421" y="55904"/>
                </a:lnTo>
                <a:lnTo>
                  <a:pt x="944940" y="50822"/>
                </a:lnTo>
                <a:lnTo>
                  <a:pt x="954459" y="45740"/>
                </a:lnTo>
                <a:lnTo>
                  <a:pt x="963979" y="40975"/>
                </a:lnTo>
                <a:lnTo>
                  <a:pt x="973498" y="36528"/>
                </a:lnTo>
                <a:lnTo>
                  <a:pt x="983017" y="32717"/>
                </a:lnTo>
                <a:lnTo>
                  <a:pt x="992536" y="28587"/>
                </a:lnTo>
                <a:lnTo>
                  <a:pt x="1002055" y="25093"/>
                </a:lnTo>
                <a:lnTo>
                  <a:pt x="1011575" y="21599"/>
                </a:lnTo>
                <a:lnTo>
                  <a:pt x="1021094" y="18741"/>
                </a:lnTo>
                <a:lnTo>
                  <a:pt x="1030613" y="15564"/>
                </a:lnTo>
                <a:lnTo>
                  <a:pt x="1049334" y="10800"/>
                </a:lnTo>
                <a:lnTo>
                  <a:pt x="1068373" y="6670"/>
                </a:lnTo>
                <a:lnTo>
                  <a:pt x="1087094" y="3494"/>
                </a:lnTo>
                <a:lnTo>
                  <a:pt x="1105815" y="1588"/>
                </a:lnTo>
                <a:lnTo>
                  <a:pt x="1123901" y="318"/>
                </a:lnTo>
                <a:lnTo>
                  <a:pt x="1142305" y="0"/>
                </a:lnTo>
                <a:lnTo>
                  <a:pt x="1160074" y="0"/>
                </a:lnTo>
                <a:lnTo>
                  <a:pt x="1177843" y="1271"/>
                </a:lnTo>
                <a:lnTo>
                  <a:pt x="1195613" y="2859"/>
                </a:lnTo>
                <a:lnTo>
                  <a:pt x="1213065" y="5082"/>
                </a:lnTo>
                <a:lnTo>
                  <a:pt x="1230199" y="8259"/>
                </a:lnTo>
                <a:lnTo>
                  <a:pt x="1247334" y="12070"/>
                </a:lnTo>
                <a:lnTo>
                  <a:pt x="1263834" y="16200"/>
                </a:lnTo>
                <a:lnTo>
                  <a:pt x="1280016" y="20964"/>
                </a:lnTo>
                <a:lnTo>
                  <a:pt x="1296516" y="26364"/>
                </a:lnTo>
                <a:lnTo>
                  <a:pt x="1312382" y="31764"/>
                </a:lnTo>
                <a:lnTo>
                  <a:pt x="1327612" y="37799"/>
                </a:lnTo>
                <a:lnTo>
                  <a:pt x="1342843" y="44152"/>
                </a:lnTo>
                <a:lnTo>
                  <a:pt x="1357439" y="50822"/>
                </a:lnTo>
                <a:lnTo>
                  <a:pt x="1364737" y="53999"/>
                </a:lnTo>
                <a:lnTo>
                  <a:pt x="1372035" y="58446"/>
                </a:lnTo>
                <a:lnTo>
                  <a:pt x="1379651" y="62892"/>
                </a:lnTo>
                <a:lnTo>
                  <a:pt x="1387583" y="67975"/>
                </a:lnTo>
                <a:lnTo>
                  <a:pt x="1395516" y="73375"/>
                </a:lnTo>
                <a:lnTo>
                  <a:pt x="1403449" y="79410"/>
                </a:lnTo>
                <a:lnTo>
                  <a:pt x="1411381" y="85762"/>
                </a:lnTo>
                <a:lnTo>
                  <a:pt x="1419631" y="93068"/>
                </a:lnTo>
                <a:lnTo>
                  <a:pt x="1427564" y="100374"/>
                </a:lnTo>
                <a:lnTo>
                  <a:pt x="1436131" y="108315"/>
                </a:lnTo>
                <a:lnTo>
                  <a:pt x="1444381" y="116891"/>
                </a:lnTo>
                <a:lnTo>
                  <a:pt x="1452314" y="125467"/>
                </a:lnTo>
                <a:lnTo>
                  <a:pt x="1460564" y="134996"/>
                </a:lnTo>
                <a:lnTo>
                  <a:pt x="1468497" y="144843"/>
                </a:lnTo>
                <a:lnTo>
                  <a:pt x="1476112" y="155325"/>
                </a:lnTo>
                <a:lnTo>
                  <a:pt x="1484045" y="166125"/>
                </a:lnTo>
                <a:lnTo>
                  <a:pt x="1491660" y="177242"/>
                </a:lnTo>
                <a:lnTo>
                  <a:pt x="1498641" y="188995"/>
                </a:lnTo>
                <a:lnTo>
                  <a:pt x="1505939" y="201065"/>
                </a:lnTo>
                <a:lnTo>
                  <a:pt x="1512602" y="213771"/>
                </a:lnTo>
                <a:lnTo>
                  <a:pt x="1519266" y="226476"/>
                </a:lnTo>
                <a:lnTo>
                  <a:pt x="1525612" y="239817"/>
                </a:lnTo>
                <a:lnTo>
                  <a:pt x="1531323" y="253793"/>
                </a:lnTo>
                <a:lnTo>
                  <a:pt x="1536718" y="268087"/>
                </a:lnTo>
                <a:lnTo>
                  <a:pt x="1541794" y="283016"/>
                </a:lnTo>
                <a:lnTo>
                  <a:pt x="1546554" y="298262"/>
                </a:lnTo>
                <a:lnTo>
                  <a:pt x="1550996" y="313827"/>
                </a:lnTo>
                <a:lnTo>
                  <a:pt x="1555121" y="329709"/>
                </a:lnTo>
                <a:lnTo>
                  <a:pt x="1558294" y="346226"/>
                </a:lnTo>
                <a:lnTo>
                  <a:pt x="1560833" y="363061"/>
                </a:lnTo>
                <a:lnTo>
                  <a:pt x="1563371" y="380531"/>
                </a:lnTo>
                <a:lnTo>
                  <a:pt x="1565112" y="396505"/>
                </a:lnTo>
                <a:lnTo>
                  <a:pt x="1565276" y="397531"/>
                </a:lnTo>
                <a:lnTo>
                  <a:pt x="1566546" y="417539"/>
                </a:lnTo>
                <a:lnTo>
                  <a:pt x="1566863" y="437865"/>
                </a:lnTo>
                <a:lnTo>
                  <a:pt x="1566546" y="458508"/>
                </a:lnTo>
                <a:lnTo>
                  <a:pt x="1565276" y="479151"/>
                </a:lnTo>
                <a:lnTo>
                  <a:pt x="1563372" y="499795"/>
                </a:lnTo>
                <a:lnTo>
                  <a:pt x="1560516" y="520438"/>
                </a:lnTo>
                <a:lnTo>
                  <a:pt x="1557024" y="541399"/>
                </a:lnTo>
                <a:lnTo>
                  <a:pt x="1552581" y="562042"/>
                </a:lnTo>
                <a:lnTo>
                  <a:pt x="1547503" y="583321"/>
                </a:lnTo>
                <a:lnTo>
                  <a:pt x="1541473" y="604599"/>
                </a:lnTo>
                <a:lnTo>
                  <a:pt x="1534808" y="625560"/>
                </a:lnTo>
                <a:lnTo>
                  <a:pt x="1527190" y="647156"/>
                </a:lnTo>
                <a:lnTo>
                  <a:pt x="1519256" y="668117"/>
                </a:lnTo>
                <a:lnTo>
                  <a:pt x="1510052" y="689713"/>
                </a:lnTo>
                <a:lnTo>
                  <a:pt x="1500213" y="711309"/>
                </a:lnTo>
                <a:lnTo>
                  <a:pt x="1489422" y="732905"/>
                </a:lnTo>
                <a:lnTo>
                  <a:pt x="1479265" y="752596"/>
                </a:lnTo>
                <a:lnTo>
                  <a:pt x="1468157" y="772604"/>
                </a:lnTo>
                <a:lnTo>
                  <a:pt x="1456731" y="791977"/>
                </a:lnTo>
                <a:lnTo>
                  <a:pt x="1444353" y="811032"/>
                </a:lnTo>
                <a:lnTo>
                  <a:pt x="1431975" y="830087"/>
                </a:lnTo>
                <a:lnTo>
                  <a:pt x="1418963" y="849143"/>
                </a:lnTo>
                <a:lnTo>
                  <a:pt x="1405315" y="867880"/>
                </a:lnTo>
                <a:lnTo>
                  <a:pt x="1391668" y="885983"/>
                </a:lnTo>
                <a:lnTo>
                  <a:pt x="1377703" y="904403"/>
                </a:lnTo>
                <a:lnTo>
                  <a:pt x="1363103" y="922188"/>
                </a:lnTo>
                <a:lnTo>
                  <a:pt x="1348186" y="939656"/>
                </a:lnTo>
                <a:lnTo>
                  <a:pt x="1333587" y="957123"/>
                </a:lnTo>
                <a:lnTo>
                  <a:pt x="1318035" y="974273"/>
                </a:lnTo>
                <a:lnTo>
                  <a:pt x="1302800" y="991423"/>
                </a:lnTo>
                <a:lnTo>
                  <a:pt x="1287249" y="1007937"/>
                </a:lnTo>
                <a:lnTo>
                  <a:pt x="1271379" y="1024134"/>
                </a:lnTo>
                <a:lnTo>
                  <a:pt x="1255510" y="1040649"/>
                </a:lnTo>
                <a:lnTo>
                  <a:pt x="1239324" y="1056528"/>
                </a:lnTo>
                <a:lnTo>
                  <a:pt x="1207268" y="1087335"/>
                </a:lnTo>
                <a:lnTo>
                  <a:pt x="1174895" y="1117506"/>
                </a:lnTo>
                <a:lnTo>
                  <a:pt x="1142839" y="1146406"/>
                </a:lnTo>
                <a:lnTo>
                  <a:pt x="1111101" y="1174672"/>
                </a:lnTo>
                <a:lnTo>
                  <a:pt x="1080315" y="1201349"/>
                </a:lnTo>
                <a:lnTo>
                  <a:pt x="1020964" y="1252163"/>
                </a:lnTo>
                <a:lnTo>
                  <a:pt x="968278" y="1296944"/>
                </a:lnTo>
                <a:lnTo>
                  <a:pt x="942253" y="1319492"/>
                </a:lnTo>
                <a:lnTo>
                  <a:pt x="917497" y="1341724"/>
                </a:lnTo>
                <a:lnTo>
                  <a:pt x="895598" y="1362367"/>
                </a:lnTo>
                <a:lnTo>
                  <a:pt x="886076" y="1371895"/>
                </a:lnTo>
                <a:lnTo>
                  <a:pt x="877824" y="1380787"/>
                </a:lnTo>
                <a:lnTo>
                  <a:pt x="870207" y="1388727"/>
                </a:lnTo>
                <a:lnTo>
                  <a:pt x="864494" y="1396349"/>
                </a:lnTo>
                <a:lnTo>
                  <a:pt x="859733" y="1402701"/>
                </a:lnTo>
                <a:lnTo>
                  <a:pt x="858146" y="1405877"/>
                </a:lnTo>
                <a:lnTo>
                  <a:pt x="856877" y="1408100"/>
                </a:lnTo>
                <a:lnTo>
                  <a:pt x="853386" y="1415404"/>
                </a:lnTo>
                <a:lnTo>
                  <a:pt x="852602" y="1416672"/>
                </a:lnTo>
                <a:lnTo>
                  <a:pt x="851335" y="1419208"/>
                </a:lnTo>
                <a:lnTo>
                  <a:pt x="847527" y="1425561"/>
                </a:lnTo>
                <a:lnTo>
                  <a:pt x="843085" y="1430961"/>
                </a:lnTo>
                <a:lnTo>
                  <a:pt x="838008" y="1436678"/>
                </a:lnTo>
                <a:lnTo>
                  <a:pt x="832296" y="1441443"/>
                </a:lnTo>
                <a:lnTo>
                  <a:pt x="825950" y="1445572"/>
                </a:lnTo>
                <a:lnTo>
                  <a:pt x="819287" y="1449702"/>
                </a:lnTo>
                <a:lnTo>
                  <a:pt x="812306" y="1452878"/>
                </a:lnTo>
                <a:lnTo>
                  <a:pt x="804691" y="1455737"/>
                </a:lnTo>
                <a:lnTo>
                  <a:pt x="797392" y="1457643"/>
                </a:lnTo>
                <a:lnTo>
                  <a:pt x="789460" y="1458278"/>
                </a:lnTo>
                <a:lnTo>
                  <a:pt x="782162" y="1458913"/>
                </a:lnTo>
                <a:lnTo>
                  <a:pt x="774546" y="1457960"/>
                </a:lnTo>
                <a:lnTo>
                  <a:pt x="767248" y="1456690"/>
                </a:lnTo>
                <a:lnTo>
                  <a:pt x="759950" y="1454784"/>
                </a:lnTo>
                <a:lnTo>
                  <a:pt x="752970" y="1452560"/>
                </a:lnTo>
                <a:lnTo>
                  <a:pt x="746306" y="1449384"/>
                </a:lnTo>
                <a:lnTo>
                  <a:pt x="739643" y="1445255"/>
                </a:lnTo>
                <a:lnTo>
                  <a:pt x="733614" y="1440808"/>
                </a:lnTo>
                <a:lnTo>
                  <a:pt x="727585" y="1435725"/>
                </a:lnTo>
                <a:lnTo>
                  <a:pt x="722508" y="1430326"/>
                </a:lnTo>
                <a:lnTo>
                  <a:pt x="717748" y="1423973"/>
                </a:lnTo>
                <a:lnTo>
                  <a:pt x="713941" y="1417620"/>
                </a:lnTo>
                <a:lnTo>
                  <a:pt x="710133" y="1410314"/>
                </a:lnTo>
                <a:lnTo>
                  <a:pt x="706960" y="1404915"/>
                </a:lnTo>
                <a:lnTo>
                  <a:pt x="702835" y="1398562"/>
                </a:lnTo>
                <a:lnTo>
                  <a:pt x="696806" y="1391256"/>
                </a:lnTo>
                <a:lnTo>
                  <a:pt x="689508" y="1383315"/>
                </a:lnTo>
                <a:lnTo>
                  <a:pt x="680940" y="1374739"/>
                </a:lnTo>
                <a:lnTo>
                  <a:pt x="671421" y="1365210"/>
                </a:lnTo>
                <a:lnTo>
                  <a:pt x="649844" y="1344881"/>
                </a:lnTo>
                <a:lnTo>
                  <a:pt x="625729" y="1322964"/>
                </a:lnTo>
                <a:lnTo>
                  <a:pt x="600027" y="1300412"/>
                </a:lnTo>
                <a:lnTo>
                  <a:pt x="547672" y="1255942"/>
                </a:lnTo>
                <a:lnTo>
                  <a:pt x="488335" y="1205120"/>
                </a:lnTo>
                <a:lnTo>
                  <a:pt x="457239" y="1178121"/>
                </a:lnTo>
                <a:lnTo>
                  <a:pt x="425508" y="1149851"/>
                </a:lnTo>
                <a:lnTo>
                  <a:pt x="393143" y="1120628"/>
                </a:lnTo>
                <a:lnTo>
                  <a:pt x="360778" y="1090453"/>
                </a:lnTo>
                <a:lnTo>
                  <a:pt x="328412" y="1059006"/>
                </a:lnTo>
                <a:lnTo>
                  <a:pt x="312547" y="1043124"/>
                </a:lnTo>
                <a:lnTo>
                  <a:pt x="296364" y="1026925"/>
                </a:lnTo>
                <a:lnTo>
                  <a:pt x="280499" y="1010090"/>
                </a:lnTo>
                <a:lnTo>
                  <a:pt x="264951" y="993573"/>
                </a:lnTo>
                <a:lnTo>
                  <a:pt x="249403" y="976420"/>
                </a:lnTo>
                <a:lnTo>
                  <a:pt x="233855" y="959268"/>
                </a:lnTo>
                <a:lnTo>
                  <a:pt x="218942" y="941798"/>
                </a:lnTo>
                <a:lnTo>
                  <a:pt x="204345" y="924010"/>
                </a:lnTo>
                <a:lnTo>
                  <a:pt x="189432" y="906222"/>
                </a:lnTo>
                <a:lnTo>
                  <a:pt x="175153" y="887799"/>
                </a:lnTo>
                <a:lnTo>
                  <a:pt x="161509" y="869059"/>
                </a:lnTo>
                <a:lnTo>
                  <a:pt x="147865" y="850636"/>
                </a:lnTo>
                <a:lnTo>
                  <a:pt x="135173" y="831577"/>
                </a:lnTo>
                <a:lnTo>
                  <a:pt x="122480" y="812519"/>
                </a:lnTo>
                <a:lnTo>
                  <a:pt x="110105" y="792825"/>
                </a:lnTo>
                <a:lnTo>
                  <a:pt x="98682" y="773450"/>
                </a:lnTo>
                <a:lnTo>
                  <a:pt x="87576" y="753756"/>
                </a:lnTo>
                <a:lnTo>
                  <a:pt x="76788" y="733427"/>
                </a:lnTo>
                <a:lnTo>
                  <a:pt x="67903" y="714686"/>
                </a:lnTo>
                <a:lnTo>
                  <a:pt x="59019" y="695946"/>
                </a:lnTo>
                <a:lnTo>
                  <a:pt x="51086" y="678158"/>
                </a:lnTo>
                <a:lnTo>
                  <a:pt x="44105" y="660370"/>
                </a:lnTo>
                <a:lnTo>
                  <a:pt x="37125" y="642583"/>
                </a:lnTo>
                <a:lnTo>
                  <a:pt x="31413" y="625112"/>
                </a:lnTo>
                <a:lnTo>
                  <a:pt x="26019" y="607960"/>
                </a:lnTo>
                <a:lnTo>
                  <a:pt x="20942" y="591125"/>
                </a:lnTo>
                <a:lnTo>
                  <a:pt x="17134" y="574608"/>
                </a:lnTo>
                <a:lnTo>
                  <a:pt x="13009" y="558408"/>
                </a:lnTo>
                <a:lnTo>
                  <a:pt x="9836" y="542526"/>
                </a:lnTo>
                <a:lnTo>
                  <a:pt x="6981" y="526962"/>
                </a:lnTo>
                <a:lnTo>
                  <a:pt x="4759" y="511398"/>
                </a:lnTo>
                <a:lnTo>
                  <a:pt x="3173" y="496469"/>
                </a:lnTo>
                <a:lnTo>
                  <a:pt x="1586" y="481222"/>
                </a:lnTo>
                <a:lnTo>
                  <a:pt x="634" y="466929"/>
                </a:lnTo>
                <a:lnTo>
                  <a:pt x="0" y="452635"/>
                </a:lnTo>
                <a:lnTo>
                  <a:pt x="0" y="438659"/>
                </a:lnTo>
                <a:lnTo>
                  <a:pt x="0" y="425318"/>
                </a:lnTo>
                <a:lnTo>
                  <a:pt x="317" y="412295"/>
                </a:lnTo>
                <a:lnTo>
                  <a:pt x="1586" y="398954"/>
                </a:lnTo>
                <a:lnTo>
                  <a:pt x="2221" y="386248"/>
                </a:lnTo>
                <a:lnTo>
                  <a:pt x="3807" y="374178"/>
                </a:lnTo>
                <a:lnTo>
                  <a:pt x="5394" y="362108"/>
                </a:lnTo>
                <a:lnTo>
                  <a:pt x="7615" y="350673"/>
                </a:lnTo>
                <a:lnTo>
                  <a:pt x="9519" y="339238"/>
                </a:lnTo>
                <a:lnTo>
                  <a:pt x="11740" y="328121"/>
                </a:lnTo>
                <a:lnTo>
                  <a:pt x="14596" y="317638"/>
                </a:lnTo>
                <a:lnTo>
                  <a:pt x="17134" y="307474"/>
                </a:lnTo>
                <a:lnTo>
                  <a:pt x="20307" y="297310"/>
                </a:lnTo>
                <a:lnTo>
                  <a:pt x="26019" y="278251"/>
                </a:lnTo>
                <a:lnTo>
                  <a:pt x="30144" y="267769"/>
                </a:lnTo>
                <a:lnTo>
                  <a:pt x="33952" y="256969"/>
                </a:lnTo>
                <a:lnTo>
                  <a:pt x="38394" y="246487"/>
                </a:lnTo>
                <a:lnTo>
                  <a:pt x="42836" y="236323"/>
                </a:lnTo>
                <a:lnTo>
                  <a:pt x="47596" y="226476"/>
                </a:lnTo>
                <a:lnTo>
                  <a:pt x="52673" y="216312"/>
                </a:lnTo>
                <a:lnTo>
                  <a:pt x="57432" y="206783"/>
                </a:lnTo>
                <a:lnTo>
                  <a:pt x="63144" y="197253"/>
                </a:lnTo>
                <a:lnTo>
                  <a:pt x="68221" y="188360"/>
                </a:lnTo>
                <a:lnTo>
                  <a:pt x="73615" y="179466"/>
                </a:lnTo>
                <a:lnTo>
                  <a:pt x="85355" y="162313"/>
                </a:lnTo>
                <a:lnTo>
                  <a:pt x="97096" y="146431"/>
                </a:lnTo>
                <a:lnTo>
                  <a:pt x="109471" y="131502"/>
                </a:lnTo>
                <a:lnTo>
                  <a:pt x="121846" y="117526"/>
                </a:lnTo>
                <a:lnTo>
                  <a:pt x="134538" y="104503"/>
                </a:lnTo>
                <a:lnTo>
                  <a:pt x="147230" y="93068"/>
                </a:lnTo>
                <a:lnTo>
                  <a:pt x="159922" y="82268"/>
                </a:lnTo>
                <a:lnTo>
                  <a:pt x="172615" y="72422"/>
                </a:lnTo>
                <a:lnTo>
                  <a:pt x="184672" y="63845"/>
                </a:lnTo>
                <a:lnTo>
                  <a:pt x="197047" y="56857"/>
                </a:lnTo>
                <a:lnTo>
                  <a:pt x="209105" y="50822"/>
                </a:lnTo>
                <a:lnTo>
                  <a:pt x="223701" y="44152"/>
                </a:lnTo>
                <a:lnTo>
                  <a:pt x="238615" y="37799"/>
                </a:lnTo>
                <a:lnTo>
                  <a:pt x="254163" y="31764"/>
                </a:lnTo>
                <a:lnTo>
                  <a:pt x="270028" y="26364"/>
                </a:lnTo>
                <a:lnTo>
                  <a:pt x="285893" y="20964"/>
                </a:lnTo>
                <a:lnTo>
                  <a:pt x="302711" y="16200"/>
                </a:lnTo>
                <a:lnTo>
                  <a:pt x="319211" y="12070"/>
                </a:lnTo>
                <a:lnTo>
                  <a:pt x="336345" y="8259"/>
                </a:lnTo>
                <a:lnTo>
                  <a:pt x="353480" y="5718"/>
                </a:lnTo>
                <a:lnTo>
                  <a:pt x="370932" y="2859"/>
                </a:lnTo>
                <a:lnTo>
                  <a:pt x="388701" y="1271"/>
                </a:lnTo>
                <a:lnTo>
                  <a:pt x="406470"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24" name="圆角矩形 38"/>
          <p:cNvSpPr/>
          <p:nvPr/>
        </p:nvSpPr>
        <p:spPr>
          <a:xfrm>
            <a:off x="7936043" y="2493798"/>
            <a:ext cx="3683871" cy="195159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5" name="圆角矩形 38"/>
          <p:cNvSpPr/>
          <p:nvPr/>
        </p:nvSpPr>
        <p:spPr>
          <a:xfrm>
            <a:off x="572086" y="3956838"/>
            <a:ext cx="3683871" cy="195159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文本框 25"/>
          <p:cNvSpPr txBox="1"/>
          <p:nvPr/>
        </p:nvSpPr>
        <p:spPr>
          <a:xfrm>
            <a:off x="4304669" y="2661765"/>
            <a:ext cx="1702234" cy="923330"/>
          </a:xfrm>
          <a:prstGeom prst="rect">
            <a:avLst/>
          </a:prstGeom>
          <a:noFill/>
        </p:spPr>
        <p:txBody>
          <a:bodyPr wrap="square" rtlCol="0">
            <a:spAutoFit/>
          </a:bodyPr>
          <a:lstStyle/>
          <a:p>
            <a:pPr algn="r"/>
            <a:r>
              <a:rPr lang="en-US" altLang="zh-CN" sz="5400" dirty="0">
                <a:solidFill>
                  <a:schemeClr val="accent1"/>
                </a:solidFill>
                <a:latin typeface="+mj-ea"/>
                <a:ea typeface="+mj-ea"/>
              </a:rPr>
              <a:t>48</a:t>
            </a:r>
            <a:r>
              <a:rPr lang="zh-CN" altLang="en-US" sz="2000" dirty="0">
                <a:solidFill>
                  <a:schemeClr val="accent1"/>
                </a:solidFill>
                <a:latin typeface="+mj-ea"/>
                <a:ea typeface="+mj-ea"/>
              </a:rPr>
              <a:t>次</a:t>
            </a:r>
            <a:endParaRPr lang="zh-CN" altLang="en-US" sz="5400" dirty="0">
              <a:solidFill>
                <a:schemeClr val="accent1"/>
              </a:solidFill>
              <a:latin typeface="+mj-ea"/>
              <a:ea typeface="+mj-ea"/>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Freeform 12"/>
          <p:cNvSpPr/>
          <p:nvPr/>
        </p:nvSpPr>
        <p:spPr bwMode="auto">
          <a:xfrm>
            <a:off x="8332788" y="2604771"/>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16" name="Oval 15"/>
          <p:cNvSpPr>
            <a:spLocks noChangeArrowheads="1"/>
          </p:cNvSpPr>
          <p:nvPr/>
        </p:nvSpPr>
        <p:spPr bwMode="auto">
          <a:xfrm>
            <a:off x="7917273" y="2484707"/>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2</a:t>
            </a:r>
            <a:endParaRPr lang="zh-CN" altLang="en-US" dirty="0">
              <a:solidFill>
                <a:srgbClr val="FFFFFF"/>
              </a:solidFill>
              <a:latin typeface="+mj-ea"/>
              <a:ea typeface="+mj-ea"/>
            </a:endParaRPr>
          </a:p>
        </p:txBody>
      </p:sp>
      <p:sp>
        <p:nvSpPr>
          <p:cNvPr id="17" name="Freeform 12"/>
          <p:cNvSpPr/>
          <p:nvPr/>
        </p:nvSpPr>
        <p:spPr bwMode="auto">
          <a:xfrm flipH="1">
            <a:off x="1846263" y="2604771"/>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18" name="Oval 15"/>
          <p:cNvSpPr>
            <a:spLocks noChangeArrowheads="1"/>
          </p:cNvSpPr>
          <p:nvPr/>
        </p:nvSpPr>
        <p:spPr bwMode="auto">
          <a:xfrm>
            <a:off x="3688173" y="2484707"/>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1</a:t>
            </a:r>
            <a:endParaRPr lang="zh-CN" altLang="en-US" dirty="0">
              <a:solidFill>
                <a:srgbClr val="FFFFFF"/>
              </a:solidFill>
              <a:latin typeface="+mj-ea"/>
              <a:ea typeface="+mj-ea"/>
            </a:endParaRPr>
          </a:p>
        </p:txBody>
      </p:sp>
      <p:sp>
        <p:nvSpPr>
          <p:cNvPr id="19" name="任意多边形 18"/>
          <p:cNvSpPr/>
          <p:nvPr/>
        </p:nvSpPr>
        <p:spPr>
          <a:xfrm>
            <a:off x="5175862" y="1684632"/>
            <a:ext cx="1840277" cy="1840277"/>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4000" dirty="0">
                <a:solidFill>
                  <a:schemeClr val="tx1"/>
                </a:solidFill>
                <a:latin typeface="+mj-ea"/>
                <a:ea typeface="+mj-ea"/>
              </a:rPr>
              <a:t>89%</a:t>
            </a:r>
            <a:endParaRPr lang="zh-CN" altLang="en-US" sz="4000" dirty="0">
              <a:solidFill>
                <a:schemeClr val="tx1"/>
              </a:solidFill>
              <a:latin typeface="+mj-ea"/>
              <a:ea typeface="+mj-ea"/>
            </a:endParaRPr>
          </a:p>
        </p:txBody>
      </p:sp>
      <p:sp>
        <p:nvSpPr>
          <p:cNvPr id="29" name="文本框 28"/>
          <p:cNvSpPr txBox="1"/>
          <p:nvPr/>
        </p:nvSpPr>
        <p:spPr>
          <a:xfrm>
            <a:off x="466005" y="2512058"/>
            <a:ext cx="1377084" cy="523220"/>
          </a:xfrm>
          <a:prstGeom prst="rect">
            <a:avLst/>
          </a:prstGeom>
          <a:noFill/>
        </p:spPr>
        <p:txBody>
          <a:bodyPr wrap="square" rtlCol="0">
            <a:spAutoFit/>
          </a:bodyPr>
          <a:lstStyle/>
          <a:p>
            <a:pPr algn="r"/>
            <a:r>
              <a:rPr lang="en-US" altLang="zh-CN" sz="2800" dirty="0">
                <a:latin typeface="+mj-ea"/>
                <a:ea typeface="+mj-ea"/>
              </a:rPr>
              <a:t>48%</a:t>
            </a:r>
            <a:endParaRPr lang="zh-CN" altLang="en-US" sz="2800" dirty="0">
              <a:latin typeface="+mj-ea"/>
              <a:ea typeface="+mj-ea"/>
            </a:endParaRPr>
          </a:p>
        </p:txBody>
      </p:sp>
      <p:sp>
        <p:nvSpPr>
          <p:cNvPr id="30" name="文本框 29"/>
          <p:cNvSpPr txBox="1"/>
          <p:nvPr/>
        </p:nvSpPr>
        <p:spPr>
          <a:xfrm>
            <a:off x="10345738" y="2512058"/>
            <a:ext cx="1377084" cy="523220"/>
          </a:xfrm>
          <a:prstGeom prst="rect">
            <a:avLst/>
          </a:prstGeom>
          <a:noFill/>
        </p:spPr>
        <p:txBody>
          <a:bodyPr wrap="square" rtlCol="0">
            <a:spAutoFit/>
          </a:bodyPr>
          <a:lstStyle/>
          <a:p>
            <a:r>
              <a:rPr lang="en-US" altLang="zh-CN" sz="2800" dirty="0">
                <a:latin typeface="+mj-ea"/>
                <a:ea typeface="+mj-ea"/>
              </a:rPr>
              <a:t>41%</a:t>
            </a:r>
            <a:endParaRPr lang="zh-CN" altLang="en-US" sz="2800" dirty="0">
              <a:latin typeface="+mj-ea"/>
              <a:ea typeface="+mj-ea"/>
            </a:endParaRPr>
          </a:p>
        </p:txBody>
      </p:sp>
      <p:sp>
        <p:nvSpPr>
          <p:cNvPr id="31" name="矩形 30"/>
          <p:cNvSpPr/>
          <p:nvPr/>
        </p:nvSpPr>
        <p:spPr>
          <a:xfrm>
            <a:off x="1136129" y="3687902"/>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矩形 31"/>
          <p:cNvSpPr/>
          <p:nvPr/>
        </p:nvSpPr>
        <p:spPr>
          <a:xfrm>
            <a:off x="1136129" y="5042539"/>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33" name="直接连接符 32"/>
          <p:cNvCxnSpPr/>
          <p:nvPr/>
        </p:nvCxnSpPr>
        <p:spPr>
          <a:xfrm>
            <a:off x="1145338" y="5009564"/>
            <a:ext cx="990132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Freeform 21"/>
          <p:cNvSpPr/>
          <p:nvPr/>
        </p:nvSpPr>
        <p:spPr bwMode="auto">
          <a:xfrm>
            <a:off x="6664857" y="2181198"/>
            <a:ext cx="1912101" cy="1912101"/>
          </a:xfrm>
          <a:prstGeom prst="ellipse">
            <a:avLst/>
          </a:prstGeom>
          <a:solidFill>
            <a:schemeClr val="accent1"/>
          </a:solidFill>
          <a:ln>
            <a:noFill/>
          </a:ln>
        </p:spPr>
        <p:txBody>
          <a:bodyPr/>
          <a:lstStyle/>
          <a:p>
            <a:endParaRPr lang="zh-CN" altLang="en-US"/>
          </a:p>
        </p:txBody>
      </p:sp>
      <p:sp>
        <p:nvSpPr>
          <p:cNvPr id="26" name="Freeform 21"/>
          <p:cNvSpPr/>
          <p:nvPr/>
        </p:nvSpPr>
        <p:spPr bwMode="auto">
          <a:xfrm>
            <a:off x="9581322" y="2181198"/>
            <a:ext cx="1912101" cy="1912101"/>
          </a:xfrm>
          <a:prstGeom prst="ellipse">
            <a:avLst/>
          </a:prstGeom>
          <a:solidFill>
            <a:schemeClr val="accent1"/>
          </a:solidFill>
          <a:ln>
            <a:noFill/>
          </a:ln>
        </p:spPr>
        <p:txBody>
          <a:bodyPr/>
          <a:lstStyle/>
          <a:p>
            <a:endParaRPr lang="zh-CN" altLang="en-US"/>
          </a:p>
        </p:txBody>
      </p:sp>
      <p:sp>
        <p:nvSpPr>
          <p:cNvPr id="28" name="矩形 27"/>
          <p:cNvSpPr/>
          <p:nvPr/>
        </p:nvSpPr>
        <p:spPr>
          <a:xfrm>
            <a:off x="6296881" y="4274396"/>
            <a:ext cx="2648052" cy="15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a:t>
            </a:r>
            <a:endParaRPr lang="zh-CN" altLang="zh-CN" sz="2000" dirty="0">
              <a:solidFill>
                <a:schemeClr val="tx1"/>
              </a:solidFill>
              <a:latin typeface="+mj-ea"/>
              <a:ea typeface="+mj-ea"/>
            </a:endParaRPr>
          </a:p>
        </p:txBody>
      </p:sp>
      <p:sp>
        <p:nvSpPr>
          <p:cNvPr id="34" name="矩形 33"/>
          <p:cNvSpPr/>
          <p:nvPr/>
        </p:nvSpPr>
        <p:spPr>
          <a:xfrm>
            <a:off x="9213346" y="4274396"/>
            <a:ext cx="2648052" cy="15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a:t>
            </a:r>
            <a:endParaRPr lang="zh-CN" altLang="zh-CN" sz="2000" dirty="0">
              <a:solidFill>
                <a:schemeClr val="tx1"/>
              </a:solidFill>
              <a:latin typeface="+mj-ea"/>
              <a:ea typeface="+mj-ea"/>
            </a:endParaRPr>
          </a:p>
        </p:txBody>
      </p:sp>
      <p:sp>
        <p:nvSpPr>
          <p:cNvPr id="35" name="矩形 34"/>
          <p:cNvSpPr/>
          <p:nvPr/>
        </p:nvSpPr>
        <p:spPr>
          <a:xfrm>
            <a:off x="852417" y="294908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6" name="圆角矩形 34"/>
          <p:cNvSpPr/>
          <p:nvPr/>
        </p:nvSpPr>
        <p:spPr>
          <a:xfrm>
            <a:off x="1497643" y="1853854"/>
            <a:ext cx="2872115" cy="720001"/>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852417" y="540141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8" name="圆角矩形 38"/>
          <p:cNvSpPr/>
          <p:nvPr/>
        </p:nvSpPr>
        <p:spPr>
          <a:xfrm>
            <a:off x="1497643" y="4306184"/>
            <a:ext cx="2872115" cy="720001"/>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cxnSp>
        <p:nvCxnSpPr>
          <p:cNvPr id="39" name="直接连接符 38"/>
          <p:cNvCxnSpPr/>
          <p:nvPr/>
        </p:nvCxnSpPr>
        <p:spPr>
          <a:xfrm>
            <a:off x="852417" y="2825088"/>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852417" y="5254389"/>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 name="KSO_Shape"/>
          <p:cNvSpPr/>
          <p:nvPr/>
        </p:nvSpPr>
        <p:spPr bwMode="auto">
          <a:xfrm>
            <a:off x="7132276" y="2648615"/>
            <a:ext cx="977266" cy="977266"/>
          </a:xfrm>
          <a:custGeom>
            <a:avLst/>
            <a:gdLst>
              <a:gd name="T0" fmla="*/ 1525625 w 2019300"/>
              <a:gd name="T1" fmla="*/ 1755362 h 2019301"/>
              <a:gd name="T2" fmla="*/ 1603674 w 2019300"/>
              <a:gd name="T3" fmla="*/ 1706508 h 2019301"/>
              <a:gd name="T4" fmla="*/ 1639843 w 2019300"/>
              <a:gd name="T5" fmla="*/ 1631324 h 2019301"/>
              <a:gd name="T6" fmla="*/ 1625883 w 2019300"/>
              <a:gd name="T7" fmla="*/ 1355330 h 2019301"/>
              <a:gd name="T8" fmla="*/ 1564967 w 2019300"/>
              <a:gd name="T9" fmla="*/ 1292835 h 2019301"/>
              <a:gd name="T10" fmla="*/ 1471055 w 2019300"/>
              <a:gd name="T11" fmla="*/ 1263333 h 2019301"/>
              <a:gd name="T12" fmla="*/ 1738832 w 2019300"/>
              <a:gd name="T13" fmla="*/ 888362 h 2019301"/>
              <a:gd name="T14" fmla="*/ 1899054 w 2019300"/>
              <a:gd name="T15" fmla="*/ 960057 h 2019301"/>
              <a:gd name="T16" fmla="*/ 1999312 w 2019300"/>
              <a:gd name="T17" fmla="*/ 1101861 h 2019301"/>
              <a:gd name="T18" fmla="*/ 2019300 w 2019300"/>
              <a:gd name="T19" fmla="*/ 1696991 h 2019301"/>
              <a:gd name="T20" fmla="*/ 1979324 w 2019300"/>
              <a:gd name="T21" fmla="*/ 1846091 h 2019301"/>
              <a:gd name="T22" fmla="*/ 1859713 w 2019300"/>
              <a:gd name="T23" fmla="*/ 1971716 h 2019301"/>
              <a:gd name="T24" fmla="*/ 1705201 w 2019300"/>
              <a:gd name="T25" fmla="*/ 2018984 h 2019301"/>
              <a:gd name="T26" fmla="*/ 1368893 w 2019300"/>
              <a:gd name="T27" fmla="*/ 2004391 h 2019301"/>
              <a:gd name="T28" fmla="*/ 1222314 w 2019300"/>
              <a:gd name="T29" fmla="*/ 1910807 h 2019301"/>
              <a:gd name="T30" fmla="*/ 1143313 w 2019300"/>
              <a:gd name="T31" fmla="*/ 1755362 h 2019301"/>
              <a:gd name="T32" fmla="*/ 1138236 w 2019300"/>
              <a:gd name="T33" fmla="*/ 1181486 h 2019301"/>
              <a:gd name="T34" fmla="*/ 1202325 w 2019300"/>
              <a:gd name="T35" fmla="*/ 1017476 h 2019301"/>
              <a:gd name="T36" fmla="*/ 1338752 w 2019300"/>
              <a:gd name="T37" fmla="*/ 910251 h 2019301"/>
              <a:gd name="T38" fmla="*/ 126047 w 2019300"/>
              <a:gd name="T39" fmla="*/ 1641158 h 2019301"/>
              <a:gd name="T40" fmla="*/ 498793 w 2019300"/>
              <a:gd name="T41" fmla="*/ 1614488 h 2019301"/>
              <a:gd name="T42" fmla="*/ 594678 w 2019300"/>
              <a:gd name="T43" fmla="*/ 1535113 h 2019301"/>
              <a:gd name="T44" fmla="*/ 630873 w 2019300"/>
              <a:gd name="T45" fmla="*/ 1420496 h 2019301"/>
              <a:gd name="T46" fmla="*/ 600710 w 2019300"/>
              <a:gd name="T47" fmla="*/ 873443 h 2019301"/>
              <a:gd name="T48" fmla="*/ 509270 w 2019300"/>
              <a:gd name="T49" fmla="*/ 789940 h 2019301"/>
              <a:gd name="T50" fmla="*/ 378778 w 2019300"/>
              <a:gd name="T51" fmla="*/ 757873 h 2019301"/>
              <a:gd name="T52" fmla="*/ 1745279 w 2019300"/>
              <a:gd name="T53" fmla="*/ 646041 h 2019301"/>
              <a:gd name="T54" fmla="*/ 1766887 w 2019300"/>
              <a:gd name="T55" fmla="*/ 707325 h 2019301"/>
              <a:gd name="T56" fmla="*/ 1723671 w 2019300"/>
              <a:gd name="T57" fmla="*/ 754395 h 2019301"/>
              <a:gd name="T58" fmla="*/ 1412260 w 2019300"/>
              <a:gd name="T59" fmla="*/ 742706 h 2019301"/>
              <a:gd name="T60" fmla="*/ 1390334 w 2019300"/>
              <a:gd name="T61" fmla="*/ 681737 h 2019301"/>
              <a:gd name="T62" fmla="*/ 1433551 w 2019300"/>
              <a:gd name="T63" fmla="*/ 634668 h 2019301"/>
              <a:gd name="T64" fmla="*/ 997268 w 2019300"/>
              <a:gd name="T65" fmla="*/ 386080 h 2019301"/>
              <a:gd name="T66" fmla="*/ 1153478 w 2019300"/>
              <a:gd name="T67" fmla="*/ 465456 h 2019301"/>
              <a:gd name="T68" fmla="*/ 1247141 w 2019300"/>
              <a:gd name="T69" fmla="*/ 611823 h 2019301"/>
              <a:gd name="T70" fmla="*/ 1242378 w 2019300"/>
              <a:gd name="T71" fmla="*/ 760413 h 2019301"/>
              <a:gd name="T72" fmla="*/ 1139826 w 2019300"/>
              <a:gd name="T73" fmla="*/ 786130 h 2019301"/>
              <a:gd name="T74" fmla="*/ 1049338 w 2019300"/>
              <a:gd name="T75" fmla="*/ 835978 h 2019301"/>
              <a:gd name="T76" fmla="*/ 969328 w 2019300"/>
              <a:gd name="T77" fmla="*/ 913766 h 2019301"/>
              <a:gd name="T78" fmla="*/ 916623 w 2019300"/>
              <a:gd name="T79" fmla="*/ 1002348 h 2019301"/>
              <a:gd name="T80" fmla="*/ 887730 w 2019300"/>
              <a:gd name="T81" fmla="*/ 1103631 h 2019301"/>
              <a:gd name="T82" fmla="*/ 885508 w 2019300"/>
              <a:gd name="T83" fmla="*/ 1781176 h 2019301"/>
              <a:gd name="T84" fmla="*/ 909638 w 2019300"/>
              <a:gd name="T85" fmla="*/ 1884998 h 2019301"/>
              <a:gd name="T86" fmla="*/ 217487 w 2019300"/>
              <a:gd name="T87" fmla="*/ 1873568 h 2019301"/>
              <a:gd name="T88" fmla="*/ 75565 w 2019300"/>
              <a:gd name="T89" fmla="*/ 1772921 h 2019301"/>
              <a:gd name="T90" fmla="*/ 4127 w 2019300"/>
              <a:gd name="T91" fmla="*/ 1613218 h 2019301"/>
              <a:gd name="T92" fmla="*/ 4127 w 2019300"/>
              <a:gd name="T93" fmla="*/ 660083 h 2019301"/>
              <a:gd name="T94" fmla="*/ 75565 w 2019300"/>
              <a:gd name="T95" fmla="*/ 499746 h 2019301"/>
              <a:gd name="T96" fmla="*/ 217487 w 2019300"/>
              <a:gd name="T97" fmla="*/ 399416 h 2019301"/>
              <a:gd name="T98" fmla="*/ 884396 w 2019300"/>
              <a:gd name="T99" fmla="*/ 0 h 2019301"/>
              <a:gd name="T100" fmla="*/ 950201 w 2019300"/>
              <a:gd name="T101" fmla="*/ 18508 h 2019301"/>
              <a:gd name="T102" fmla="*/ 995661 w 2019300"/>
              <a:gd name="T103" fmla="*/ 66372 h 2019301"/>
              <a:gd name="T104" fmla="*/ 1010602 w 2019300"/>
              <a:gd name="T105" fmla="*/ 133382 h 2019301"/>
              <a:gd name="T106" fmla="*/ 989303 w 2019300"/>
              <a:gd name="T107" fmla="*/ 197839 h 2019301"/>
              <a:gd name="T108" fmla="*/ 939393 w 2019300"/>
              <a:gd name="T109" fmla="*/ 241555 h 2019301"/>
              <a:gd name="T110" fmla="*/ 372897 w 2019300"/>
              <a:gd name="T111" fmla="*/ 253681 h 2019301"/>
              <a:gd name="T112" fmla="*/ 308681 w 2019300"/>
              <a:gd name="T113" fmla="*/ 231982 h 2019301"/>
              <a:gd name="T114" fmla="*/ 265129 w 2019300"/>
              <a:gd name="T115" fmla="*/ 181884 h 2019301"/>
              <a:gd name="T116" fmla="*/ 253367 w 2019300"/>
              <a:gd name="T117" fmla="*/ 113917 h 2019301"/>
              <a:gd name="T118" fmla="*/ 277845 w 2019300"/>
              <a:gd name="T119" fmla="*/ 51055 h 2019301"/>
              <a:gd name="T120" fmla="*/ 329980 w 2019300"/>
              <a:gd name="T121" fmla="*/ 10211 h 201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19300" h="2019301">
                <a:moveTo>
                  <a:pt x="1262607" y="1262698"/>
                </a:moveTo>
                <a:lnTo>
                  <a:pt x="1262607" y="1767417"/>
                </a:lnTo>
                <a:lnTo>
                  <a:pt x="1452018" y="1767417"/>
                </a:lnTo>
                <a:lnTo>
                  <a:pt x="1461537" y="1767100"/>
                </a:lnTo>
                <a:lnTo>
                  <a:pt x="1471055" y="1766148"/>
                </a:lnTo>
                <a:lnTo>
                  <a:pt x="1480890" y="1765514"/>
                </a:lnTo>
                <a:lnTo>
                  <a:pt x="1490091" y="1764245"/>
                </a:lnTo>
                <a:lnTo>
                  <a:pt x="1499292" y="1762342"/>
                </a:lnTo>
                <a:lnTo>
                  <a:pt x="1508175" y="1760121"/>
                </a:lnTo>
                <a:lnTo>
                  <a:pt x="1517059" y="1757900"/>
                </a:lnTo>
                <a:lnTo>
                  <a:pt x="1525625" y="1755362"/>
                </a:lnTo>
                <a:lnTo>
                  <a:pt x="1533874" y="1752507"/>
                </a:lnTo>
                <a:lnTo>
                  <a:pt x="1541806" y="1748701"/>
                </a:lnTo>
                <a:lnTo>
                  <a:pt x="1549738" y="1745211"/>
                </a:lnTo>
                <a:lnTo>
                  <a:pt x="1557670" y="1741404"/>
                </a:lnTo>
                <a:lnTo>
                  <a:pt x="1564967" y="1736963"/>
                </a:lnTo>
                <a:lnTo>
                  <a:pt x="1572264" y="1732522"/>
                </a:lnTo>
                <a:lnTo>
                  <a:pt x="1578927" y="1727763"/>
                </a:lnTo>
                <a:lnTo>
                  <a:pt x="1585590" y="1722687"/>
                </a:lnTo>
                <a:lnTo>
                  <a:pt x="1591935" y="1717612"/>
                </a:lnTo>
                <a:lnTo>
                  <a:pt x="1597963" y="1712219"/>
                </a:lnTo>
                <a:lnTo>
                  <a:pt x="1603674" y="1706508"/>
                </a:lnTo>
                <a:lnTo>
                  <a:pt x="1608433" y="1700481"/>
                </a:lnTo>
                <a:lnTo>
                  <a:pt x="1613510" y="1694454"/>
                </a:lnTo>
                <a:lnTo>
                  <a:pt x="1618269" y="1687792"/>
                </a:lnTo>
                <a:lnTo>
                  <a:pt x="1622393" y="1681447"/>
                </a:lnTo>
                <a:lnTo>
                  <a:pt x="1625883" y="1674785"/>
                </a:lnTo>
                <a:lnTo>
                  <a:pt x="1629373" y="1668123"/>
                </a:lnTo>
                <a:lnTo>
                  <a:pt x="1632229" y="1660827"/>
                </a:lnTo>
                <a:lnTo>
                  <a:pt x="1634767" y="1653848"/>
                </a:lnTo>
                <a:lnTo>
                  <a:pt x="1636988" y="1646234"/>
                </a:lnTo>
                <a:lnTo>
                  <a:pt x="1638891" y="1638938"/>
                </a:lnTo>
                <a:lnTo>
                  <a:pt x="1639843" y="1631324"/>
                </a:lnTo>
                <a:lnTo>
                  <a:pt x="1640478" y="1623393"/>
                </a:lnTo>
                <a:lnTo>
                  <a:pt x="1640795" y="1615780"/>
                </a:lnTo>
                <a:lnTo>
                  <a:pt x="1640795" y="1414019"/>
                </a:lnTo>
                <a:lnTo>
                  <a:pt x="1640478" y="1406088"/>
                </a:lnTo>
                <a:lnTo>
                  <a:pt x="1639843" y="1398474"/>
                </a:lnTo>
                <a:lnTo>
                  <a:pt x="1638891" y="1391178"/>
                </a:lnTo>
                <a:lnTo>
                  <a:pt x="1636988" y="1383564"/>
                </a:lnTo>
                <a:lnTo>
                  <a:pt x="1634767" y="1376268"/>
                </a:lnTo>
                <a:lnTo>
                  <a:pt x="1632229" y="1368972"/>
                </a:lnTo>
                <a:lnTo>
                  <a:pt x="1629373" y="1361992"/>
                </a:lnTo>
                <a:lnTo>
                  <a:pt x="1625883" y="1355330"/>
                </a:lnTo>
                <a:lnTo>
                  <a:pt x="1622393" y="1348351"/>
                </a:lnTo>
                <a:lnTo>
                  <a:pt x="1618269" y="1342007"/>
                </a:lnTo>
                <a:lnTo>
                  <a:pt x="1613510" y="1335662"/>
                </a:lnTo>
                <a:lnTo>
                  <a:pt x="1608433" y="1329635"/>
                </a:lnTo>
                <a:lnTo>
                  <a:pt x="1603674" y="1323607"/>
                </a:lnTo>
                <a:lnTo>
                  <a:pt x="1597963" y="1317897"/>
                </a:lnTo>
                <a:lnTo>
                  <a:pt x="1591935" y="1312504"/>
                </a:lnTo>
                <a:lnTo>
                  <a:pt x="1585590" y="1307111"/>
                </a:lnTo>
                <a:lnTo>
                  <a:pt x="1578927" y="1302035"/>
                </a:lnTo>
                <a:lnTo>
                  <a:pt x="1572264" y="1297277"/>
                </a:lnTo>
                <a:lnTo>
                  <a:pt x="1564967" y="1292835"/>
                </a:lnTo>
                <a:lnTo>
                  <a:pt x="1557670" y="1288711"/>
                </a:lnTo>
                <a:lnTo>
                  <a:pt x="1549738" y="1284587"/>
                </a:lnTo>
                <a:lnTo>
                  <a:pt x="1541806" y="1281098"/>
                </a:lnTo>
                <a:lnTo>
                  <a:pt x="1533874" y="1277608"/>
                </a:lnTo>
                <a:lnTo>
                  <a:pt x="1525625" y="1274753"/>
                </a:lnTo>
                <a:lnTo>
                  <a:pt x="1517059" y="1271898"/>
                </a:lnTo>
                <a:lnTo>
                  <a:pt x="1508175" y="1269360"/>
                </a:lnTo>
                <a:lnTo>
                  <a:pt x="1499292" y="1267774"/>
                </a:lnTo>
                <a:lnTo>
                  <a:pt x="1490091" y="1265870"/>
                </a:lnTo>
                <a:lnTo>
                  <a:pt x="1480890" y="1264602"/>
                </a:lnTo>
                <a:lnTo>
                  <a:pt x="1471055" y="1263333"/>
                </a:lnTo>
                <a:lnTo>
                  <a:pt x="1461537" y="1263015"/>
                </a:lnTo>
                <a:lnTo>
                  <a:pt x="1452018" y="1262698"/>
                </a:lnTo>
                <a:lnTo>
                  <a:pt x="1262607" y="1262698"/>
                </a:lnTo>
                <a:close/>
                <a:moveTo>
                  <a:pt x="1458998" y="884238"/>
                </a:moveTo>
                <a:lnTo>
                  <a:pt x="1467565" y="884238"/>
                </a:lnTo>
                <a:lnTo>
                  <a:pt x="1688386" y="884238"/>
                </a:lnTo>
                <a:lnTo>
                  <a:pt x="1696635" y="884238"/>
                </a:lnTo>
                <a:lnTo>
                  <a:pt x="1705201" y="884873"/>
                </a:lnTo>
                <a:lnTo>
                  <a:pt x="1713450" y="885507"/>
                </a:lnTo>
                <a:lnTo>
                  <a:pt x="1722017" y="886141"/>
                </a:lnTo>
                <a:lnTo>
                  <a:pt x="1738832" y="888362"/>
                </a:lnTo>
                <a:lnTo>
                  <a:pt x="1754696" y="891217"/>
                </a:lnTo>
                <a:lnTo>
                  <a:pt x="1770876" y="894707"/>
                </a:lnTo>
                <a:lnTo>
                  <a:pt x="1786740" y="899465"/>
                </a:lnTo>
                <a:lnTo>
                  <a:pt x="1802286" y="904541"/>
                </a:lnTo>
                <a:lnTo>
                  <a:pt x="1817198" y="910251"/>
                </a:lnTo>
                <a:lnTo>
                  <a:pt x="1831793" y="917230"/>
                </a:lnTo>
                <a:lnTo>
                  <a:pt x="1846070" y="924210"/>
                </a:lnTo>
                <a:lnTo>
                  <a:pt x="1859713" y="932458"/>
                </a:lnTo>
                <a:lnTo>
                  <a:pt x="1873355" y="941023"/>
                </a:lnTo>
                <a:lnTo>
                  <a:pt x="1886046" y="950223"/>
                </a:lnTo>
                <a:lnTo>
                  <a:pt x="1899054" y="960057"/>
                </a:lnTo>
                <a:lnTo>
                  <a:pt x="1910793" y="970526"/>
                </a:lnTo>
                <a:lnTo>
                  <a:pt x="1922532" y="981629"/>
                </a:lnTo>
                <a:lnTo>
                  <a:pt x="1933002" y="993049"/>
                </a:lnTo>
                <a:lnTo>
                  <a:pt x="1943790" y="1005104"/>
                </a:lnTo>
                <a:lnTo>
                  <a:pt x="1953308" y="1017476"/>
                </a:lnTo>
                <a:lnTo>
                  <a:pt x="1962509" y="1030166"/>
                </a:lnTo>
                <a:lnTo>
                  <a:pt x="1971075" y="1043807"/>
                </a:lnTo>
                <a:lnTo>
                  <a:pt x="1979324" y="1057765"/>
                </a:lnTo>
                <a:lnTo>
                  <a:pt x="1986621" y="1072041"/>
                </a:lnTo>
                <a:lnTo>
                  <a:pt x="1993284" y="1086633"/>
                </a:lnTo>
                <a:lnTo>
                  <a:pt x="1999312" y="1101861"/>
                </a:lnTo>
                <a:lnTo>
                  <a:pt x="2004388" y="1117088"/>
                </a:lnTo>
                <a:lnTo>
                  <a:pt x="2008830" y="1132632"/>
                </a:lnTo>
                <a:lnTo>
                  <a:pt x="2012638" y="1148811"/>
                </a:lnTo>
                <a:lnTo>
                  <a:pt x="2015493" y="1165307"/>
                </a:lnTo>
                <a:lnTo>
                  <a:pt x="2017397" y="1181486"/>
                </a:lnTo>
                <a:lnTo>
                  <a:pt x="2018348" y="1190052"/>
                </a:lnTo>
                <a:lnTo>
                  <a:pt x="2018983" y="1198617"/>
                </a:lnTo>
                <a:lnTo>
                  <a:pt x="2019300" y="1206865"/>
                </a:lnTo>
                <a:lnTo>
                  <a:pt x="2019300" y="1215430"/>
                </a:lnTo>
                <a:lnTo>
                  <a:pt x="2019300" y="1688426"/>
                </a:lnTo>
                <a:lnTo>
                  <a:pt x="2019300" y="1696991"/>
                </a:lnTo>
                <a:lnTo>
                  <a:pt x="2018983" y="1705240"/>
                </a:lnTo>
                <a:lnTo>
                  <a:pt x="2018348" y="1713805"/>
                </a:lnTo>
                <a:lnTo>
                  <a:pt x="2017397" y="1722053"/>
                </a:lnTo>
                <a:lnTo>
                  <a:pt x="2015493" y="1738866"/>
                </a:lnTo>
                <a:lnTo>
                  <a:pt x="2012638" y="1755362"/>
                </a:lnTo>
                <a:lnTo>
                  <a:pt x="2008830" y="1771224"/>
                </a:lnTo>
                <a:lnTo>
                  <a:pt x="2004388" y="1786769"/>
                </a:lnTo>
                <a:lnTo>
                  <a:pt x="1999312" y="1802313"/>
                </a:lnTo>
                <a:lnTo>
                  <a:pt x="1993284" y="1817223"/>
                </a:lnTo>
                <a:lnTo>
                  <a:pt x="1986621" y="1831816"/>
                </a:lnTo>
                <a:lnTo>
                  <a:pt x="1979324" y="1846091"/>
                </a:lnTo>
                <a:lnTo>
                  <a:pt x="1971075" y="1859732"/>
                </a:lnTo>
                <a:lnTo>
                  <a:pt x="1962509" y="1873373"/>
                </a:lnTo>
                <a:lnTo>
                  <a:pt x="1953308" y="1886380"/>
                </a:lnTo>
                <a:lnTo>
                  <a:pt x="1943790" y="1899069"/>
                </a:lnTo>
                <a:lnTo>
                  <a:pt x="1933002" y="1910807"/>
                </a:lnTo>
                <a:lnTo>
                  <a:pt x="1922532" y="1922545"/>
                </a:lnTo>
                <a:lnTo>
                  <a:pt x="1910793" y="1933648"/>
                </a:lnTo>
                <a:lnTo>
                  <a:pt x="1899054" y="1943800"/>
                </a:lnTo>
                <a:lnTo>
                  <a:pt x="1886046" y="1953317"/>
                </a:lnTo>
                <a:lnTo>
                  <a:pt x="1873355" y="1962834"/>
                </a:lnTo>
                <a:lnTo>
                  <a:pt x="1859713" y="1971716"/>
                </a:lnTo>
                <a:lnTo>
                  <a:pt x="1846070" y="1979330"/>
                </a:lnTo>
                <a:lnTo>
                  <a:pt x="1831793" y="1986626"/>
                </a:lnTo>
                <a:lnTo>
                  <a:pt x="1817198" y="1993288"/>
                </a:lnTo>
                <a:lnTo>
                  <a:pt x="1802286" y="1999315"/>
                </a:lnTo>
                <a:lnTo>
                  <a:pt x="1786740" y="2004391"/>
                </a:lnTo>
                <a:lnTo>
                  <a:pt x="1770876" y="2008832"/>
                </a:lnTo>
                <a:lnTo>
                  <a:pt x="1754696" y="2012639"/>
                </a:lnTo>
                <a:lnTo>
                  <a:pt x="1738832" y="2015494"/>
                </a:lnTo>
                <a:lnTo>
                  <a:pt x="1722017" y="2017398"/>
                </a:lnTo>
                <a:lnTo>
                  <a:pt x="1713450" y="2018349"/>
                </a:lnTo>
                <a:lnTo>
                  <a:pt x="1705201" y="2018984"/>
                </a:lnTo>
                <a:lnTo>
                  <a:pt x="1696635" y="2019301"/>
                </a:lnTo>
                <a:lnTo>
                  <a:pt x="1688386" y="2019301"/>
                </a:lnTo>
                <a:lnTo>
                  <a:pt x="1467565" y="2019301"/>
                </a:lnTo>
                <a:lnTo>
                  <a:pt x="1458998" y="2019301"/>
                </a:lnTo>
                <a:lnTo>
                  <a:pt x="1450432" y="2018984"/>
                </a:lnTo>
                <a:lnTo>
                  <a:pt x="1441866" y="2018349"/>
                </a:lnTo>
                <a:lnTo>
                  <a:pt x="1433617" y="2017398"/>
                </a:lnTo>
                <a:lnTo>
                  <a:pt x="1417118" y="2015494"/>
                </a:lnTo>
                <a:lnTo>
                  <a:pt x="1400938" y="2012639"/>
                </a:lnTo>
                <a:lnTo>
                  <a:pt x="1385074" y="2008832"/>
                </a:lnTo>
                <a:lnTo>
                  <a:pt x="1368893" y="2004391"/>
                </a:lnTo>
                <a:lnTo>
                  <a:pt x="1353664" y="1999315"/>
                </a:lnTo>
                <a:lnTo>
                  <a:pt x="1338752" y="1993288"/>
                </a:lnTo>
                <a:lnTo>
                  <a:pt x="1324158" y="1986626"/>
                </a:lnTo>
                <a:lnTo>
                  <a:pt x="1309881" y="1979330"/>
                </a:lnTo>
                <a:lnTo>
                  <a:pt x="1295921" y="1971716"/>
                </a:lnTo>
                <a:lnTo>
                  <a:pt x="1282595" y="1962834"/>
                </a:lnTo>
                <a:lnTo>
                  <a:pt x="1269270" y="1953317"/>
                </a:lnTo>
                <a:lnTo>
                  <a:pt x="1256896" y="1943800"/>
                </a:lnTo>
                <a:lnTo>
                  <a:pt x="1245157" y="1933648"/>
                </a:lnTo>
                <a:lnTo>
                  <a:pt x="1233418" y="1922545"/>
                </a:lnTo>
                <a:lnTo>
                  <a:pt x="1222314" y="1910807"/>
                </a:lnTo>
                <a:lnTo>
                  <a:pt x="1212161" y="1899069"/>
                </a:lnTo>
                <a:lnTo>
                  <a:pt x="1202325" y="1886380"/>
                </a:lnTo>
                <a:lnTo>
                  <a:pt x="1193124" y="1873373"/>
                </a:lnTo>
                <a:lnTo>
                  <a:pt x="1184241" y="1859732"/>
                </a:lnTo>
                <a:lnTo>
                  <a:pt x="1176309" y="1846091"/>
                </a:lnTo>
                <a:lnTo>
                  <a:pt x="1169012" y="1831816"/>
                </a:lnTo>
                <a:lnTo>
                  <a:pt x="1162666" y="1817223"/>
                </a:lnTo>
                <a:lnTo>
                  <a:pt x="1156638" y="1802313"/>
                </a:lnTo>
                <a:lnTo>
                  <a:pt x="1151562" y="1786769"/>
                </a:lnTo>
                <a:lnTo>
                  <a:pt x="1146803" y="1771224"/>
                </a:lnTo>
                <a:lnTo>
                  <a:pt x="1143313" y="1755362"/>
                </a:lnTo>
                <a:lnTo>
                  <a:pt x="1140140" y="1738866"/>
                </a:lnTo>
                <a:lnTo>
                  <a:pt x="1138236" y="1722053"/>
                </a:lnTo>
                <a:lnTo>
                  <a:pt x="1137285" y="1713805"/>
                </a:lnTo>
                <a:lnTo>
                  <a:pt x="1136967" y="1705240"/>
                </a:lnTo>
                <a:lnTo>
                  <a:pt x="1136650" y="1696991"/>
                </a:lnTo>
                <a:lnTo>
                  <a:pt x="1136650" y="1688426"/>
                </a:lnTo>
                <a:lnTo>
                  <a:pt x="1136650" y="1215430"/>
                </a:lnTo>
                <a:lnTo>
                  <a:pt x="1136650" y="1206865"/>
                </a:lnTo>
                <a:lnTo>
                  <a:pt x="1136967" y="1198617"/>
                </a:lnTo>
                <a:lnTo>
                  <a:pt x="1137285" y="1190052"/>
                </a:lnTo>
                <a:lnTo>
                  <a:pt x="1138236" y="1181486"/>
                </a:lnTo>
                <a:lnTo>
                  <a:pt x="1140140" y="1165307"/>
                </a:lnTo>
                <a:lnTo>
                  <a:pt x="1143313" y="1148811"/>
                </a:lnTo>
                <a:lnTo>
                  <a:pt x="1146803" y="1132632"/>
                </a:lnTo>
                <a:lnTo>
                  <a:pt x="1151562" y="1117088"/>
                </a:lnTo>
                <a:lnTo>
                  <a:pt x="1156638" y="1101861"/>
                </a:lnTo>
                <a:lnTo>
                  <a:pt x="1162666" y="1086633"/>
                </a:lnTo>
                <a:lnTo>
                  <a:pt x="1169012" y="1072041"/>
                </a:lnTo>
                <a:lnTo>
                  <a:pt x="1176309" y="1057765"/>
                </a:lnTo>
                <a:lnTo>
                  <a:pt x="1184241" y="1043807"/>
                </a:lnTo>
                <a:lnTo>
                  <a:pt x="1193124" y="1030166"/>
                </a:lnTo>
                <a:lnTo>
                  <a:pt x="1202325" y="1017476"/>
                </a:lnTo>
                <a:lnTo>
                  <a:pt x="1212161" y="1005104"/>
                </a:lnTo>
                <a:lnTo>
                  <a:pt x="1222314" y="993049"/>
                </a:lnTo>
                <a:lnTo>
                  <a:pt x="1233418" y="981629"/>
                </a:lnTo>
                <a:lnTo>
                  <a:pt x="1245157" y="970526"/>
                </a:lnTo>
                <a:lnTo>
                  <a:pt x="1256896" y="960057"/>
                </a:lnTo>
                <a:lnTo>
                  <a:pt x="1269270" y="950223"/>
                </a:lnTo>
                <a:lnTo>
                  <a:pt x="1282595" y="941023"/>
                </a:lnTo>
                <a:lnTo>
                  <a:pt x="1295921" y="932458"/>
                </a:lnTo>
                <a:lnTo>
                  <a:pt x="1309881" y="924210"/>
                </a:lnTo>
                <a:lnTo>
                  <a:pt x="1324158" y="917230"/>
                </a:lnTo>
                <a:lnTo>
                  <a:pt x="1338752" y="910251"/>
                </a:lnTo>
                <a:lnTo>
                  <a:pt x="1353664" y="904541"/>
                </a:lnTo>
                <a:lnTo>
                  <a:pt x="1368893" y="899465"/>
                </a:lnTo>
                <a:lnTo>
                  <a:pt x="1385074" y="894707"/>
                </a:lnTo>
                <a:lnTo>
                  <a:pt x="1400938" y="891217"/>
                </a:lnTo>
                <a:lnTo>
                  <a:pt x="1417118" y="888362"/>
                </a:lnTo>
                <a:lnTo>
                  <a:pt x="1433617" y="886141"/>
                </a:lnTo>
                <a:lnTo>
                  <a:pt x="1441866" y="885507"/>
                </a:lnTo>
                <a:lnTo>
                  <a:pt x="1450432" y="884873"/>
                </a:lnTo>
                <a:lnTo>
                  <a:pt x="1458998" y="884238"/>
                </a:lnTo>
                <a:close/>
                <a:moveTo>
                  <a:pt x="126047" y="757873"/>
                </a:moveTo>
                <a:lnTo>
                  <a:pt x="126047" y="1641158"/>
                </a:lnTo>
                <a:lnTo>
                  <a:pt x="378778" y="1641158"/>
                </a:lnTo>
                <a:lnTo>
                  <a:pt x="391478" y="1640841"/>
                </a:lnTo>
                <a:lnTo>
                  <a:pt x="404495" y="1640206"/>
                </a:lnTo>
                <a:lnTo>
                  <a:pt x="417195" y="1638936"/>
                </a:lnTo>
                <a:lnTo>
                  <a:pt x="429578" y="1637031"/>
                </a:lnTo>
                <a:lnTo>
                  <a:pt x="441643" y="1634491"/>
                </a:lnTo>
                <a:lnTo>
                  <a:pt x="453390" y="1631316"/>
                </a:lnTo>
                <a:lnTo>
                  <a:pt x="465138" y="1628141"/>
                </a:lnTo>
                <a:lnTo>
                  <a:pt x="476568" y="1624331"/>
                </a:lnTo>
                <a:lnTo>
                  <a:pt x="487998" y="1619568"/>
                </a:lnTo>
                <a:lnTo>
                  <a:pt x="498793" y="1614488"/>
                </a:lnTo>
                <a:lnTo>
                  <a:pt x="509270" y="1609726"/>
                </a:lnTo>
                <a:lnTo>
                  <a:pt x="519748" y="1603376"/>
                </a:lnTo>
                <a:lnTo>
                  <a:pt x="529590" y="1597343"/>
                </a:lnTo>
                <a:lnTo>
                  <a:pt x="539115" y="1590993"/>
                </a:lnTo>
                <a:lnTo>
                  <a:pt x="548323" y="1584008"/>
                </a:lnTo>
                <a:lnTo>
                  <a:pt x="557213" y="1576706"/>
                </a:lnTo>
                <a:lnTo>
                  <a:pt x="565468" y="1569086"/>
                </a:lnTo>
                <a:lnTo>
                  <a:pt x="573405" y="1561148"/>
                </a:lnTo>
                <a:lnTo>
                  <a:pt x="581025" y="1552576"/>
                </a:lnTo>
                <a:lnTo>
                  <a:pt x="587693" y="1544003"/>
                </a:lnTo>
                <a:lnTo>
                  <a:pt x="594678" y="1535113"/>
                </a:lnTo>
                <a:lnTo>
                  <a:pt x="600710" y="1525906"/>
                </a:lnTo>
                <a:lnTo>
                  <a:pt x="606425" y="1516381"/>
                </a:lnTo>
                <a:lnTo>
                  <a:pt x="611188" y="1506538"/>
                </a:lnTo>
                <a:lnTo>
                  <a:pt x="615633" y="1496378"/>
                </a:lnTo>
                <a:lnTo>
                  <a:pt x="619760" y="1486218"/>
                </a:lnTo>
                <a:lnTo>
                  <a:pt x="622935" y="1475741"/>
                </a:lnTo>
                <a:lnTo>
                  <a:pt x="625793" y="1464946"/>
                </a:lnTo>
                <a:lnTo>
                  <a:pt x="628015" y="1454151"/>
                </a:lnTo>
                <a:lnTo>
                  <a:pt x="629920" y="1443356"/>
                </a:lnTo>
                <a:lnTo>
                  <a:pt x="630873" y="1431926"/>
                </a:lnTo>
                <a:lnTo>
                  <a:pt x="630873" y="1420496"/>
                </a:lnTo>
                <a:lnTo>
                  <a:pt x="630873" y="978853"/>
                </a:lnTo>
                <a:lnTo>
                  <a:pt x="630873" y="967423"/>
                </a:lnTo>
                <a:lnTo>
                  <a:pt x="629920" y="956311"/>
                </a:lnTo>
                <a:lnTo>
                  <a:pt x="628015" y="945198"/>
                </a:lnTo>
                <a:lnTo>
                  <a:pt x="625793" y="934403"/>
                </a:lnTo>
                <a:lnTo>
                  <a:pt x="622935" y="923608"/>
                </a:lnTo>
                <a:lnTo>
                  <a:pt x="619760" y="913131"/>
                </a:lnTo>
                <a:lnTo>
                  <a:pt x="615633" y="902971"/>
                </a:lnTo>
                <a:lnTo>
                  <a:pt x="611188" y="893128"/>
                </a:lnTo>
                <a:lnTo>
                  <a:pt x="606425" y="882968"/>
                </a:lnTo>
                <a:lnTo>
                  <a:pt x="600710" y="873443"/>
                </a:lnTo>
                <a:lnTo>
                  <a:pt x="594678" y="864235"/>
                </a:lnTo>
                <a:lnTo>
                  <a:pt x="587693" y="855345"/>
                </a:lnTo>
                <a:lnTo>
                  <a:pt x="581025" y="846773"/>
                </a:lnTo>
                <a:lnTo>
                  <a:pt x="573405" y="838518"/>
                </a:lnTo>
                <a:lnTo>
                  <a:pt x="565468" y="830263"/>
                </a:lnTo>
                <a:lnTo>
                  <a:pt x="557213" y="822325"/>
                </a:lnTo>
                <a:lnTo>
                  <a:pt x="548323" y="815341"/>
                </a:lnTo>
                <a:lnTo>
                  <a:pt x="539115" y="808355"/>
                </a:lnTo>
                <a:lnTo>
                  <a:pt x="529590" y="801688"/>
                </a:lnTo>
                <a:lnTo>
                  <a:pt x="519748" y="795655"/>
                </a:lnTo>
                <a:lnTo>
                  <a:pt x="509270" y="789940"/>
                </a:lnTo>
                <a:lnTo>
                  <a:pt x="498793" y="784860"/>
                </a:lnTo>
                <a:lnTo>
                  <a:pt x="487998" y="779780"/>
                </a:lnTo>
                <a:lnTo>
                  <a:pt x="476568" y="775335"/>
                </a:lnTo>
                <a:lnTo>
                  <a:pt x="465138" y="771526"/>
                </a:lnTo>
                <a:lnTo>
                  <a:pt x="453390" y="768033"/>
                </a:lnTo>
                <a:lnTo>
                  <a:pt x="441643" y="764858"/>
                </a:lnTo>
                <a:lnTo>
                  <a:pt x="429578" y="762318"/>
                </a:lnTo>
                <a:lnTo>
                  <a:pt x="417195" y="760413"/>
                </a:lnTo>
                <a:lnTo>
                  <a:pt x="404495" y="759143"/>
                </a:lnTo>
                <a:lnTo>
                  <a:pt x="391478" y="758190"/>
                </a:lnTo>
                <a:lnTo>
                  <a:pt x="378778" y="757873"/>
                </a:lnTo>
                <a:lnTo>
                  <a:pt x="126047" y="757873"/>
                </a:lnTo>
                <a:close/>
                <a:moveTo>
                  <a:pt x="1445943" y="631825"/>
                </a:moveTo>
                <a:lnTo>
                  <a:pt x="1452617" y="631825"/>
                </a:lnTo>
                <a:lnTo>
                  <a:pt x="1704923" y="631825"/>
                </a:lnTo>
                <a:lnTo>
                  <a:pt x="1711278" y="631825"/>
                </a:lnTo>
                <a:lnTo>
                  <a:pt x="1717634" y="633089"/>
                </a:lnTo>
                <a:lnTo>
                  <a:pt x="1723671" y="634668"/>
                </a:lnTo>
                <a:lnTo>
                  <a:pt x="1729391" y="636879"/>
                </a:lnTo>
                <a:lnTo>
                  <a:pt x="1735111" y="639407"/>
                </a:lnTo>
                <a:lnTo>
                  <a:pt x="1740195" y="642566"/>
                </a:lnTo>
                <a:lnTo>
                  <a:pt x="1745279" y="646041"/>
                </a:lnTo>
                <a:lnTo>
                  <a:pt x="1749410" y="649831"/>
                </a:lnTo>
                <a:lnTo>
                  <a:pt x="1753859" y="654570"/>
                </a:lnTo>
                <a:lnTo>
                  <a:pt x="1757354" y="659624"/>
                </a:lnTo>
                <a:lnTo>
                  <a:pt x="1760532" y="664363"/>
                </a:lnTo>
                <a:lnTo>
                  <a:pt x="1763392" y="670049"/>
                </a:lnTo>
                <a:lnTo>
                  <a:pt x="1765616" y="675735"/>
                </a:lnTo>
                <a:lnTo>
                  <a:pt x="1766887" y="681737"/>
                </a:lnTo>
                <a:lnTo>
                  <a:pt x="1767841" y="688371"/>
                </a:lnTo>
                <a:lnTo>
                  <a:pt x="1768476" y="694689"/>
                </a:lnTo>
                <a:lnTo>
                  <a:pt x="1767841" y="701008"/>
                </a:lnTo>
                <a:lnTo>
                  <a:pt x="1766887" y="707325"/>
                </a:lnTo>
                <a:lnTo>
                  <a:pt x="1765616" y="713328"/>
                </a:lnTo>
                <a:lnTo>
                  <a:pt x="1763392" y="719014"/>
                </a:lnTo>
                <a:lnTo>
                  <a:pt x="1760532" y="724384"/>
                </a:lnTo>
                <a:lnTo>
                  <a:pt x="1757354" y="729755"/>
                </a:lnTo>
                <a:lnTo>
                  <a:pt x="1753859" y="734177"/>
                </a:lnTo>
                <a:lnTo>
                  <a:pt x="1749410" y="738916"/>
                </a:lnTo>
                <a:lnTo>
                  <a:pt x="1745279" y="742706"/>
                </a:lnTo>
                <a:lnTo>
                  <a:pt x="1740195" y="746813"/>
                </a:lnTo>
                <a:lnTo>
                  <a:pt x="1735111" y="749972"/>
                </a:lnTo>
                <a:lnTo>
                  <a:pt x="1729391" y="752500"/>
                </a:lnTo>
                <a:lnTo>
                  <a:pt x="1723671" y="754395"/>
                </a:lnTo>
                <a:lnTo>
                  <a:pt x="1717634" y="755974"/>
                </a:lnTo>
                <a:lnTo>
                  <a:pt x="1711278" y="756922"/>
                </a:lnTo>
                <a:lnTo>
                  <a:pt x="1704923" y="757238"/>
                </a:lnTo>
                <a:lnTo>
                  <a:pt x="1452617" y="757238"/>
                </a:lnTo>
                <a:lnTo>
                  <a:pt x="1445943" y="756922"/>
                </a:lnTo>
                <a:lnTo>
                  <a:pt x="1439588" y="755974"/>
                </a:lnTo>
                <a:lnTo>
                  <a:pt x="1433551" y="754395"/>
                </a:lnTo>
                <a:lnTo>
                  <a:pt x="1427831" y="752500"/>
                </a:lnTo>
                <a:lnTo>
                  <a:pt x="1422111" y="749972"/>
                </a:lnTo>
                <a:lnTo>
                  <a:pt x="1417344" y="746813"/>
                </a:lnTo>
                <a:lnTo>
                  <a:pt x="1412260" y="742706"/>
                </a:lnTo>
                <a:lnTo>
                  <a:pt x="1407494" y="738916"/>
                </a:lnTo>
                <a:lnTo>
                  <a:pt x="1403681" y="734177"/>
                </a:lnTo>
                <a:lnTo>
                  <a:pt x="1400185" y="729755"/>
                </a:lnTo>
                <a:lnTo>
                  <a:pt x="1397007" y="724384"/>
                </a:lnTo>
                <a:lnTo>
                  <a:pt x="1394148" y="719014"/>
                </a:lnTo>
                <a:lnTo>
                  <a:pt x="1391923" y="713328"/>
                </a:lnTo>
                <a:lnTo>
                  <a:pt x="1390334" y="707325"/>
                </a:lnTo>
                <a:lnTo>
                  <a:pt x="1389381" y="701008"/>
                </a:lnTo>
                <a:lnTo>
                  <a:pt x="1389063" y="694689"/>
                </a:lnTo>
                <a:lnTo>
                  <a:pt x="1389381" y="688371"/>
                </a:lnTo>
                <a:lnTo>
                  <a:pt x="1390334" y="681737"/>
                </a:lnTo>
                <a:lnTo>
                  <a:pt x="1391923" y="675735"/>
                </a:lnTo>
                <a:lnTo>
                  <a:pt x="1394148" y="670049"/>
                </a:lnTo>
                <a:lnTo>
                  <a:pt x="1397007" y="664363"/>
                </a:lnTo>
                <a:lnTo>
                  <a:pt x="1400185" y="659624"/>
                </a:lnTo>
                <a:lnTo>
                  <a:pt x="1403681" y="654570"/>
                </a:lnTo>
                <a:lnTo>
                  <a:pt x="1407494" y="649831"/>
                </a:lnTo>
                <a:lnTo>
                  <a:pt x="1412260" y="646041"/>
                </a:lnTo>
                <a:lnTo>
                  <a:pt x="1417344" y="642566"/>
                </a:lnTo>
                <a:lnTo>
                  <a:pt x="1422111" y="639407"/>
                </a:lnTo>
                <a:lnTo>
                  <a:pt x="1427831" y="636879"/>
                </a:lnTo>
                <a:lnTo>
                  <a:pt x="1433551" y="634668"/>
                </a:lnTo>
                <a:lnTo>
                  <a:pt x="1439588" y="633089"/>
                </a:lnTo>
                <a:lnTo>
                  <a:pt x="1445943" y="631825"/>
                </a:lnTo>
                <a:close/>
                <a:moveTo>
                  <a:pt x="322897" y="379413"/>
                </a:moveTo>
                <a:lnTo>
                  <a:pt x="331470" y="379413"/>
                </a:lnTo>
                <a:lnTo>
                  <a:pt x="930910" y="379413"/>
                </a:lnTo>
                <a:lnTo>
                  <a:pt x="939165" y="379413"/>
                </a:lnTo>
                <a:lnTo>
                  <a:pt x="947738" y="379731"/>
                </a:lnTo>
                <a:lnTo>
                  <a:pt x="956310" y="380365"/>
                </a:lnTo>
                <a:lnTo>
                  <a:pt x="964565" y="381318"/>
                </a:lnTo>
                <a:lnTo>
                  <a:pt x="981393" y="383223"/>
                </a:lnTo>
                <a:lnTo>
                  <a:pt x="997268" y="386080"/>
                </a:lnTo>
                <a:lnTo>
                  <a:pt x="1013460" y="389573"/>
                </a:lnTo>
                <a:lnTo>
                  <a:pt x="1029335" y="394335"/>
                </a:lnTo>
                <a:lnTo>
                  <a:pt x="1044893" y="399416"/>
                </a:lnTo>
                <a:lnTo>
                  <a:pt x="1059815" y="405448"/>
                </a:lnTo>
                <a:lnTo>
                  <a:pt x="1074420" y="412116"/>
                </a:lnTo>
                <a:lnTo>
                  <a:pt x="1088708" y="419418"/>
                </a:lnTo>
                <a:lnTo>
                  <a:pt x="1102360" y="427355"/>
                </a:lnTo>
                <a:lnTo>
                  <a:pt x="1116013" y="435928"/>
                </a:lnTo>
                <a:lnTo>
                  <a:pt x="1128713" y="445136"/>
                </a:lnTo>
                <a:lnTo>
                  <a:pt x="1141731" y="454978"/>
                </a:lnTo>
                <a:lnTo>
                  <a:pt x="1153478" y="465456"/>
                </a:lnTo>
                <a:lnTo>
                  <a:pt x="1165226" y="476251"/>
                </a:lnTo>
                <a:lnTo>
                  <a:pt x="1175703" y="487998"/>
                </a:lnTo>
                <a:lnTo>
                  <a:pt x="1186498" y="499746"/>
                </a:lnTo>
                <a:lnTo>
                  <a:pt x="1196023" y="512128"/>
                </a:lnTo>
                <a:lnTo>
                  <a:pt x="1205231" y="525463"/>
                </a:lnTo>
                <a:lnTo>
                  <a:pt x="1213803" y="538798"/>
                </a:lnTo>
                <a:lnTo>
                  <a:pt x="1222058" y="552768"/>
                </a:lnTo>
                <a:lnTo>
                  <a:pt x="1229361" y="567056"/>
                </a:lnTo>
                <a:lnTo>
                  <a:pt x="1236028" y="581660"/>
                </a:lnTo>
                <a:lnTo>
                  <a:pt x="1242061" y="596583"/>
                </a:lnTo>
                <a:lnTo>
                  <a:pt x="1247141" y="611823"/>
                </a:lnTo>
                <a:lnTo>
                  <a:pt x="1251586" y="627698"/>
                </a:lnTo>
                <a:lnTo>
                  <a:pt x="1255396" y="643573"/>
                </a:lnTo>
                <a:lnTo>
                  <a:pt x="1258253" y="660083"/>
                </a:lnTo>
                <a:lnTo>
                  <a:pt x="1260158" y="676910"/>
                </a:lnTo>
                <a:lnTo>
                  <a:pt x="1260793" y="684848"/>
                </a:lnTo>
                <a:lnTo>
                  <a:pt x="1261746" y="693421"/>
                </a:lnTo>
                <a:lnTo>
                  <a:pt x="1262063" y="701993"/>
                </a:lnTo>
                <a:lnTo>
                  <a:pt x="1262063" y="710566"/>
                </a:lnTo>
                <a:lnTo>
                  <a:pt x="1262063" y="759143"/>
                </a:lnTo>
                <a:lnTo>
                  <a:pt x="1251903" y="759778"/>
                </a:lnTo>
                <a:lnTo>
                  <a:pt x="1242378" y="760413"/>
                </a:lnTo>
                <a:lnTo>
                  <a:pt x="1232536" y="762001"/>
                </a:lnTo>
                <a:lnTo>
                  <a:pt x="1222693" y="763270"/>
                </a:lnTo>
                <a:lnTo>
                  <a:pt x="1213168" y="765176"/>
                </a:lnTo>
                <a:lnTo>
                  <a:pt x="1203961" y="766763"/>
                </a:lnTo>
                <a:lnTo>
                  <a:pt x="1194436" y="768985"/>
                </a:lnTo>
                <a:lnTo>
                  <a:pt x="1185228" y="771526"/>
                </a:lnTo>
                <a:lnTo>
                  <a:pt x="1175703" y="774065"/>
                </a:lnTo>
                <a:lnTo>
                  <a:pt x="1166496" y="776606"/>
                </a:lnTo>
                <a:lnTo>
                  <a:pt x="1157606" y="779780"/>
                </a:lnTo>
                <a:lnTo>
                  <a:pt x="1148716" y="782955"/>
                </a:lnTo>
                <a:lnTo>
                  <a:pt x="1139826" y="786130"/>
                </a:lnTo>
                <a:lnTo>
                  <a:pt x="1130935" y="789623"/>
                </a:lnTo>
                <a:lnTo>
                  <a:pt x="1122363" y="793751"/>
                </a:lnTo>
                <a:lnTo>
                  <a:pt x="1113790" y="797560"/>
                </a:lnTo>
                <a:lnTo>
                  <a:pt x="1105218" y="801688"/>
                </a:lnTo>
                <a:lnTo>
                  <a:pt x="1096963" y="806133"/>
                </a:lnTo>
                <a:lnTo>
                  <a:pt x="1088708" y="810578"/>
                </a:lnTo>
                <a:lnTo>
                  <a:pt x="1080770" y="815341"/>
                </a:lnTo>
                <a:lnTo>
                  <a:pt x="1072515" y="820420"/>
                </a:lnTo>
                <a:lnTo>
                  <a:pt x="1064578" y="825183"/>
                </a:lnTo>
                <a:lnTo>
                  <a:pt x="1056958" y="830580"/>
                </a:lnTo>
                <a:lnTo>
                  <a:pt x="1049338" y="835978"/>
                </a:lnTo>
                <a:lnTo>
                  <a:pt x="1042035" y="841693"/>
                </a:lnTo>
                <a:lnTo>
                  <a:pt x="1034415" y="847408"/>
                </a:lnTo>
                <a:lnTo>
                  <a:pt x="1027430" y="853440"/>
                </a:lnTo>
                <a:lnTo>
                  <a:pt x="1020128" y="859473"/>
                </a:lnTo>
                <a:lnTo>
                  <a:pt x="1013460" y="865823"/>
                </a:lnTo>
                <a:lnTo>
                  <a:pt x="1006793" y="872173"/>
                </a:lnTo>
                <a:lnTo>
                  <a:pt x="993458" y="885508"/>
                </a:lnTo>
                <a:lnTo>
                  <a:pt x="987108" y="892176"/>
                </a:lnTo>
                <a:lnTo>
                  <a:pt x="981075" y="899478"/>
                </a:lnTo>
                <a:lnTo>
                  <a:pt x="975043" y="906463"/>
                </a:lnTo>
                <a:lnTo>
                  <a:pt x="969328" y="913766"/>
                </a:lnTo>
                <a:lnTo>
                  <a:pt x="963613" y="921068"/>
                </a:lnTo>
                <a:lnTo>
                  <a:pt x="958215" y="928688"/>
                </a:lnTo>
                <a:lnTo>
                  <a:pt x="952818" y="936308"/>
                </a:lnTo>
                <a:lnTo>
                  <a:pt x="947420" y="944246"/>
                </a:lnTo>
                <a:lnTo>
                  <a:pt x="942658" y="952183"/>
                </a:lnTo>
                <a:lnTo>
                  <a:pt x="937895" y="960438"/>
                </a:lnTo>
                <a:lnTo>
                  <a:pt x="933133" y="968376"/>
                </a:lnTo>
                <a:lnTo>
                  <a:pt x="928688" y="976631"/>
                </a:lnTo>
                <a:lnTo>
                  <a:pt x="924243" y="985203"/>
                </a:lnTo>
                <a:lnTo>
                  <a:pt x="920433" y="993776"/>
                </a:lnTo>
                <a:lnTo>
                  <a:pt x="916623" y="1002348"/>
                </a:lnTo>
                <a:lnTo>
                  <a:pt x="912813" y="1010921"/>
                </a:lnTo>
                <a:lnTo>
                  <a:pt x="909320" y="1019811"/>
                </a:lnTo>
                <a:lnTo>
                  <a:pt x="906145" y="1028701"/>
                </a:lnTo>
                <a:lnTo>
                  <a:pt x="903288" y="1037908"/>
                </a:lnTo>
                <a:lnTo>
                  <a:pt x="900430" y="1046798"/>
                </a:lnTo>
                <a:lnTo>
                  <a:pt x="897573" y="1056006"/>
                </a:lnTo>
                <a:lnTo>
                  <a:pt x="895033" y="1065213"/>
                </a:lnTo>
                <a:lnTo>
                  <a:pt x="893128" y="1075056"/>
                </a:lnTo>
                <a:lnTo>
                  <a:pt x="891223" y="1084263"/>
                </a:lnTo>
                <a:lnTo>
                  <a:pt x="889318" y="1093788"/>
                </a:lnTo>
                <a:lnTo>
                  <a:pt x="887730" y="1103631"/>
                </a:lnTo>
                <a:lnTo>
                  <a:pt x="886460" y="1113156"/>
                </a:lnTo>
                <a:lnTo>
                  <a:pt x="885508" y="1122998"/>
                </a:lnTo>
                <a:lnTo>
                  <a:pt x="884555" y="1133158"/>
                </a:lnTo>
                <a:lnTo>
                  <a:pt x="884238" y="1142683"/>
                </a:lnTo>
                <a:lnTo>
                  <a:pt x="883603" y="1152526"/>
                </a:lnTo>
                <a:lnTo>
                  <a:pt x="883285" y="1163003"/>
                </a:lnTo>
                <a:lnTo>
                  <a:pt x="883285" y="1741488"/>
                </a:lnTo>
                <a:lnTo>
                  <a:pt x="883603" y="1751331"/>
                </a:lnTo>
                <a:lnTo>
                  <a:pt x="884238" y="1761173"/>
                </a:lnTo>
                <a:lnTo>
                  <a:pt x="884555" y="1771333"/>
                </a:lnTo>
                <a:lnTo>
                  <a:pt x="885508" y="1781176"/>
                </a:lnTo>
                <a:lnTo>
                  <a:pt x="886460" y="1791336"/>
                </a:lnTo>
                <a:lnTo>
                  <a:pt x="888048" y="1800861"/>
                </a:lnTo>
                <a:lnTo>
                  <a:pt x="889318" y="1810386"/>
                </a:lnTo>
                <a:lnTo>
                  <a:pt x="891223" y="1820228"/>
                </a:lnTo>
                <a:lnTo>
                  <a:pt x="893445" y="1829753"/>
                </a:lnTo>
                <a:lnTo>
                  <a:pt x="895668" y="1838961"/>
                </a:lnTo>
                <a:lnTo>
                  <a:pt x="897890" y="1848486"/>
                </a:lnTo>
                <a:lnTo>
                  <a:pt x="900430" y="1857693"/>
                </a:lnTo>
                <a:lnTo>
                  <a:pt x="903288" y="1866583"/>
                </a:lnTo>
                <a:lnTo>
                  <a:pt x="906463" y="1876108"/>
                </a:lnTo>
                <a:lnTo>
                  <a:pt x="909638" y="1884998"/>
                </a:lnTo>
                <a:lnTo>
                  <a:pt x="913448" y="1893888"/>
                </a:lnTo>
                <a:lnTo>
                  <a:pt x="331470" y="1893888"/>
                </a:lnTo>
                <a:lnTo>
                  <a:pt x="322897" y="1893888"/>
                </a:lnTo>
                <a:lnTo>
                  <a:pt x="314325" y="1893571"/>
                </a:lnTo>
                <a:lnTo>
                  <a:pt x="305752" y="1892618"/>
                </a:lnTo>
                <a:lnTo>
                  <a:pt x="297497" y="1891983"/>
                </a:lnTo>
                <a:lnTo>
                  <a:pt x="280670" y="1889761"/>
                </a:lnTo>
                <a:lnTo>
                  <a:pt x="264795" y="1886903"/>
                </a:lnTo>
                <a:lnTo>
                  <a:pt x="248602" y="1883411"/>
                </a:lnTo>
                <a:lnTo>
                  <a:pt x="232727" y="1878966"/>
                </a:lnTo>
                <a:lnTo>
                  <a:pt x="217487" y="1873568"/>
                </a:lnTo>
                <a:lnTo>
                  <a:pt x="202247" y="1867853"/>
                </a:lnTo>
                <a:lnTo>
                  <a:pt x="187642" y="1861186"/>
                </a:lnTo>
                <a:lnTo>
                  <a:pt x="173672" y="1853883"/>
                </a:lnTo>
                <a:lnTo>
                  <a:pt x="159702" y="1845628"/>
                </a:lnTo>
                <a:lnTo>
                  <a:pt x="146050" y="1837056"/>
                </a:lnTo>
                <a:lnTo>
                  <a:pt x="133032" y="1827848"/>
                </a:lnTo>
                <a:lnTo>
                  <a:pt x="120332" y="1818006"/>
                </a:lnTo>
                <a:lnTo>
                  <a:pt x="108585" y="1807528"/>
                </a:lnTo>
                <a:lnTo>
                  <a:pt x="96837" y="1796733"/>
                </a:lnTo>
                <a:lnTo>
                  <a:pt x="86042" y="1785303"/>
                </a:lnTo>
                <a:lnTo>
                  <a:pt x="75565" y="1772921"/>
                </a:lnTo>
                <a:lnTo>
                  <a:pt x="66040" y="1760538"/>
                </a:lnTo>
                <a:lnTo>
                  <a:pt x="56832" y="1747838"/>
                </a:lnTo>
                <a:lnTo>
                  <a:pt x="48260" y="1734186"/>
                </a:lnTo>
                <a:lnTo>
                  <a:pt x="40005" y="1720216"/>
                </a:lnTo>
                <a:lnTo>
                  <a:pt x="32702" y="1706246"/>
                </a:lnTo>
                <a:lnTo>
                  <a:pt x="26035" y="1691641"/>
                </a:lnTo>
                <a:lnTo>
                  <a:pt x="20002" y="1676401"/>
                </a:lnTo>
                <a:lnTo>
                  <a:pt x="14922" y="1660843"/>
                </a:lnTo>
                <a:lnTo>
                  <a:pt x="10477" y="1645286"/>
                </a:lnTo>
                <a:lnTo>
                  <a:pt x="6985" y="1629093"/>
                </a:lnTo>
                <a:lnTo>
                  <a:pt x="4127" y="1613218"/>
                </a:lnTo>
                <a:lnTo>
                  <a:pt x="1905" y="1596391"/>
                </a:lnTo>
                <a:lnTo>
                  <a:pt x="1270" y="1587818"/>
                </a:lnTo>
                <a:lnTo>
                  <a:pt x="317" y="1579563"/>
                </a:lnTo>
                <a:lnTo>
                  <a:pt x="0" y="1570991"/>
                </a:lnTo>
                <a:lnTo>
                  <a:pt x="0" y="1562418"/>
                </a:lnTo>
                <a:lnTo>
                  <a:pt x="0" y="710566"/>
                </a:lnTo>
                <a:lnTo>
                  <a:pt x="0" y="701993"/>
                </a:lnTo>
                <a:lnTo>
                  <a:pt x="317" y="693421"/>
                </a:lnTo>
                <a:lnTo>
                  <a:pt x="1270" y="684848"/>
                </a:lnTo>
                <a:lnTo>
                  <a:pt x="1905" y="676910"/>
                </a:lnTo>
                <a:lnTo>
                  <a:pt x="4127" y="660083"/>
                </a:lnTo>
                <a:lnTo>
                  <a:pt x="6985" y="643573"/>
                </a:lnTo>
                <a:lnTo>
                  <a:pt x="10477" y="627698"/>
                </a:lnTo>
                <a:lnTo>
                  <a:pt x="14922" y="611823"/>
                </a:lnTo>
                <a:lnTo>
                  <a:pt x="20002" y="596583"/>
                </a:lnTo>
                <a:lnTo>
                  <a:pt x="26035" y="581660"/>
                </a:lnTo>
                <a:lnTo>
                  <a:pt x="32702" y="567056"/>
                </a:lnTo>
                <a:lnTo>
                  <a:pt x="40005" y="552768"/>
                </a:lnTo>
                <a:lnTo>
                  <a:pt x="48260" y="538798"/>
                </a:lnTo>
                <a:lnTo>
                  <a:pt x="56832" y="525463"/>
                </a:lnTo>
                <a:lnTo>
                  <a:pt x="66040" y="512128"/>
                </a:lnTo>
                <a:lnTo>
                  <a:pt x="75565" y="499746"/>
                </a:lnTo>
                <a:lnTo>
                  <a:pt x="86042" y="487998"/>
                </a:lnTo>
                <a:lnTo>
                  <a:pt x="96837" y="476251"/>
                </a:lnTo>
                <a:lnTo>
                  <a:pt x="108585" y="465456"/>
                </a:lnTo>
                <a:lnTo>
                  <a:pt x="120332" y="454978"/>
                </a:lnTo>
                <a:lnTo>
                  <a:pt x="133032" y="445136"/>
                </a:lnTo>
                <a:lnTo>
                  <a:pt x="146050" y="435928"/>
                </a:lnTo>
                <a:lnTo>
                  <a:pt x="159702" y="427355"/>
                </a:lnTo>
                <a:lnTo>
                  <a:pt x="173672" y="419418"/>
                </a:lnTo>
                <a:lnTo>
                  <a:pt x="187642" y="412116"/>
                </a:lnTo>
                <a:lnTo>
                  <a:pt x="202247" y="405448"/>
                </a:lnTo>
                <a:lnTo>
                  <a:pt x="217487" y="399416"/>
                </a:lnTo>
                <a:lnTo>
                  <a:pt x="232727" y="394335"/>
                </a:lnTo>
                <a:lnTo>
                  <a:pt x="248602" y="389573"/>
                </a:lnTo>
                <a:lnTo>
                  <a:pt x="264795" y="386080"/>
                </a:lnTo>
                <a:lnTo>
                  <a:pt x="280670" y="383223"/>
                </a:lnTo>
                <a:lnTo>
                  <a:pt x="297497" y="381318"/>
                </a:lnTo>
                <a:lnTo>
                  <a:pt x="305752" y="380365"/>
                </a:lnTo>
                <a:lnTo>
                  <a:pt x="314325" y="379731"/>
                </a:lnTo>
                <a:lnTo>
                  <a:pt x="322897" y="379413"/>
                </a:lnTo>
                <a:close/>
                <a:moveTo>
                  <a:pt x="372897" y="0"/>
                </a:moveTo>
                <a:lnTo>
                  <a:pt x="379255" y="0"/>
                </a:lnTo>
                <a:lnTo>
                  <a:pt x="884396" y="0"/>
                </a:lnTo>
                <a:lnTo>
                  <a:pt x="891390" y="0"/>
                </a:lnTo>
                <a:lnTo>
                  <a:pt x="897748" y="957"/>
                </a:lnTo>
                <a:lnTo>
                  <a:pt x="903788" y="1596"/>
                </a:lnTo>
                <a:lnTo>
                  <a:pt x="910146" y="2553"/>
                </a:lnTo>
                <a:lnTo>
                  <a:pt x="916186" y="4148"/>
                </a:lnTo>
                <a:lnTo>
                  <a:pt x="922226" y="5744"/>
                </a:lnTo>
                <a:lnTo>
                  <a:pt x="927948" y="7658"/>
                </a:lnTo>
                <a:lnTo>
                  <a:pt x="933670" y="10211"/>
                </a:lnTo>
                <a:lnTo>
                  <a:pt x="939393" y="12764"/>
                </a:lnTo>
                <a:lnTo>
                  <a:pt x="944797" y="15636"/>
                </a:lnTo>
                <a:lnTo>
                  <a:pt x="950201" y="18508"/>
                </a:lnTo>
                <a:lnTo>
                  <a:pt x="954970" y="21699"/>
                </a:lnTo>
                <a:lnTo>
                  <a:pt x="960056" y="25209"/>
                </a:lnTo>
                <a:lnTo>
                  <a:pt x="965142" y="29038"/>
                </a:lnTo>
                <a:lnTo>
                  <a:pt x="969275" y="33186"/>
                </a:lnTo>
                <a:lnTo>
                  <a:pt x="974044" y="37334"/>
                </a:lnTo>
                <a:lnTo>
                  <a:pt x="977858" y="41802"/>
                </a:lnTo>
                <a:lnTo>
                  <a:pt x="982309" y="46269"/>
                </a:lnTo>
                <a:lnTo>
                  <a:pt x="985806" y="51055"/>
                </a:lnTo>
                <a:lnTo>
                  <a:pt x="989303" y="55842"/>
                </a:lnTo>
                <a:lnTo>
                  <a:pt x="992482" y="60947"/>
                </a:lnTo>
                <a:lnTo>
                  <a:pt x="995661" y="66372"/>
                </a:lnTo>
                <a:lnTo>
                  <a:pt x="998522" y="72116"/>
                </a:lnTo>
                <a:lnTo>
                  <a:pt x="1001065" y="77540"/>
                </a:lnTo>
                <a:lnTo>
                  <a:pt x="1003290" y="83284"/>
                </a:lnTo>
                <a:lnTo>
                  <a:pt x="1005516" y="89347"/>
                </a:lnTo>
                <a:lnTo>
                  <a:pt x="1006787" y="95410"/>
                </a:lnTo>
                <a:lnTo>
                  <a:pt x="1008377" y="101472"/>
                </a:lnTo>
                <a:lnTo>
                  <a:pt x="1009330" y="107535"/>
                </a:lnTo>
                <a:lnTo>
                  <a:pt x="1010284" y="113917"/>
                </a:lnTo>
                <a:lnTo>
                  <a:pt x="1010602" y="120299"/>
                </a:lnTo>
                <a:lnTo>
                  <a:pt x="1011238" y="127000"/>
                </a:lnTo>
                <a:lnTo>
                  <a:pt x="1010602" y="133382"/>
                </a:lnTo>
                <a:lnTo>
                  <a:pt x="1010284" y="139764"/>
                </a:lnTo>
                <a:lnTo>
                  <a:pt x="1009330" y="146146"/>
                </a:lnTo>
                <a:lnTo>
                  <a:pt x="1008377" y="152528"/>
                </a:lnTo>
                <a:lnTo>
                  <a:pt x="1006787" y="158590"/>
                </a:lnTo>
                <a:lnTo>
                  <a:pt x="1005516" y="164653"/>
                </a:lnTo>
                <a:lnTo>
                  <a:pt x="1003290" y="170397"/>
                </a:lnTo>
                <a:lnTo>
                  <a:pt x="1001065" y="176141"/>
                </a:lnTo>
                <a:lnTo>
                  <a:pt x="998522" y="181884"/>
                </a:lnTo>
                <a:lnTo>
                  <a:pt x="995661" y="187309"/>
                </a:lnTo>
                <a:lnTo>
                  <a:pt x="992482" y="192734"/>
                </a:lnTo>
                <a:lnTo>
                  <a:pt x="989303" y="197839"/>
                </a:lnTo>
                <a:lnTo>
                  <a:pt x="985806" y="202626"/>
                </a:lnTo>
                <a:lnTo>
                  <a:pt x="982309" y="207731"/>
                </a:lnTo>
                <a:lnTo>
                  <a:pt x="977858" y="212199"/>
                </a:lnTo>
                <a:lnTo>
                  <a:pt x="974044" y="216666"/>
                </a:lnTo>
                <a:lnTo>
                  <a:pt x="969275" y="220495"/>
                </a:lnTo>
                <a:lnTo>
                  <a:pt x="965142" y="224962"/>
                </a:lnTo>
                <a:lnTo>
                  <a:pt x="960056" y="228472"/>
                </a:lnTo>
                <a:lnTo>
                  <a:pt x="954970" y="231982"/>
                </a:lnTo>
                <a:lnTo>
                  <a:pt x="950201" y="235173"/>
                </a:lnTo>
                <a:lnTo>
                  <a:pt x="944797" y="238683"/>
                </a:lnTo>
                <a:lnTo>
                  <a:pt x="939393" y="241555"/>
                </a:lnTo>
                <a:lnTo>
                  <a:pt x="933670" y="243789"/>
                </a:lnTo>
                <a:lnTo>
                  <a:pt x="927948" y="246023"/>
                </a:lnTo>
                <a:lnTo>
                  <a:pt x="922226" y="248256"/>
                </a:lnTo>
                <a:lnTo>
                  <a:pt x="916186" y="249533"/>
                </a:lnTo>
                <a:lnTo>
                  <a:pt x="910146" y="251128"/>
                </a:lnTo>
                <a:lnTo>
                  <a:pt x="903788" y="252085"/>
                </a:lnTo>
                <a:lnTo>
                  <a:pt x="897748" y="253362"/>
                </a:lnTo>
                <a:lnTo>
                  <a:pt x="891390" y="253681"/>
                </a:lnTo>
                <a:lnTo>
                  <a:pt x="884396" y="254000"/>
                </a:lnTo>
                <a:lnTo>
                  <a:pt x="379255" y="254000"/>
                </a:lnTo>
                <a:lnTo>
                  <a:pt x="372897" y="253681"/>
                </a:lnTo>
                <a:lnTo>
                  <a:pt x="366221" y="253362"/>
                </a:lnTo>
                <a:lnTo>
                  <a:pt x="359863" y="252085"/>
                </a:lnTo>
                <a:lnTo>
                  <a:pt x="353505" y="251128"/>
                </a:lnTo>
                <a:lnTo>
                  <a:pt x="347465" y="249533"/>
                </a:lnTo>
                <a:lnTo>
                  <a:pt x="341425" y="248256"/>
                </a:lnTo>
                <a:lnTo>
                  <a:pt x="335702" y="246023"/>
                </a:lnTo>
                <a:lnTo>
                  <a:pt x="329980" y="243789"/>
                </a:lnTo>
                <a:lnTo>
                  <a:pt x="324258" y="241555"/>
                </a:lnTo>
                <a:lnTo>
                  <a:pt x="318854" y="238683"/>
                </a:lnTo>
                <a:lnTo>
                  <a:pt x="313449" y="235173"/>
                </a:lnTo>
                <a:lnTo>
                  <a:pt x="308681" y="231982"/>
                </a:lnTo>
                <a:lnTo>
                  <a:pt x="303595" y="228472"/>
                </a:lnTo>
                <a:lnTo>
                  <a:pt x="298508" y="224962"/>
                </a:lnTo>
                <a:lnTo>
                  <a:pt x="294376" y="220495"/>
                </a:lnTo>
                <a:lnTo>
                  <a:pt x="289607" y="216666"/>
                </a:lnTo>
                <a:lnTo>
                  <a:pt x="285792" y="212199"/>
                </a:lnTo>
                <a:lnTo>
                  <a:pt x="281342" y="207731"/>
                </a:lnTo>
                <a:lnTo>
                  <a:pt x="277845" y="202626"/>
                </a:lnTo>
                <a:lnTo>
                  <a:pt x="274348" y="197839"/>
                </a:lnTo>
                <a:lnTo>
                  <a:pt x="271169" y="192734"/>
                </a:lnTo>
                <a:lnTo>
                  <a:pt x="267990" y="187309"/>
                </a:lnTo>
                <a:lnTo>
                  <a:pt x="265129" y="181884"/>
                </a:lnTo>
                <a:lnTo>
                  <a:pt x="262586" y="176141"/>
                </a:lnTo>
                <a:lnTo>
                  <a:pt x="260360" y="170397"/>
                </a:lnTo>
                <a:lnTo>
                  <a:pt x="258135" y="164653"/>
                </a:lnTo>
                <a:lnTo>
                  <a:pt x="256546" y="158590"/>
                </a:lnTo>
                <a:lnTo>
                  <a:pt x="255274" y="152528"/>
                </a:lnTo>
                <a:lnTo>
                  <a:pt x="254002" y="146146"/>
                </a:lnTo>
                <a:lnTo>
                  <a:pt x="253367" y="139764"/>
                </a:lnTo>
                <a:lnTo>
                  <a:pt x="253049" y="133382"/>
                </a:lnTo>
                <a:lnTo>
                  <a:pt x="252413" y="127000"/>
                </a:lnTo>
                <a:lnTo>
                  <a:pt x="253049" y="120299"/>
                </a:lnTo>
                <a:lnTo>
                  <a:pt x="253367" y="113917"/>
                </a:lnTo>
                <a:lnTo>
                  <a:pt x="254002" y="107535"/>
                </a:lnTo>
                <a:lnTo>
                  <a:pt x="255274" y="101472"/>
                </a:lnTo>
                <a:lnTo>
                  <a:pt x="256546" y="95410"/>
                </a:lnTo>
                <a:lnTo>
                  <a:pt x="258135" y="89347"/>
                </a:lnTo>
                <a:lnTo>
                  <a:pt x="260360" y="83284"/>
                </a:lnTo>
                <a:lnTo>
                  <a:pt x="262586" y="77540"/>
                </a:lnTo>
                <a:lnTo>
                  <a:pt x="265129" y="72116"/>
                </a:lnTo>
                <a:lnTo>
                  <a:pt x="267990" y="66372"/>
                </a:lnTo>
                <a:lnTo>
                  <a:pt x="271169" y="60947"/>
                </a:lnTo>
                <a:lnTo>
                  <a:pt x="274348" y="55842"/>
                </a:lnTo>
                <a:lnTo>
                  <a:pt x="277845" y="51055"/>
                </a:lnTo>
                <a:lnTo>
                  <a:pt x="281342" y="46269"/>
                </a:lnTo>
                <a:lnTo>
                  <a:pt x="285792" y="41802"/>
                </a:lnTo>
                <a:lnTo>
                  <a:pt x="289607" y="37334"/>
                </a:lnTo>
                <a:lnTo>
                  <a:pt x="294376" y="33186"/>
                </a:lnTo>
                <a:lnTo>
                  <a:pt x="298508" y="29038"/>
                </a:lnTo>
                <a:lnTo>
                  <a:pt x="303595" y="25209"/>
                </a:lnTo>
                <a:lnTo>
                  <a:pt x="308681" y="21699"/>
                </a:lnTo>
                <a:lnTo>
                  <a:pt x="313449" y="18508"/>
                </a:lnTo>
                <a:lnTo>
                  <a:pt x="318854" y="15636"/>
                </a:lnTo>
                <a:lnTo>
                  <a:pt x="324258" y="12764"/>
                </a:lnTo>
                <a:lnTo>
                  <a:pt x="329980" y="10211"/>
                </a:lnTo>
                <a:lnTo>
                  <a:pt x="335702" y="7658"/>
                </a:lnTo>
                <a:lnTo>
                  <a:pt x="341425" y="5744"/>
                </a:lnTo>
                <a:lnTo>
                  <a:pt x="347465" y="4148"/>
                </a:lnTo>
                <a:lnTo>
                  <a:pt x="353505" y="2553"/>
                </a:lnTo>
                <a:lnTo>
                  <a:pt x="359863" y="1596"/>
                </a:lnTo>
                <a:lnTo>
                  <a:pt x="366221" y="957"/>
                </a:lnTo>
                <a:lnTo>
                  <a:pt x="372897"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9" name="KSO_Shape"/>
          <p:cNvSpPr/>
          <p:nvPr/>
        </p:nvSpPr>
        <p:spPr bwMode="auto">
          <a:xfrm>
            <a:off x="10146707" y="2746583"/>
            <a:ext cx="781331" cy="781331"/>
          </a:xfrm>
          <a:custGeom>
            <a:avLst/>
            <a:gdLst>
              <a:gd name="T0" fmla="*/ 2013584 w 2019301"/>
              <a:gd name="T1" fmla="*/ 1506294 h 2019300"/>
              <a:gd name="T2" fmla="*/ 2019301 w 2019301"/>
              <a:gd name="T3" fmla="*/ 1584803 h 2019300"/>
              <a:gd name="T4" fmla="*/ 2004690 w 2019301"/>
              <a:gd name="T5" fmla="*/ 1690328 h 2019300"/>
              <a:gd name="T6" fmla="*/ 1945612 w 2019301"/>
              <a:gd name="T7" fmla="*/ 1822235 h 2019300"/>
              <a:gd name="T8" fmla="*/ 1896698 w 2019301"/>
              <a:gd name="T9" fmla="*/ 1883261 h 2019300"/>
              <a:gd name="T10" fmla="*/ 1836666 w 2019301"/>
              <a:gd name="T11" fmla="*/ 1935706 h 2019300"/>
              <a:gd name="T12" fmla="*/ 1765518 w 2019301"/>
              <a:gd name="T13" fmla="*/ 1977344 h 2019300"/>
              <a:gd name="T14" fmla="*/ 1689288 w 2019301"/>
              <a:gd name="T15" fmla="*/ 2005315 h 2019300"/>
              <a:gd name="T16" fmla="*/ 1610835 w 2019301"/>
              <a:gd name="T17" fmla="*/ 2018347 h 2019300"/>
              <a:gd name="T18" fmla="*/ 1523170 w 2019301"/>
              <a:gd name="T19" fmla="*/ 2016122 h 2019300"/>
              <a:gd name="T20" fmla="*/ 1376109 w 2019301"/>
              <a:gd name="T21" fmla="*/ 1970987 h 2019300"/>
              <a:gd name="T22" fmla="*/ 1294797 w 2019301"/>
              <a:gd name="T23" fmla="*/ 1917589 h 2019300"/>
              <a:gd name="T24" fmla="*/ 1238895 w 2019301"/>
              <a:gd name="T25" fmla="*/ 1861330 h 2019300"/>
              <a:gd name="T26" fmla="*/ 1583301 w 2019301"/>
              <a:gd name="T27" fmla="*/ 1135063 h 2019300"/>
              <a:gd name="T28" fmla="*/ 1706931 w 2019301"/>
              <a:gd name="T29" fmla="*/ 1154748 h 2019300"/>
              <a:gd name="T30" fmla="*/ 1828658 w 2019301"/>
              <a:gd name="T31" fmla="*/ 1213485 h 2019300"/>
              <a:gd name="T32" fmla="*/ 1888888 w 2019301"/>
              <a:gd name="T33" fmla="*/ 1263650 h 2019300"/>
              <a:gd name="T34" fmla="*/ 1939925 w 2019301"/>
              <a:gd name="T35" fmla="*/ 1324928 h 2019300"/>
              <a:gd name="T36" fmla="*/ 1142356 w 2019301"/>
              <a:gd name="T37" fmla="*/ 1648143 h 2019300"/>
              <a:gd name="T38" fmla="*/ 1136650 w 2019301"/>
              <a:gd name="T39" fmla="*/ 1569721 h 2019300"/>
              <a:gd name="T40" fmla="*/ 1151232 w 2019301"/>
              <a:gd name="T41" fmla="*/ 1464311 h 2019300"/>
              <a:gd name="T42" fmla="*/ 1210194 w 2019301"/>
              <a:gd name="T43" fmla="*/ 1332230 h 2019300"/>
              <a:gd name="T44" fmla="*/ 1259012 w 2019301"/>
              <a:gd name="T45" fmla="*/ 1271270 h 2019300"/>
              <a:gd name="T46" fmla="*/ 1318924 w 2019301"/>
              <a:gd name="T47" fmla="*/ 1218883 h 2019300"/>
              <a:gd name="T48" fmla="*/ 1389932 w 2019301"/>
              <a:gd name="T49" fmla="*/ 1177290 h 2019300"/>
              <a:gd name="T50" fmla="*/ 1466329 w 2019301"/>
              <a:gd name="T51" fmla="*/ 1149350 h 2019300"/>
              <a:gd name="T52" fmla="*/ 1543993 w 2019301"/>
              <a:gd name="T53" fmla="*/ 1136333 h 2019300"/>
              <a:gd name="T54" fmla="*/ 823090 w 2019301"/>
              <a:gd name="T55" fmla="*/ 1785690 h 2019300"/>
              <a:gd name="T56" fmla="*/ 774542 w 2019301"/>
              <a:gd name="T57" fmla="*/ 1858693 h 2019300"/>
              <a:gd name="T58" fmla="*/ 714889 w 2019301"/>
              <a:gd name="T59" fmla="*/ 1918683 h 2019300"/>
              <a:gd name="T60" fmla="*/ 645082 w 2019301"/>
              <a:gd name="T61" fmla="*/ 1965659 h 2019300"/>
              <a:gd name="T62" fmla="*/ 568294 w 2019301"/>
              <a:gd name="T63" fmla="*/ 1998351 h 2019300"/>
              <a:gd name="T64" fmla="*/ 486112 w 2019301"/>
              <a:gd name="T65" fmla="*/ 2016443 h 2019300"/>
              <a:gd name="T66" fmla="*/ 401391 w 2019301"/>
              <a:gd name="T67" fmla="*/ 2017713 h 2019300"/>
              <a:gd name="T68" fmla="*/ 316353 w 2019301"/>
              <a:gd name="T69" fmla="*/ 2002160 h 2019300"/>
              <a:gd name="T70" fmla="*/ 233219 w 2019301"/>
              <a:gd name="T71" fmla="*/ 1968515 h 2019300"/>
              <a:gd name="T72" fmla="*/ 160557 w 2019301"/>
              <a:gd name="T73" fmla="*/ 1920587 h 2019300"/>
              <a:gd name="T74" fmla="*/ 100268 w 2019301"/>
              <a:gd name="T75" fmla="*/ 1860280 h 2019300"/>
              <a:gd name="T76" fmla="*/ 53307 w 2019301"/>
              <a:gd name="T77" fmla="*/ 1790451 h 2019300"/>
              <a:gd name="T78" fmla="*/ 20308 w 2019301"/>
              <a:gd name="T79" fmla="*/ 1713639 h 2019300"/>
              <a:gd name="T80" fmla="*/ 2856 w 2019301"/>
              <a:gd name="T81" fmla="*/ 1631431 h 2019300"/>
              <a:gd name="T82" fmla="*/ 1587 w 2019301"/>
              <a:gd name="T83" fmla="*/ 1546683 h 2019300"/>
              <a:gd name="T84" fmla="*/ 17134 w 2019301"/>
              <a:gd name="T85" fmla="*/ 1461301 h 2019300"/>
              <a:gd name="T86" fmla="*/ 934986 w 2019301"/>
              <a:gd name="T87" fmla="*/ 0 h 2019300"/>
              <a:gd name="T88" fmla="*/ 1020658 w 2019301"/>
              <a:gd name="T89" fmla="*/ 8887 h 2019300"/>
              <a:gd name="T90" fmla="*/ 1104427 w 2019301"/>
              <a:gd name="T91" fmla="*/ 35549 h 2019300"/>
              <a:gd name="T92" fmla="*/ 1181849 w 2019301"/>
              <a:gd name="T93" fmla="*/ 78717 h 2019300"/>
              <a:gd name="T94" fmla="*/ 1246897 w 2019301"/>
              <a:gd name="T95" fmla="*/ 134580 h 2019300"/>
              <a:gd name="T96" fmla="*/ 1299252 w 2019301"/>
              <a:gd name="T97" fmla="*/ 201235 h 2019300"/>
              <a:gd name="T98" fmla="*/ 1337329 w 2019301"/>
              <a:gd name="T99" fmla="*/ 275508 h 2019300"/>
              <a:gd name="T100" fmla="*/ 1360492 w 2019301"/>
              <a:gd name="T101" fmla="*/ 356129 h 2019300"/>
              <a:gd name="T102" fmla="*/ 1368425 w 2019301"/>
              <a:gd name="T103" fmla="*/ 440242 h 2019300"/>
              <a:gd name="T104" fmla="*/ 1358906 w 2019301"/>
              <a:gd name="T105" fmla="*/ 525624 h 2019300"/>
              <a:gd name="T106" fmla="*/ 1332252 w 2019301"/>
              <a:gd name="T107" fmla="*/ 610053 h 2019300"/>
              <a:gd name="T108" fmla="*/ 556123 w 2019301"/>
              <a:gd name="T109" fmla="*/ 213614 h 2019300"/>
              <a:gd name="T110" fmla="*/ 607209 w 2019301"/>
              <a:gd name="T111" fmla="*/ 143785 h 2019300"/>
              <a:gd name="T112" fmla="*/ 670036 w 2019301"/>
              <a:gd name="T113" fmla="*/ 86969 h 2019300"/>
              <a:gd name="T114" fmla="*/ 741747 w 2019301"/>
              <a:gd name="T115" fmla="*/ 43485 h 2019300"/>
              <a:gd name="T116" fmla="*/ 820439 w 2019301"/>
              <a:gd name="T117" fmla="*/ 14283 h 2019300"/>
              <a:gd name="T118" fmla="*/ 903255 w 2019301"/>
              <a:gd name="T119" fmla="*/ 635 h 2019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19301" h="2019300">
                <a:moveTo>
                  <a:pt x="1996750" y="1438275"/>
                </a:moveTo>
                <a:lnTo>
                  <a:pt x="1999926" y="1447810"/>
                </a:lnTo>
                <a:lnTo>
                  <a:pt x="2002785" y="1457346"/>
                </a:lnTo>
                <a:lnTo>
                  <a:pt x="2005325" y="1467199"/>
                </a:lnTo>
                <a:lnTo>
                  <a:pt x="2007867" y="1477052"/>
                </a:lnTo>
                <a:lnTo>
                  <a:pt x="2010090" y="1486588"/>
                </a:lnTo>
                <a:lnTo>
                  <a:pt x="2011678" y="1496441"/>
                </a:lnTo>
                <a:lnTo>
                  <a:pt x="2013584" y="1506294"/>
                </a:lnTo>
                <a:lnTo>
                  <a:pt x="2015172" y="1515830"/>
                </a:lnTo>
                <a:lnTo>
                  <a:pt x="2016442" y="1526001"/>
                </a:lnTo>
                <a:lnTo>
                  <a:pt x="2017395" y="1535536"/>
                </a:lnTo>
                <a:lnTo>
                  <a:pt x="2018348" y="1545707"/>
                </a:lnTo>
                <a:lnTo>
                  <a:pt x="2018983" y="1555243"/>
                </a:lnTo>
                <a:lnTo>
                  <a:pt x="2019301" y="1565096"/>
                </a:lnTo>
                <a:lnTo>
                  <a:pt x="2019301" y="1574949"/>
                </a:lnTo>
                <a:lnTo>
                  <a:pt x="2019301" y="1584803"/>
                </a:lnTo>
                <a:lnTo>
                  <a:pt x="2018983" y="1594338"/>
                </a:lnTo>
                <a:lnTo>
                  <a:pt x="2018666" y="1604191"/>
                </a:lnTo>
                <a:lnTo>
                  <a:pt x="2018031" y="1613727"/>
                </a:lnTo>
                <a:lnTo>
                  <a:pt x="2016760" y="1623580"/>
                </a:lnTo>
                <a:lnTo>
                  <a:pt x="2015807" y="1633433"/>
                </a:lnTo>
                <a:lnTo>
                  <a:pt x="2012949" y="1652186"/>
                </a:lnTo>
                <a:lnTo>
                  <a:pt x="2009455" y="1671575"/>
                </a:lnTo>
                <a:lnTo>
                  <a:pt x="2004690" y="1690328"/>
                </a:lnTo>
                <a:lnTo>
                  <a:pt x="1999291" y="1708763"/>
                </a:lnTo>
                <a:lnTo>
                  <a:pt x="1993256" y="1727198"/>
                </a:lnTo>
                <a:lnTo>
                  <a:pt x="1986268" y="1745316"/>
                </a:lnTo>
                <a:lnTo>
                  <a:pt x="1978645" y="1763115"/>
                </a:lnTo>
                <a:lnTo>
                  <a:pt x="1970069" y="1780279"/>
                </a:lnTo>
                <a:lnTo>
                  <a:pt x="1960858" y="1797443"/>
                </a:lnTo>
                <a:lnTo>
                  <a:pt x="1951011" y="1813971"/>
                </a:lnTo>
                <a:lnTo>
                  <a:pt x="1945612" y="1822235"/>
                </a:lnTo>
                <a:lnTo>
                  <a:pt x="1940212" y="1830181"/>
                </a:lnTo>
                <a:lnTo>
                  <a:pt x="1934495" y="1838445"/>
                </a:lnTo>
                <a:lnTo>
                  <a:pt x="1928460" y="1846073"/>
                </a:lnTo>
                <a:lnTo>
                  <a:pt x="1922425" y="1853702"/>
                </a:lnTo>
                <a:lnTo>
                  <a:pt x="1916390" y="1861330"/>
                </a:lnTo>
                <a:lnTo>
                  <a:pt x="1910038" y="1868958"/>
                </a:lnTo>
                <a:lnTo>
                  <a:pt x="1903368" y="1875951"/>
                </a:lnTo>
                <a:lnTo>
                  <a:pt x="1896698" y="1883261"/>
                </a:lnTo>
                <a:lnTo>
                  <a:pt x="1889710" y="1890254"/>
                </a:lnTo>
                <a:lnTo>
                  <a:pt x="1882404" y="1897565"/>
                </a:lnTo>
                <a:lnTo>
                  <a:pt x="1875417" y="1904239"/>
                </a:lnTo>
                <a:lnTo>
                  <a:pt x="1867794" y="1910596"/>
                </a:lnTo>
                <a:lnTo>
                  <a:pt x="1860488" y="1916953"/>
                </a:lnTo>
                <a:lnTo>
                  <a:pt x="1852548" y="1923628"/>
                </a:lnTo>
                <a:lnTo>
                  <a:pt x="1844607" y="1929667"/>
                </a:lnTo>
                <a:lnTo>
                  <a:pt x="1836666" y="1935706"/>
                </a:lnTo>
                <a:lnTo>
                  <a:pt x="1828408" y="1941427"/>
                </a:lnTo>
                <a:lnTo>
                  <a:pt x="1819832" y="1947149"/>
                </a:lnTo>
                <a:lnTo>
                  <a:pt x="1811256" y="1952870"/>
                </a:lnTo>
                <a:lnTo>
                  <a:pt x="1802363" y="1957956"/>
                </a:lnTo>
                <a:lnTo>
                  <a:pt x="1793469" y="1963041"/>
                </a:lnTo>
                <a:lnTo>
                  <a:pt x="1784576" y="1968127"/>
                </a:lnTo>
                <a:lnTo>
                  <a:pt x="1775365" y="1972577"/>
                </a:lnTo>
                <a:lnTo>
                  <a:pt x="1765518" y="1977344"/>
                </a:lnTo>
                <a:lnTo>
                  <a:pt x="1756307" y="1981476"/>
                </a:lnTo>
                <a:lnTo>
                  <a:pt x="1746778" y="1985926"/>
                </a:lnTo>
                <a:lnTo>
                  <a:pt x="1737567" y="1989422"/>
                </a:lnTo>
                <a:lnTo>
                  <a:pt x="1727721" y="1992919"/>
                </a:lnTo>
                <a:lnTo>
                  <a:pt x="1718192" y="1996733"/>
                </a:lnTo>
                <a:lnTo>
                  <a:pt x="1708663" y="1999911"/>
                </a:lnTo>
                <a:lnTo>
                  <a:pt x="1698817" y="2002772"/>
                </a:lnTo>
                <a:lnTo>
                  <a:pt x="1689288" y="2005315"/>
                </a:lnTo>
                <a:lnTo>
                  <a:pt x="1679442" y="2007540"/>
                </a:lnTo>
                <a:lnTo>
                  <a:pt x="1669595" y="2009765"/>
                </a:lnTo>
                <a:lnTo>
                  <a:pt x="1660067" y="2011990"/>
                </a:lnTo>
                <a:lnTo>
                  <a:pt x="1650220" y="2013579"/>
                </a:lnTo>
                <a:lnTo>
                  <a:pt x="1640374" y="2015168"/>
                </a:lnTo>
                <a:lnTo>
                  <a:pt x="1630527" y="2016439"/>
                </a:lnTo>
                <a:lnTo>
                  <a:pt x="1620999" y="2017711"/>
                </a:lnTo>
                <a:lnTo>
                  <a:pt x="1610835" y="2018347"/>
                </a:lnTo>
                <a:lnTo>
                  <a:pt x="1601306" y="2018982"/>
                </a:lnTo>
                <a:lnTo>
                  <a:pt x="1591459" y="2019300"/>
                </a:lnTo>
                <a:lnTo>
                  <a:pt x="1581613" y="2019300"/>
                </a:lnTo>
                <a:lnTo>
                  <a:pt x="1571767" y="2019300"/>
                </a:lnTo>
                <a:lnTo>
                  <a:pt x="1562238" y="2019300"/>
                </a:lnTo>
                <a:lnTo>
                  <a:pt x="1552392" y="2018664"/>
                </a:lnTo>
                <a:lnTo>
                  <a:pt x="1542545" y="2018347"/>
                </a:lnTo>
                <a:lnTo>
                  <a:pt x="1523170" y="2016122"/>
                </a:lnTo>
                <a:lnTo>
                  <a:pt x="1504112" y="2013261"/>
                </a:lnTo>
                <a:lnTo>
                  <a:pt x="1485055" y="2009765"/>
                </a:lnTo>
                <a:lnTo>
                  <a:pt x="1466315" y="2005315"/>
                </a:lnTo>
                <a:lnTo>
                  <a:pt x="1447893" y="1999911"/>
                </a:lnTo>
                <a:lnTo>
                  <a:pt x="1429153" y="1993872"/>
                </a:lnTo>
                <a:lnTo>
                  <a:pt x="1411366" y="1986880"/>
                </a:lnTo>
                <a:lnTo>
                  <a:pt x="1393579" y="1979569"/>
                </a:lnTo>
                <a:lnTo>
                  <a:pt x="1376109" y="1970987"/>
                </a:lnTo>
                <a:lnTo>
                  <a:pt x="1358958" y="1961770"/>
                </a:lnTo>
                <a:lnTo>
                  <a:pt x="1342441" y="1951599"/>
                </a:lnTo>
                <a:lnTo>
                  <a:pt x="1334183" y="1946195"/>
                </a:lnTo>
                <a:lnTo>
                  <a:pt x="1326242" y="1941110"/>
                </a:lnTo>
                <a:lnTo>
                  <a:pt x="1317984" y="1935388"/>
                </a:lnTo>
                <a:lnTo>
                  <a:pt x="1310361" y="1929667"/>
                </a:lnTo>
                <a:lnTo>
                  <a:pt x="1302420" y="1923628"/>
                </a:lnTo>
                <a:lnTo>
                  <a:pt x="1294797" y="1917589"/>
                </a:lnTo>
                <a:lnTo>
                  <a:pt x="1287492" y="1910914"/>
                </a:lnTo>
                <a:lnTo>
                  <a:pt x="1279869" y="1904557"/>
                </a:lnTo>
                <a:lnTo>
                  <a:pt x="1272881" y="1897882"/>
                </a:lnTo>
                <a:lnTo>
                  <a:pt x="1265576" y="1891208"/>
                </a:lnTo>
                <a:lnTo>
                  <a:pt x="1258906" y="1883897"/>
                </a:lnTo>
                <a:lnTo>
                  <a:pt x="1252235" y="1876587"/>
                </a:lnTo>
                <a:lnTo>
                  <a:pt x="1245248" y="1869276"/>
                </a:lnTo>
                <a:lnTo>
                  <a:pt x="1238895" y="1861330"/>
                </a:lnTo>
                <a:lnTo>
                  <a:pt x="1232543" y="1854019"/>
                </a:lnTo>
                <a:lnTo>
                  <a:pt x="1226508" y="1845755"/>
                </a:lnTo>
                <a:lnTo>
                  <a:pt x="1220473" y="1837809"/>
                </a:lnTo>
                <a:lnTo>
                  <a:pt x="1214438" y="1829863"/>
                </a:lnTo>
                <a:lnTo>
                  <a:pt x="1996750" y="1438275"/>
                </a:lnTo>
                <a:close/>
                <a:moveTo>
                  <a:pt x="1563647" y="1135063"/>
                </a:moveTo>
                <a:lnTo>
                  <a:pt x="1573157" y="1135063"/>
                </a:lnTo>
                <a:lnTo>
                  <a:pt x="1583301" y="1135063"/>
                </a:lnTo>
                <a:lnTo>
                  <a:pt x="1592811" y="1135063"/>
                </a:lnTo>
                <a:lnTo>
                  <a:pt x="1602321" y="1136015"/>
                </a:lnTo>
                <a:lnTo>
                  <a:pt x="1612465" y="1136650"/>
                </a:lnTo>
                <a:lnTo>
                  <a:pt x="1631485" y="1138238"/>
                </a:lnTo>
                <a:lnTo>
                  <a:pt x="1650822" y="1141095"/>
                </a:lnTo>
                <a:lnTo>
                  <a:pt x="1669525" y="1144905"/>
                </a:lnTo>
                <a:lnTo>
                  <a:pt x="1688545" y="1149350"/>
                </a:lnTo>
                <a:lnTo>
                  <a:pt x="1706931" y="1154748"/>
                </a:lnTo>
                <a:lnTo>
                  <a:pt x="1725634" y="1160780"/>
                </a:lnTo>
                <a:lnTo>
                  <a:pt x="1743703" y="1167448"/>
                </a:lnTo>
                <a:lnTo>
                  <a:pt x="1761138" y="1175385"/>
                </a:lnTo>
                <a:lnTo>
                  <a:pt x="1778573" y="1183640"/>
                </a:lnTo>
                <a:lnTo>
                  <a:pt x="1795691" y="1192848"/>
                </a:lnTo>
                <a:lnTo>
                  <a:pt x="1812175" y="1203008"/>
                </a:lnTo>
                <a:lnTo>
                  <a:pt x="1820416" y="1208088"/>
                </a:lnTo>
                <a:lnTo>
                  <a:pt x="1828658" y="1213485"/>
                </a:lnTo>
                <a:lnTo>
                  <a:pt x="1836583" y="1219200"/>
                </a:lnTo>
                <a:lnTo>
                  <a:pt x="1844191" y="1224915"/>
                </a:lnTo>
                <a:lnTo>
                  <a:pt x="1852116" y="1230948"/>
                </a:lnTo>
                <a:lnTo>
                  <a:pt x="1859724" y="1236980"/>
                </a:lnTo>
                <a:lnTo>
                  <a:pt x="1867015" y="1243330"/>
                </a:lnTo>
                <a:lnTo>
                  <a:pt x="1874623" y="1250315"/>
                </a:lnTo>
                <a:lnTo>
                  <a:pt x="1881597" y="1256665"/>
                </a:lnTo>
                <a:lnTo>
                  <a:pt x="1888888" y="1263650"/>
                </a:lnTo>
                <a:lnTo>
                  <a:pt x="1895545" y="1270953"/>
                </a:lnTo>
                <a:lnTo>
                  <a:pt x="1902202" y="1277938"/>
                </a:lnTo>
                <a:lnTo>
                  <a:pt x="1908859" y="1285558"/>
                </a:lnTo>
                <a:lnTo>
                  <a:pt x="1915516" y="1292860"/>
                </a:lnTo>
                <a:lnTo>
                  <a:pt x="1921856" y="1300798"/>
                </a:lnTo>
                <a:lnTo>
                  <a:pt x="1927879" y="1308735"/>
                </a:lnTo>
                <a:lnTo>
                  <a:pt x="1933902" y="1316673"/>
                </a:lnTo>
                <a:lnTo>
                  <a:pt x="1939925" y="1324928"/>
                </a:lnTo>
                <a:lnTo>
                  <a:pt x="1159157" y="1716088"/>
                </a:lnTo>
                <a:lnTo>
                  <a:pt x="1156304" y="1706563"/>
                </a:lnTo>
                <a:lnTo>
                  <a:pt x="1153451" y="1696721"/>
                </a:lnTo>
                <a:lnTo>
                  <a:pt x="1150598" y="1686878"/>
                </a:lnTo>
                <a:lnTo>
                  <a:pt x="1148062" y="1677353"/>
                </a:lnTo>
                <a:lnTo>
                  <a:pt x="1145843" y="1667511"/>
                </a:lnTo>
                <a:lnTo>
                  <a:pt x="1143941" y="1657668"/>
                </a:lnTo>
                <a:lnTo>
                  <a:pt x="1142356" y="1648143"/>
                </a:lnTo>
                <a:lnTo>
                  <a:pt x="1140771" y="1637983"/>
                </a:lnTo>
                <a:lnTo>
                  <a:pt x="1139503" y="1628458"/>
                </a:lnTo>
                <a:lnTo>
                  <a:pt x="1138235" y="1618616"/>
                </a:lnTo>
                <a:lnTo>
                  <a:pt x="1137601" y="1608773"/>
                </a:lnTo>
                <a:lnTo>
                  <a:pt x="1136967" y="1598931"/>
                </a:lnTo>
                <a:lnTo>
                  <a:pt x="1136650" y="1589406"/>
                </a:lnTo>
                <a:lnTo>
                  <a:pt x="1136650" y="1579246"/>
                </a:lnTo>
                <a:lnTo>
                  <a:pt x="1136650" y="1569721"/>
                </a:lnTo>
                <a:lnTo>
                  <a:pt x="1136967" y="1560196"/>
                </a:lnTo>
                <a:lnTo>
                  <a:pt x="1137284" y="1550036"/>
                </a:lnTo>
                <a:lnTo>
                  <a:pt x="1137918" y="1540511"/>
                </a:lnTo>
                <a:lnTo>
                  <a:pt x="1139186" y="1530986"/>
                </a:lnTo>
                <a:lnTo>
                  <a:pt x="1140137" y="1521143"/>
                </a:lnTo>
                <a:lnTo>
                  <a:pt x="1142990" y="1502093"/>
                </a:lnTo>
                <a:lnTo>
                  <a:pt x="1146477" y="1483043"/>
                </a:lnTo>
                <a:lnTo>
                  <a:pt x="1151232" y="1464311"/>
                </a:lnTo>
                <a:lnTo>
                  <a:pt x="1156621" y="1445896"/>
                </a:lnTo>
                <a:lnTo>
                  <a:pt x="1162644" y="1427163"/>
                </a:lnTo>
                <a:lnTo>
                  <a:pt x="1169618" y="1409383"/>
                </a:lnTo>
                <a:lnTo>
                  <a:pt x="1177226" y="1391603"/>
                </a:lnTo>
                <a:lnTo>
                  <a:pt x="1185785" y="1374140"/>
                </a:lnTo>
                <a:lnTo>
                  <a:pt x="1194978" y="1356995"/>
                </a:lnTo>
                <a:lnTo>
                  <a:pt x="1204805" y="1340485"/>
                </a:lnTo>
                <a:lnTo>
                  <a:pt x="1210194" y="1332230"/>
                </a:lnTo>
                <a:lnTo>
                  <a:pt x="1215900" y="1324293"/>
                </a:lnTo>
                <a:lnTo>
                  <a:pt x="1221606" y="1316038"/>
                </a:lnTo>
                <a:lnTo>
                  <a:pt x="1227312" y="1308735"/>
                </a:lnTo>
                <a:lnTo>
                  <a:pt x="1233335" y="1300798"/>
                </a:lnTo>
                <a:lnTo>
                  <a:pt x="1239358" y="1293178"/>
                </a:lnTo>
                <a:lnTo>
                  <a:pt x="1245698" y="1285875"/>
                </a:lnTo>
                <a:lnTo>
                  <a:pt x="1252672" y="1278255"/>
                </a:lnTo>
                <a:lnTo>
                  <a:pt x="1259012" y="1271270"/>
                </a:lnTo>
                <a:lnTo>
                  <a:pt x="1265986" y="1263968"/>
                </a:lnTo>
                <a:lnTo>
                  <a:pt x="1273276" y="1257300"/>
                </a:lnTo>
                <a:lnTo>
                  <a:pt x="1280250" y="1250633"/>
                </a:lnTo>
                <a:lnTo>
                  <a:pt x="1287858" y="1243965"/>
                </a:lnTo>
                <a:lnTo>
                  <a:pt x="1295149" y="1237298"/>
                </a:lnTo>
                <a:lnTo>
                  <a:pt x="1303074" y="1230948"/>
                </a:lnTo>
                <a:lnTo>
                  <a:pt x="1310999" y="1224915"/>
                </a:lnTo>
                <a:lnTo>
                  <a:pt x="1318924" y="1218883"/>
                </a:lnTo>
                <a:lnTo>
                  <a:pt x="1327483" y="1213168"/>
                </a:lnTo>
                <a:lnTo>
                  <a:pt x="1335725" y="1207453"/>
                </a:lnTo>
                <a:lnTo>
                  <a:pt x="1344284" y="1201738"/>
                </a:lnTo>
                <a:lnTo>
                  <a:pt x="1353160" y="1196658"/>
                </a:lnTo>
                <a:lnTo>
                  <a:pt x="1362036" y="1191578"/>
                </a:lnTo>
                <a:lnTo>
                  <a:pt x="1371229" y="1186498"/>
                </a:lnTo>
                <a:lnTo>
                  <a:pt x="1380422" y="1181735"/>
                </a:lnTo>
                <a:lnTo>
                  <a:pt x="1389932" y="1177290"/>
                </a:lnTo>
                <a:lnTo>
                  <a:pt x="1399125" y="1172845"/>
                </a:lnTo>
                <a:lnTo>
                  <a:pt x="1408635" y="1169035"/>
                </a:lnTo>
                <a:lnTo>
                  <a:pt x="1418145" y="1165225"/>
                </a:lnTo>
                <a:lnTo>
                  <a:pt x="1427655" y="1161415"/>
                </a:lnTo>
                <a:lnTo>
                  <a:pt x="1437165" y="1157923"/>
                </a:lnTo>
                <a:lnTo>
                  <a:pt x="1446675" y="1155065"/>
                </a:lnTo>
                <a:lnTo>
                  <a:pt x="1456185" y="1151890"/>
                </a:lnTo>
                <a:lnTo>
                  <a:pt x="1466329" y="1149350"/>
                </a:lnTo>
                <a:lnTo>
                  <a:pt x="1475839" y="1146810"/>
                </a:lnTo>
                <a:lnTo>
                  <a:pt x="1485349" y="1144905"/>
                </a:lnTo>
                <a:lnTo>
                  <a:pt x="1495493" y="1142683"/>
                </a:lnTo>
                <a:lnTo>
                  <a:pt x="1505003" y="1141095"/>
                </a:lnTo>
                <a:lnTo>
                  <a:pt x="1514830" y="1139508"/>
                </a:lnTo>
                <a:lnTo>
                  <a:pt x="1524657" y="1138238"/>
                </a:lnTo>
                <a:lnTo>
                  <a:pt x="1534167" y="1137285"/>
                </a:lnTo>
                <a:lnTo>
                  <a:pt x="1543993" y="1136333"/>
                </a:lnTo>
                <a:lnTo>
                  <a:pt x="1553820" y="1135380"/>
                </a:lnTo>
                <a:lnTo>
                  <a:pt x="1563647" y="1135063"/>
                </a:lnTo>
                <a:close/>
                <a:moveTo>
                  <a:pt x="233219" y="952500"/>
                </a:moveTo>
                <a:lnTo>
                  <a:pt x="1035050" y="1298472"/>
                </a:lnTo>
                <a:lnTo>
                  <a:pt x="837369" y="1755219"/>
                </a:lnTo>
                <a:lnTo>
                  <a:pt x="832609" y="1765693"/>
                </a:lnTo>
                <a:lnTo>
                  <a:pt x="828167" y="1775533"/>
                </a:lnTo>
                <a:lnTo>
                  <a:pt x="823090" y="1785690"/>
                </a:lnTo>
                <a:lnTo>
                  <a:pt x="817696" y="1795529"/>
                </a:lnTo>
                <a:lnTo>
                  <a:pt x="811984" y="1805051"/>
                </a:lnTo>
                <a:lnTo>
                  <a:pt x="806273" y="1814574"/>
                </a:lnTo>
                <a:lnTo>
                  <a:pt x="800561" y="1823778"/>
                </a:lnTo>
                <a:lnTo>
                  <a:pt x="794215" y="1832666"/>
                </a:lnTo>
                <a:lnTo>
                  <a:pt x="788186" y="1841553"/>
                </a:lnTo>
                <a:lnTo>
                  <a:pt x="781523" y="1850123"/>
                </a:lnTo>
                <a:lnTo>
                  <a:pt x="774542" y="1858693"/>
                </a:lnTo>
                <a:lnTo>
                  <a:pt x="767879" y="1866628"/>
                </a:lnTo>
                <a:lnTo>
                  <a:pt x="760898" y="1874881"/>
                </a:lnTo>
                <a:lnTo>
                  <a:pt x="753600" y="1882816"/>
                </a:lnTo>
                <a:lnTo>
                  <a:pt x="746302" y="1890116"/>
                </a:lnTo>
                <a:lnTo>
                  <a:pt x="738369" y="1897734"/>
                </a:lnTo>
                <a:lnTo>
                  <a:pt x="730754" y="1904717"/>
                </a:lnTo>
                <a:lnTo>
                  <a:pt x="722822" y="1912017"/>
                </a:lnTo>
                <a:lnTo>
                  <a:pt x="714889" y="1918683"/>
                </a:lnTo>
                <a:lnTo>
                  <a:pt x="706639" y="1925348"/>
                </a:lnTo>
                <a:lnTo>
                  <a:pt x="698072" y="1932014"/>
                </a:lnTo>
                <a:lnTo>
                  <a:pt x="689505" y="1938044"/>
                </a:lnTo>
                <a:lnTo>
                  <a:pt x="680937" y="1944075"/>
                </a:lnTo>
                <a:lnTo>
                  <a:pt x="672053" y="1949788"/>
                </a:lnTo>
                <a:lnTo>
                  <a:pt x="663168" y="1955502"/>
                </a:lnTo>
                <a:lnTo>
                  <a:pt x="654284" y="1960897"/>
                </a:lnTo>
                <a:lnTo>
                  <a:pt x="645082" y="1965659"/>
                </a:lnTo>
                <a:lnTo>
                  <a:pt x="635880" y="1970737"/>
                </a:lnTo>
                <a:lnTo>
                  <a:pt x="626361" y="1975498"/>
                </a:lnTo>
                <a:lnTo>
                  <a:pt x="616842" y="1979942"/>
                </a:lnTo>
                <a:lnTo>
                  <a:pt x="607322" y="1984385"/>
                </a:lnTo>
                <a:lnTo>
                  <a:pt x="597803" y="1988194"/>
                </a:lnTo>
                <a:lnTo>
                  <a:pt x="587649" y="1991686"/>
                </a:lnTo>
                <a:lnTo>
                  <a:pt x="577813" y="1995177"/>
                </a:lnTo>
                <a:lnTo>
                  <a:pt x="568294" y="1998351"/>
                </a:lnTo>
                <a:lnTo>
                  <a:pt x="557823" y="2001843"/>
                </a:lnTo>
                <a:lnTo>
                  <a:pt x="547986" y="2004699"/>
                </a:lnTo>
                <a:lnTo>
                  <a:pt x="537515" y="2006921"/>
                </a:lnTo>
                <a:lnTo>
                  <a:pt x="527679" y="2009143"/>
                </a:lnTo>
                <a:lnTo>
                  <a:pt x="517208" y="2011365"/>
                </a:lnTo>
                <a:lnTo>
                  <a:pt x="507054" y="2012952"/>
                </a:lnTo>
                <a:lnTo>
                  <a:pt x="496266" y="2014856"/>
                </a:lnTo>
                <a:lnTo>
                  <a:pt x="486112" y="2016443"/>
                </a:lnTo>
                <a:lnTo>
                  <a:pt x="475641" y="2017396"/>
                </a:lnTo>
                <a:lnTo>
                  <a:pt x="464852" y="2018030"/>
                </a:lnTo>
                <a:lnTo>
                  <a:pt x="454381" y="2018665"/>
                </a:lnTo>
                <a:lnTo>
                  <a:pt x="443910" y="2018665"/>
                </a:lnTo>
                <a:lnTo>
                  <a:pt x="433439" y="2019300"/>
                </a:lnTo>
                <a:lnTo>
                  <a:pt x="422651" y="2018665"/>
                </a:lnTo>
                <a:lnTo>
                  <a:pt x="411862" y="2018348"/>
                </a:lnTo>
                <a:lnTo>
                  <a:pt x="401391" y="2017713"/>
                </a:lnTo>
                <a:lnTo>
                  <a:pt x="390603" y="2016761"/>
                </a:lnTo>
                <a:lnTo>
                  <a:pt x="379815" y="2015174"/>
                </a:lnTo>
                <a:lnTo>
                  <a:pt x="369343" y="2013904"/>
                </a:lnTo>
                <a:lnTo>
                  <a:pt x="358555" y="2012000"/>
                </a:lnTo>
                <a:lnTo>
                  <a:pt x="347767" y="2009778"/>
                </a:lnTo>
                <a:lnTo>
                  <a:pt x="337296" y="2007556"/>
                </a:lnTo>
                <a:lnTo>
                  <a:pt x="326507" y="2005017"/>
                </a:lnTo>
                <a:lnTo>
                  <a:pt x="316353" y="2002160"/>
                </a:lnTo>
                <a:lnTo>
                  <a:pt x="305565" y="1998986"/>
                </a:lnTo>
                <a:lnTo>
                  <a:pt x="294777" y="1995177"/>
                </a:lnTo>
                <a:lnTo>
                  <a:pt x="284623" y="1991368"/>
                </a:lnTo>
                <a:lnTo>
                  <a:pt x="274152" y="1987560"/>
                </a:lnTo>
                <a:lnTo>
                  <a:pt x="263998" y="1983116"/>
                </a:lnTo>
                <a:lnTo>
                  <a:pt x="253527" y="1978672"/>
                </a:lnTo>
                <a:lnTo>
                  <a:pt x="243373" y="1973594"/>
                </a:lnTo>
                <a:lnTo>
                  <a:pt x="233219" y="1968515"/>
                </a:lnTo>
                <a:lnTo>
                  <a:pt x="223700" y="1963119"/>
                </a:lnTo>
                <a:lnTo>
                  <a:pt x="214181" y="1958041"/>
                </a:lnTo>
                <a:lnTo>
                  <a:pt x="204662" y="1952328"/>
                </a:lnTo>
                <a:lnTo>
                  <a:pt x="195460" y="1946297"/>
                </a:lnTo>
                <a:lnTo>
                  <a:pt x="186258" y="1939949"/>
                </a:lnTo>
                <a:lnTo>
                  <a:pt x="177691" y="1933601"/>
                </a:lnTo>
                <a:lnTo>
                  <a:pt x="168806" y="1927252"/>
                </a:lnTo>
                <a:lnTo>
                  <a:pt x="160557" y="1920587"/>
                </a:lnTo>
                <a:lnTo>
                  <a:pt x="151989" y="1913604"/>
                </a:lnTo>
                <a:lnTo>
                  <a:pt x="144374" y="1906621"/>
                </a:lnTo>
                <a:lnTo>
                  <a:pt x="136441" y="1899003"/>
                </a:lnTo>
                <a:lnTo>
                  <a:pt x="128509" y="1891703"/>
                </a:lnTo>
                <a:lnTo>
                  <a:pt x="121211" y="1884085"/>
                </a:lnTo>
                <a:lnTo>
                  <a:pt x="113913" y="1876468"/>
                </a:lnTo>
                <a:lnTo>
                  <a:pt x="106932" y="1868532"/>
                </a:lnTo>
                <a:lnTo>
                  <a:pt x="100268" y="1860280"/>
                </a:lnTo>
                <a:lnTo>
                  <a:pt x="93288" y="1852027"/>
                </a:lnTo>
                <a:lnTo>
                  <a:pt x="86942" y="1843457"/>
                </a:lnTo>
                <a:lnTo>
                  <a:pt x="80913" y="1835205"/>
                </a:lnTo>
                <a:lnTo>
                  <a:pt x="74884" y="1826635"/>
                </a:lnTo>
                <a:lnTo>
                  <a:pt x="69173" y="1817748"/>
                </a:lnTo>
                <a:lnTo>
                  <a:pt x="63461" y="1808860"/>
                </a:lnTo>
                <a:lnTo>
                  <a:pt x="58067" y="1799973"/>
                </a:lnTo>
                <a:lnTo>
                  <a:pt x="53307" y="1790451"/>
                </a:lnTo>
                <a:lnTo>
                  <a:pt x="48230" y="1781246"/>
                </a:lnTo>
                <a:lnTo>
                  <a:pt x="43471" y="1772041"/>
                </a:lnTo>
                <a:lnTo>
                  <a:pt x="39346" y="1762519"/>
                </a:lnTo>
                <a:lnTo>
                  <a:pt x="34904" y="1752679"/>
                </a:lnTo>
                <a:lnTo>
                  <a:pt x="31096" y="1743157"/>
                </a:lnTo>
                <a:lnTo>
                  <a:pt x="27288" y="1733318"/>
                </a:lnTo>
                <a:lnTo>
                  <a:pt x="23481" y="1723478"/>
                </a:lnTo>
                <a:lnTo>
                  <a:pt x="20308" y="1713639"/>
                </a:lnTo>
                <a:lnTo>
                  <a:pt x="17452" y="1703482"/>
                </a:lnTo>
                <a:lnTo>
                  <a:pt x="14596" y="1693325"/>
                </a:lnTo>
                <a:lnTo>
                  <a:pt x="11740" y="1683168"/>
                </a:lnTo>
                <a:lnTo>
                  <a:pt x="9836" y="1673011"/>
                </a:lnTo>
                <a:lnTo>
                  <a:pt x="7615" y="1662854"/>
                </a:lnTo>
                <a:lnTo>
                  <a:pt x="5711" y="1652379"/>
                </a:lnTo>
                <a:lnTo>
                  <a:pt x="4442" y="1641588"/>
                </a:lnTo>
                <a:lnTo>
                  <a:pt x="2856" y="1631431"/>
                </a:lnTo>
                <a:lnTo>
                  <a:pt x="1904" y="1620956"/>
                </a:lnTo>
                <a:lnTo>
                  <a:pt x="1269" y="1610482"/>
                </a:lnTo>
                <a:lnTo>
                  <a:pt x="317" y="1599690"/>
                </a:lnTo>
                <a:lnTo>
                  <a:pt x="0" y="1588898"/>
                </a:lnTo>
                <a:lnTo>
                  <a:pt x="0" y="1578741"/>
                </a:lnTo>
                <a:lnTo>
                  <a:pt x="317" y="1567949"/>
                </a:lnTo>
                <a:lnTo>
                  <a:pt x="952" y="1557475"/>
                </a:lnTo>
                <a:lnTo>
                  <a:pt x="1587" y="1546683"/>
                </a:lnTo>
                <a:lnTo>
                  <a:pt x="2538" y="1535891"/>
                </a:lnTo>
                <a:lnTo>
                  <a:pt x="3808" y="1525417"/>
                </a:lnTo>
                <a:lnTo>
                  <a:pt x="5394" y="1514625"/>
                </a:lnTo>
                <a:lnTo>
                  <a:pt x="7298" y="1503834"/>
                </a:lnTo>
                <a:lnTo>
                  <a:pt x="9519" y="1493359"/>
                </a:lnTo>
                <a:lnTo>
                  <a:pt x="11423" y="1482567"/>
                </a:lnTo>
                <a:lnTo>
                  <a:pt x="14279" y="1471776"/>
                </a:lnTo>
                <a:lnTo>
                  <a:pt x="17134" y="1461301"/>
                </a:lnTo>
                <a:lnTo>
                  <a:pt x="20308" y="1450827"/>
                </a:lnTo>
                <a:lnTo>
                  <a:pt x="24115" y="1440352"/>
                </a:lnTo>
                <a:lnTo>
                  <a:pt x="27606" y="1429878"/>
                </a:lnTo>
                <a:lnTo>
                  <a:pt x="31731" y="1419086"/>
                </a:lnTo>
                <a:lnTo>
                  <a:pt x="36173" y="1408929"/>
                </a:lnTo>
                <a:lnTo>
                  <a:pt x="233219" y="952500"/>
                </a:lnTo>
                <a:close/>
                <a:moveTo>
                  <a:pt x="924515" y="0"/>
                </a:moveTo>
                <a:lnTo>
                  <a:pt x="934986" y="0"/>
                </a:lnTo>
                <a:lnTo>
                  <a:pt x="945774" y="0"/>
                </a:lnTo>
                <a:lnTo>
                  <a:pt x="956563" y="635"/>
                </a:lnTo>
                <a:lnTo>
                  <a:pt x="967034" y="1270"/>
                </a:lnTo>
                <a:lnTo>
                  <a:pt x="977822" y="2222"/>
                </a:lnTo>
                <a:lnTo>
                  <a:pt x="988611" y="3491"/>
                </a:lnTo>
                <a:lnTo>
                  <a:pt x="999082" y="5079"/>
                </a:lnTo>
                <a:lnTo>
                  <a:pt x="1009870" y="6666"/>
                </a:lnTo>
                <a:lnTo>
                  <a:pt x="1020658" y="8887"/>
                </a:lnTo>
                <a:lnTo>
                  <a:pt x="1030812" y="11427"/>
                </a:lnTo>
                <a:lnTo>
                  <a:pt x="1041601" y="13966"/>
                </a:lnTo>
                <a:lnTo>
                  <a:pt x="1052072" y="16823"/>
                </a:lnTo>
                <a:lnTo>
                  <a:pt x="1062860" y="19997"/>
                </a:lnTo>
                <a:lnTo>
                  <a:pt x="1073331" y="23488"/>
                </a:lnTo>
                <a:lnTo>
                  <a:pt x="1083802" y="27297"/>
                </a:lnTo>
                <a:lnTo>
                  <a:pt x="1094273" y="31423"/>
                </a:lnTo>
                <a:lnTo>
                  <a:pt x="1104427" y="35549"/>
                </a:lnTo>
                <a:lnTo>
                  <a:pt x="1114898" y="40311"/>
                </a:lnTo>
                <a:lnTo>
                  <a:pt x="1125052" y="45072"/>
                </a:lnTo>
                <a:lnTo>
                  <a:pt x="1134888" y="50150"/>
                </a:lnTo>
                <a:lnTo>
                  <a:pt x="1144725" y="55546"/>
                </a:lnTo>
                <a:lnTo>
                  <a:pt x="1154244" y="60942"/>
                </a:lnTo>
                <a:lnTo>
                  <a:pt x="1163446" y="66655"/>
                </a:lnTo>
                <a:lnTo>
                  <a:pt x="1172965" y="72686"/>
                </a:lnTo>
                <a:lnTo>
                  <a:pt x="1181849" y="78717"/>
                </a:lnTo>
                <a:lnTo>
                  <a:pt x="1190734" y="85065"/>
                </a:lnTo>
                <a:lnTo>
                  <a:pt x="1199301" y="91413"/>
                </a:lnTo>
                <a:lnTo>
                  <a:pt x="1207869" y="98396"/>
                </a:lnTo>
                <a:lnTo>
                  <a:pt x="1215801" y="105379"/>
                </a:lnTo>
                <a:lnTo>
                  <a:pt x="1224051" y="112362"/>
                </a:lnTo>
                <a:lnTo>
                  <a:pt x="1231984" y="119662"/>
                </a:lnTo>
                <a:lnTo>
                  <a:pt x="1239282" y="126962"/>
                </a:lnTo>
                <a:lnTo>
                  <a:pt x="1246897" y="134580"/>
                </a:lnTo>
                <a:lnTo>
                  <a:pt x="1254512" y="142515"/>
                </a:lnTo>
                <a:lnTo>
                  <a:pt x="1261176" y="150133"/>
                </a:lnTo>
                <a:lnTo>
                  <a:pt x="1268157" y="158385"/>
                </a:lnTo>
                <a:lnTo>
                  <a:pt x="1274820" y="166638"/>
                </a:lnTo>
                <a:lnTo>
                  <a:pt x="1281166" y="175208"/>
                </a:lnTo>
                <a:lnTo>
                  <a:pt x="1287512" y="183778"/>
                </a:lnTo>
                <a:lnTo>
                  <a:pt x="1293224" y="192348"/>
                </a:lnTo>
                <a:lnTo>
                  <a:pt x="1299252" y="201235"/>
                </a:lnTo>
                <a:lnTo>
                  <a:pt x="1304647" y="210122"/>
                </a:lnTo>
                <a:lnTo>
                  <a:pt x="1310041" y="219010"/>
                </a:lnTo>
                <a:lnTo>
                  <a:pt x="1315118" y="228215"/>
                </a:lnTo>
                <a:lnTo>
                  <a:pt x="1319877" y="237419"/>
                </a:lnTo>
                <a:lnTo>
                  <a:pt x="1324637" y="246624"/>
                </a:lnTo>
                <a:lnTo>
                  <a:pt x="1329079" y="256464"/>
                </a:lnTo>
                <a:lnTo>
                  <a:pt x="1333521" y="265986"/>
                </a:lnTo>
                <a:lnTo>
                  <a:pt x="1337329" y="275508"/>
                </a:lnTo>
                <a:lnTo>
                  <a:pt x="1340819" y="285665"/>
                </a:lnTo>
                <a:lnTo>
                  <a:pt x="1344310" y="295187"/>
                </a:lnTo>
                <a:lnTo>
                  <a:pt x="1347483" y="305027"/>
                </a:lnTo>
                <a:lnTo>
                  <a:pt x="1350973" y="315501"/>
                </a:lnTo>
                <a:lnTo>
                  <a:pt x="1353829" y="325341"/>
                </a:lnTo>
                <a:lnTo>
                  <a:pt x="1356050" y="335815"/>
                </a:lnTo>
                <a:lnTo>
                  <a:pt x="1358589" y="345655"/>
                </a:lnTo>
                <a:lnTo>
                  <a:pt x="1360492" y="356129"/>
                </a:lnTo>
                <a:lnTo>
                  <a:pt x="1362713" y="366286"/>
                </a:lnTo>
                <a:lnTo>
                  <a:pt x="1363983" y="377078"/>
                </a:lnTo>
                <a:lnTo>
                  <a:pt x="1365569" y="387552"/>
                </a:lnTo>
                <a:lnTo>
                  <a:pt x="1366521" y="397709"/>
                </a:lnTo>
                <a:lnTo>
                  <a:pt x="1367156" y="408501"/>
                </a:lnTo>
                <a:lnTo>
                  <a:pt x="1367790" y="418975"/>
                </a:lnTo>
                <a:lnTo>
                  <a:pt x="1367790" y="429450"/>
                </a:lnTo>
                <a:lnTo>
                  <a:pt x="1368425" y="440242"/>
                </a:lnTo>
                <a:lnTo>
                  <a:pt x="1367790" y="450716"/>
                </a:lnTo>
                <a:lnTo>
                  <a:pt x="1367473" y="461508"/>
                </a:lnTo>
                <a:lnTo>
                  <a:pt x="1366839" y="471982"/>
                </a:lnTo>
                <a:lnTo>
                  <a:pt x="1365887" y="482774"/>
                </a:lnTo>
                <a:lnTo>
                  <a:pt x="1364300" y="493566"/>
                </a:lnTo>
                <a:lnTo>
                  <a:pt x="1363031" y="504040"/>
                </a:lnTo>
                <a:lnTo>
                  <a:pt x="1361127" y="514832"/>
                </a:lnTo>
                <a:lnTo>
                  <a:pt x="1358906" y="525624"/>
                </a:lnTo>
                <a:lnTo>
                  <a:pt x="1356685" y="536098"/>
                </a:lnTo>
                <a:lnTo>
                  <a:pt x="1354146" y="546890"/>
                </a:lnTo>
                <a:lnTo>
                  <a:pt x="1351291" y="557364"/>
                </a:lnTo>
                <a:lnTo>
                  <a:pt x="1348117" y="567839"/>
                </a:lnTo>
                <a:lnTo>
                  <a:pt x="1344310" y="578630"/>
                </a:lnTo>
                <a:lnTo>
                  <a:pt x="1340502" y="588787"/>
                </a:lnTo>
                <a:lnTo>
                  <a:pt x="1336694" y="599579"/>
                </a:lnTo>
                <a:lnTo>
                  <a:pt x="1332252" y="610053"/>
                </a:lnTo>
                <a:lnTo>
                  <a:pt x="1134888" y="1066800"/>
                </a:lnTo>
                <a:lnTo>
                  <a:pt x="333375" y="720193"/>
                </a:lnTo>
                <a:lnTo>
                  <a:pt x="530739" y="263447"/>
                </a:lnTo>
                <a:lnTo>
                  <a:pt x="535181" y="253290"/>
                </a:lnTo>
                <a:lnTo>
                  <a:pt x="540258" y="242815"/>
                </a:lnTo>
                <a:lnTo>
                  <a:pt x="545335" y="232976"/>
                </a:lnTo>
                <a:lnTo>
                  <a:pt x="550729" y="223136"/>
                </a:lnTo>
                <a:lnTo>
                  <a:pt x="556123" y="213614"/>
                </a:lnTo>
                <a:lnTo>
                  <a:pt x="561518" y="204409"/>
                </a:lnTo>
                <a:lnTo>
                  <a:pt x="567864" y="195204"/>
                </a:lnTo>
                <a:lnTo>
                  <a:pt x="573892" y="186317"/>
                </a:lnTo>
                <a:lnTo>
                  <a:pt x="580239" y="177430"/>
                </a:lnTo>
                <a:lnTo>
                  <a:pt x="586585" y="168860"/>
                </a:lnTo>
                <a:lnTo>
                  <a:pt x="593248" y="160290"/>
                </a:lnTo>
                <a:lnTo>
                  <a:pt x="600229" y="152037"/>
                </a:lnTo>
                <a:lnTo>
                  <a:pt x="607209" y="143785"/>
                </a:lnTo>
                <a:lnTo>
                  <a:pt x="614825" y="136167"/>
                </a:lnTo>
                <a:lnTo>
                  <a:pt x="622123" y="128549"/>
                </a:lnTo>
                <a:lnTo>
                  <a:pt x="629738" y="120932"/>
                </a:lnTo>
                <a:lnTo>
                  <a:pt x="637353" y="113631"/>
                </a:lnTo>
                <a:lnTo>
                  <a:pt x="645286" y="106966"/>
                </a:lnTo>
                <a:lnTo>
                  <a:pt x="653536" y="99983"/>
                </a:lnTo>
                <a:lnTo>
                  <a:pt x="661786" y="93317"/>
                </a:lnTo>
                <a:lnTo>
                  <a:pt x="670036" y="86969"/>
                </a:lnTo>
                <a:lnTo>
                  <a:pt x="678286" y="80938"/>
                </a:lnTo>
                <a:lnTo>
                  <a:pt x="687170" y="74908"/>
                </a:lnTo>
                <a:lnTo>
                  <a:pt x="695738" y="68877"/>
                </a:lnTo>
                <a:lnTo>
                  <a:pt x="704622" y="63481"/>
                </a:lnTo>
                <a:lnTo>
                  <a:pt x="714141" y="58085"/>
                </a:lnTo>
                <a:lnTo>
                  <a:pt x="723343" y="53007"/>
                </a:lnTo>
                <a:lnTo>
                  <a:pt x="732545" y="47928"/>
                </a:lnTo>
                <a:lnTo>
                  <a:pt x="741747" y="43485"/>
                </a:lnTo>
                <a:lnTo>
                  <a:pt x="751266" y="38723"/>
                </a:lnTo>
                <a:lnTo>
                  <a:pt x="761103" y="34597"/>
                </a:lnTo>
                <a:lnTo>
                  <a:pt x="770622" y="30471"/>
                </a:lnTo>
                <a:lnTo>
                  <a:pt x="780141" y="26979"/>
                </a:lnTo>
                <a:lnTo>
                  <a:pt x="790295" y="23488"/>
                </a:lnTo>
                <a:lnTo>
                  <a:pt x="800131" y="20314"/>
                </a:lnTo>
                <a:lnTo>
                  <a:pt x="810285" y="17140"/>
                </a:lnTo>
                <a:lnTo>
                  <a:pt x="820439" y="14283"/>
                </a:lnTo>
                <a:lnTo>
                  <a:pt x="830275" y="11744"/>
                </a:lnTo>
                <a:lnTo>
                  <a:pt x="840746" y="9522"/>
                </a:lnTo>
                <a:lnTo>
                  <a:pt x="851217" y="7618"/>
                </a:lnTo>
                <a:lnTo>
                  <a:pt x="861371" y="5713"/>
                </a:lnTo>
                <a:lnTo>
                  <a:pt x="871842" y="3809"/>
                </a:lnTo>
                <a:lnTo>
                  <a:pt x="882313" y="2857"/>
                </a:lnTo>
                <a:lnTo>
                  <a:pt x="892784" y="1270"/>
                </a:lnTo>
                <a:lnTo>
                  <a:pt x="903255" y="635"/>
                </a:lnTo>
                <a:lnTo>
                  <a:pt x="913726" y="317"/>
                </a:lnTo>
                <a:lnTo>
                  <a:pt x="92451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20" name="组合 19"/>
          <p:cNvGrpSpPr/>
          <p:nvPr/>
        </p:nvGrpSpPr>
        <p:grpSpPr>
          <a:xfrm>
            <a:off x="3488005" y="4029031"/>
            <a:ext cx="1295016" cy="2347403"/>
            <a:chOff x="3546849" y="3594011"/>
            <a:chExt cx="1295016" cy="2347403"/>
          </a:xfrm>
        </p:grpSpPr>
        <p:sp>
          <p:nvSpPr>
            <p:cNvPr id="21" name="自由: 形状 20"/>
            <p:cNvSpPr/>
            <p:nvPr/>
          </p:nvSpPr>
          <p:spPr>
            <a:xfrm>
              <a:off x="3757748" y="35940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3546849" y="4646398"/>
              <a:ext cx="1295016" cy="1295016"/>
            </a:xfrm>
            <a:prstGeom prst="ellipse">
              <a:avLst/>
            </a:prstGeom>
            <a:ln w="57150">
              <a:solidFill>
                <a:srgbClr val="FEFF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t>03</a:t>
              </a:r>
              <a:endParaRPr lang="zh-CN" altLang="en-US" sz="4400" b="1" dirty="0"/>
            </a:p>
          </p:txBody>
        </p:sp>
      </p:grpSp>
      <p:grpSp>
        <p:nvGrpSpPr>
          <p:cNvPr id="23" name="组合 22"/>
          <p:cNvGrpSpPr/>
          <p:nvPr/>
        </p:nvGrpSpPr>
        <p:grpSpPr>
          <a:xfrm>
            <a:off x="3488005" y="1681628"/>
            <a:ext cx="1295016" cy="2347403"/>
            <a:chOff x="3546849" y="3594011"/>
            <a:chExt cx="1295016" cy="2347403"/>
          </a:xfrm>
        </p:grpSpPr>
        <p:sp>
          <p:nvSpPr>
            <p:cNvPr id="24" name="自由: 形状 23"/>
            <p:cNvSpPr/>
            <p:nvPr/>
          </p:nvSpPr>
          <p:spPr>
            <a:xfrm>
              <a:off x="3757748" y="35940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3546849" y="4646398"/>
              <a:ext cx="1295016" cy="1295016"/>
            </a:xfrm>
            <a:prstGeom prst="ellipse">
              <a:avLst/>
            </a:prstGeom>
            <a:ln w="57150">
              <a:solidFill>
                <a:srgbClr val="FEFF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t>01</a:t>
              </a:r>
              <a:endParaRPr lang="zh-CN" altLang="en-US" sz="4400" b="1" dirty="0"/>
            </a:p>
          </p:txBody>
        </p:sp>
      </p:grpSp>
      <p:sp>
        <p:nvSpPr>
          <p:cNvPr id="26" name="矩形 25"/>
          <p:cNvSpPr/>
          <p:nvPr/>
        </p:nvSpPr>
        <p:spPr>
          <a:xfrm>
            <a:off x="1100412" y="2298267"/>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27" name="直接连接符 26"/>
          <p:cNvCxnSpPr/>
          <p:nvPr/>
        </p:nvCxnSpPr>
        <p:spPr>
          <a:xfrm>
            <a:off x="3084399" y="2199252"/>
            <a:ext cx="0" cy="182977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1100412" y="4546655"/>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38" name="直接连接符 37"/>
          <p:cNvCxnSpPr/>
          <p:nvPr/>
        </p:nvCxnSpPr>
        <p:spPr>
          <a:xfrm>
            <a:off x="3084399" y="4447640"/>
            <a:ext cx="0" cy="1829779"/>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39" name="组合 38"/>
          <p:cNvGrpSpPr/>
          <p:nvPr/>
        </p:nvGrpSpPr>
        <p:grpSpPr>
          <a:xfrm>
            <a:off x="7527735" y="4029031"/>
            <a:ext cx="1295016" cy="2347403"/>
            <a:chOff x="3546849" y="3594011"/>
            <a:chExt cx="1295016" cy="2347403"/>
          </a:xfrm>
        </p:grpSpPr>
        <p:sp>
          <p:nvSpPr>
            <p:cNvPr id="40" name="自由: 形状 39"/>
            <p:cNvSpPr/>
            <p:nvPr/>
          </p:nvSpPr>
          <p:spPr>
            <a:xfrm>
              <a:off x="3757748" y="35940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椭圆 40"/>
            <p:cNvSpPr/>
            <p:nvPr/>
          </p:nvSpPr>
          <p:spPr>
            <a:xfrm>
              <a:off x="3546849" y="4646398"/>
              <a:ext cx="1295016" cy="1295016"/>
            </a:xfrm>
            <a:prstGeom prst="ellipse">
              <a:avLst/>
            </a:prstGeom>
            <a:ln w="57150">
              <a:solidFill>
                <a:srgbClr val="FEFF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t>04</a:t>
              </a:r>
              <a:endParaRPr lang="zh-CN" altLang="en-US" sz="4400" b="1" dirty="0"/>
            </a:p>
          </p:txBody>
        </p:sp>
      </p:grpSp>
      <p:grpSp>
        <p:nvGrpSpPr>
          <p:cNvPr id="45" name="组合 44"/>
          <p:cNvGrpSpPr/>
          <p:nvPr/>
        </p:nvGrpSpPr>
        <p:grpSpPr>
          <a:xfrm>
            <a:off x="7527735" y="1681628"/>
            <a:ext cx="1295016" cy="2347403"/>
            <a:chOff x="3546849" y="3594011"/>
            <a:chExt cx="1295016" cy="2347403"/>
          </a:xfrm>
        </p:grpSpPr>
        <p:sp>
          <p:nvSpPr>
            <p:cNvPr id="46" name="自由: 形状 45"/>
            <p:cNvSpPr/>
            <p:nvPr/>
          </p:nvSpPr>
          <p:spPr>
            <a:xfrm>
              <a:off x="3757748" y="35940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椭圆 46"/>
            <p:cNvSpPr/>
            <p:nvPr/>
          </p:nvSpPr>
          <p:spPr>
            <a:xfrm>
              <a:off x="3546849" y="4646398"/>
              <a:ext cx="1295016" cy="1295016"/>
            </a:xfrm>
            <a:prstGeom prst="ellipse">
              <a:avLst/>
            </a:prstGeom>
            <a:ln w="57150">
              <a:solidFill>
                <a:srgbClr val="FEFF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t>02</a:t>
              </a:r>
              <a:endParaRPr lang="zh-CN" altLang="en-US" sz="4400" b="1" dirty="0"/>
            </a:p>
          </p:txBody>
        </p:sp>
      </p:grpSp>
      <p:sp>
        <p:nvSpPr>
          <p:cNvPr id="48" name="矩形 47"/>
          <p:cNvSpPr/>
          <p:nvPr/>
        </p:nvSpPr>
        <p:spPr>
          <a:xfrm>
            <a:off x="9794040" y="2298267"/>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49" name="直接连接符 48"/>
          <p:cNvCxnSpPr/>
          <p:nvPr/>
        </p:nvCxnSpPr>
        <p:spPr>
          <a:xfrm>
            <a:off x="9253184" y="2199252"/>
            <a:ext cx="0" cy="182977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0" name="矩形 49"/>
          <p:cNvSpPr/>
          <p:nvPr/>
        </p:nvSpPr>
        <p:spPr>
          <a:xfrm>
            <a:off x="9794040" y="4546655"/>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51" name="直接连接符 50"/>
          <p:cNvCxnSpPr/>
          <p:nvPr/>
        </p:nvCxnSpPr>
        <p:spPr>
          <a:xfrm>
            <a:off x="9253184" y="4447640"/>
            <a:ext cx="0" cy="182977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3" name="KSO_Shape"/>
          <p:cNvSpPr/>
          <p:nvPr/>
        </p:nvSpPr>
        <p:spPr bwMode="auto">
          <a:xfrm>
            <a:off x="5528956" y="3325626"/>
            <a:ext cx="1134089" cy="1298575"/>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0" name="矩形 19"/>
          <p:cNvSpPr/>
          <p:nvPr/>
        </p:nvSpPr>
        <p:spPr>
          <a:xfrm>
            <a:off x="5552064" y="2153729"/>
            <a:ext cx="5462939"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22" name="矩形 21"/>
          <p:cNvSpPr/>
          <p:nvPr/>
        </p:nvSpPr>
        <p:spPr>
          <a:xfrm>
            <a:off x="5552064" y="1892007"/>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5552064" y="3966291"/>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KSO_Shape"/>
          <p:cNvSpPr/>
          <p:nvPr/>
        </p:nvSpPr>
        <p:spPr bwMode="auto">
          <a:xfrm>
            <a:off x="1238221" y="2361198"/>
            <a:ext cx="2440582" cy="3453655"/>
          </a:xfrm>
          <a:custGeom>
            <a:avLst/>
            <a:gdLst>
              <a:gd name="T0" fmla="*/ 680720 w 1423988"/>
              <a:gd name="T1" fmla="*/ 1626019 h 2012950"/>
              <a:gd name="T2" fmla="*/ 730568 w 1423988"/>
              <a:gd name="T3" fmla="*/ 1631101 h 2012950"/>
              <a:gd name="T4" fmla="*/ 769303 w 1423988"/>
              <a:gd name="T5" fmla="*/ 1599016 h 2012950"/>
              <a:gd name="T6" fmla="*/ 1190626 w 1423988"/>
              <a:gd name="T7" fmla="*/ 934116 h 2012950"/>
              <a:gd name="T8" fmla="*/ 1300481 w 1423988"/>
              <a:gd name="T9" fmla="*/ 1061505 h 2012950"/>
              <a:gd name="T10" fmla="*/ 1364616 w 1423988"/>
              <a:gd name="T11" fmla="*/ 1232416 h 2012950"/>
              <a:gd name="T12" fmla="*/ 1420178 w 1423988"/>
              <a:gd name="T13" fmla="*/ 1723228 h 2012950"/>
              <a:gd name="T14" fmla="*/ 1388111 w 1423988"/>
              <a:gd name="T15" fmla="*/ 1816625 h 2012950"/>
              <a:gd name="T16" fmla="*/ 1329056 w 1423988"/>
              <a:gd name="T17" fmla="*/ 1896045 h 2012950"/>
              <a:gd name="T18" fmla="*/ 1248093 w 1423988"/>
              <a:gd name="T19" fmla="*/ 1957992 h 2012950"/>
              <a:gd name="T20" fmla="*/ 1152843 w 1423988"/>
              <a:gd name="T21" fmla="*/ 1998337 h 2012950"/>
              <a:gd name="T22" fmla="*/ 1049021 w 1423988"/>
              <a:gd name="T23" fmla="*/ 2012633 h 2012950"/>
              <a:gd name="T24" fmla="*/ 289560 w 1423988"/>
              <a:gd name="T25" fmla="*/ 2002784 h 2012950"/>
              <a:gd name="T26" fmla="*/ 192405 w 1423988"/>
              <a:gd name="T27" fmla="*/ 1966569 h 2012950"/>
              <a:gd name="T28" fmla="*/ 108585 w 1423988"/>
              <a:gd name="T29" fmla="*/ 1907481 h 2012950"/>
              <a:gd name="T30" fmla="*/ 44767 w 1423988"/>
              <a:gd name="T31" fmla="*/ 1829650 h 2012950"/>
              <a:gd name="T32" fmla="*/ 7620 w 1423988"/>
              <a:gd name="T33" fmla="*/ 1737206 h 2012950"/>
              <a:gd name="T34" fmla="*/ 2540 w 1423988"/>
              <a:gd name="T35" fmla="*/ 1633643 h 2012950"/>
              <a:gd name="T36" fmla="*/ 108267 w 1423988"/>
              <a:gd name="T37" fmla="*/ 1085013 h 2012950"/>
              <a:gd name="T38" fmla="*/ 209867 w 1423988"/>
              <a:gd name="T39" fmla="*/ 950953 h 2012950"/>
              <a:gd name="T40" fmla="*/ 355600 w 1423988"/>
              <a:gd name="T41" fmla="*/ 877887 h 2012950"/>
              <a:gd name="T42" fmla="*/ 649738 w 1423988"/>
              <a:gd name="T43" fmla="*/ 93946 h 2012950"/>
              <a:gd name="T44" fmla="*/ 594788 w 1423988"/>
              <a:gd name="T45" fmla="*/ 154249 h 2012950"/>
              <a:gd name="T46" fmla="*/ 560802 w 1423988"/>
              <a:gd name="T47" fmla="*/ 183449 h 2012950"/>
              <a:gd name="T48" fmla="*/ 574142 w 1423988"/>
              <a:gd name="T49" fmla="*/ 273903 h 2012950"/>
              <a:gd name="T50" fmla="*/ 645609 w 1423988"/>
              <a:gd name="T51" fmla="*/ 325955 h 2012950"/>
              <a:gd name="T52" fmla="*/ 668478 w 1423988"/>
              <a:gd name="T53" fmla="*/ 366580 h 2012950"/>
              <a:gd name="T54" fmla="*/ 760591 w 1423988"/>
              <a:gd name="T55" fmla="*/ 361819 h 2012950"/>
              <a:gd name="T56" fmla="*/ 777743 w 1423988"/>
              <a:gd name="T57" fmla="*/ 285012 h 2012950"/>
              <a:gd name="T58" fmla="*/ 854292 w 1423988"/>
              <a:gd name="T59" fmla="*/ 268191 h 2012950"/>
              <a:gd name="T60" fmla="*/ 859057 w 1423988"/>
              <a:gd name="T61" fmla="*/ 176466 h 2012950"/>
              <a:gd name="T62" fmla="*/ 818400 w 1423988"/>
              <a:gd name="T63" fmla="*/ 152980 h 2012950"/>
              <a:gd name="T64" fmla="*/ 768850 w 1423988"/>
              <a:gd name="T65" fmla="*/ 85694 h 2012950"/>
              <a:gd name="T66" fmla="*/ 679595 w 1423988"/>
              <a:gd name="T67" fmla="*/ 67921 h 2012950"/>
              <a:gd name="T68" fmla="*/ 808554 w 1423988"/>
              <a:gd name="T69" fmla="*/ 19043 h 2012950"/>
              <a:gd name="T70" fmla="*/ 867315 w 1423988"/>
              <a:gd name="T71" fmla="*/ 70777 h 2012950"/>
              <a:gd name="T72" fmla="*/ 960381 w 1423988"/>
              <a:gd name="T73" fmla="*/ 98072 h 2012950"/>
              <a:gd name="T74" fmla="*/ 1052494 w 1423988"/>
              <a:gd name="T75" fmla="*/ 155202 h 2012950"/>
              <a:gd name="T76" fmla="*/ 1096009 w 1423988"/>
              <a:gd name="T77" fmla="*/ 243117 h 2012950"/>
              <a:gd name="T78" fmla="*/ 1085845 w 1423988"/>
              <a:gd name="T79" fmla="*/ 316433 h 2012950"/>
              <a:gd name="T80" fmla="*/ 1075046 w 1423988"/>
              <a:gd name="T81" fmla="*/ 388162 h 2012950"/>
              <a:gd name="T82" fmla="*/ 1091245 w 1423988"/>
              <a:gd name="T83" fmla="*/ 488773 h 2012950"/>
              <a:gd name="T84" fmla="*/ 1079493 w 1423988"/>
              <a:gd name="T85" fmla="*/ 592558 h 2012950"/>
              <a:gd name="T86" fmla="*/ 1041377 w 1423988"/>
              <a:gd name="T87" fmla="*/ 686187 h 2012950"/>
              <a:gd name="T88" fmla="*/ 980392 w 1423988"/>
              <a:gd name="T89" fmla="*/ 765850 h 2012950"/>
              <a:gd name="T90" fmla="*/ 901302 w 1423988"/>
              <a:gd name="T91" fmla="*/ 826153 h 2012950"/>
              <a:gd name="T92" fmla="*/ 807283 w 1423988"/>
              <a:gd name="T93" fmla="*/ 864557 h 2012950"/>
              <a:gd name="T94" fmla="*/ 702783 w 1423988"/>
              <a:gd name="T95" fmla="*/ 876300 h 2012950"/>
              <a:gd name="T96" fmla="*/ 600188 w 1423988"/>
              <a:gd name="T97" fmla="*/ 859796 h 2012950"/>
              <a:gd name="T98" fmla="*/ 508710 w 1423988"/>
              <a:gd name="T99" fmla="*/ 816949 h 2012950"/>
              <a:gd name="T100" fmla="*/ 432479 w 1423988"/>
              <a:gd name="T101" fmla="*/ 752520 h 2012950"/>
              <a:gd name="T102" fmla="*/ 375305 w 1423988"/>
              <a:gd name="T103" fmla="*/ 670317 h 2012950"/>
              <a:gd name="T104" fmla="*/ 341636 w 1423988"/>
              <a:gd name="T105" fmla="*/ 574150 h 2012950"/>
              <a:gd name="T106" fmla="*/ 334966 w 1423988"/>
              <a:gd name="T107" fmla="*/ 470047 h 2012950"/>
              <a:gd name="T108" fmla="*/ 357200 w 1423988"/>
              <a:gd name="T109" fmla="*/ 351663 h 2012950"/>
              <a:gd name="T110" fmla="*/ 327978 w 1423988"/>
              <a:gd name="T111" fmla="*/ 287234 h 2012950"/>
              <a:gd name="T112" fmla="*/ 339095 w 1423988"/>
              <a:gd name="T113" fmla="*/ 200270 h 2012950"/>
              <a:gd name="T114" fmla="*/ 406751 w 1423988"/>
              <a:gd name="T115" fmla="*/ 124415 h 2012950"/>
              <a:gd name="T116" fmla="*/ 514745 w 1423988"/>
              <a:gd name="T117" fmla="*/ 86012 h 2012950"/>
              <a:gd name="T118" fmla="*/ 579859 w 1423988"/>
              <a:gd name="T119" fmla="*/ 41895 h 2012950"/>
              <a:gd name="T120" fmla="*/ 656091 w 1423988"/>
              <a:gd name="T121" fmla="*/ 5396 h 2012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23988" h="2012950">
                <a:moveTo>
                  <a:pt x="355600" y="877887"/>
                </a:moveTo>
                <a:lnTo>
                  <a:pt x="652463" y="1594886"/>
                </a:lnTo>
                <a:lnTo>
                  <a:pt x="654368" y="1599016"/>
                </a:lnTo>
                <a:lnTo>
                  <a:pt x="656908" y="1603463"/>
                </a:lnTo>
                <a:lnTo>
                  <a:pt x="659765" y="1607276"/>
                </a:lnTo>
                <a:lnTo>
                  <a:pt x="662623" y="1611405"/>
                </a:lnTo>
                <a:lnTo>
                  <a:pt x="665798" y="1614900"/>
                </a:lnTo>
                <a:lnTo>
                  <a:pt x="668973" y="1618077"/>
                </a:lnTo>
                <a:lnTo>
                  <a:pt x="672783" y="1620936"/>
                </a:lnTo>
                <a:lnTo>
                  <a:pt x="676275" y="1623795"/>
                </a:lnTo>
                <a:lnTo>
                  <a:pt x="680720" y="1626019"/>
                </a:lnTo>
                <a:lnTo>
                  <a:pt x="684530" y="1627925"/>
                </a:lnTo>
                <a:lnTo>
                  <a:pt x="688975" y="1629831"/>
                </a:lnTo>
                <a:lnTo>
                  <a:pt x="693420" y="1631101"/>
                </a:lnTo>
                <a:lnTo>
                  <a:pt x="698183" y="1632372"/>
                </a:lnTo>
                <a:lnTo>
                  <a:pt x="702628" y="1633007"/>
                </a:lnTo>
                <a:lnTo>
                  <a:pt x="707390" y="1633325"/>
                </a:lnTo>
                <a:lnTo>
                  <a:pt x="712153" y="1633325"/>
                </a:lnTo>
                <a:lnTo>
                  <a:pt x="716598" y="1633325"/>
                </a:lnTo>
                <a:lnTo>
                  <a:pt x="721360" y="1633007"/>
                </a:lnTo>
                <a:lnTo>
                  <a:pt x="725805" y="1632372"/>
                </a:lnTo>
                <a:lnTo>
                  <a:pt x="730568" y="1631101"/>
                </a:lnTo>
                <a:lnTo>
                  <a:pt x="734695" y="1629831"/>
                </a:lnTo>
                <a:lnTo>
                  <a:pt x="739140" y="1627925"/>
                </a:lnTo>
                <a:lnTo>
                  <a:pt x="743268" y="1626019"/>
                </a:lnTo>
                <a:lnTo>
                  <a:pt x="747395" y="1623795"/>
                </a:lnTo>
                <a:lnTo>
                  <a:pt x="751205" y="1620936"/>
                </a:lnTo>
                <a:lnTo>
                  <a:pt x="754698" y="1618077"/>
                </a:lnTo>
                <a:lnTo>
                  <a:pt x="758190" y="1614900"/>
                </a:lnTo>
                <a:lnTo>
                  <a:pt x="761683" y="1611405"/>
                </a:lnTo>
                <a:lnTo>
                  <a:pt x="764223" y="1607276"/>
                </a:lnTo>
                <a:lnTo>
                  <a:pt x="767080" y="1603463"/>
                </a:lnTo>
                <a:lnTo>
                  <a:pt x="769303" y="1599016"/>
                </a:lnTo>
                <a:lnTo>
                  <a:pt x="771525" y="1594886"/>
                </a:lnTo>
                <a:lnTo>
                  <a:pt x="1068071" y="878205"/>
                </a:lnTo>
                <a:lnTo>
                  <a:pt x="1083311" y="881699"/>
                </a:lnTo>
                <a:lnTo>
                  <a:pt x="1098233" y="886147"/>
                </a:lnTo>
                <a:lnTo>
                  <a:pt x="1112521" y="891230"/>
                </a:lnTo>
                <a:lnTo>
                  <a:pt x="1126173" y="896630"/>
                </a:lnTo>
                <a:lnTo>
                  <a:pt x="1140143" y="903301"/>
                </a:lnTo>
                <a:lnTo>
                  <a:pt x="1153478" y="909973"/>
                </a:lnTo>
                <a:lnTo>
                  <a:pt x="1166178" y="917597"/>
                </a:lnTo>
                <a:lnTo>
                  <a:pt x="1178561" y="925539"/>
                </a:lnTo>
                <a:lnTo>
                  <a:pt x="1190626" y="934116"/>
                </a:lnTo>
                <a:lnTo>
                  <a:pt x="1202373" y="943329"/>
                </a:lnTo>
                <a:lnTo>
                  <a:pt x="1214121" y="953177"/>
                </a:lnTo>
                <a:lnTo>
                  <a:pt x="1225233" y="963343"/>
                </a:lnTo>
                <a:lnTo>
                  <a:pt x="1236028" y="974144"/>
                </a:lnTo>
                <a:lnTo>
                  <a:pt x="1246188" y="985262"/>
                </a:lnTo>
                <a:lnTo>
                  <a:pt x="1256348" y="997016"/>
                </a:lnTo>
                <a:lnTo>
                  <a:pt x="1265556" y="1009088"/>
                </a:lnTo>
                <a:lnTo>
                  <a:pt x="1274763" y="1021478"/>
                </a:lnTo>
                <a:lnTo>
                  <a:pt x="1283653" y="1034185"/>
                </a:lnTo>
                <a:lnTo>
                  <a:pt x="1292226" y="1047845"/>
                </a:lnTo>
                <a:lnTo>
                  <a:pt x="1300481" y="1061505"/>
                </a:lnTo>
                <a:lnTo>
                  <a:pt x="1307783" y="1075801"/>
                </a:lnTo>
                <a:lnTo>
                  <a:pt x="1315403" y="1089778"/>
                </a:lnTo>
                <a:lnTo>
                  <a:pt x="1322071" y="1104392"/>
                </a:lnTo>
                <a:lnTo>
                  <a:pt x="1329056" y="1119958"/>
                </a:lnTo>
                <a:lnTo>
                  <a:pt x="1335088" y="1135206"/>
                </a:lnTo>
                <a:lnTo>
                  <a:pt x="1341121" y="1150773"/>
                </a:lnTo>
                <a:lnTo>
                  <a:pt x="1346518" y="1166656"/>
                </a:lnTo>
                <a:lnTo>
                  <a:pt x="1351598" y="1182540"/>
                </a:lnTo>
                <a:lnTo>
                  <a:pt x="1356361" y="1199060"/>
                </a:lnTo>
                <a:lnTo>
                  <a:pt x="1360488" y="1215579"/>
                </a:lnTo>
                <a:lnTo>
                  <a:pt x="1364616" y="1232416"/>
                </a:lnTo>
                <a:lnTo>
                  <a:pt x="1368108" y="1249253"/>
                </a:lnTo>
                <a:lnTo>
                  <a:pt x="1421448" y="1639679"/>
                </a:lnTo>
                <a:lnTo>
                  <a:pt x="1422718" y="1649209"/>
                </a:lnTo>
                <a:lnTo>
                  <a:pt x="1423353" y="1658739"/>
                </a:lnTo>
                <a:lnTo>
                  <a:pt x="1423671" y="1667952"/>
                </a:lnTo>
                <a:lnTo>
                  <a:pt x="1423988" y="1677482"/>
                </a:lnTo>
                <a:lnTo>
                  <a:pt x="1423671" y="1686695"/>
                </a:lnTo>
                <a:lnTo>
                  <a:pt x="1423353" y="1696225"/>
                </a:lnTo>
                <a:lnTo>
                  <a:pt x="1422718" y="1705120"/>
                </a:lnTo>
                <a:lnTo>
                  <a:pt x="1421448" y="1714333"/>
                </a:lnTo>
                <a:lnTo>
                  <a:pt x="1420178" y="1723228"/>
                </a:lnTo>
                <a:lnTo>
                  <a:pt x="1418591" y="1732123"/>
                </a:lnTo>
                <a:lnTo>
                  <a:pt x="1416686" y="1741018"/>
                </a:lnTo>
                <a:lnTo>
                  <a:pt x="1414463" y="1749913"/>
                </a:lnTo>
                <a:lnTo>
                  <a:pt x="1411923" y="1758490"/>
                </a:lnTo>
                <a:lnTo>
                  <a:pt x="1409383" y="1767068"/>
                </a:lnTo>
                <a:lnTo>
                  <a:pt x="1406526" y="1775645"/>
                </a:lnTo>
                <a:lnTo>
                  <a:pt x="1403351" y="1784222"/>
                </a:lnTo>
                <a:lnTo>
                  <a:pt x="1399858" y="1792482"/>
                </a:lnTo>
                <a:lnTo>
                  <a:pt x="1396366" y="1800424"/>
                </a:lnTo>
                <a:lnTo>
                  <a:pt x="1392238" y="1808683"/>
                </a:lnTo>
                <a:lnTo>
                  <a:pt x="1388111" y="1816625"/>
                </a:lnTo>
                <a:lnTo>
                  <a:pt x="1383666" y="1824250"/>
                </a:lnTo>
                <a:lnTo>
                  <a:pt x="1379221" y="1832192"/>
                </a:lnTo>
                <a:lnTo>
                  <a:pt x="1374458" y="1839816"/>
                </a:lnTo>
                <a:lnTo>
                  <a:pt x="1369378" y="1847122"/>
                </a:lnTo>
                <a:lnTo>
                  <a:pt x="1364298" y="1854747"/>
                </a:lnTo>
                <a:lnTo>
                  <a:pt x="1358901" y="1861736"/>
                </a:lnTo>
                <a:lnTo>
                  <a:pt x="1353186" y="1869042"/>
                </a:lnTo>
                <a:lnTo>
                  <a:pt x="1347471" y="1876031"/>
                </a:lnTo>
                <a:lnTo>
                  <a:pt x="1341438" y="1882702"/>
                </a:lnTo>
                <a:lnTo>
                  <a:pt x="1335088" y="1889691"/>
                </a:lnTo>
                <a:lnTo>
                  <a:pt x="1329056" y="1896045"/>
                </a:lnTo>
                <a:lnTo>
                  <a:pt x="1322071" y="1902398"/>
                </a:lnTo>
                <a:lnTo>
                  <a:pt x="1315403" y="1908752"/>
                </a:lnTo>
                <a:lnTo>
                  <a:pt x="1308736" y="1914788"/>
                </a:lnTo>
                <a:lnTo>
                  <a:pt x="1301433" y="1920824"/>
                </a:lnTo>
                <a:lnTo>
                  <a:pt x="1294448" y="1926542"/>
                </a:lnTo>
                <a:lnTo>
                  <a:pt x="1286828" y="1932260"/>
                </a:lnTo>
                <a:lnTo>
                  <a:pt x="1279526" y="1937978"/>
                </a:lnTo>
                <a:lnTo>
                  <a:pt x="1271906" y="1943061"/>
                </a:lnTo>
                <a:lnTo>
                  <a:pt x="1263968" y="1948462"/>
                </a:lnTo>
                <a:lnTo>
                  <a:pt x="1256348" y="1953544"/>
                </a:lnTo>
                <a:lnTo>
                  <a:pt x="1248093" y="1957992"/>
                </a:lnTo>
                <a:lnTo>
                  <a:pt x="1239838" y="1962757"/>
                </a:lnTo>
                <a:lnTo>
                  <a:pt x="1231583" y="1967205"/>
                </a:lnTo>
                <a:lnTo>
                  <a:pt x="1223646" y="1971652"/>
                </a:lnTo>
                <a:lnTo>
                  <a:pt x="1215073" y="1975464"/>
                </a:lnTo>
                <a:lnTo>
                  <a:pt x="1206501" y="1979276"/>
                </a:lnTo>
                <a:lnTo>
                  <a:pt x="1197611" y="1983088"/>
                </a:lnTo>
                <a:lnTo>
                  <a:pt x="1189038" y="1986583"/>
                </a:lnTo>
                <a:lnTo>
                  <a:pt x="1180148" y="1989760"/>
                </a:lnTo>
                <a:lnTo>
                  <a:pt x="1171258" y="1992936"/>
                </a:lnTo>
                <a:lnTo>
                  <a:pt x="1161733" y="1995796"/>
                </a:lnTo>
                <a:lnTo>
                  <a:pt x="1152843" y="1998337"/>
                </a:lnTo>
                <a:lnTo>
                  <a:pt x="1143636" y="2000878"/>
                </a:lnTo>
                <a:lnTo>
                  <a:pt x="1134428" y="2002784"/>
                </a:lnTo>
                <a:lnTo>
                  <a:pt x="1125221" y="2005008"/>
                </a:lnTo>
                <a:lnTo>
                  <a:pt x="1115696" y="2006914"/>
                </a:lnTo>
                <a:lnTo>
                  <a:pt x="1106171" y="2008185"/>
                </a:lnTo>
                <a:lnTo>
                  <a:pt x="1096646" y="2009773"/>
                </a:lnTo>
                <a:lnTo>
                  <a:pt x="1087438" y="2010726"/>
                </a:lnTo>
                <a:lnTo>
                  <a:pt x="1077913" y="2011362"/>
                </a:lnTo>
                <a:lnTo>
                  <a:pt x="1068071" y="2012315"/>
                </a:lnTo>
                <a:lnTo>
                  <a:pt x="1058546" y="2012633"/>
                </a:lnTo>
                <a:lnTo>
                  <a:pt x="1049021" y="2012633"/>
                </a:lnTo>
                <a:lnTo>
                  <a:pt x="374968" y="2012633"/>
                </a:lnTo>
                <a:lnTo>
                  <a:pt x="374968" y="2012950"/>
                </a:lnTo>
                <a:lnTo>
                  <a:pt x="365125" y="2012633"/>
                </a:lnTo>
                <a:lnTo>
                  <a:pt x="355600" y="2012315"/>
                </a:lnTo>
                <a:lnTo>
                  <a:pt x="346075" y="2011362"/>
                </a:lnTo>
                <a:lnTo>
                  <a:pt x="336550" y="2010726"/>
                </a:lnTo>
                <a:lnTo>
                  <a:pt x="327025" y="2009773"/>
                </a:lnTo>
                <a:lnTo>
                  <a:pt x="317817" y="2008185"/>
                </a:lnTo>
                <a:lnTo>
                  <a:pt x="307975" y="2006914"/>
                </a:lnTo>
                <a:lnTo>
                  <a:pt x="298767" y="2005008"/>
                </a:lnTo>
                <a:lnTo>
                  <a:pt x="289560" y="2002784"/>
                </a:lnTo>
                <a:lnTo>
                  <a:pt x="280352" y="2000878"/>
                </a:lnTo>
                <a:lnTo>
                  <a:pt x="271145" y="1998337"/>
                </a:lnTo>
                <a:lnTo>
                  <a:pt x="261937" y="1995478"/>
                </a:lnTo>
                <a:lnTo>
                  <a:pt x="253047" y="1992619"/>
                </a:lnTo>
                <a:lnTo>
                  <a:pt x="243840" y="1989442"/>
                </a:lnTo>
                <a:lnTo>
                  <a:pt x="234950" y="1986265"/>
                </a:lnTo>
                <a:lnTo>
                  <a:pt x="226060" y="1982771"/>
                </a:lnTo>
                <a:lnTo>
                  <a:pt x="217487" y="1978959"/>
                </a:lnTo>
                <a:lnTo>
                  <a:pt x="209232" y="1975147"/>
                </a:lnTo>
                <a:lnTo>
                  <a:pt x="200660" y="1971017"/>
                </a:lnTo>
                <a:lnTo>
                  <a:pt x="192405" y="1966569"/>
                </a:lnTo>
                <a:lnTo>
                  <a:pt x="183832" y="1962439"/>
                </a:lnTo>
                <a:lnTo>
                  <a:pt x="175577" y="1957674"/>
                </a:lnTo>
                <a:lnTo>
                  <a:pt x="167640" y="1952591"/>
                </a:lnTo>
                <a:lnTo>
                  <a:pt x="160020" y="1947826"/>
                </a:lnTo>
                <a:lnTo>
                  <a:pt x="152082" y="1942426"/>
                </a:lnTo>
                <a:lnTo>
                  <a:pt x="144780" y="1937025"/>
                </a:lnTo>
                <a:lnTo>
                  <a:pt x="137160" y="1931307"/>
                </a:lnTo>
                <a:lnTo>
                  <a:pt x="129540" y="1925589"/>
                </a:lnTo>
                <a:lnTo>
                  <a:pt x="122555" y="1919871"/>
                </a:lnTo>
                <a:lnTo>
                  <a:pt x="115570" y="1913835"/>
                </a:lnTo>
                <a:lnTo>
                  <a:pt x="108585" y="1907481"/>
                </a:lnTo>
                <a:lnTo>
                  <a:pt x="101917" y="1901128"/>
                </a:lnTo>
                <a:lnTo>
                  <a:pt x="95567" y="1894456"/>
                </a:lnTo>
                <a:lnTo>
                  <a:pt x="89217" y="1887785"/>
                </a:lnTo>
                <a:lnTo>
                  <a:pt x="82550" y="1881114"/>
                </a:lnTo>
                <a:lnTo>
                  <a:pt x="76835" y="1874443"/>
                </a:lnTo>
                <a:lnTo>
                  <a:pt x="70802" y="1867136"/>
                </a:lnTo>
                <a:lnTo>
                  <a:pt x="65405" y="1859829"/>
                </a:lnTo>
                <a:lnTo>
                  <a:pt x="60007" y="1852523"/>
                </a:lnTo>
                <a:lnTo>
                  <a:pt x="54927" y="1845216"/>
                </a:lnTo>
                <a:lnTo>
                  <a:pt x="49847" y="1837274"/>
                </a:lnTo>
                <a:lnTo>
                  <a:pt x="44767" y="1829650"/>
                </a:lnTo>
                <a:lnTo>
                  <a:pt x="40322" y="1821390"/>
                </a:lnTo>
                <a:lnTo>
                  <a:pt x="35877" y="1813766"/>
                </a:lnTo>
                <a:lnTo>
                  <a:pt x="31750" y="1805507"/>
                </a:lnTo>
                <a:lnTo>
                  <a:pt x="27940" y="1797247"/>
                </a:lnTo>
                <a:lnTo>
                  <a:pt x="24130" y="1788987"/>
                </a:lnTo>
                <a:lnTo>
                  <a:pt x="20637" y="1780410"/>
                </a:lnTo>
                <a:lnTo>
                  <a:pt x="17780" y="1772150"/>
                </a:lnTo>
                <a:lnTo>
                  <a:pt x="14605" y="1763573"/>
                </a:lnTo>
                <a:lnTo>
                  <a:pt x="12065" y="1754996"/>
                </a:lnTo>
                <a:lnTo>
                  <a:pt x="9525" y="1746101"/>
                </a:lnTo>
                <a:lnTo>
                  <a:pt x="7620" y="1737206"/>
                </a:lnTo>
                <a:lnTo>
                  <a:pt x="5715" y="1727675"/>
                </a:lnTo>
                <a:lnTo>
                  <a:pt x="3810" y="1718781"/>
                </a:lnTo>
                <a:lnTo>
                  <a:pt x="2540" y="1709568"/>
                </a:lnTo>
                <a:lnTo>
                  <a:pt x="1587" y="1700355"/>
                </a:lnTo>
                <a:lnTo>
                  <a:pt x="635" y="1691143"/>
                </a:lnTo>
                <a:lnTo>
                  <a:pt x="317" y="1681930"/>
                </a:lnTo>
                <a:lnTo>
                  <a:pt x="0" y="1672082"/>
                </a:lnTo>
                <a:lnTo>
                  <a:pt x="317" y="1662869"/>
                </a:lnTo>
                <a:lnTo>
                  <a:pt x="635" y="1653339"/>
                </a:lnTo>
                <a:lnTo>
                  <a:pt x="1587" y="1643809"/>
                </a:lnTo>
                <a:lnTo>
                  <a:pt x="2540" y="1633643"/>
                </a:lnTo>
                <a:lnTo>
                  <a:pt x="55562" y="1243534"/>
                </a:lnTo>
                <a:lnTo>
                  <a:pt x="59055" y="1226380"/>
                </a:lnTo>
                <a:lnTo>
                  <a:pt x="63182" y="1209543"/>
                </a:lnTo>
                <a:lnTo>
                  <a:pt x="67310" y="1193341"/>
                </a:lnTo>
                <a:lnTo>
                  <a:pt x="72390" y="1176822"/>
                </a:lnTo>
                <a:lnTo>
                  <a:pt x="77152" y="1160938"/>
                </a:lnTo>
                <a:lnTo>
                  <a:pt x="82550" y="1145054"/>
                </a:lnTo>
                <a:lnTo>
                  <a:pt x="88582" y="1129806"/>
                </a:lnTo>
                <a:lnTo>
                  <a:pt x="94615" y="1114557"/>
                </a:lnTo>
                <a:lnTo>
                  <a:pt x="101600" y="1099626"/>
                </a:lnTo>
                <a:lnTo>
                  <a:pt x="108267" y="1085013"/>
                </a:lnTo>
                <a:lnTo>
                  <a:pt x="115887" y="1071035"/>
                </a:lnTo>
                <a:lnTo>
                  <a:pt x="123507" y="1057058"/>
                </a:lnTo>
                <a:lnTo>
                  <a:pt x="131445" y="1043715"/>
                </a:lnTo>
                <a:lnTo>
                  <a:pt x="140017" y="1030373"/>
                </a:lnTo>
                <a:lnTo>
                  <a:pt x="148907" y="1017666"/>
                </a:lnTo>
                <a:lnTo>
                  <a:pt x="158115" y="1005594"/>
                </a:lnTo>
                <a:lnTo>
                  <a:pt x="167640" y="993840"/>
                </a:lnTo>
                <a:lnTo>
                  <a:pt x="177800" y="982403"/>
                </a:lnTo>
                <a:lnTo>
                  <a:pt x="187960" y="971285"/>
                </a:lnTo>
                <a:lnTo>
                  <a:pt x="198755" y="960801"/>
                </a:lnTo>
                <a:lnTo>
                  <a:pt x="209867" y="950953"/>
                </a:lnTo>
                <a:lnTo>
                  <a:pt x="221297" y="941423"/>
                </a:lnTo>
                <a:lnTo>
                  <a:pt x="233045" y="932528"/>
                </a:lnTo>
                <a:lnTo>
                  <a:pt x="245110" y="923951"/>
                </a:lnTo>
                <a:lnTo>
                  <a:pt x="257492" y="916009"/>
                </a:lnTo>
                <a:lnTo>
                  <a:pt x="270827" y="909020"/>
                </a:lnTo>
                <a:lnTo>
                  <a:pt x="283845" y="902031"/>
                </a:lnTo>
                <a:lnTo>
                  <a:pt x="297497" y="895995"/>
                </a:lnTo>
                <a:lnTo>
                  <a:pt x="311467" y="890594"/>
                </a:lnTo>
                <a:lnTo>
                  <a:pt x="326073" y="885829"/>
                </a:lnTo>
                <a:lnTo>
                  <a:pt x="340678" y="881382"/>
                </a:lnTo>
                <a:lnTo>
                  <a:pt x="355600" y="877887"/>
                </a:lnTo>
                <a:close/>
                <a:moveTo>
                  <a:pt x="679595" y="67921"/>
                </a:moveTo>
                <a:lnTo>
                  <a:pt x="675784" y="68555"/>
                </a:lnTo>
                <a:lnTo>
                  <a:pt x="672290" y="70142"/>
                </a:lnTo>
                <a:lnTo>
                  <a:pt x="668478" y="71412"/>
                </a:lnTo>
                <a:lnTo>
                  <a:pt x="665302" y="73634"/>
                </a:lnTo>
                <a:lnTo>
                  <a:pt x="662126" y="76173"/>
                </a:lnTo>
                <a:lnTo>
                  <a:pt x="658949" y="79029"/>
                </a:lnTo>
                <a:lnTo>
                  <a:pt x="656408" y="82203"/>
                </a:lnTo>
                <a:lnTo>
                  <a:pt x="653867" y="85694"/>
                </a:lnTo>
                <a:lnTo>
                  <a:pt x="651644" y="89503"/>
                </a:lnTo>
                <a:lnTo>
                  <a:pt x="649738" y="93946"/>
                </a:lnTo>
                <a:lnTo>
                  <a:pt x="647832" y="98072"/>
                </a:lnTo>
                <a:lnTo>
                  <a:pt x="646880" y="102833"/>
                </a:lnTo>
                <a:lnTo>
                  <a:pt x="645927" y="107276"/>
                </a:lnTo>
                <a:lnTo>
                  <a:pt x="645609" y="112355"/>
                </a:lnTo>
                <a:lnTo>
                  <a:pt x="644974" y="117433"/>
                </a:lnTo>
                <a:lnTo>
                  <a:pt x="644974" y="125685"/>
                </a:lnTo>
                <a:lnTo>
                  <a:pt x="644974" y="152662"/>
                </a:lnTo>
                <a:lnTo>
                  <a:pt x="609399" y="152662"/>
                </a:lnTo>
                <a:lnTo>
                  <a:pt x="604635" y="152980"/>
                </a:lnTo>
                <a:lnTo>
                  <a:pt x="599553" y="153297"/>
                </a:lnTo>
                <a:lnTo>
                  <a:pt x="594788" y="154249"/>
                </a:lnTo>
                <a:lnTo>
                  <a:pt x="590341" y="155836"/>
                </a:lnTo>
                <a:lnTo>
                  <a:pt x="585894" y="157106"/>
                </a:lnTo>
                <a:lnTo>
                  <a:pt x="581765" y="159328"/>
                </a:lnTo>
                <a:lnTo>
                  <a:pt x="577636" y="161549"/>
                </a:lnTo>
                <a:lnTo>
                  <a:pt x="574142" y="164088"/>
                </a:lnTo>
                <a:lnTo>
                  <a:pt x="570966" y="166945"/>
                </a:lnTo>
                <a:lnTo>
                  <a:pt x="568107" y="169801"/>
                </a:lnTo>
                <a:lnTo>
                  <a:pt x="565566" y="172975"/>
                </a:lnTo>
                <a:lnTo>
                  <a:pt x="563660" y="176466"/>
                </a:lnTo>
                <a:lnTo>
                  <a:pt x="562072" y="179958"/>
                </a:lnTo>
                <a:lnTo>
                  <a:pt x="560802" y="183449"/>
                </a:lnTo>
                <a:lnTo>
                  <a:pt x="559849" y="187575"/>
                </a:lnTo>
                <a:lnTo>
                  <a:pt x="559849" y="191383"/>
                </a:lnTo>
                <a:lnTo>
                  <a:pt x="559849" y="246608"/>
                </a:lnTo>
                <a:lnTo>
                  <a:pt x="559849" y="250417"/>
                </a:lnTo>
                <a:lnTo>
                  <a:pt x="560802" y="254543"/>
                </a:lnTo>
                <a:lnTo>
                  <a:pt x="562072" y="258034"/>
                </a:lnTo>
                <a:lnTo>
                  <a:pt x="563660" y="261525"/>
                </a:lnTo>
                <a:lnTo>
                  <a:pt x="565566" y="265017"/>
                </a:lnTo>
                <a:lnTo>
                  <a:pt x="568107" y="268191"/>
                </a:lnTo>
                <a:lnTo>
                  <a:pt x="570966" y="271047"/>
                </a:lnTo>
                <a:lnTo>
                  <a:pt x="574142" y="273903"/>
                </a:lnTo>
                <a:lnTo>
                  <a:pt x="577636" y="276443"/>
                </a:lnTo>
                <a:lnTo>
                  <a:pt x="581765" y="278664"/>
                </a:lnTo>
                <a:lnTo>
                  <a:pt x="585894" y="280569"/>
                </a:lnTo>
                <a:lnTo>
                  <a:pt x="590341" y="282156"/>
                </a:lnTo>
                <a:lnTo>
                  <a:pt x="594788" y="283742"/>
                </a:lnTo>
                <a:lnTo>
                  <a:pt x="599553" y="284377"/>
                </a:lnTo>
                <a:lnTo>
                  <a:pt x="604635" y="285012"/>
                </a:lnTo>
                <a:lnTo>
                  <a:pt x="609399" y="285012"/>
                </a:lnTo>
                <a:lnTo>
                  <a:pt x="644974" y="285012"/>
                </a:lnTo>
                <a:lnTo>
                  <a:pt x="644974" y="320876"/>
                </a:lnTo>
                <a:lnTo>
                  <a:pt x="645609" y="325955"/>
                </a:lnTo>
                <a:lnTo>
                  <a:pt x="645927" y="331033"/>
                </a:lnTo>
                <a:lnTo>
                  <a:pt x="646880" y="335476"/>
                </a:lnTo>
                <a:lnTo>
                  <a:pt x="647832" y="340237"/>
                </a:lnTo>
                <a:lnTo>
                  <a:pt x="649738" y="344363"/>
                </a:lnTo>
                <a:lnTo>
                  <a:pt x="651644" y="348489"/>
                </a:lnTo>
                <a:lnTo>
                  <a:pt x="653867" y="352298"/>
                </a:lnTo>
                <a:lnTo>
                  <a:pt x="656408" y="355789"/>
                </a:lnTo>
                <a:lnTo>
                  <a:pt x="658949" y="358963"/>
                </a:lnTo>
                <a:lnTo>
                  <a:pt x="662126" y="361819"/>
                </a:lnTo>
                <a:lnTo>
                  <a:pt x="665302" y="364358"/>
                </a:lnTo>
                <a:lnTo>
                  <a:pt x="668478" y="366580"/>
                </a:lnTo>
                <a:lnTo>
                  <a:pt x="672290" y="368484"/>
                </a:lnTo>
                <a:lnTo>
                  <a:pt x="675784" y="369436"/>
                </a:lnTo>
                <a:lnTo>
                  <a:pt x="679595" y="370071"/>
                </a:lnTo>
                <a:lnTo>
                  <a:pt x="683725" y="370389"/>
                </a:lnTo>
                <a:lnTo>
                  <a:pt x="738675" y="370389"/>
                </a:lnTo>
                <a:lnTo>
                  <a:pt x="742804" y="370071"/>
                </a:lnTo>
                <a:lnTo>
                  <a:pt x="746616" y="369436"/>
                </a:lnTo>
                <a:lnTo>
                  <a:pt x="750427" y="368484"/>
                </a:lnTo>
                <a:lnTo>
                  <a:pt x="754239" y="366580"/>
                </a:lnTo>
                <a:lnTo>
                  <a:pt x="757415" y="364358"/>
                </a:lnTo>
                <a:lnTo>
                  <a:pt x="760591" y="361819"/>
                </a:lnTo>
                <a:lnTo>
                  <a:pt x="763450" y="358963"/>
                </a:lnTo>
                <a:lnTo>
                  <a:pt x="766309" y="355789"/>
                </a:lnTo>
                <a:lnTo>
                  <a:pt x="768850" y="352298"/>
                </a:lnTo>
                <a:lnTo>
                  <a:pt x="770755" y="348489"/>
                </a:lnTo>
                <a:lnTo>
                  <a:pt x="772979" y="344363"/>
                </a:lnTo>
                <a:lnTo>
                  <a:pt x="774567" y="340237"/>
                </a:lnTo>
                <a:lnTo>
                  <a:pt x="775838" y="335476"/>
                </a:lnTo>
                <a:lnTo>
                  <a:pt x="777108" y="331033"/>
                </a:lnTo>
                <a:lnTo>
                  <a:pt x="777426" y="325955"/>
                </a:lnTo>
                <a:lnTo>
                  <a:pt x="777743" y="320876"/>
                </a:lnTo>
                <a:lnTo>
                  <a:pt x="777743" y="285012"/>
                </a:lnTo>
                <a:lnTo>
                  <a:pt x="813000" y="285012"/>
                </a:lnTo>
                <a:lnTo>
                  <a:pt x="818400" y="285012"/>
                </a:lnTo>
                <a:lnTo>
                  <a:pt x="823165" y="284377"/>
                </a:lnTo>
                <a:lnTo>
                  <a:pt x="827929" y="283742"/>
                </a:lnTo>
                <a:lnTo>
                  <a:pt x="832693" y="282156"/>
                </a:lnTo>
                <a:lnTo>
                  <a:pt x="836823" y="280569"/>
                </a:lnTo>
                <a:lnTo>
                  <a:pt x="840634" y="278664"/>
                </a:lnTo>
                <a:lnTo>
                  <a:pt x="844763" y="276443"/>
                </a:lnTo>
                <a:lnTo>
                  <a:pt x="848257" y="273903"/>
                </a:lnTo>
                <a:lnTo>
                  <a:pt x="851434" y="271047"/>
                </a:lnTo>
                <a:lnTo>
                  <a:pt x="854292" y="268191"/>
                </a:lnTo>
                <a:lnTo>
                  <a:pt x="856833" y="265017"/>
                </a:lnTo>
                <a:lnTo>
                  <a:pt x="859057" y="261525"/>
                </a:lnTo>
                <a:lnTo>
                  <a:pt x="860327" y="258034"/>
                </a:lnTo>
                <a:lnTo>
                  <a:pt x="861915" y="254543"/>
                </a:lnTo>
                <a:lnTo>
                  <a:pt x="862551" y="250417"/>
                </a:lnTo>
                <a:lnTo>
                  <a:pt x="862868" y="246608"/>
                </a:lnTo>
                <a:lnTo>
                  <a:pt x="862868" y="191383"/>
                </a:lnTo>
                <a:lnTo>
                  <a:pt x="862551" y="187575"/>
                </a:lnTo>
                <a:lnTo>
                  <a:pt x="861915" y="183449"/>
                </a:lnTo>
                <a:lnTo>
                  <a:pt x="860327" y="179958"/>
                </a:lnTo>
                <a:lnTo>
                  <a:pt x="859057" y="176466"/>
                </a:lnTo>
                <a:lnTo>
                  <a:pt x="856833" y="172975"/>
                </a:lnTo>
                <a:lnTo>
                  <a:pt x="854292" y="169801"/>
                </a:lnTo>
                <a:lnTo>
                  <a:pt x="851434" y="166945"/>
                </a:lnTo>
                <a:lnTo>
                  <a:pt x="848257" y="164088"/>
                </a:lnTo>
                <a:lnTo>
                  <a:pt x="844763" y="161549"/>
                </a:lnTo>
                <a:lnTo>
                  <a:pt x="840634" y="159328"/>
                </a:lnTo>
                <a:lnTo>
                  <a:pt x="836823" y="157106"/>
                </a:lnTo>
                <a:lnTo>
                  <a:pt x="832693" y="155836"/>
                </a:lnTo>
                <a:lnTo>
                  <a:pt x="827929" y="154249"/>
                </a:lnTo>
                <a:lnTo>
                  <a:pt x="823165" y="153297"/>
                </a:lnTo>
                <a:lnTo>
                  <a:pt x="818400" y="152980"/>
                </a:lnTo>
                <a:lnTo>
                  <a:pt x="813000" y="152662"/>
                </a:lnTo>
                <a:lnTo>
                  <a:pt x="777743" y="152662"/>
                </a:lnTo>
                <a:lnTo>
                  <a:pt x="777743" y="125050"/>
                </a:lnTo>
                <a:lnTo>
                  <a:pt x="777743" y="117433"/>
                </a:lnTo>
                <a:lnTo>
                  <a:pt x="777426" y="112355"/>
                </a:lnTo>
                <a:lnTo>
                  <a:pt x="777108" y="107276"/>
                </a:lnTo>
                <a:lnTo>
                  <a:pt x="775838" y="102833"/>
                </a:lnTo>
                <a:lnTo>
                  <a:pt x="774567" y="98072"/>
                </a:lnTo>
                <a:lnTo>
                  <a:pt x="772979" y="93946"/>
                </a:lnTo>
                <a:lnTo>
                  <a:pt x="770755" y="89503"/>
                </a:lnTo>
                <a:lnTo>
                  <a:pt x="768850" y="85694"/>
                </a:lnTo>
                <a:lnTo>
                  <a:pt x="766309" y="82203"/>
                </a:lnTo>
                <a:lnTo>
                  <a:pt x="763450" y="79029"/>
                </a:lnTo>
                <a:lnTo>
                  <a:pt x="760591" y="76173"/>
                </a:lnTo>
                <a:lnTo>
                  <a:pt x="757415" y="73634"/>
                </a:lnTo>
                <a:lnTo>
                  <a:pt x="754239" y="71412"/>
                </a:lnTo>
                <a:lnTo>
                  <a:pt x="750427" y="70142"/>
                </a:lnTo>
                <a:lnTo>
                  <a:pt x="746616" y="68555"/>
                </a:lnTo>
                <a:lnTo>
                  <a:pt x="742804" y="67921"/>
                </a:lnTo>
                <a:lnTo>
                  <a:pt x="738675" y="67921"/>
                </a:lnTo>
                <a:lnTo>
                  <a:pt x="683725" y="67921"/>
                </a:lnTo>
                <a:lnTo>
                  <a:pt x="679595" y="67921"/>
                </a:lnTo>
                <a:close/>
                <a:moveTo>
                  <a:pt x="711359" y="0"/>
                </a:moveTo>
                <a:lnTo>
                  <a:pt x="723429" y="0"/>
                </a:lnTo>
                <a:lnTo>
                  <a:pt x="735181" y="635"/>
                </a:lnTo>
                <a:lnTo>
                  <a:pt x="746298" y="1905"/>
                </a:lnTo>
                <a:lnTo>
                  <a:pt x="757097" y="3491"/>
                </a:lnTo>
                <a:lnTo>
                  <a:pt x="766944" y="5078"/>
                </a:lnTo>
                <a:lnTo>
                  <a:pt x="776155" y="7300"/>
                </a:lnTo>
                <a:lnTo>
                  <a:pt x="785049" y="10157"/>
                </a:lnTo>
                <a:lnTo>
                  <a:pt x="793307" y="12696"/>
                </a:lnTo>
                <a:lnTo>
                  <a:pt x="801248" y="15869"/>
                </a:lnTo>
                <a:lnTo>
                  <a:pt x="808554" y="19043"/>
                </a:lnTo>
                <a:lnTo>
                  <a:pt x="815541" y="22535"/>
                </a:lnTo>
                <a:lnTo>
                  <a:pt x="821894" y="26343"/>
                </a:lnTo>
                <a:lnTo>
                  <a:pt x="827929" y="30152"/>
                </a:lnTo>
                <a:lnTo>
                  <a:pt x="833329" y="33960"/>
                </a:lnTo>
                <a:lnTo>
                  <a:pt x="838093" y="38086"/>
                </a:lnTo>
                <a:lnTo>
                  <a:pt x="842858" y="41895"/>
                </a:lnTo>
                <a:lnTo>
                  <a:pt x="847304" y="45704"/>
                </a:lnTo>
                <a:lnTo>
                  <a:pt x="851116" y="49830"/>
                </a:lnTo>
                <a:lnTo>
                  <a:pt x="857786" y="57130"/>
                </a:lnTo>
                <a:lnTo>
                  <a:pt x="863186" y="64429"/>
                </a:lnTo>
                <a:lnTo>
                  <a:pt x="867315" y="70777"/>
                </a:lnTo>
                <a:lnTo>
                  <a:pt x="870174" y="76490"/>
                </a:lnTo>
                <a:lnTo>
                  <a:pt x="872397" y="80299"/>
                </a:lnTo>
                <a:lnTo>
                  <a:pt x="873985" y="83790"/>
                </a:lnTo>
                <a:lnTo>
                  <a:pt x="885420" y="84107"/>
                </a:lnTo>
                <a:lnTo>
                  <a:pt x="896537" y="85059"/>
                </a:lnTo>
                <a:lnTo>
                  <a:pt x="907654" y="86012"/>
                </a:lnTo>
                <a:lnTo>
                  <a:pt x="918771" y="87916"/>
                </a:lnTo>
                <a:lnTo>
                  <a:pt x="929571" y="89503"/>
                </a:lnTo>
                <a:lnTo>
                  <a:pt x="940053" y="92042"/>
                </a:lnTo>
                <a:lnTo>
                  <a:pt x="950534" y="94898"/>
                </a:lnTo>
                <a:lnTo>
                  <a:pt x="960381" y="98072"/>
                </a:lnTo>
                <a:lnTo>
                  <a:pt x="970545" y="101563"/>
                </a:lnTo>
                <a:lnTo>
                  <a:pt x="980074" y="105689"/>
                </a:lnTo>
                <a:lnTo>
                  <a:pt x="989285" y="109815"/>
                </a:lnTo>
                <a:lnTo>
                  <a:pt x="998497" y="114259"/>
                </a:lnTo>
                <a:lnTo>
                  <a:pt x="1007073" y="119020"/>
                </a:lnTo>
                <a:lnTo>
                  <a:pt x="1015649" y="124415"/>
                </a:lnTo>
                <a:lnTo>
                  <a:pt x="1023907" y="130128"/>
                </a:lnTo>
                <a:lnTo>
                  <a:pt x="1031213" y="135841"/>
                </a:lnTo>
                <a:lnTo>
                  <a:pt x="1038836" y="142189"/>
                </a:lnTo>
                <a:lnTo>
                  <a:pt x="1045824" y="148536"/>
                </a:lnTo>
                <a:lnTo>
                  <a:pt x="1052494" y="155202"/>
                </a:lnTo>
                <a:lnTo>
                  <a:pt x="1058847" y="162184"/>
                </a:lnTo>
                <a:lnTo>
                  <a:pt x="1064564" y="169484"/>
                </a:lnTo>
                <a:lnTo>
                  <a:pt x="1069964" y="176784"/>
                </a:lnTo>
                <a:lnTo>
                  <a:pt x="1074728" y="184401"/>
                </a:lnTo>
                <a:lnTo>
                  <a:pt x="1079493" y="192018"/>
                </a:lnTo>
                <a:lnTo>
                  <a:pt x="1083304" y="200270"/>
                </a:lnTo>
                <a:lnTo>
                  <a:pt x="1086798" y="208522"/>
                </a:lnTo>
                <a:lnTo>
                  <a:pt x="1089657" y="217092"/>
                </a:lnTo>
                <a:lnTo>
                  <a:pt x="1092198" y="225661"/>
                </a:lnTo>
                <a:lnTo>
                  <a:pt x="1094421" y="234230"/>
                </a:lnTo>
                <a:lnTo>
                  <a:pt x="1096009" y="243117"/>
                </a:lnTo>
                <a:lnTo>
                  <a:pt x="1096645" y="252321"/>
                </a:lnTo>
                <a:lnTo>
                  <a:pt x="1096962" y="261208"/>
                </a:lnTo>
                <a:lnTo>
                  <a:pt x="1096962" y="267556"/>
                </a:lnTo>
                <a:lnTo>
                  <a:pt x="1096327" y="273903"/>
                </a:lnTo>
                <a:lnTo>
                  <a:pt x="1095374" y="280569"/>
                </a:lnTo>
                <a:lnTo>
                  <a:pt x="1094739" y="286599"/>
                </a:lnTo>
                <a:lnTo>
                  <a:pt x="1093468" y="292629"/>
                </a:lnTo>
                <a:lnTo>
                  <a:pt x="1091880" y="298660"/>
                </a:lnTo>
                <a:lnTo>
                  <a:pt x="1090292" y="304690"/>
                </a:lnTo>
                <a:lnTo>
                  <a:pt x="1088069" y="310720"/>
                </a:lnTo>
                <a:lnTo>
                  <a:pt x="1085845" y="316433"/>
                </a:lnTo>
                <a:lnTo>
                  <a:pt x="1083304" y="322146"/>
                </a:lnTo>
                <a:lnTo>
                  <a:pt x="1080445" y="327859"/>
                </a:lnTo>
                <a:lnTo>
                  <a:pt x="1077269" y="333572"/>
                </a:lnTo>
                <a:lnTo>
                  <a:pt x="1074093" y="338650"/>
                </a:lnTo>
                <a:lnTo>
                  <a:pt x="1070917" y="344046"/>
                </a:lnTo>
                <a:lnTo>
                  <a:pt x="1067105" y="349441"/>
                </a:lnTo>
                <a:lnTo>
                  <a:pt x="1062976" y="354519"/>
                </a:lnTo>
                <a:lnTo>
                  <a:pt x="1066787" y="362771"/>
                </a:lnTo>
                <a:lnTo>
                  <a:pt x="1069646" y="371341"/>
                </a:lnTo>
                <a:lnTo>
                  <a:pt x="1072822" y="379593"/>
                </a:lnTo>
                <a:lnTo>
                  <a:pt x="1075046" y="388162"/>
                </a:lnTo>
                <a:lnTo>
                  <a:pt x="1077587" y="397049"/>
                </a:lnTo>
                <a:lnTo>
                  <a:pt x="1080128" y="406253"/>
                </a:lnTo>
                <a:lnTo>
                  <a:pt x="1082351" y="415140"/>
                </a:lnTo>
                <a:lnTo>
                  <a:pt x="1084257" y="424027"/>
                </a:lnTo>
                <a:lnTo>
                  <a:pt x="1085845" y="432913"/>
                </a:lnTo>
                <a:lnTo>
                  <a:pt x="1087433" y="442118"/>
                </a:lnTo>
                <a:lnTo>
                  <a:pt x="1088704" y="451322"/>
                </a:lnTo>
                <a:lnTo>
                  <a:pt x="1089339" y="460526"/>
                </a:lnTo>
                <a:lnTo>
                  <a:pt x="1090610" y="469730"/>
                </a:lnTo>
                <a:lnTo>
                  <a:pt x="1090927" y="478934"/>
                </a:lnTo>
                <a:lnTo>
                  <a:pt x="1091245" y="488773"/>
                </a:lnTo>
                <a:lnTo>
                  <a:pt x="1091562" y="497977"/>
                </a:lnTo>
                <a:lnTo>
                  <a:pt x="1091245" y="507816"/>
                </a:lnTo>
                <a:lnTo>
                  <a:pt x="1090927" y="517655"/>
                </a:lnTo>
                <a:lnTo>
                  <a:pt x="1090610" y="527177"/>
                </a:lnTo>
                <a:lnTo>
                  <a:pt x="1089339" y="536698"/>
                </a:lnTo>
                <a:lnTo>
                  <a:pt x="1088386" y="546220"/>
                </a:lnTo>
                <a:lnTo>
                  <a:pt x="1086798" y="555741"/>
                </a:lnTo>
                <a:lnTo>
                  <a:pt x="1085528" y="564946"/>
                </a:lnTo>
                <a:lnTo>
                  <a:pt x="1083622" y="574150"/>
                </a:lnTo>
                <a:lnTo>
                  <a:pt x="1081716" y="583354"/>
                </a:lnTo>
                <a:lnTo>
                  <a:pt x="1079493" y="592558"/>
                </a:lnTo>
                <a:lnTo>
                  <a:pt x="1076951" y="601445"/>
                </a:lnTo>
                <a:lnTo>
                  <a:pt x="1074410" y="610332"/>
                </a:lnTo>
                <a:lnTo>
                  <a:pt x="1071552" y="619218"/>
                </a:lnTo>
                <a:lnTo>
                  <a:pt x="1068375" y="628423"/>
                </a:lnTo>
                <a:lnTo>
                  <a:pt x="1065199" y="636675"/>
                </a:lnTo>
                <a:lnTo>
                  <a:pt x="1061705" y="645244"/>
                </a:lnTo>
                <a:lnTo>
                  <a:pt x="1058211" y="653813"/>
                </a:lnTo>
                <a:lnTo>
                  <a:pt x="1054082" y="662065"/>
                </a:lnTo>
                <a:lnTo>
                  <a:pt x="1049953" y="670317"/>
                </a:lnTo>
                <a:lnTo>
                  <a:pt x="1045506" y="678569"/>
                </a:lnTo>
                <a:lnTo>
                  <a:pt x="1041377" y="686187"/>
                </a:lnTo>
                <a:lnTo>
                  <a:pt x="1036612" y="694121"/>
                </a:lnTo>
                <a:lnTo>
                  <a:pt x="1031848" y="702056"/>
                </a:lnTo>
                <a:lnTo>
                  <a:pt x="1026766" y="709673"/>
                </a:lnTo>
                <a:lnTo>
                  <a:pt x="1021366" y="717290"/>
                </a:lnTo>
                <a:lnTo>
                  <a:pt x="1015966" y="724273"/>
                </a:lnTo>
                <a:lnTo>
                  <a:pt x="1010567" y="731890"/>
                </a:lnTo>
                <a:lnTo>
                  <a:pt x="1004849" y="738555"/>
                </a:lnTo>
                <a:lnTo>
                  <a:pt x="998814" y="745855"/>
                </a:lnTo>
                <a:lnTo>
                  <a:pt x="992779" y="752520"/>
                </a:lnTo>
                <a:lnTo>
                  <a:pt x="986744" y="759185"/>
                </a:lnTo>
                <a:lnTo>
                  <a:pt x="980392" y="765850"/>
                </a:lnTo>
                <a:lnTo>
                  <a:pt x="974039" y="772198"/>
                </a:lnTo>
                <a:lnTo>
                  <a:pt x="967369" y="778228"/>
                </a:lnTo>
                <a:lnTo>
                  <a:pt x="960381" y="784259"/>
                </a:lnTo>
                <a:lnTo>
                  <a:pt x="953711" y="790289"/>
                </a:lnTo>
                <a:lnTo>
                  <a:pt x="946405" y="796002"/>
                </a:lnTo>
                <a:lnTo>
                  <a:pt x="939417" y="801397"/>
                </a:lnTo>
                <a:lnTo>
                  <a:pt x="932112" y="806793"/>
                </a:lnTo>
                <a:lnTo>
                  <a:pt x="924489" y="811871"/>
                </a:lnTo>
                <a:lnTo>
                  <a:pt x="916866" y="816949"/>
                </a:lnTo>
                <a:lnTo>
                  <a:pt x="909242" y="821710"/>
                </a:lnTo>
                <a:lnTo>
                  <a:pt x="901302" y="826153"/>
                </a:lnTo>
                <a:lnTo>
                  <a:pt x="893043" y="830914"/>
                </a:lnTo>
                <a:lnTo>
                  <a:pt x="885420" y="835040"/>
                </a:lnTo>
                <a:lnTo>
                  <a:pt x="876844" y="839166"/>
                </a:lnTo>
                <a:lnTo>
                  <a:pt x="868586" y="842975"/>
                </a:lnTo>
                <a:lnTo>
                  <a:pt x="860010" y="846783"/>
                </a:lnTo>
                <a:lnTo>
                  <a:pt x="851434" y="850275"/>
                </a:lnTo>
                <a:lnTo>
                  <a:pt x="842858" y="853766"/>
                </a:lnTo>
                <a:lnTo>
                  <a:pt x="834282" y="856622"/>
                </a:lnTo>
                <a:lnTo>
                  <a:pt x="825388" y="859796"/>
                </a:lnTo>
                <a:lnTo>
                  <a:pt x="816494" y="862335"/>
                </a:lnTo>
                <a:lnTo>
                  <a:pt x="807283" y="864557"/>
                </a:lnTo>
                <a:lnTo>
                  <a:pt x="798389" y="866779"/>
                </a:lnTo>
                <a:lnTo>
                  <a:pt x="789178" y="869000"/>
                </a:lnTo>
                <a:lnTo>
                  <a:pt x="779649" y="870587"/>
                </a:lnTo>
                <a:lnTo>
                  <a:pt x="770438" y="872174"/>
                </a:lnTo>
                <a:lnTo>
                  <a:pt x="760909" y="873444"/>
                </a:lnTo>
                <a:lnTo>
                  <a:pt x="751380" y="874713"/>
                </a:lnTo>
                <a:lnTo>
                  <a:pt x="741533" y="875348"/>
                </a:lnTo>
                <a:lnTo>
                  <a:pt x="732005" y="875983"/>
                </a:lnTo>
                <a:lnTo>
                  <a:pt x="722476" y="876300"/>
                </a:lnTo>
                <a:lnTo>
                  <a:pt x="712947" y="876300"/>
                </a:lnTo>
                <a:lnTo>
                  <a:pt x="702783" y="876300"/>
                </a:lnTo>
                <a:lnTo>
                  <a:pt x="693254" y="875983"/>
                </a:lnTo>
                <a:lnTo>
                  <a:pt x="683725" y="875348"/>
                </a:lnTo>
                <a:lnTo>
                  <a:pt x="673878" y="874713"/>
                </a:lnTo>
                <a:lnTo>
                  <a:pt x="664349" y="873444"/>
                </a:lnTo>
                <a:lnTo>
                  <a:pt x="655138" y="872174"/>
                </a:lnTo>
                <a:lnTo>
                  <a:pt x="645609" y="870587"/>
                </a:lnTo>
                <a:lnTo>
                  <a:pt x="636080" y="869000"/>
                </a:lnTo>
                <a:lnTo>
                  <a:pt x="627186" y="866779"/>
                </a:lnTo>
                <a:lnTo>
                  <a:pt x="617975" y="864557"/>
                </a:lnTo>
                <a:lnTo>
                  <a:pt x="609081" y="862335"/>
                </a:lnTo>
                <a:lnTo>
                  <a:pt x="600188" y="859796"/>
                </a:lnTo>
                <a:lnTo>
                  <a:pt x="591294" y="856622"/>
                </a:lnTo>
                <a:lnTo>
                  <a:pt x="582400" y="853766"/>
                </a:lnTo>
                <a:lnTo>
                  <a:pt x="573824" y="850275"/>
                </a:lnTo>
                <a:lnTo>
                  <a:pt x="565248" y="846783"/>
                </a:lnTo>
                <a:lnTo>
                  <a:pt x="556672" y="842975"/>
                </a:lnTo>
                <a:lnTo>
                  <a:pt x="548414" y="839166"/>
                </a:lnTo>
                <a:lnTo>
                  <a:pt x="540473" y="835040"/>
                </a:lnTo>
                <a:lnTo>
                  <a:pt x="532215" y="830914"/>
                </a:lnTo>
                <a:lnTo>
                  <a:pt x="524274" y="826153"/>
                </a:lnTo>
                <a:lnTo>
                  <a:pt x="516016" y="821710"/>
                </a:lnTo>
                <a:lnTo>
                  <a:pt x="508710" y="816949"/>
                </a:lnTo>
                <a:lnTo>
                  <a:pt x="500769" y="811871"/>
                </a:lnTo>
                <a:lnTo>
                  <a:pt x="493464" y="806793"/>
                </a:lnTo>
                <a:lnTo>
                  <a:pt x="486158" y="801397"/>
                </a:lnTo>
                <a:lnTo>
                  <a:pt x="478853" y="796002"/>
                </a:lnTo>
                <a:lnTo>
                  <a:pt x="471547" y="790289"/>
                </a:lnTo>
                <a:lnTo>
                  <a:pt x="464877" y="784259"/>
                </a:lnTo>
                <a:lnTo>
                  <a:pt x="457889" y="778228"/>
                </a:lnTo>
                <a:lnTo>
                  <a:pt x="451219" y="772198"/>
                </a:lnTo>
                <a:lnTo>
                  <a:pt x="444866" y="765850"/>
                </a:lnTo>
                <a:lnTo>
                  <a:pt x="438514" y="759185"/>
                </a:lnTo>
                <a:lnTo>
                  <a:pt x="432479" y="752520"/>
                </a:lnTo>
                <a:lnTo>
                  <a:pt x="426444" y="745855"/>
                </a:lnTo>
                <a:lnTo>
                  <a:pt x="420409" y="738555"/>
                </a:lnTo>
                <a:lnTo>
                  <a:pt x="414691" y="731890"/>
                </a:lnTo>
                <a:lnTo>
                  <a:pt x="409292" y="724273"/>
                </a:lnTo>
                <a:lnTo>
                  <a:pt x="403892" y="717290"/>
                </a:lnTo>
                <a:lnTo>
                  <a:pt x="398492" y="709673"/>
                </a:lnTo>
                <a:lnTo>
                  <a:pt x="393410" y="702056"/>
                </a:lnTo>
                <a:lnTo>
                  <a:pt x="388963" y="694121"/>
                </a:lnTo>
                <a:lnTo>
                  <a:pt x="383881" y="686187"/>
                </a:lnTo>
                <a:lnTo>
                  <a:pt x="379752" y="678569"/>
                </a:lnTo>
                <a:lnTo>
                  <a:pt x="375305" y="670317"/>
                </a:lnTo>
                <a:lnTo>
                  <a:pt x="371176" y="662065"/>
                </a:lnTo>
                <a:lnTo>
                  <a:pt x="367682" y="653813"/>
                </a:lnTo>
                <a:lnTo>
                  <a:pt x="363553" y="645244"/>
                </a:lnTo>
                <a:lnTo>
                  <a:pt x="360059" y="636675"/>
                </a:lnTo>
                <a:lnTo>
                  <a:pt x="356883" y="628423"/>
                </a:lnTo>
                <a:lnTo>
                  <a:pt x="354024" y="619218"/>
                </a:lnTo>
                <a:lnTo>
                  <a:pt x="350848" y="610332"/>
                </a:lnTo>
                <a:lnTo>
                  <a:pt x="348307" y="601445"/>
                </a:lnTo>
                <a:lnTo>
                  <a:pt x="345766" y="592558"/>
                </a:lnTo>
                <a:lnTo>
                  <a:pt x="343542" y="583354"/>
                </a:lnTo>
                <a:lnTo>
                  <a:pt x="341636" y="574150"/>
                </a:lnTo>
                <a:lnTo>
                  <a:pt x="339731" y="564946"/>
                </a:lnTo>
                <a:lnTo>
                  <a:pt x="338460" y="555741"/>
                </a:lnTo>
                <a:lnTo>
                  <a:pt x="336872" y="546220"/>
                </a:lnTo>
                <a:lnTo>
                  <a:pt x="335919" y="536698"/>
                </a:lnTo>
                <a:lnTo>
                  <a:pt x="334966" y="527177"/>
                </a:lnTo>
                <a:lnTo>
                  <a:pt x="334331" y="517655"/>
                </a:lnTo>
                <a:lnTo>
                  <a:pt x="334013" y="507816"/>
                </a:lnTo>
                <a:lnTo>
                  <a:pt x="334013" y="497977"/>
                </a:lnTo>
                <a:lnTo>
                  <a:pt x="334013" y="488773"/>
                </a:lnTo>
                <a:lnTo>
                  <a:pt x="334331" y="479569"/>
                </a:lnTo>
                <a:lnTo>
                  <a:pt x="334966" y="470047"/>
                </a:lnTo>
                <a:lnTo>
                  <a:pt x="335919" y="460843"/>
                </a:lnTo>
                <a:lnTo>
                  <a:pt x="336872" y="451956"/>
                </a:lnTo>
                <a:lnTo>
                  <a:pt x="337825" y="443070"/>
                </a:lnTo>
                <a:lnTo>
                  <a:pt x="339413" y="433866"/>
                </a:lnTo>
                <a:lnTo>
                  <a:pt x="341319" y="424979"/>
                </a:lnTo>
                <a:lnTo>
                  <a:pt x="342907" y="416409"/>
                </a:lnTo>
                <a:lnTo>
                  <a:pt x="345130" y="407523"/>
                </a:lnTo>
                <a:lnTo>
                  <a:pt x="349577" y="390384"/>
                </a:lnTo>
                <a:lnTo>
                  <a:pt x="354977" y="373245"/>
                </a:lnTo>
                <a:lnTo>
                  <a:pt x="361330" y="357058"/>
                </a:lnTo>
                <a:lnTo>
                  <a:pt x="357200" y="351663"/>
                </a:lnTo>
                <a:lnTo>
                  <a:pt x="353389" y="346267"/>
                </a:lnTo>
                <a:lnTo>
                  <a:pt x="349577" y="340872"/>
                </a:lnTo>
                <a:lnTo>
                  <a:pt x="346083" y="335159"/>
                </a:lnTo>
                <a:lnTo>
                  <a:pt x="342907" y="329446"/>
                </a:lnTo>
                <a:lnTo>
                  <a:pt x="340048" y="323733"/>
                </a:lnTo>
                <a:lnTo>
                  <a:pt x="337507" y="317703"/>
                </a:lnTo>
                <a:lnTo>
                  <a:pt x="334966" y="311990"/>
                </a:lnTo>
                <a:lnTo>
                  <a:pt x="333060" y="305959"/>
                </a:lnTo>
                <a:lnTo>
                  <a:pt x="330837" y="299612"/>
                </a:lnTo>
                <a:lnTo>
                  <a:pt x="329249" y="293581"/>
                </a:lnTo>
                <a:lnTo>
                  <a:pt x="327978" y="287234"/>
                </a:lnTo>
                <a:lnTo>
                  <a:pt x="327025" y="280886"/>
                </a:lnTo>
                <a:lnTo>
                  <a:pt x="326073" y="274221"/>
                </a:lnTo>
                <a:lnTo>
                  <a:pt x="325755" y="267873"/>
                </a:lnTo>
                <a:lnTo>
                  <a:pt x="325437" y="261208"/>
                </a:lnTo>
                <a:lnTo>
                  <a:pt x="325755" y="252321"/>
                </a:lnTo>
                <a:lnTo>
                  <a:pt x="327025" y="243117"/>
                </a:lnTo>
                <a:lnTo>
                  <a:pt x="328296" y="234230"/>
                </a:lnTo>
                <a:lnTo>
                  <a:pt x="330202" y="225661"/>
                </a:lnTo>
                <a:lnTo>
                  <a:pt x="332743" y="217092"/>
                </a:lnTo>
                <a:lnTo>
                  <a:pt x="335919" y="208522"/>
                </a:lnTo>
                <a:lnTo>
                  <a:pt x="339095" y="200270"/>
                </a:lnTo>
                <a:lnTo>
                  <a:pt x="343225" y="192018"/>
                </a:lnTo>
                <a:lnTo>
                  <a:pt x="347671" y="184401"/>
                </a:lnTo>
                <a:lnTo>
                  <a:pt x="352436" y="176784"/>
                </a:lnTo>
                <a:lnTo>
                  <a:pt x="357836" y="169484"/>
                </a:lnTo>
                <a:lnTo>
                  <a:pt x="363553" y="162184"/>
                </a:lnTo>
                <a:lnTo>
                  <a:pt x="369906" y="155202"/>
                </a:lnTo>
                <a:lnTo>
                  <a:pt x="376576" y="148536"/>
                </a:lnTo>
                <a:lnTo>
                  <a:pt x="383564" y="142189"/>
                </a:lnTo>
                <a:lnTo>
                  <a:pt x="391187" y="135841"/>
                </a:lnTo>
                <a:lnTo>
                  <a:pt x="398810" y="130128"/>
                </a:lnTo>
                <a:lnTo>
                  <a:pt x="406751" y="124415"/>
                </a:lnTo>
                <a:lnTo>
                  <a:pt x="415327" y="119020"/>
                </a:lnTo>
                <a:lnTo>
                  <a:pt x="423903" y="114259"/>
                </a:lnTo>
                <a:lnTo>
                  <a:pt x="433114" y="109815"/>
                </a:lnTo>
                <a:lnTo>
                  <a:pt x="442325" y="105689"/>
                </a:lnTo>
                <a:lnTo>
                  <a:pt x="451854" y="101563"/>
                </a:lnTo>
                <a:lnTo>
                  <a:pt x="462018" y="98072"/>
                </a:lnTo>
                <a:lnTo>
                  <a:pt x="471865" y="94898"/>
                </a:lnTo>
                <a:lnTo>
                  <a:pt x="482347" y="92042"/>
                </a:lnTo>
                <a:lnTo>
                  <a:pt x="492829" y="89503"/>
                </a:lnTo>
                <a:lnTo>
                  <a:pt x="503946" y="87916"/>
                </a:lnTo>
                <a:lnTo>
                  <a:pt x="514745" y="86012"/>
                </a:lnTo>
                <a:lnTo>
                  <a:pt x="526180" y="85059"/>
                </a:lnTo>
                <a:lnTo>
                  <a:pt x="537615" y="84107"/>
                </a:lnTo>
                <a:lnTo>
                  <a:pt x="549049" y="83790"/>
                </a:lnTo>
                <a:lnTo>
                  <a:pt x="550320" y="80299"/>
                </a:lnTo>
                <a:lnTo>
                  <a:pt x="552543" y="76490"/>
                </a:lnTo>
                <a:lnTo>
                  <a:pt x="555402" y="71094"/>
                </a:lnTo>
                <a:lnTo>
                  <a:pt x="559531" y="64747"/>
                </a:lnTo>
                <a:lnTo>
                  <a:pt x="564931" y="57447"/>
                </a:lnTo>
                <a:lnTo>
                  <a:pt x="571601" y="49830"/>
                </a:lnTo>
                <a:lnTo>
                  <a:pt x="575730" y="45704"/>
                </a:lnTo>
                <a:lnTo>
                  <a:pt x="579859" y="41895"/>
                </a:lnTo>
                <a:lnTo>
                  <a:pt x="584624" y="38086"/>
                </a:lnTo>
                <a:lnTo>
                  <a:pt x="589388" y="33960"/>
                </a:lnTo>
                <a:lnTo>
                  <a:pt x="595106" y="30152"/>
                </a:lnTo>
                <a:lnTo>
                  <a:pt x="601141" y="26661"/>
                </a:lnTo>
                <a:lnTo>
                  <a:pt x="607493" y="22852"/>
                </a:lnTo>
                <a:lnTo>
                  <a:pt x="614481" y="19361"/>
                </a:lnTo>
                <a:lnTo>
                  <a:pt x="621469" y="16187"/>
                </a:lnTo>
                <a:lnTo>
                  <a:pt x="629410" y="13013"/>
                </a:lnTo>
                <a:lnTo>
                  <a:pt x="637986" y="10157"/>
                </a:lnTo>
                <a:lnTo>
                  <a:pt x="646562" y="7617"/>
                </a:lnTo>
                <a:lnTo>
                  <a:pt x="656091" y="5396"/>
                </a:lnTo>
                <a:lnTo>
                  <a:pt x="665620" y="3491"/>
                </a:lnTo>
                <a:lnTo>
                  <a:pt x="676419" y="1905"/>
                </a:lnTo>
                <a:lnTo>
                  <a:pt x="687536" y="952"/>
                </a:lnTo>
                <a:lnTo>
                  <a:pt x="699289" y="318"/>
                </a:lnTo>
                <a:lnTo>
                  <a:pt x="711359"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5" name="矩形 14"/>
          <p:cNvSpPr/>
          <p:nvPr/>
        </p:nvSpPr>
        <p:spPr>
          <a:xfrm>
            <a:off x="5552064" y="4228013"/>
            <a:ext cx="5462939"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16" name="矩形 15"/>
          <p:cNvSpPr/>
          <p:nvPr/>
        </p:nvSpPr>
        <p:spPr>
          <a:xfrm>
            <a:off x="5552064" y="6040575"/>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请输入第一章</a:t>
            </a:r>
            <a:br>
              <a:rPr lang="en-US" altLang="zh-CN" dirty="0"/>
            </a:br>
            <a:r>
              <a:rPr lang="zh-CN" altLang="en-US" dirty="0"/>
              <a:t>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
        <p:nvSpPr>
          <p:cNvPr id="2" name="文本框 1"/>
          <p:cNvSpPr txBox="1"/>
          <p:nvPr/>
        </p:nvSpPr>
        <p:spPr>
          <a:xfrm>
            <a:off x="0" y="179171"/>
            <a:ext cx="1885950" cy="1200329"/>
          </a:xfrm>
          <a:prstGeom prst="rect">
            <a:avLst/>
          </a:prstGeom>
          <a:noFill/>
        </p:spPr>
        <p:txBody>
          <a:bodyPr wrap="square" rtlCol="0">
            <a:spAutoFit/>
          </a:bodyPr>
          <a:lstStyle/>
          <a:p>
            <a:pPr algn="ctr"/>
            <a:r>
              <a:rPr lang="en-US" altLang="zh-CN" sz="7200" b="1" dirty="0">
                <a:solidFill>
                  <a:schemeClr val="accent1"/>
                </a:solidFill>
                <a:latin typeface="微软雅黑" panose="020B0503020204020204" pitchFamily="34" charset="-122"/>
                <a:ea typeface="微软雅黑" panose="020B0503020204020204" pitchFamily="34" charset="-122"/>
              </a:rPr>
              <a:t>01</a:t>
            </a:r>
            <a:endParaRPr lang="zh-CN" altLang="en-US" sz="7200" b="1"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3" name="Block Arc 4"/>
          <p:cNvSpPr/>
          <p:nvPr/>
        </p:nvSpPr>
        <p:spPr>
          <a:xfrm>
            <a:off x="3968032" y="2533203"/>
            <a:ext cx="4255935" cy="4255937"/>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solidFill>
                <a:srgbClr val="3D3F3F"/>
              </a:solidFill>
            </a:endParaRPr>
          </a:p>
        </p:txBody>
      </p:sp>
      <p:sp>
        <p:nvSpPr>
          <p:cNvPr id="34" name="椭圆 33"/>
          <p:cNvSpPr/>
          <p:nvPr/>
        </p:nvSpPr>
        <p:spPr>
          <a:xfrm>
            <a:off x="7685363" y="4447617"/>
            <a:ext cx="814867" cy="814867"/>
          </a:xfrm>
          <a:prstGeom prst="ellipse">
            <a:avLst/>
          </a:prstGeom>
          <a:ln w="38100">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400"/>
          </a:p>
        </p:txBody>
      </p:sp>
      <p:sp>
        <p:nvSpPr>
          <p:cNvPr id="35" name="椭圆 34"/>
          <p:cNvSpPr/>
          <p:nvPr/>
        </p:nvSpPr>
        <p:spPr>
          <a:xfrm>
            <a:off x="3691770" y="4447617"/>
            <a:ext cx="814867" cy="814867"/>
          </a:xfrm>
          <a:prstGeom prst="ellipse">
            <a:avLst/>
          </a:prstGeom>
          <a:ln w="38100">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400"/>
          </a:p>
        </p:txBody>
      </p:sp>
      <p:sp>
        <p:nvSpPr>
          <p:cNvPr id="36" name="文本框 35"/>
          <p:cNvSpPr txBox="1"/>
          <p:nvPr/>
        </p:nvSpPr>
        <p:spPr>
          <a:xfrm>
            <a:off x="4785548" y="3446799"/>
            <a:ext cx="2620903" cy="1323439"/>
          </a:xfrm>
          <a:prstGeom prst="rect">
            <a:avLst/>
          </a:prstGeom>
          <a:noFill/>
        </p:spPr>
        <p:txBody>
          <a:bodyPr wrap="square" rtlCol="0">
            <a:spAutoFit/>
          </a:bodyPr>
          <a:lstStyle/>
          <a:p>
            <a:pPr algn="ctr"/>
            <a:r>
              <a:rPr lang="en-US" altLang="zh-CN" sz="8000" b="1" dirty="0">
                <a:solidFill>
                  <a:schemeClr val="accent1"/>
                </a:solidFill>
                <a:latin typeface="+mj-ea"/>
                <a:ea typeface="+mj-ea"/>
              </a:rPr>
              <a:t>28</a:t>
            </a:r>
            <a:r>
              <a:rPr lang="en-US" altLang="zh-CN" sz="4400" b="1" dirty="0">
                <a:solidFill>
                  <a:schemeClr val="accent1"/>
                </a:solidFill>
                <a:latin typeface="+mj-ea"/>
                <a:ea typeface="+mj-ea"/>
              </a:rPr>
              <a:t>%</a:t>
            </a:r>
            <a:endParaRPr lang="zh-CN" altLang="en-US" sz="8000" b="1" dirty="0">
              <a:solidFill>
                <a:schemeClr val="accent1"/>
              </a:solidFill>
              <a:latin typeface="+mj-ea"/>
              <a:ea typeface="+mj-ea"/>
            </a:endParaRPr>
          </a:p>
        </p:txBody>
      </p:sp>
      <p:sp>
        <p:nvSpPr>
          <p:cNvPr id="38" name="矩形 37"/>
          <p:cNvSpPr/>
          <p:nvPr/>
        </p:nvSpPr>
        <p:spPr>
          <a:xfrm>
            <a:off x="624072" y="330992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 name="十字形 1"/>
          <p:cNvSpPr/>
          <p:nvPr/>
        </p:nvSpPr>
        <p:spPr>
          <a:xfrm>
            <a:off x="1608014" y="2270515"/>
            <a:ext cx="558560" cy="558560"/>
          </a:xfrm>
          <a:prstGeom prst="plus">
            <a:avLst>
              <a:gd name="adj" fmla="val 3808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624072" y="5077412"/>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6" name="矩形 15"/>
          <p:cNvSpPr/>
          <p:nvPr/>
        </p:nvSpPr>
        <p:spPr>
          <a:xfrm>
            <a:off x="9041483" y="330992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7" name="十字形 16"/>
          <p:cNvSpPr/>
          <p:nvPr/>
        </p:nvSpPr>
        <p:spPr>
          <a:xfrm>
            <a:off x="10025425" y="2270515"/>
            <a:ext cx="558560" cy="558560"/>
          </a:xfrm>
          <a:prstGeom prst="plus">
            <a:avLst>
              <a:gd name="adj" fmla="val 3808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9041483" y="5077412"/>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任意多边形: 形状 12"/>
          <p:cNvSpPr/>
          <p:nvPr>
            <p:custDataLst>
              <p:tags r:id="rId1"/>
            </p:custDataLst>
          </p:nvPr>
        </p:nvSpPr>
        <p:spPr>
          <a:xfrm flipH="1">
            <a:off x="9395379" y="4694943"/>
            <a:ext cx="761558" cy="429111"/>
          </a:xfrm>
          <a:custGeom>
            <a:avLst/>
            <a:gdLst>
              <a:gd name="connsiteX0" fmla="*/ 761558 w 761558"/>
              <a:gd name="connsiteY0" fmla="*/ 0 h 429111"/>
              <a:gd name="connsiteX1" fmla="*/ 0 w 761558"/>
              <a:gd name="connsiteY1" fmla="*/ 0 h 429111"/>
              <a:gd name="connsiteX2" fmla="*/ 0 w 761558"/>
              <a:gd name="connsiteY2" fmla="*/ 429111 h 429111"/>
              <a:gd name="connsiteX3" fmla="*/ 761558 w 761558"/>
              <a:gd name="connsiteY3" fmla="*/ 429111 h 429111"/>
            </a:gdLst>
            <a:ahLst/>
            <a:cxnLst>
              <a:cxn ang="0">
                <a:pos x="connsiteX0" y="connsiteY0"/>
              </a:cxn>
              <a:cxn ang="0">
                <a:pos x="connsiteX1" y="connsiteY1"/>
              </a:cxn>
              <a:cxn ang="0">
                <a:pos x="connsiteX2" y="connsiteY2"/>
              </a:cxn>
              <a:cxn ang="0">
                <a:pos x="connsiteX3" y="connsiteY3"/>
              </a:cxn>
            </a:cxnLst>
            <a:rect l="l" t="t" r="r" b="b"/>
            <a:pathLst>
              <a:path w="761558" h="429111">
                <a:moveTo>
                  <a:pt x="761558" y="0"/>
                </a:moveTo>
                <a:lnTo>
                  <a:pt x="0" y="0"/>
                </a:lnTo>
                <a:lnTo>
                  <a:pt x="0" y="429111"/>
                </a:lnTo>
                <a:lnTo>
                  <a:pt x="761558" y="429111"/>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4" name="任意多边形: 形状 13"/>
          <p:cNvSpPr/>
          <p:nvPr>
            <p:custDataLst>
              <p:tags r:id="rId2"/>
            </p:custDataLst>
          </p:nvPr>
        </p:nvSpPr>
        <p:spPr>
          <a:xfrm flipH="1">
            <a:off x="10156937" y="4052557"/>
            <a:ext cx="496160" cy="1071498"/>
          </a:xfrm>
          <a:custGeom>
            <a:avLst/>
            <a:gdLst>
              <a:gd name="connsiteX0" fmla="*/ 496160 w 496160"/>
              <a:gd name="connsiteY0" fmla="*/ 0 h 1071498"/>
              <a:gd name="connsiteX1" fmla="*/ 0 w 496160"/>
              <a:gd name="connsiteY1" fmla="*/ 0 h 1071498"/>
              <a:gd name="connsiteX2" fmla="*/ 0 w 496160"/>
              <a:gd name="connsiteY2" fmla="*/ 813599 h 1071498"/>
              <a:gd name="connsiteX3" fmla="*/ 496159 w 496160"/>
              <a:gd name="connsiteY3" fmla="*/ 1071498 h 1071498"/>
            </a:gdLst>
            <a:ahLst/>
            <a:cxnLst>
              <a:cxn ang="0">
                <a:pos x="connsiteX0" y="connsiteY0"/>
              </a:cxn>
              <a:cxn ang="0">
                <a:pos x="connsiteX1" y="connsiteY1"/>
              </a:cxn>
              <a:cxn ang="0">
                <a:pos x="connsiteX2" y="connsiteY2"/>
              </a:cxn>
              <a:cxn ang="0">
                <a:pos x="connsiteX3" y="connsiteY3"/>
              </a:cxn>
            </a:cxnLst>
            <a:rect l="l" t="t" r="r" b="b"/>
            <a:pathLst>
              <a:path w="496160" h="1071498">
                <a:moveTo>
                  <a:pt x="496160" y="0"/>
                </a:moveTo>
                <a:lnTo>
                  <a:pt x="0" y="0"/>
                </a:lnTo>
                <a:lnTo>
                  <a:pt x="0" y="813599"/>
                </a:lnTo>
                <a:lnTo>
                  <a:pt x="496159" y="107149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noAutofit/>
          </a:bodyPr>
          <a:lstStyle/>
          <a:p>
            <a:pPr algn="ctr"/>
            <a:endParaRPr lang="zh-CN" altLang="en-US" sz="1400" dirty="0">
              <a:solidFill>
                <a:srgbClr val="FEFFFF"/>
              </a:solidFill>
            </a:endParaRPr>
          </a:p>
        </p:txBody>
      </p:sp>
      <p:sp>
        <p:nvSpPr>
          <p:cNvPr id="15" name="椭圆 14"/>
          <p:cNvSpPr/>
          <p:nvPr/>
        </p:nvSpPr>
        <p:spPr>
          <a:xfrm>
            <a:off x="9715673" y="2824844"/>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6" name="矩形 15"/>
          <p:cNvSpPr/>
          <p:nvPr/>
        </p:nvSpPr>
        <p:spPr>
          <a:xfrm>
            <a:off x="6850963" y="3761814"/>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文本框 16"/>
          <p:cNvSpPr txBox="1"/>
          <p:nvPr/>
        </p:nvSpPr>
        <p:spPr>
          <a:xfrm>
            <a:off x="7346938" y="2819747"/>
            <a:ext cx="1546572"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93</a:t>
            </a:r>
            <a:r>
              <a:rPr lang="en-US" altLang="zh-CN" b="1" dirty="0">
                <a:solidFill>
                  <a:schemeClr val="accent1"/>
                </a:solidFill>
                <a:latin typeface="+mj-ea"/>
                <a:ea typeface="+mj-ea"/>
              </a:rPr>
              <a:t>%</a:t>
            </a:r>
            <a:endParaRPr lang="zh-CN" altLang="en-US" sz="4800" b="1" dirty="0">
              <a:solidFill>
                <a:schemeClr val="accent1"/>
              </a:solidFill>
              <a:latin typeface="+mj-ea"/>
              <a:ea typeface="+mj-ea"/>
            </a:endParaRPr>
          </a:p>
        </p:txBody>
      </p:sp>
      <p:cxnSp>
        <p:nvCxnSpPr>
          <p:cNvPr id="18" name="直接连接符 17"/>
          <p:cNvCxnSpPr/>
          <p:nvPr/>
        </p:nvCxnSpPr>
        <p:spPr>
          <a:xfrm>
            <a:off x="9334894" y="4052557"/>
            <a:ext cx="0" cy="1828998"/>
          </a:xfrm>
          <a:prstGeom prst="line">
            <a:avLst/>
          </a:prstGeom>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4010542" y="3761814"/>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文本框 22"/>
          <p:cNvSpPr txBox="1"/>
          <p:nvPr/>
        </p:nvSpPr>
        <p:spPr>
          <a:xfrm>
            <a:off x="4506517" y="2819747"/>
            <a:ext cx="1546572"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84</a:t>
            </a:r>
            <a:r>
              <a:rPr lang="en-US" altLang="zh-CN" b="1" dirty="0">
                <a:solidFill>
                  <a:schemeClr val="accent1"/>
                </a:solidFill>
                <a:latin typeface="+mj-ea"/>
                <a:ea typeface="+mj-ea"/>
              </a:rPr>
              <a:t>%</a:t>
            </a:r>
            <a:endParaRPr lang="zh-CN" altLang="en-US" sz="4800" b="1" dirty="0">
              <a:solidFill>
                <a:schemeClr val="accent1"/>
              </a:solidFill>
              <a:latin typeface="+mj-ea"/>
              <a:ea typeface="+mj-ea"/>
            </a:endParaRPr>
          </a:p>
        </p:txBody>
      </p:sp>
      <p:cxnSp>
        <p:nvCxnSpPr>
          <p:cNvPr id="26" name="直接连接符 25"/>
          <p:cNvCxnSpPr/>
          <p:nvPr/>
        </p:nvCxnSpPr>
        <p:spPr>
          <a:xfrm>
            <a:off x="6494473" y="4052557"/>
            <a:ext cx="0" cy="1828998"/>
          </a:xfrm>
          <a:prstGeom prst="line">
            <a:avLst/>
          </a:prstGeom>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a:off x="1170121" y="3761814"/>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0" name="文本框 29"/>
          <p:cNvSpPr txBox="1"/>
          <p:nvPr/>
        </p:nvSpPr>
        <p:spPr>
          <a:xfrm>
            <a:off x="1666096" y="2819747"/>
            <a:ext cx="1546572"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78</a:t>
            </a:r>
            <a:r>
              <a:rPr lang="en-US" altLang="zh-CN" b="1" dirty="0">
                <a:solidFill>
                  <a:schemeClr val="accent1"/>
                </a:solidFill>
                <a:latin typeface="+mj-ea"/>
                <a:ea typeface="+mj-ea"/>
              </a:rPr>
              <a:t>%</a:t>
            </a:r>
            <a:endParaRPr lang="zh-CN" altLang="en-US" sz="4800" b="1" dirty="0">
              <a:solidFill>
                <a:schemeClr val="accent1"/>
              </a:solidFill>
              <a:latin typeface="+mj-ea"/>
              <a:ea typeface="+mj-ea"/>
            </a:endParaRPr>
          </a:p>
        </p:txBody>
      </p:sp>
      <p:cxnSp>
        <p:nvCxnSpPr>
          <p:cNvPr id="31" name="直接连接符 30"/>
          <p:cNvCxnSpPr/>
          <p:nvPr/>
        </p:nvCxnSpPr>
        <p:spPr>
          <a:xfrm>
            <a:off x="3654052" y="4052557"/>
            <a:ext cx="0" cy="1828998"/>
          </a:xfrm>
          <a:prstGeom prst="line">
            <a:avLst/>
          </a:prstGeom>
        </p:spPr>
        <p:style>
          <a:lnRef idx="1">
            <a:schemeClr val="accent1"/>
          </a:lnRef>
          <a:fillRef idx="0">
            <a:schemeClr val="accent1"/>
          </a:fillRef>
          <a:effectRef idx="0">
            <a:schemeClr val="accent1"/>
          </a:effectRef>
          <a:fontRef idx="minor">
            <a:schemeClr val="tx1"/>
          </a:fontRef>
        </p:style>
      </p:cxnSp>
      <p:sp>
        <p:nvSpPr>
          <p:cNvPr id="32" name="KSO_Shape"/>
          <p:cNvSpPr/>
          <p:nvPr/>
        </p:nvSpPr>
        <p:spPr bwMode="auto">
          <a:xfrm>
            <a:off x="10084456" y="3284135"/>
            <a:ext cx="568641" cy="387624"/>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9" name="组合 18"/>
          <p:cNvGrpSpPr/>
          <p:nvPr/>
        </p:nvGrpSpPr>
        <p:grpSpPr>
          <a:xfrm>
            <a:off x="1515403" y="2004256"/>
            <a:ext cx="1930401" cy="711200"/>
            <a:chOff x="0" y="0"/>
            <a:chExt cx="3462337" cy="1276350"/>
          </a:xfrm>
        </p:grpSpPr>
        <p:sp>
          <p:nvSpPr>
            <p:cNvPr id="20"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21"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grpSp>
        <p:nvGrpSpPr>
          <p:cNvPr id="22" name="组合 21"/>
          <p:cNvGrpSpPr/>
          <p:nvPr/>
        </p:nvGrpSpPr>
        <p:grpSpPr>
          <a:xfrm>
            <a:off x="2739293" y="3073400"/>
            <a:ext cx="1171525" cy="431614"/>
            <a:chOff x="0" y="0"/>
            <a:chExt cx="3462337" cy="1276350"/>
          </a:xfrm>
        </p:grpSpPr>
        <p:sp>
          <p:nvSpPr>
            <p:cNvPr id="27"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28"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grpSp>
        <p:nvGrpSpPr>
          <p:cNvPr id="29" name="组合 28"/>
          <p:cNvGrpSpPr/>
          <p:nvPr/>
        </p:nvGrpSpPr>
        <p:grpSpPr>
          <a:xfrm>
            <a:off x="960975" y="3537633"/>
            <a:ext cx="1471136" cy="541997"/>
            <a:chOff x="0" y="0"/>
            <a:chExt cx="3462337" cy="1276350"/>
          </a:xfrm>
        </p:grpSpPr>
        <p:sp>
          <p:nvSpPr>
            <p:cNvPr id="30"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31"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grpSp>
        <p:nvGrpSpPr>
          <p:cNvPr id="32" name="组合 31"/>
          <p:cNvGrpSpPr/>
          <p:nvPr/>
        </p:nvGrpSpPr>
        <p:grpSpPr>
          <a:xfrm>
            <a:off x="2432111" y="4259844"/>
            <a:ext cx="587792" cy="216555"/>
            <a:chOff x="0" y="0"/>
            <a:chExt cx="3462337" cy="1276350"/>
          </a:xfrm>
        </p:grpSpPr>
        <p:sp>
          <p:nvSpPr>
            <p:cNvPr id="33"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34"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sp>
        <p:nvSpPr>
          <p:cNvPr id="35" name="矩形 34"/>
          <p:cNvSpPr/>
          <p:nvPr/>
        </p:nvSpPr>
        <p:spPr>
          <a:xfrm>
            <a:off x="689743" y="4607544"/>
            <a:ext cx="3773646" cy="1012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a:t>
            </a:r>
            <a:endParaRPr lang="zh-CN" altLang="zh-CN" sz="1800" dirty="0">
              <a:solidFill>
                <a:schemeClr val="tx1"/>
              </a:solidFill>
              <a:latin typeface="+mj-ea"/>
              <a:ea typeface="+mj-ea"/>
            </a:endParaRPr>
          </a:p>
        </p:txBody>
      </p:sp>
      <p:sp>
        <p:nvSpPr>
          <p:cNvPr id="36" name="矩形 35"/>
          <p:cNvSpPr/>
          <p:nvPr/>
        </p:nvSpPr>
        <p:spPr>
          <a:xfrm>
            <a:off x="5960997" y="1792878"/>
            <a:ext cx="4758584" cy="1076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7" name="KSO_Shape"/>
          <p:cNvSpPr/>
          <p:nvPr/>
        </p:nvSpPr>
        <p:spPr bwMode="auto">
          <a:xfrm flipH="1">
            <a:off x="5079684" y="2146187"/>
            <a:ext cx="434852" cy="3463574"/>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8" name="矩形 37"/>
          <p:cNvSpPr/>
          <p:nvPr/>
        </p:nvSpPr>
        <p:spPr>
          <a:xfrm>
            <a:off x="5960997" y="3354783"/>
            <a:ext cx="4758584" cy="1076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矩形 38"/>
          <p:cNvSpPr/>
          <p:nvPr/>
        </p:nvSpPr>
        <p:spPr>
          <a:xfrm>
            <a:off x="5960997" y="4916688"/>
            <a:ext cx="4758584" cy="1076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6" name="KSO_Shape"/>
          <p:cNvSpPr/>
          <p:nvPr/>
        </p:nvSpPr>
        <p:spPr bwMode="auto">
          <a:xfrm>
            <a:off x="1199657" y="2348081"/>
            <a:ext cx="3519496" cy="3278997"/>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9" name="任意多边形: 形状 18"/>
          <p:cNvSpPr/>
          <p:nvPr/>
        </p:nvSpPr>
        <p:spPr>
          <a:xfrm>
            <a:off x="4572991" y="3882870"/>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形状 19"/>
          <p:cNvSpPr/>
          <p:nvPr/>
        </p:nvSpPr>
        <p:spPr>
          <a:xfrm>
            <a:off x="5979760" y="3533836"/>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形状 20"/>
          <p:cNvSpPr/>
          <p:nvPr/>
        </p:nvSpPr>
        <p:spPr>
          <a:xfrm>
            <a:off x="7386529" y="3184802"/>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形状 21"/>
          <p:cNvSpPr/>
          <p:nvPr/>
        </p:nvSpPr>
        <p:spPr>
          <a:xfrm>
            <a:off x="8793298" y="2835768"/>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3533043" y="197583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5" name="矩形 24"/>
          <p:cNvSpPr/>
          <p:nvPr/>
        </p:nvSpPr>
        <p:spPr>
          <a:xfrm>
            <a:off x="5055054" y="49133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7" name="矩形 26"/>
          <p:cNvSpPr/>
          <p:nvPr/>
        </p:nvSpPr>
        <p:spPr>
          <a:xfrm>
            <a:off x="7129651" y="129987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8" name="矩形 27"/>
          <p:cNvSpPr/>
          <p:nvPr/>
        </p:nvSpPr>
        <p:spPr>
          <a:xfrm>
            <a:off x="8651662" y="423740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2" name="MH_Other_1"/>
          <p:cNvSpPr>
            <a:spLocks noChangeAspect="1"/>
          </p:cNvSpPr>
          <p:nvPr>
            <p:custDataLst>
              <p:tags r:id="rId1"/>
            </p:custDataLst>
          </p:nvPr>
        </p:nvSpPr>
        <p:spPr>
          <a:xfrm>
            <a:off x="931069" y="2233385"/>
            <a:ext cx="3967162" cy="3778250"/>
          </a:xfrm>
          <a:custGeom>
            <a:avLst/>
            <a:gdLst>
              <a:gd name="connsiteX0" fmla="*/ 3084612 w 5288045"/>
              <a:gd name="connsiteY0" fmla="*/ 2171133 h 5037048"/>
              <a:gd name="connsiteX1" fmla="*/ 3068519 w 5288045"/>
              <a:gd name="connsiteY1" fmla="*/ 2178885 h 5037048"/>
              <a:gd name="connsiteX2" fmla="*/ 2627115 w 5288045"/>
              <a:gd name="connsiteY2" fmla="*/ 2268000 h 5037048"/>
              <a:gd name="connsiteX3" fmla="*/ 2289898 w 5288045"/>
              <a:gd name="connsiteY3" fmla="*/ 2217018 h 5037048"/>
              <a:gd name="connsiteX4" fmla="*/ 2209451 w 5288045"/>
              <a:gd name="connsiteY4" fmla="*/ 2187574 h 5037048"/>
              <a:gd name="connsiteX5" fmla="*/ 2217018 w 5288045"/>
              <a:gd name="connsiteY5" fmla="*/ 2208247 h 5037048"/>
              <a:gd name="connsiteX6" fmla="*/ 2268000 w 5288045"/>
              <a:gd name="connsiteY6" fmla="*/ 2545464 h 5037048"/>
              <a:gd name="connsiteX7" fmla="*/ 2244961 w 5288045"/>
              <a:gd name="connsiteY7" fmla="*/ 2774005 h 5037048"/>
              <a:gd name="connsiteX8" fmla="*/ 2223083 w 5288045"/>
              <a:gd name="connsiteY8" fmla="*/ 2844485 h 5037048"/>
              <a:gd name="connsiteX9" fmla="*/ 2289898 w 5288045"/>
              <a:gd name="connsiteY9" fmla="*/ 2820031 h 5037048"/>
              <a:gd name="connsiteX10" fmla="*/ 2627115 w 5288045"/>
              <a:gd name="connsiteY10" fmla="*/ 2769048 h 5037048"/>
              <a:gd name="connsiteX11" fmla="*/ 3068519 w 5288045"/>
              <a:gd name="connsiteY11" fmla="*/ 2858163 h 5037048"/>
              <a:gd name="connsiteX12" fmla="*/ 3069330 w 5288045"/>
              <a:gd name="connsiteY12" fmla="*/ 2858554 h 5037048"/>
              <a:gd name="connsiteX13" fmla="*/ 3043084 w 5288045"/>
              <a:gd name="connsiteY13" fmla="*/ 2774005 h 5037048"/>
              <a:gd name="connsiteX14" fmla="*/ 3020045 w 5288045"/>
              <a:gd name="connsiteY14" fmla="*/ 2545464 h 5037048"/>
              <a:gd name="connsiteX15" fmla="*/ 3071028 w 5288045"/>
              <a:gd name="connsiteY15" fmla="*/ 2208247 h 5037048"/>
              <a:gd name="connsiteX16" fmla="*/ 2627115 w 5288045"/>
              <a:gd name="connsiteY16" fmla="*/ 0 h 5037048"/>
              <a:gd name="connsiteX17" fmla="*/ 3761115 w 5288045"/>
              <a:gd name="connsiteY17" fmla="*/ 1134000 h 5037048"/>
              <a:gd name="connsiteX18" fmla="*/ 3710133 w 5288045"/>
              <a:gd name="connsiteY18" fmla="*/ 1471217 h 5037048"/>
              <a:gd name="connsiteX19" fmla="*/ 3696549 w 5288045"/>
              <a:gd name="connsiteY19" fmla="*/ 1508332 h 5037048"/>
              <a:gd name="connsiteX20" fmla="*/ 3712641 w 5288045"/>
              <a:gd name="connsiteY20" fmla="*/ 1500580 h 5037048"/>
              <a:gd name="connsiteX21" fmla="*/ 4154045 w 5288045"/>
              <a:gd name="connsiteY21" fmla="*/ 1411464 h 5037048"/>
              <a:gd name="connsiteX22" fmla="*/ 5288045 w 5288045"/>
              <a:gd name="connsiteY22" fmla="*/ 2545464 h 5037048"/>
              <a:gd name="connsiteX23" fmla="*/ 4154045 w 5288045"/>
              <a:gd name="connsiteY23" fmla="*/ 3679464 h 5037048"/>
              <a:gd name="connsiteX24" fmla="*/ 3712641 w 5288045"/>
              <a:gd name="connsiteY24" fmla="*/ 3590349 h 5037048"/>
              <a:gd name="connsiteX25" fmla="*/ 3711831 w 5288045"/>
              <a:gd name="connsiteY25" fmla="*/ 3589959 h 5037048"/>
              <a:gd name="connsiteX26" fmla="*/ 3738076 w 5288045"/>
              <a:gd name="connsiteY26" fmla="*/ 3674508 h 5037048"/>
              <a:gd name="connsiteX27" fmla="*/ 3761115 w 5288045"/>
              <a:gd name="connsiteY27" fmla="*/ 3903048 h 5037048"/>
              <a:gd name="connsiteX28" fmla="*/ 2627115 w 5288045"/>
              <a:gd name="connsiteY28" fmla="*/ 5037048 h 5037048"/>
              <a:gd name="connsiteX29" fmla="*/ 1493115 w 5288045"/>
              <a:gd name="connsiteY29" fmla="*/ 3903048 h 5037048"/>
              <a:gd name="connsiteX30" fmla="*/ 1516154 w 5288045"/>
              <a:gd name="connsiteY30" fmla="*/ 3674508 h 5037048"/>
              <a:gd name="connsiteX31" fmla="*/ 1538033 w 5288045"/>
              <a:gd name="connsiteY31" fmla="*/ 3604027 h 5037048"/>
              <a:gd name="connsiteX32" fmla="*/ 1471217 w 5288045"/>
              <a:gd name="connsiteY32" fmla="*/ 3628482 h 5037048"/>
              <a:gd name="connsiteX33" fmla="*/ 1134000 w 5288045"/>
              <a:gd name="connsiteY33" fmla="*/ 3679464 h 5037048"/>
              <a:gd name="connsiteX34" fmla="*/ 0 w 5288045"/>
              <a:gd name="connsiteY34" fmla="*/ 2545464 h 5037048"/>
              <a:gd name="connsiteX35" fmla="*/ 1134000 w 5288045"/>
              <a:gd name="connsiteY35" fmla="*/ 1411464 h 5037048"/>
              <a:gd name="connsiteX36" fmla="*/ 1471217 w 5288045"/>
              <a:gd name="connsiteY36" fmla="*/ 1462447 h 5037048"/>
              <a:gd name="connsiteX37" fmla="*/ 1551664 w 5288045"/>
              <a:gd name="connsiteY37" fmla="*/ 1491891 h 5037048"/>
              <a:gd name="connsiteX38" fmla="*/ 1544098 w 5288045"/>
              <a:gd name="connsiteY38" fmla="*/ 1471217 h 5037048"/>
              <a:gd name="connsiteX39" fmla="*/ 1493115 w 5288045"/>
              <a:gd name="connsiteY39" fmla="*/ 1134000 h 5037048"/>
              <a:gd name="connsiteX40" fmla="*/ 2627115 w 5288045"/>
              <a:gd name="connsiteY40" fmla="*/ 0 h 5037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5288045" h="5037048">
                <a:moveTo>
                  <a:pt x="3084612" y="2171133"/>
                </a:moveTo>
                <a:lnTo>
                  <a:pt x="3068519" y="2178885"/>
                </a:lnTo>
                <a:cubicBezTo>
                  <a:pt x="2932849" y="2236268"/>
                  <a:pt x="2783688" y="2268000"/>
                  <a:pt x="2627115" y="2268000"/>
                </a:cubicBezTo>
                <a:cubicBezTo>
                  <a:pt x="2509686" y="2268000"/>
                  <a:pt x="2396425" y="2250151"/>
                  <a:pt x="2289898" y="2217018"/>
                </a:cubicBezTo>
                <a:lnTo>
                  <a:pt x="2209451" y="2187574"/>
                </a:lnTo>
                <a:lnTo>
                  <a:pt x="2217018" y="2208247"/>
                </a:lnTo>
                <a:cubicBezTo>
                  <a:pt x="2250151" y="2314774"/>
                  <a:pt x="2268000" y="2428035"/>
                  <a:pt x="2268000" y="2545464"/>
                </a:cubicBezTo>
                <a:cubicBezTo>
                  <a:pt x="2268000" y="2623751"/>
                  <a:pt x="2260067" y="2700184"/>
                  <a:pt x="2244961" y="2774005"/>
                </a:cubicBezTo>
                <a:lnTo>
                  <a:pt x="2223083" y="2844485"/>
                </a:lnTo>
                <a:lnTo>
                  <a:pt x="2289898" y="2820031"/>
                </a:lnTo>
                <a:cubicBezTo>
                  <a:pt x="2396425" y="2786897"/>
                  <a:pt x="2509686" y="2769048"/>
                  <a:pt x="2627115" y="2769048"/>
                </a:cubicBezTo>
                <a:cubicBezTo>
                  <a:pt x="2783688" y="2769048"/>
                  <a:pt x="2932849" y="2800780"/>
                  <a:pt x="3068519" y="2858163"/>
                </a:cubicBezTo>
                <a:lnTo>
                  <a:pt x="3069330" y="2858554"/>
                </a:lnTo>
                <a:lnTo>
                  <a:pt x="3043084" y="2774005"/>
                </a:lnTo>
                <a:cubicBezTo>
                  <a:pt x="3027978" y="2700184"/>
                  <a:pt x="3020045" y="2623751"/>
                  <a:pt x="3020045" y="2545464"/>
                </a:cubicBezTo>
                <a:cubicBezTo>
                  <a:pt x="3020045" y="2428035"/>
                  <a:pt x="3037894" y="2314774"/>
                  <a:pt x="3071028" y="2208247"/>
                </a:cubicBezTo>
                <a:close/>
                <a:moveTo>
                  <a:pt x="2627115" y="0"/>
                </a:moveTo>
                <a:cubicBezTo>
                  <a:pt x="3253406" y="0"/>
                  <a:pt x="3761115" y="507709"/>
                  <a:pt x="3761115" y="1134000"/>
                </a:cubicBezTo>
                <a:cubicBezTo>
                  <a:pt x="3761115" y="1251430"/>
                  <a:pt x="3743266" y="1364690"/>
                  <a:pt x="3710133" y="1471217"/>
                </a:cubicBezTo>
                <a:lnTo>
                  <a:pt x="3696549" y="1508332"/>
                </a:lnTo>
                <a:lnTo>
                  <a:pt x="3712641" y="1500580"/>
                </a:lnTo>
                <a:cubicBezTo>
                  <a:pt x="3848311" y="1443196"/>
                  <a:pt x="3997473" y="1411464"/>
                  <a:pt x="4154045" y="1411464"/>
                </a:cubicBezTo>
                <a:cubicBezTo>
                  <a:pt x="4780336" y="1411464"/>
                  <a:pt x="5288045" y="1919173"/>
                  <a:pt x="5288045" y="2545464"/>
                </a:cubicBezTo>
                <a:cubicBezTo>
                  <a:pt x="5288045" y="3171755"/>
                  <a:pt x="4780336" y="3679464"/>
                  <a:pt x="4154045" y="3679464"/>
                </a:cubicBezTo>
                <a:cubicBezTo>
                  <a:pt x="3997473" y="3679464"/>
                  <a:pt x="3848311" y="3647732"/>
                  <a:pt x="3712641" y="3590349"/>
                </a:cubicBezTo>
                <a:lnTo>
                  <a:pt x="3711831" y="3589959"/>
                </a:lnTo>
                <a:lnTo>
                  <a:pt x="3738076" y="3674508"/>
                </a:lnTo>
                <a:cubicBezTo>
                  <a:pt x="3753182" y="3748328"/>
                  <a:pt x="3761115" y="3824762"/>
                  <a:pt x="3761115" y="3903048"/>
                </a:cubicBezTo>
                <a:cubicBezTo>
                  <a:pt x="3761115" y="4529339"/>
                  <a:pt x="3253406" y="5037048"/>
                  <a:pt x="2627115" y="5037048"/>
                </a:cubicBezTo>
                <a:cubicBezTo>
                  <a:pt x="2000824" y="5037048"/>
                  <a:pt x="1493115" y="4529339"/>
                  <a:pt x="1493115" y="3903048"/>
                </a:cubicBezTo>
                <a:cubicBezTo>
                  <a:pt x="1493115" y="3824762"/>
                  <a:pt x="1501048" y="3748328"/>
                  <a:pt x="1516154" y="3674508"/>
                </a:cubicBezTo>
                <a:lnTo>
                  <a:pt x="1538033" y="3604027"/>
                </a:lnTo>
                <a:lnTo>
                  <a:pt x="1471217" y="3628482"/>
                </a:lnTo>
                <a:cubicBezTo>
                  <a:pt x="1364691" y="3661615"/>
                  <a:pt x="1251430" y="3679464"/>
                  <a:pt x="1134000" y="3679464"/>
                </a:cubicBezTo>
                <a:cubicBezTo>
                  <a:pt x="507709" y="3679464"/>
                  <a:pt x="0" y="3171755"/>
                  <a:pt x="0" y="2545464"/>
                </a:cubicBezTo>
                <a:cubicBezTo>
                  <a:pt x="0" y="1919173"/>
                  <a:pt x="507709" y="1411464"/>
                  <a:pt x="1134000" y="1411464"/>
                </a:cubicBezTo>
                <a:cubicBezTo>
                  <a:pt x="1251430" y="1411464"/>
                  <a:pt x="1364691" y="1429313"/>
                  <a:pt x="1471217" y="1462447"/>
                </a:cubicBezTo>
                <a:lnTo>
                  <a:pt x="1551664" y="1491891"/>
                </a:lnTo>
                <a:lnTo>
                  <a:pt x="1544098" y="1471217"/>
                </a:lnTo>
                <a:cubicBezTo>
                  <a:pt x="1510964" y="1364690"/>
                  <a:pt x="1493115" y="1251430"/>
                  <a:pt x="1493115" y="1134000"/>
                </a:cubicBezTo>
                <a:cubicBezTo>
                  <a:pt x="1493115" y="507709"/>
                  <a:pt x="2000824" y="0"/>
                  <a:pt x="2627115" y="0"/>
                </a:cubicBezTo>
                <a:close/>
              </a:path>
            </a:pathLst>
          </a:custGeom>
          <a:noFill/>
          <a:ln w="19050" cap="flat" cmpd="sng" algn="ctr">
            <a:solidFill>
              <a:schemeClr val="tx1"/>
            </a:solidFill>
            <a:prstDash val="dash"/>
          </a:ln>
          <a:effectLst/>
        </p:spPr>
        <p:txBody>
          <a:bodyPr anchor="ctr"/>
          <a:lstStyle/>
          <a:p>
            <a:pPr algn="ctr">
              <a:defRPr/>
            </a:pPr>
            <a:endParaRPr lang="zh-CN" altLang="en-US" kern="0">
              <a:solidFill>
                <a:prstClr val="white"/>
              </a:solidFill>
            </a:endParaRPr>
          </a:p>
        </p:txBody>
      </p:sp>
      <p:sp>
        <p:nvSpPr>
          <p:cNvPr id="23" name="MH_Other_3"/>
          <p:cNvSpPr/>
          <p:nvPr>
            <p:custDataLst>
              <p:tags r:id="rId2"/>
            </p:custDataLst>
          </p:nvPr>
        </p:nvSpPr>
        <p:spPr>
          <a:xfrm>
            <a:off x="2375694" y="248262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4" name="MH_Other_7"/>
          <p:cNvSpPr/>
          <p:nvPr>
            <p:custDataLst>
              <p:tags r:id="rId3"/>
            </p:custDataLst>
          </p:nvPr>
        </p:nvSpPr>
        <p:spPr>
          <a:xfrm>
            <a:off x="3521870" y="3616098"/>
            <a:ext cx="1050925" cy="1052512"/>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5" name="MH_Other_11"/>
          <p:cNvSpPr/>
          <p:nvPr>
            <p:custDataLst>
              <p:tags r:id="rId4"/>
            </p:custDataLst>
          </p:nvPr>
        </p:nvSpPr>
        <p:spPr>
          <a:xfrm>
            <a:off x="1256507" y="3616098"/>
            <a:ext cx="1050925" cy="1052512"/>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6" name="MH_Other_16"/>
          <p:cNvSpPr/>
          <p:nvPr>
            <p:custDataLst>
              <p:tags r:id="rId5"/>
            </p:custDataLst>
          </p:nvPr>
        </p:nvSpPr>
        <p:spPr>
          <a:xfrm>
            <a:off x="2375694" y="4640036"/>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0" name="矩形 39"/>
          <p:cNvSpPr/>
          <p:nvPr/>
        </p:nvSpPr>
        <p:spPr>
          <a:xfrm>
            <a:off x="6114057" y="1694045"/>
            <a:ext cx="5069113"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13" name="KSO_Shape"/>
          <p:cNvSpPr/>
          <p:nvPr/>
        </p:nvSpPr>
        <p:spPr bwMode="auto">
          <a:xfrm>
            <a:off x="2606122" y="2741921"/>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KSO_Shape"/>
          <p:cNvSpPr>
            <a:spLocks noChangeArrowheads="1"/>
          </p:cNvSpPr>
          <p:nvPr/>
        </p:nvSpPr>
        <p:spPr bwMode="auto">
          <a:xfrm>
            <a:off x="3833906" y="3904564"/>
            <a:ext cx="425297" cy="482378"/>
          </a:xfrm>
          <a:custGeom>
            <a:avLst/>
            <a:gdLst>
              <a:gd name="T0" fmla="*/ 478582 w 2230438"/>
              <a:gd name="T1" fmla="*/ 1806148 h 2528888"/>
              <a:gd name="T2" fmla="*/ 939800 w 2230438"/>
              <a:gd name="T3" fmla="*/ 1569195 h 2528888"/>
              <a:gd name="T4" fmla="*/ 942975 w 2230438"/>
              <a:gd name="T5" fmla="*/ 455613 h 2528888"/>
              <a:gd name="T6" fmla="*/ 1096010 w 2230438"/>
              <a:gd name="T7" fmla="*/ 829406 h 2528888"/>
              <a:gd name="T8" fmla="*/ 1127760 w 2230438"/>
              <a:gd name="T9" fmla="*/ 835124 h 2528888"/>
              <a:gd name="T10" fmla="*/ 1156653 w 2230438"/>
              <a:gd name="T11" fmla="*/ 848148 h 2528888"/>
              <a:gd name="T12" fmla="*/ 1181100 w 2230438"/>
              <a:gd name="T13" fmla="*/ 867208 h 2528888"/>
              <a:gd name="T14" fmla="*/ 1200468 w 2230438"/>
              <a:gd name="T15" fmla="*/ 891985 h 2528888"/>
              <a:gd name="T16" fmla="*/ 1213485 w 2230438"/>
              <a:gd name="T17" fmla="*/ 920257 h 2528888"/>
              <a:gd name="T18" fmla="*/ 1219200 w 2230438"/>
              <a:gd name="T19" fmla="*/ 952341 h 2528888"/>
              <a:gd name="T20" fmla="*/ 2230438 w 2230438"/>
              <a:gd name="T21" fmla="*/ 1948222 h 2528888"/>
              <a:gd name="T22" fmla="*/ 2224723 w 2230438"/>
              <a:gd name="T23" fmla="*/ 1980279 h 2528888"/>
              <a:gd name="T24" fmla="*/ 2211706 w 2230438"/>
              <a:gd name="T25" fmla="*/ 2009162 h 2528888"/>
              <a:gd name="T26" fmla="*/ 2192338 w 2230438"/>
              <a:gd name="T27" fmla="*/ 2033601 h 2528888"/>
              <a:gd name="T28" fmla="*/ 2167891 w 2230438"/>
              <a:gd name="T29" fmla="*/ 2052962 h 2528888"/>
              <a:gd name="T30" fmla="*/ 2138998 w 2230438"/>
              <a:gd name="T31" fmla="*/ 2065975 h 2528888"/>
              <a:gd name="T32" fmla="*/ 2107566 w 2230438"/>
              <a:gd name="T33" fmla="*/ 2071688 h 2528888"/>
              <a:gd name="T34" fmla="*/ 1218565 w 2230438"/>
              <a:gd name="T35" fmla="*/ 2412307 h 2528888"/>
              <a:gd name="T36" fmla="*/ 1211263 w 2230438"/>
              <a:gd name="T37" fmla="*/ 2443438 h 2528888"/>
              <a:gd name="T38" fmla="*/ 1196975 w 2230438"/>
              <a:gd name="T39" fmla="*/ 2471709 h 2528888"/>
              <a:gd name="T40" fmla="*/ 1176655 w 2230438"/>
              <a:gd name="T41" fmla="*/ 2494899 h 2528888"/>
              <a:gd name="T42" fmla="*/ 1151255 w 2230438"/>
              <a:gd name="T43" fmla="*/ 2513005 h 2528888"/>
              <a:gd name="T44" fmla="*/ 1121728 w 2230438"/>
              <a:gd name="T45" fmla="*/ 2524441 h 2528888"/>
              <a:gd name="T46" fmla="*/ 1089343 w 2230438"/>
              <a:gd name="T47" fmla="*/ 2528888 h 2528888"/>
              <a:gd name="T48" fmla="*/ 103823 w 2230438"/>
              <a:gd name="T49" fmla="*/ 2526029 h 2528888"/>
              <a:gd name="T50" fmla="*/ 73660 w 2230438"/>
              <a:gd name="T51" fmla="*/ 2515864 h 2528888"/>
              <a:gd name="T52" fmla="*/ 47308 w 2230438"/>
              <a:gd name="T53" fmla="*/ 2499028 h 2528888"/>
              <a:gd name="T54" fmla="*/ 25718 w 2230438"/>
              <a:gd name="T55" fmla="*/ 2476792 h 2528888"/>
              <a:gd name="T56" fmla="*/ 10160 w 2230438"/>
              <a:gd name="T57" fmla="*/ 2449155 h 2528888"/>
              <a:gd name="T58" fmla="*/ 1270 w 2230438"/>
              <a:gd name="T59" fmla="*/ 2418660 h 2528888"/>
              <a:gd name="T60" fmla="*/ 318 w 2230438"/>
              <a:gd name="T61" fmla="*/ 952341 h 2528888"/>
              <a:gd name="T62" fmla="*/ 5715 w 2230438"/>
              <a:gd name="T63" fmla="*/ 920257 h 2528888"/>
              <a:gd name="T64" fmla="*/ 18415 w 2230438"/>
              <a:gd name="T65" fmla="*/ 891985 h 2528888"/>
              <a:gd name="T66" fmla="*/ 38100 w 2230438"/>
              <a:gd name="T67" fmla="*/ 867208 h 2528888"/>
              <a:gd name="T68" fmla="*/ 62548 w 2230438"/>
              <a:gd name="T69" fmla="*/ 848148 h 2528888"/>
              <a:gd name="T70" fmla="*/ 91123 w 2230438"/>
              <a:gd name="T71" fmla="*/ 835124 h 2528888"/>
              <a:gd name="T72" fmla="*/ 123190 w 2230438"/>
              <a:gd name="T73" fmla="*/ 829406 h 2528888"/>
              <a:gd name="T74" fmla="*/ 250825 w 2230438"/>
              <a:gd name="T75" fmla="*/ 455613 h 2528888"/>
              <a:gd name="T76" fmla="*/ 1845628 w 2230438"/>
              <a:gd name="T77" fmla="*/ 373634 h 2528888"/>
              <a:gd name="T78" fmla="*/ 2126933 w 2230438"/>
              <a:gd name="T79" fmla="*/ 375856 h 2528888"/>
              <a:gd name="T80" fmla="*/ 2157096 w 2230438"/>
              <a:gd name="T81" fmla="*/ 386330 h 2528888"/>
              <a:gd name="T82" fmla="*/ 2183448 w 2230438"/>
              <a:gd name="T83" fmla="*/ 402834 h 2528888"/>
              <a:gd name="T84" fmla="*/ 2204403 w 2230438"/>
              <a:gd name="T85" fmla="*/ 425686 h 2528888"/>
              <a:gd name="T86" fmla="*/ 2220278 w 2230438"/>
              <a:gd name="T87" fmla="*/ 452982 h 2528888"/>
              <a:gd name="T88" fmla="*/ 2228851 w 2230438"/>
              <a:gd name="T89" fmla="*/ 483452 h 2528888"/>
              <a:gd name="T90" fmla="*/ 1011238 w 2230438"/>
              <a:gd name="T91" fmla="*/ 800100 h 2528888"/>
              <a:gd name="T92" fmla="*/ 1014096 w 2230438"/>
              <a:gd name="T93" fmla="*/ 477104 h 2528888"/>
              <a:gd name="T94" fmla="*/ 1023938 w 2230438"/>
              <a:gd name="T95" fmla="*/ 447269 h 2528888"/>
              <a:gd name="T96" fmla="*/ 1041083 w 2230438"/>
              <a:gd name="T97" fmla="*/ 420608 h 2528888"/>
              <a:gd name="T98" fmla="*/ 1063308 w 2230438"/>
              <a:gd name="T99" fmla="*/ 399343 h 2528888"/>
              <a:gd name="T100" fmla="*/ 1090613 w 2230438"/>
              <a:gd name="T101" fmla="*/ 383473 h 2528888"/>
              <a:gd name="T102" fmla="*/ 1121411 w 2230438"/>
              <a:gd name="T103" fmla="*/ 374903 h 2528888"/>
              <a:gd name="T104" fmla="*/ 1383983 w 2230438"/>
              <a:gd name="T105" fmla="*/ 206375 h 2528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230438" h="2528888">
                <a:moveTo>
                  <a:pt x="478582" y="1344613"/>
                </a:moveTo>
                <a:lnTo>
                  <a:pt x="478582" y="1569195"/>
                </a:lnTo>
                <a:lnTo>
                  <a:pt x="254000" y="1569195"/>
                </a:lnTo>
                <a:lnTo>
                  <a:pt x="254000" y="1806148"/>
                </a:lnTo>
                <a:lnTo>
                  <a:pt x="478582" y="1806148"/>
                </a:lnTo>
                <a:lnTo>
                  <a:pt x="478582" y="2030413"/>
                </a:lnTo>
                <a:lnTo>
                  <a:pt x="715535" y="2030413"/>
                </a:lnTo>
                <a:lnTo>
                  <a:pt x="715535" y="1806148"/>
                </a:lnTo>
                <a:lnTo>
                  <a:pt x="939800" y="1806148"/>
                </a:lnTo>
                <a:lnTo>
                  <a:pt x="939800" y="1569195"/>
                </a:lnTo>
                <a:lnTo>
                  <a:pt x="715535" y="1569195"/>
                </a:lnTo>
                <a:lnTo>
                  <a:pt x="715535" y="1344613"/>
                </a:lnTo>
                <a:lnTo>
                  <a:pt x="478582" y="1344613"/>
                </a:lnTo>
                <a:close/>
                <a:moveTo>
                  <a:pt x="250825" y="455613"/>
                </a:moveTo>
                <a:lnTo>
                  <a:pt x="942975" y="455613"/>
                </a:lnTo>
                <a:lnTo>
                  <a:pt x="942975" y="661988"/>
                </a:lnTo>
                <a:lnTo>
                  <a:pt x="834390" y="661988"/>
                </a:lnTo>
                <a:lnTo>
                  <a:pt x="834390" y="829406"/>
                </a:lnTo>
                <a:lnTo>
                  <a:pt x="1089343" y="829406"/>
                </a:lnTo>
                <a:lnTo>
                  <a:pt x="1096010" y="829406"/>
                </a:lnTo>
                <a:lnTo>
                  <a:pt x="1102678" y="830042"/>
                </a:lnTo>
                <a:lnTo>
                  <a:pt x="1109028" y="830677"/>
                </a:lnTo>
                <a:lnTo>
                  <a:pt x="1115695" y="831947"/>
                </a:lnTo>
                <a:lnTo>
                  <a:pt x="1121728" y="833218"/>
                </a:lnTo>
                <a:lnTo>
                  <a:pt x="1127760" y="835124"/>
                </a:lnTo>
                <a:lnTo>
                  <a:pt x="1134110" y="837348"/>
                </a:lnTo>
                <a:lnTo>
                  <a:pt x="1139825" y="839254"/>
                </a:lnTo>
                <a:lnTo>
                  <a:pt x="1145540" y="841795"/>
                </a:lnTo>
                <a:lnTo>
                  <a:pt x="1151255" y="844654"/>
                </a:lnTo>
                <a:lnTo>
                  <a:pt x="1156653" y="848148"/>
                </a:lnTo>
                <a:lnTo>
                  <a:pt x="1162050" y="851325"/>
                </a:lnTo>
                <a:lnTo>
                  <a:pt x="1167130" y="854819"/>
                </a:lnTo>
                <a:lnTo>
                  <a:pt x="1172210" y="858631"/>
                </a:lnTo>
                <a:lnTo>
                  <a:pt x="1176655" y="863078"/>
                </a:lnTo>
                <a:lnTo>
                  <a:pt x="1181100" y="867208"/>
                </a:lnTo>
                <a:lnTo>
                  <a:pt x="1185545" y="871655"/>
                </a:lnTo>
                <a:lnTo>
                  <a:pt x="1189673" y="876420"/>
                </a:lnTo>
                <a:lnTo>
                  <a:pt x="1193165" y="881502"/>
                </a:lnTo>
                <a:lnTo>
                  <a:pt x="1196975" y="886585"/>
                </a:lnTo>
                <a:lnTo>
                  <a:pt x="1200468" y="891985"/>
                </a:lnTo>
                <a:lnTo>
                  <a:pt x="1203325" y="897385"/>
                </a:lnTo>
                <a:lnTo>
                  <a:pt x="1206183" y="902786"/>
                </a:lnTo>
                <a:lnTo>
                  <a:pt x="1209040" y="908504"/>
                </a:lnTo>
                <a:lnTo>
                  <a:pt x="1211263" y="914539"/>
                </a:lnTo>
                <a:lnTo>
                  <a:pt x="1213485" y="920257"/>
                </a:lnTo>
                <a:lnTo>
                  <a:pt x="1215390" y="926928"/>
                </a:lnTo>
                <a:lnTo>
                  <a:pt x="1216660" y="932963"/>
                </a:lnTo>
                <a:lnTo>
                  <a:pt x="1217613" y="939317"/>
                </a:lnTo>
                <a:lnTo>
                  <a:pt x="1218565" y="945987"/>
                </a:lnTo>
                <a:lnTo>
                  <a:pt x="1219200" y="952341"/>
                </a:lnTo>
                <a:lnTo>
                  <a:pt x="1219200" y="959012"/>
                </a:lnTo>
                <a:lnTo>
                  <a:pt x="1219200" y="1652588"/>
                </a:lnTo>
                <a:lnTo>
                  <a:pt x="2230438" y="1652588"/>
                </a:lnTo>
                <a:lnTo>
                  <a:pt x="2230438" y="1941874"/>
                </a:lnTo>
                <a:lnTo>
                  <a:pt x="2230438" y="1948222"/>
                </a:lnTo>
                <a:lnTo>
                  <a:pt x="2229803" y="1955205"/>
                </a:lnTo>
                <a:lnTo>
                  <a:pt x="2228851" y="1961553"/>
                </a:lnTo>
                <a:lnTo>
                  <a:pt x="2227898" y="1968218"/>
                </a:lnTo>
                <a:lnTo>
                  <a:pt x="2226628" y="1974248"/>
                </a:lnTo>
                <a:lnTo>
                  <a:pt x="2224723" y="1980279"/>
                </a:lnTo>
                <a:lnTo>
                  <a:pt x="2222501" y="1986309"/>
                </a:lnTo>
                <a:lnTo>
                  <a:pt x="2220278" y="1992022"/>
                </a:lnTo>
                <a:lnTo>
                  <a:pt x="2217738" y="1998053"/>
                </a:lnTo>
                <a:lnTo>
                  <a:pt x="2214881" y="2003766"/>
                </a:lnTo>
                <a:lnTo>
                  <a:pt x="2211706" y="2009162"/>
                </a:lnTo>
                <a:lnTo>
                  <a:pt x="2208531" y="2014557"/>
                </a:lnTo>
                <a:lnTo>
                  <a:pt x="2204403" y="2019318"/>
                </a:lnTo>
                <a:lnTo>
                  <a:pt x="2200911" y="2024397"/>
                </a:lnTo>
                <a:lnTo>
                  <a:pt x="2196783" y="2029157"/>
                </a:lnTo>
                <a:lnTo>
                  <a:pt x="2192338" y="2033601"/>
                </a:lnTo>
                <a:lnTo>
                  <a:pt x="2187893" y="2037727"/>
                </a:lnTo>
                <a:lnTo>
                  <a:pt x="2183448" y="2042171"/>
                </a:lnTo>
                <a:lnTo>
                  <a:pt x="2178368" y="2045662"/>
                </a:lnTo>
                <a:lnTo>
                  <a:pt x="2173288" y="2049153"/>
                </a:lnTo>
                <a:lnTo>
                  <a:pt x="2167891" y="2052962"/>
                </a:lnTo>
                <a:lnTo>
                  <a:pt x="2162493" y="2055819"/>
                </a:lnTo>
                <a:lnTo>
                  <a:pt x="2157096" y="2058675"/>
                </a:lnTo>
                <a:lnTo>
                  <a:pt x="2151381" y="2061532"/>
                </a:lnTo>
                <a:lnTo>
                  <a:pt x="2145348" y="2063753"/>
                </a:lnTo>
                <a:lnTo>
                  <a:pt x="2138998" y="2065975"/>
                </a:lnTo>
                <a:lnTo>
                  <a:pt x="2132966" y="2067562"/>
                </a:lnTo>
                <a:lnTo>
                  <a:pt x="2126933" y="2069149"/>
                </a:lnTo>
                <a:lnTo>
                  <a:pt x="2120266" y="2070101"/>
                </a:lnTo>
                <a:lnTo>
                  <a:pt x="2113916" y="2070736"/>
                </a:lnTo>
                <a:lnTo>
                  <a:pt x="2107566" y="2071688"/>
                </a:lnTo>
                <a:lnTo>
                  <a:pt x="2100581" y="2071688"/>
                </a:lnTo>
                <a:lnTo>
                  <a:pt x="1219200" y="2071688"/>
                </a:lnTo>
                <a:lnTo>
                  <a:pt x="1219200" y="2398965"/>
                </a:lnTo>
                <a:lnTo>
                  <a:pt x="1219200" y="2405318"/>
                </a:lnTo>
                <a:lnTo>
                  <a:pt x="1218565" y="2412307"/>
                </a:lnTo>
                <a:lnTo>
                  <a:pt x="1217613" y="2418660"/>
                </a:lnTo>
                <a:lnTo>
                  <a:pt x="1216660" y="2424696"/>
                </a:lnTo>
                <a:lnTo>
                  <a:pt x="1215390" y="2431367"/>
                </a:lnTo>
                <a:lnTo>
                  <a:pt x="1213485" y="2437402"/>
                </a:lnTo>
                <a:lnTo>
                  <a:pt x="1211263" y="2443438"/>
                </a:lnTo>
                <a:lnTo>
                  <a:pt x="1209040" y="2449155"/>
                </a:lnTo>
                <a:lnTo>
                  <a:pt x="1206183" y="2455191"/>
                </a:lnTo>
                <a:lnTo>
                  <a:pt x="1203325" y="2460909"/>
                </a:lnTo>
                <a:lnTo>
                  <a:pt x="1200468" y="2466309"/>
                </a:lnTo>
                <a:lnTo>
                  <a:pt x="1196975" y="2471709"/>
                </a:lnTo>
                <a:lnTo>
                  <a:pt x="1193165" y="2476792"/>
                </a:lnTo>
                <a:lnTo>
                  <a:pt x="1189673" y="2481239"/>
                </a:lnTo>
                <a:lnTo>
                  <a:pt x="1185545" y="2486004"/>
                </a:lnTo>
                <a:lnTo>
                  <a:pt x="1181100" y="2490769"/>
                </a:lnTo>
                <a:lnTo>
                  <a:pt x="1176655" y="2494899"/>
                </a:lnTo>
                <a:lnTo>
                  <a:pt x="1172210" y="2499028"/>
                </a:lnTo>
                <a:lnTo>
                  <a:pt x="1167130" y="2502840"/>
                </a:lnTo>
                <a:lnTo>
                  <a:pt x="1162050" y="2506652"/>
                </a:lnTo>
                <a:lnTo>
                  <a:pt x="1156653" y="2509829"/>
                </a:lnTo>
                <a:lnTo>
                  <a:pt x="1151255" y="2513005"/>
                </a:lnTo>
                <a:lnTo>
                  <a:pt x="1145540" y="2515864"/>
                </a:lnTo>
                <a:lnTo>
                  <a:pt x="1139825" y="2518405"/>
                </a:lnTo>
                <a:lnTo>
                  <a:pt x="1134110" y="2520947"/>
                </a:lnTo>
                <a:lnTo>
                  <a:pt x="1127760" y="2523170"/>
                </a:lnTo>
                <a:lnTo>
                  <a:pt x="1121728" y="2524441"/>
                </a:lnTo>
                <a:lnTo>
                  <a:pt x="1115695" y="2526029"/>
                </a:lnTo>
                <a:lnTo>
                  <a:pt x="1109028" y="2527300"/>
                </a:lnTo>
                <a:lnTo>
                  <a:pt x="1102678" y="2528253"/>
                </a:lnTo>
                <a:lnTo>
                  <a:pt x="1096010" y="2528571"/>
                </a:lnTo>
                <a:lnTo>
                  <a:pt x="1089343" y="2528888"/>
                </a:lnTo>
                <a:lnTo>
                  <a:pt x="129540" y="2528888"/>
                </a:lnTo>
                <a:lnTo>
                  <a:pt x="123190" y="2528571"/>
                </a:lnTo>
                <a:lnTo>
                  <a:pt x="116523" y="2528253"/>
                </a:lnTo>
                <a:lnTo>
                  <a:pt x="109855" y="2527300"/>
                </a:lnTo>
                <a:lnTo>
                  <a:pt x="103823" y="2526029"/>
                </a:lnTo>
                <a:lnTo>
                  <a:pt x="97155" y="2524441"/>
                </a:lnTo>
                <a:lnTo>
                  <a:pt x="91123" y="2523170"/>
                </a:lnTo>
                <a:lnTo>
                  <a:pt x="85090" y="2520947"/>
                </a:lnTo>
                <a:lnTo>
                  <a:pt x="79375" y="2518405"/>
                </a:lnTo>
                <a:lnTo>
                  <a:pt x="73660" y="2515864"/>
                </a:lnTo>
                <a:lnTo>
                  <a:pt x="67945" y="2513005"/>
                </a:lnTo>
                <a:lnTo>
                  <a:pt x="62548" y="2509829"/>
                </a:lnTo>
                <a:lnTo>
                  <a:pt x="57150" y="2506652"/>
                </a:lnTo>
                <a:lnTo>
                  <a:pt x="52070" y="2502840"/>
                </a:lnTo>
                <a:lnTo>
                  <a:pt x="47308" y="2499028"/>
                </a:lnTo>
                <a:lnTo>
                  <a:pt x="42545" y="2494899"/>
                </a:lnTo>
                <a:lnTo>
                  <a:pt x="38100" y="2490769"/>
                </a:lnTo>
                <a:lnTo>
                  <a:pt x="33655" y="2486004"/>
                </a:lnTo>
                <a:lnTo>
                  <a:pt x="29845" y="2481239"/>
                </a:lnTo>
                <a:lnTo>
                  <a:pt x="25718" y="2476792"/>
                </a:lnTo>
                <a:lnTo>
                  <a:pt x="22225" y="2471709"/>
                </a:lnTo>
                <a:lnTo>
                  <a:pt x="18415" y="2466309"/>
                </a:lnTo>
                <a:lnTo>
                  <a:pt x="15558" y="2460909"/>
                </a:lnTo>
                <a:lnTo>
                  <a:pt x="12700" y="2455191"/>
                </a:lnTo>
                <a:lnTo>
                  <a:pt x="10160" y="2449155"/>
                </a:lnTo>
                <a:lnTo>
                  <a:pt x="7620" y="2443438"/>
                </a:lnTo>
                <a:lnTo>
                  <a:pt x="5715" y="2437402"/>
                </a:lnTo>
                <a:lnTo>
                  <a:pt x="4128" y="2431367"/>
                </a:lnTo>
                <a:lnTo>
                  <a:pt x="2858" y="2424696"/>
                </a:lnTo>
                <a:lnTo>
                  <a:pt x="1270" y="2418660"/>
                </a:lnTo>
                <a:lnTo>
                  <a:pt x="635" y="2412307"/>
                </a:lnTo>
                <a:lnTo>
                  <a:pt x="318" y="2405318"/>
                </a:lnTo>
                <a:lnTo>
                  <a:pt x="0" y="2398965"/>
                </a:lnTo>
                <a:lnTo>
                  <a:pt x="0" y="959012"/>
                </a:lnTo>
                <a:lnTo>
                  <a:pt x="318" y="952341"/>
                </a:lnTo>
                <a:lnTo>
                  <a:pt x="635" y="945987"/>
                </a:lnTo>
                <a:lnTo>
                  <a:pt x="1270" y="939317"/>
                </a:lnTo>
                <a:lnTo>
                  <a:pt x="2858" y="932963"/>
                </a:lnTo>
                <a:lnTo>
                  <a:pt x="4128" y="926928"/>
                </a:lnTo>
                <a:lnTo>
                  <a:pt x="5715" y="920257"/>
                </a:lnTo>
                <a:lnTo>
                  <a:pt x="7620" y="914539"/>
                </a:lnTo>
                <a:lnTo>
                  <a:pt x="10160" y="908504"/>
                </a:lnTo>
                <a:lnTo>
                  <a:pt x="12700" y="902786"/>
                </a:lnTo>
                <a:lnTo>
                  <a:pt x="15558" y="897385"/>
                </a:lnTo>
                <a:lnTo>
                  <a:pt x="18415" y="891985"/>
                </a:lnTo>
                <a:lnTo>
                  <a:pt x="22225" y="886585"/>
                </a:lnTo>
                <a:lnTo>
                  <a:pt x="25718" y="881502"/>
                </a:lnTo>
                <a:lnTo>
                  <a:pt x="29845" y="876420"/>
                </a:lnTo>
                <a:lnTo>
                  <a:pt x="33655" y="871655"/>
                </a:lnTo>
                <a:lnTo>
                  <a:pt x="38100" y="867208"/>
                </a:lnTo>
                <a:lnTo>
                  <a:pt x="42545" y="863078"/>
                </a:lnTo>
                <a:lnTo>
                  <a:pt x="47308" y="858631"/>
                </a:lnTo>
                <a:lnTo>
                  <a:pt x="52070" y="854819"/>
                </a:lnTo>
                <a:lnTo>
                  <a:pt x="57150" y="851325"/>
                </a:lnTo>
                <a:lnTo>
                  <a:pt x="62548" y="848148"/>
                </a:lnTo>
                <a:lnTo>
                  <a:pt x="67945" y="844654"/>
                </a:lnTo>
                <a:lnTo>
                  <a:pt x="73660" y="841795"/>
                </a:lnTo>
                <a:lnTo>
                  <a:pt x="79375" y="839254"/>
                </a:lnTo>
                <a:lnTo>
                  <a:pt x="85090" y="837348"/>
                </a:lnTo>
                <a:lnTo>
                  <a:pt x="91123" y="835124"/>
                </a:lnTo>
                <a:lnTo>
                  <a:pt x="97155" y="833218"/>
                </a:lnTo>
                <a:lnTo>
                  <a:pt x="103823" y="831947"/>
                </a:lnTo>
                <a:lnTo>
                  <a:pt x="109855" y="830677"/>
                </a:lnTo>
                <a:lnTo>
                  <a:pt x="116523" y="830042"/>
                </a:lnTo>
                <a:lnTo>
                  <a:pt x="123190" y="829406"/>
                </a:lnTo>
                <a:lnTo>
                  <a:pt x="129540" y="829406"/>
                </a:lnTo>
                <a:lnTo>
                  <a:pt x="372745" y="829406"/>
                </a:lnTo>
                <a:lnTo>
                  <a:pt x="372745" y="661988"/>
                </a:lnTo>
                <a:lnTo>
                  <a:pt x="250825" y="661988"/>
                </a:lnTo>
                <a:lnTo>
                  <a:pt x="250825" y="455613"/>
                </a:lnTo>
                <a:close/>
                <a:moveTo>
                  <a:pt x="1263650" y="0"/>
                </a:moveTo>
                <a:lnTo>
                  <a:pt x="1955800" y="0"/>
                </a:lnTo>
                <a:lnTo>
                  <a:pt x="1955800" y="206375"/>
                </a:lnTo>
                <a:lnTo>
                  <a:pt x="1845628" y="206375"/>
                </a:lnTo>
                <a:lnTo>
                  <a:pt x="1845628" y="373634"/>
                </a:lnTo>
                <a:lnTo>
                  <a:pt x="2100581" y="373634"/>
                </a:lnTo>
                <a:lnTo>
                  <a:pt x="2107566" y="373634"/>
                </a:lnTo>
                <a:lnTo>
                  <a:pt x="2113916" y="374269"/>
                </a:lnTo>
                <a:lnTo>
                  <a:pt x="2120266" y="374903"/>
                </a:lnTo>
                <a:lnTo>
                  <a:pt x="2126933" y="375856"/>
                </a:lnTo>
                <a:lnTo>
                  <a:pt x="2132966" y="377443"/>
                </a:lnTo>
                <a:lnTo>
                  <a:pt x="2138998" y="379347"/>
                </a:lnTo>
                <a:lnTo>
                  <a:pt x="2145348" y="381251"/>
                </a:lnTo>
                <a:lnTo>
                  <a:pt x="2151381" y="383473"/>
                </a:lnTo>
                <a:lnTo>
                  <a:pt x="2157096" y="386330"/>
                </a:lnTo>
                <a:lnTo>
                  <a:pt x="2162493" y="389186"/>
                </a:lnTo>
                <a:lnTo>
                  <a:pt x="2167891" y="392043"/>
                </a:lnTo>
                <a:lnTo>
                  <a:pt x="2173288" y="395851"/>
                </a:lnTo>
                <a:lnTo>
                  <a:pt x="2178368" y="399343"/>
                </a:lnTo>
                <a:lnTo>
                  <a:pt x="2183448" y="402834"/>
                </a:lnTo>
                <a:lnTo>
                  <a:pt x="2187893" y="407278"/>
                </a:lnTo>
                <a:lnTo>
                  <a:pt x="2192338" y="411721"/>
                </a:lnTo>
                <a:lnTo>
                  <a:pt x="2196783" y="415847"/>
                </a:lnTo>
                <a:lnTo>
                  <a:pt x="2200911" y="420608"/>
                </a:lnTo>
                <a:lnTo>
                  <a:pt x="2204403" y="425686"/>
                </a:lnTo>
                <a:lnTo>
                  <a:pt x="2208531" y="430765"/>
                </a:lnTo>
                <a:lnTo>
                  <a:pt x="2211706" y="436160"/>
                </a:lnTo>
                <a:lnTo>
                  <a:pt x="2214881" y="441556"/>
                </a:lnTo>
                <a:lnTo>
                  <a:pt x="2217738" y="447269"/>
                </a:lnTo>
                <a:lnTo>
                  <a:pt x="2220278" y="452982"/>
                </a:lnTo>
                <a:lnTo>
                  <a:pt x="2222501" y="458695"/>
                </a:lnTo>
                <a:lnTo>
                  <a:pt x="2224723" y="464726"/>
                </a:lnTo>
                <a:lnTo>
                  <a:pt x="2226628" y="470756"/>
                </a:lnTo>
                <a:lnTo>
                  <a:pt x="2227898" y="477104"/>
                </a:lnTo>
                <a:lnTo>
                  <a:pt x="2228851" y="483452"/>
                </a:lnTo>
                <a:lnTo>
                  <a:pt x="2229803" y="489800"/>
                </a:lnTo>
                <a:lnTo>
                  <a:pt x="2230438" y="496782"/>
                </a:lnTo>
                <a:lnTo>
                  <a:pt x="2230438" y="503130"/>
                </a:lnTo>
                <a:lnTo>
                  <a:pt x="2230438" y="800100"/>
                </a:lnTo>
                <a:lnTo>
                  <a:pt x="1011238" y="800100"/>
                </a:lnTo>
                <a:lnTo>
                  <a:pt x="1011238" y="503130"/>
                </a:lnTo>
                <a:lnTo>
                  <a:pt x="1011556" y="496782"/>
                </a:lnTo>
                <a:lnTo>
                  <a:pt x="1011873" y="489800"/>
                </a:lnTo>
                <a:lnTo>
                  <a:pt x="1012826" y="483452"/>
                </a:lnTo>
                <a:lnTo>
                  <a:pt x="1014096" y="477104"/>
                </a:lnTo>
                <a:lnTo>
                  <a:pt x="1015366" y="470756"/>
                </a:lnTo>
                <a:lnTo>
                  <a:pt x="1017271" y="464726"/>
                </a:lnTo>
                <a:lnTo>
                  <a:pt x="1019176" y="458695"/>
                </a:lnTo>
                <a:lnTo>
                  <a:pt x="1021398" y="452982"/>
                </a:lnTo>
                <a:lnTo>
                  <a:pt x="1023938" y="447269"/>
                </a:lnTo>
                <a:lnTo>
                  <a:pt x="1026796" y="441556"/>
                </a:lnTo>
                <a:lnTo>
                  <a:pt x="1030288" y="436160"/>
                </a:lnTo>
                <a:lnTo>
                  <a:pt x="1033463" y="430765"/>
                </a:lnTo>
                <a:lnTo>
                  <a:pt x="1036956" y="425686"/>
                </a:lnTo>
                <a:lnTo>
                  <a:pt x="1041083" y="420608"/>
                </a:lnTo>
                <a:lnTo>
                  <a:pt x="1044893" y="415847"/>
                </a:lnTo>
                <a:lnTo>
                  <a:pt x="1049338" y="411721"/>
                </a:lnTo>
                <a:lnTo>
                  <a:pt x="1053783" y="407278"/>
                </a:lnTo>
                <a:lnTo>
                  <a:pt x="1058546" y="402834"/>
                </a:lnTo>
                <a:lnTo>
                  <a:pt x="1063308" y="399343"/>
                </a:lnTo>
                <a:lnTo>
                  <a:pt x="1068706" y="395851"/>
                </a:lnTo>
                <a:lnTo>
                  <a:pt x="1073786" y="392043"/>
                </a:lnTo>
                <a:lnTo>
                  <a:pt x="1079183" y="389186"/>
                </a:lnTo>
                <a:lnTo>
                  <a:pt x="1084898" y="386330"/>
                </a:lnTo>
                <a:lnTo>
                  <a:pt x="1090613" y="383473"/>
                </a:lnTo>
                <a:lnTo>
                  <a:pt x="1096328" y="381251"/>
                </a:lnTo>
                <a:lnTo>
                  <a:pt x="1102361" y="379347"/>
                </a:lnTo>
                <a:lnTo>
                  <a:pt x="1108711" y="377443"/>
                </a:lnTo>
                <a:lnTo>
                  <a:pt x="1115061" y="375856"/>
                </a:lnTo>
                <a:lnTo>
                  <a:pt x="1121411" y="374903"/>
                </a:lnTo>
                <a:lnTo>
                  <a:pt x="1128078" y="374269"/>
                </a:lnTo>
                <a:lnTo>
                  <a:pt x="1134428" y="373634"/>
                </a:lnTo>
                <a:lnTo>
                  <a:pt x="1141413" y="373634"/>
                </a:lnTo>
                <a:lnTo>
                  <a:pt x="1383983" y="373634"/>
                </a:lnTo>
                <a:lnTo>
                  <a:pt x="1383983" y="206375"/>
                </a:lnTo>
                <a:lnTo>
                  <a:pt x="1263650" y="206375"/>
                </a:lnTo>
                <a:lnTo>
                  <a:pt x="1263650"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5" name="KSO_Shape"/>
          <p:cNvSpPr/>
          <p:nvPr/>
        </p:nvSpPr>
        <p:spPr bwMode="auto">
          <a:xfrm>
            <a:off x="2591987" y="4788811"/>
            <a:ext cx="624842" cy="789273"/>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6" name="KSO_Shape"/>
          <p:cNvSpPr/>
          <p:nvPr/>
        </p:nvSpPr>
        <p:spPr bwMode="auto">
          <a:xfrm>
            <a:off x="1390208" y="3902074"/>
            <a:ext cx="783521" cy="480560"/>
          </a:xfrm>
          <a:custGeom>
            <a:avLst/>
            <a:gdLst>
              <a:gd name="T0" fmla="*/ 2170982 w 2727325"/>
              <a:gd name="T1" fmla="*/ 1317981 h 1674813"/>
              <a:gd name="T2" fmla="*/ 2247564 w 2727325"/>
              <a:gd name="T3" fmla="*/ 1394626 h 1674813"/>
              <a:gd name="T4" fmla="*/ 2269490 w 2727325"/>
              <a:gd name="T5" fmla="*/ 1504666 h 1674813"/>
              <a:gd name="T6" fmla="*/ 2226909 w 2727325"/>
              <a:gd name="T7" fmla="*/ 1605800 h 1674813"/>
              <a:gd name="T8" fmla="*/ 2136981 w 2727325"/>
              <a:gd name="T9" fmla="*/ 1666226 h 1674813"/>
              <a:gd name="T10" fmla="*/ 2023856 w 2727325"/>
              <a:gd name="T11" fmla="*/ 1666226 h 1674813"/>
              <a:gd name="T12" fmla="*/ 1933928 w 2727325"/>
              <a:gd name="T13" fmla="*/ 1605800 h 1674813"/>
              <a:gd name="T14" fmla="*/ 1891983 w 2727325"/>
              <a:gd name="T15" fmla="*/ 1504666 h 1674813"/>
              <a:gd name="T16" fmla="*/ 1913591 w 2727325"/>
              <a:gd name="T17" fmla="*/ 1394626 h 1674813"/>
              <a:gd name="T18" fmla="*/ 1990173 w 2727325"/>
              <a:gd name="T19" fmla="*/ 1317981 h 1674813"/>
              <a:gd name="T20" fmla="*/ 578969 w 2727325"/>
              <a:gd name="T21" fmla="*/ 1295400 h 1674813"/>
              <a:gd name="T22" fmla="*/ 682561 w 2727325"/>
              <a:gd name="T23" fmla="*/ 1332610 h 1674813"/>
              <a:gd name="T24" fmla="*/ 747386 w 2727325"/>
              <a:gd name="T25" fmla="*/ 1419751 h 1674813"/>
              <a:gd name="T26" fmla="*/ 752788 w 2727325"/>
              <a:gd name="T27" fmla="*/ 1532653 h 1674813"/>
              <a:gd name="T28" fmla="*/ 696543 w 2727325"/>
              <a:gd name="T29" fmla="*/ 1625518 h 1674813"/>
              <a:gd name="T30" fmla="*/ 598035 w 2727325"/>
              <a:gd name="T31" fmla="*/ 1672905 h 1674813"/>
              <a:gd name="T32" fmla="*/ 486817 w 2727325"/>
              <a:gd name="T33" fmla="*/ 1656049 h 1674813"/>
              <a:gd name="T34" fmla="*/ 407058 w 2727325"/>
              <a:gd name="T35" fmla="*/ 1583538 h 1674813"/>
              <a:gd name="T36" fmla="*/ 379730 w 2727325"/>
              <a:gd name="T37" fmla="*/ 1475407 h 1674813"/>
              <a:gd name="T38" fmla="*/ 416909 w 2727325"/>
              <a:gd name="T39" fmla="*/ 1371410 h 1674813"/>
              <a:gd name="T40" fmla="*/ 503659 w 2727325"/>
              <a:gd name="T41" fmla="*/ 1306849 h 1674813"/>
              <a:gd name="T42" fmla="*/ 1493842 w 2727325"/>
              <a:gd name="T43" fmla="*/ 1149350 h 1674813"/>
              <a:gd name="T44" fmla="*/ 518739 w 2727325"/>
              <a:gd name="T45" fmla="*/ 309877 h 1674813"/>
              <a:gd name="T46" fmla="*/ 426186 w 2727325"/>
              <a:gd name="T47" fmla="*/ 354932 h 1674813"/>
              <a:gd name="T48" fmla="*/ 385932 w 2727325"/>
              <a:gd name="T49" fmla="*/ 433618 h 1674813"/>
              <a:gd name="T50" fmla="*/ 884770 w 2727325"/>
              <a:gd name="T51" fmla="*/ 635 h 1674813"/>
              <a:gd name="T52" fmla="*/ 956516 w 2727325"/>
              <a:gd name="T53" fmla="*/ 30487 h 1674813"/>
              <a:gd name="T54" fmla="*/ 999691 w 2727325"/>
              <a:gd name="T55" fmla="*/ 94635 h 1674813"/>
              <a:gd name="T56" fmla="*/ 2492402 w 2727325"/>
              <a:gd name="T57" fmla="*/ 148621 h 1674813"/>
              <a:gd name="T58" fmla="*/ 2591133 w 2727325"/>
              <a:gd name="T59" fmla="*/ 178790 h 1674813"/>
              <a:gd name="T60" fmla="*/ 2658118 w 2727325"/>
              <a:gd name="T61" fmla="*/ 240715 h 1674813"/>
              <a:gd name="T62" fmla="*/ 2713039 w 2727325"/>
              <a:gd name="T63" fmla="*/ 380126 h 1674813"/>
              <a:gd name="T64" fmla="*/ 2727007 w 2727325"/>
              <a:gd name="T65" fmla="*/ 1152445 h 1674813"/>
              <a:gd name="T66" fmla="*/ 2705103 w 2727325"/>
              <a:gd name="T67" fmla="*/ 1266768 h 1674813"/>
              <a:gd name="T68" fmla="*/ 2618753 w 2727325"/>
              <a:gd name="T69" fmla="*/ 1410943 h 1674813"/>
              <a:gd name="T70" fmla="*/ 2465101 w 2727325"/>
              <a:gd name="T71" fmla="*/ 1516375 h 1674813"/>
              <a:gd name="T72" fmla="*/ 2384422 w 2727325"/>
              <a:gd name="T73" fmla="*/ 1516666 h 1674813"/>
              <a:gd name="T74" fmla="*/ 2348490 w 2727325"/>
              <a:gd name="T75" fmla="*/ 1337144 h 1674813"/>
              <a:gd name="T76" fmla="*/ 2223203 w 2727325"/>
              <a:gd name="T77" fmla="*/ 1212177 h 1674813"/>
              <a:gd name="T78" fmla="*/ 2043223 w 2727325"/>
              <a:gd name="T79" fmla="*/ 1176019 h 1674813"/>
              <a:gd name="T80" fmla="*/ 1896207 w 2727325"/>
              <a:gd name="T81" fmla="*/ 1228978 h 1674813"/>
              <a:gd name="T82" fmla="*/ 1788270 w 2727325"/>
              <a:gd name="T83" fmla="*/ 1360133 h 1674813"/>
              <a:gd name="T84" fmla="*/ 1765302 w 2727325"/>
              <a:gd name="T85" fmla="*/ 1516666 h 1674813"/>
              <a:gd name="T86" fmla="*/ 870887 w 2727325"/>
              <a:gd name="T87" fmla="*/ 1407557 h 1674813"/>
              <a:gd name="T88" fmla="*/ 778671 w 2727325"/>
              <a:gd name="T89" fmla="*/ 1255313 h 1674813"/>
              <a:gd name="T90" fmla="*/ 617133 w 2727325"/>
              <a:gd name="T91" fmla="*/ 1178239 h 1674813"/>
              <a:gd name="T92" fmla="*/ 434927 w 2727325"/>
              <a:gd name="T93" fmla="*/ 1205199 h 1674813"/>
              <a:gd name="T94" fmla="*/ 303916 w 2727325"/>
              <a:gd name="T95" fmla="*/ 1324140 h 1674813"/>
              <a:gd name="T96" fmla="*/ 259080 w 2727325"/>
              <a:gd name="T97" fmla="*/ 1500807 h 1674813"/>
              <a:gd name="T98" fmla="*/ 119366 w 2727325"/>
              <a:gd name="T99" fmla="*/ 1422058 h 1674813"/>
              <a:gd name="T100" fmla="*/ 20635 w 2727325"/>
              <a:gd name="T101" fmla="*/ 1261687 h 1674813"/>
              <a:gd name="T102" fmla="*/ 149525 w 2727325"/>
              <a:gd name="T103" fmla="*/ 516997 h 1674813"/>
              <a:gd name="T104" fmla="*/ 213335 w 2727325"/>
              <a:gd name="T105" fmla="*/ 374092 h 1674813"/>
              <a:gd name="T106" fmla="*/ 299050 w 2727325"/>
              <a:gd name="T107" fmla="*/ 269613 h 1674813"/>
              <a:gd name="T108" fmla="*/ 401908 w 2727325"/>
              <a:gd name="T109" fmla="*/ 200066 h 1674813"/>
              <a:gd name="T110" fmla="*/ 589529 w 2727325"/>
              <a:gd name="T111" fmla="*/ 149256 h 1674813"/>
              <a:gd name="T112" fmla="*/ 743816 w 2727325"/>
              <a:gd name="T113" fmla="*/ 88601 h 1674813"/>
              <a:gd name="T114" fmla="*/ 789848 w 2727325"/>
              <a:gd name="T115" fmla="*/ 26676 h 1674813"/>
              <a:gd name="T116" fmla="*/ 863817 w 2727325"/>
              <a:gd name="T117" fmla="*/ 0 h 1674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27325" h="1674813">
                <a:moveTo>
                  <a:pt x="2070886" y="1295400"/>
                </a:moveTo>
                <a:lnTo>
                  <a:pt x="2080419" y="1295400"/>
                </a:lnTo>
                <a:lnTo>
                  <a:pt x="2090269" y="1295400"/>
                </a:lnTo>
                <a:lnTo>
                  <a:pt x="2099802" y="1296036"/>
                </a:lnTo>
                <a:lnTo>
                  <a:pt x="2109335" y="1297308"/>
                </a:lnTo>
                <a:lnTo>
                  <a:pt x="2118551" y="1298899"/>
                </a:lnTo>
                <a:lnTo>
                  <a:pt x="2128084" y="1301125"/>
                </a:lnTo>
                <a:lnTo>
                  <a:pt x="2136981" y="1303669"/>
                </a:lnTo>
                <a:lnTo>
                  <a:pt x="2145561" y="1306849"/>
                </a:lnTo>
                <a:lnTo>
                  <a:pt x="2154141" y="1310030"/>
                </a:lnTo>
                <a:lnTo>
                  <a:pt x="2163038" y="1314164"/>
                </a:lnTo>
                <a:lnTo>
                  <a:pt x="2170982" y="1317981"/>
                </a:lnTo>
                <a:lnTo>
                  <a:pt x="2178609" y="1322751"/>
                </a:lnTo>
                <a:lnTo>
                  <a:pt x="2186553" y="1327840"/>
                </a:lnTo>
                <a:lnTo>
                  <a:pt x="2193861" y="1332610"/>
                </a:lnTo>
                <a:lnTo>
                  <a:pt x="2201170" y="1338653"/>
                </a:lnTo>
                <a:lnTo>
                  <a:pt x="2208161" y="1344695"/>
                </a:lnTo>
                <a:lnTo>
                  <a:pt x="2214834" y="1350738"/>
                </a:lnTo>
                <a:lnTo>
                  <a:pt x="2220871" y="1357099"/>
                </a:lnTo>
                <a:lnTo>
                  <a:pt x="2226909" y="1364413"/>
                </a:lnTo>
                <a:lnTo>
                  <a:pt x="2232629" y="1371410"/>
                </a:lnTo>
                <a:lnTo>
                  <a:pt x="2237713" y="1378725"/>
                </a:lnTo>
                <a:lnTo>
                  <a:pt x="2242797" y="1386676"/>
                </a:lnTo>
                <a:lnTo>
                  <a:pt x="2247564" y="1394626"/>
                </a:lnTo>
                <a:lnTo>
                  <a:pt x="2251377" y="1402577"/>
                </a:lnTo>
                <a:lnTo>
                  <a:pt x="2255508" y="1411164"/>
                </a:lnTo>
                <a:lnTo>
                  <a:pt x="2258686" y="1419751"/>
                </a:lnTo>
                <a:lnTo>
                  <a:pt x="2261863" y="1428656"/>
                </a:lnTo>
                <a:lnTo>
                  <a:pt x="2264405" y="1437561"/>
                </a:lnTo>
                <a:lnTo>
                  <a:pt x="2266630" y="1446784"/>
                </a:lnTo>
                <a:lnTo>
                  <a:pt x="2267901" y="1456325"/>
                </a:lnTo>
                <a:lnTo>
                  <a:pt x="2269490" y="1465548"/>
                </a:lnTo>
                <a:lnTo>
                  <a:pt x="2270125" y="1475407"/>
                </a:lnTo>
                <a:lnTo>
                  <a:pt x="2270125" y="1484948"/>
                </a:lnTo>
                <a:lnTo>
                  <a:pt x="2270125" y="1494807"/>
                </a:lnTo>
                <a:lnTo>
                  <a:pt x="2269490" y="1504666"/>
                </a:lnTo>
                <a:lnTo>
                  <a:pt x="2267901" y="1513889"/>
                </a:lnTo>
                <a:lnTo>
                  <a:pt x="2266630" y="1523430"/>
                </a:lnTo>
                <a:lnTo>
                  <a:pt x="2264405" y="1532653"/>
                </a:lnTo>
                <a:lnTo>
                  <a:pt x="2261863" y="1541558"/>
                </a:lnTo>
                <a:lnTo>
                  <a:pt x="2258686" y="1550144"/>
                </a:lnTo>
                <a:lnTo>
                  <a:pt x="2255508" y="1559049"/>
                </a:lnTo>
                <a:lnTo>
                  <a:pt x="2251377" y="1567318"/>
                </a:lnTo>
                <a:lnTo>
                  <a:pt x="2247564" y="1575587"/>
                </a:lnTo>
                <a:lnTo>
                  <a:pt x="2242797" y="1583538"/>
                </a:lnTo>
                <a:lnTo>
                  <a:pt x="2237713" y="1591489"/>
                </a:lnTo>
                <a:lnTo>
                  <a:pt x="2232629" y="1598485"/>
                </a:lnTo>
                <a:lnTo>
                  <a:pt x="2226909" y="1605800"/>
                </a:lnTo>
                <a:lnTo>
                  <a:pt x="2220871" y="1612479"/>
                </a:lnTo>
                <a:lnTo>
                  <a:pt x="2214834" y="1619476"/>
                </a:lnTo>
                <a:lnTo>
                  <a:pt x="2208161" y="1625518"/>
                </a:lnTo>
                <a:lnTo>
                  <a:pt x="2201170" y="1631561"/>
                </a:lnTo>
                <a:lnTo>
                  <a:pt x="2193861" y="1636967"/>
                </a:lnTo>
                <a:lnTo>
                  <a:pt x="2186553" y="1642374"/>
                </a:lnTo>
                <a:lnTo>
                  <a:pt x="2178609" y="1647462"/>
                </a:lnTo>
                <a:lnTo>
                  <a:pt x="2170982" y="1651915"/>
                </a:lnTo>
                <a:lnTo>
                  <a:pt x="2163038" y="1656049"/>
                </a:lnTo>
                <a:lnTo>
                  <a:pt x="2154141" y="1660184"/>
                </a:lnTo>
                <a:lnTo>
                  <a:pt x="2145561" y="1663364"/>
                </a:lnTo>
                <a:lnTo>
                  <a:pt x="2136981" y="1666226"/>
                </a:lnTo>
                <a:lnTo>
                  <a:pt x="2128084" y="1669089"/>
                </a:lnTo>
                <a:lnTo>
                  <a:pt x="2118551" y="1670997"/>
                </a:lnTo>
                <a:lnTo>
                  <a:pt x="2109335" y="1672905"/>
                </a:lnTo>
                <a:lnTo>
                  <a:pt x="2099802" y="1673859"/>
                </a:lnTo>
                <a:lnTo>
                  <a:pt x="2090269" y="1674495"/>
                </a:lnTo>
                <a:lnTo>
                  <a:pt x="2080419" y="1674813"/>
                </a:lnTo>
                <a:lnTo>
                  <a:pt x="2070886" y="1674495"/>
                </a:lnTo>
                <a:lnTo>
                  <a:pt x="2061035" y="1673859"/>
                </a:lnTo>
                <a:lnTo>
                  <a:pt x="2051820" y="1672905"/>
                </a:lnTo>
                <a:lnTo>
                  <a:pt x="2042287" y="1670997"/>
                </a:lnTo>
                <a:lnTo>
                  <a:pt x="2033072" y="1669089"/>
                </a:lnTo>
                <a:lnTo>
                  <a:pt x="2023856" y="1666226"/>
                </a:lnTo>
                <a:lnTo>
                  <a:pt x="2015277" y="1663364"/>
                </a:lnTo>
                <a:lnTo>
                  <a:pt x="2006697" y="1660184"/>
                </a:lnTo>
                <a:lnTo>
                  <a:pt x="1998435" y="1656049"/>
                </a:lnTo>
                <a:lnTo>
                  <a:pt x="1990173" y="1651915"/>
                </a:lnTo>
                <a:lnTo>
                  <a:pt x="1982229" y="1647462"/>
                </a:lnTo>
                <a:lnTo>
                  <a:pt x="1974285" y="1642374"/>
                </a:lnTo>
                <a:lnTo>
                  <a:pt x="1967294" y="1636967"/>
                </a:lnTo>
                <a:lnTo>
                  <a:pt x="1959985" y="1631561"/>
                </a:lnTo>
                <a:lnTo>
                  <a:pt x="1952994" y="1625518"/>
                </a:lnTo>
                <a:lnTo>
                  <a:pt x="1946321" y="1619476"/>
                </a:lnTo>
                <a:lnTo>
                  <a:pt x="1940284" y="1612479"/>
                </a:lnTo>
                <a:lnTo>
                  <a:pt x="1933928" y="1605800"/>
                </a:lnTo>
                <a:lnTo>
                  <a:pt x="1928526" y="1598485"/>
                </a:lnTo>
                <a:lnTo>
                  <a:pt x="1923124" y="1591489"/>
                </a:lnTo>
                <a:lnTo>
                  <a:pt x="1918040" y="1583538"/>
                </a:lnTo>
                <a:lnTo>
                  <a:pt x="1913591" y="1575587"/>
                </a:lnTo>
                <a:lnTo>
                  <a:pt x="1909460" y="1567318"/>
                </a:lnTo>
                <a:lnTo>
                  <a:pt x="1905647" y="1559049"/>
                </a:lnTo>
                <a:lnTo>
                  <a:pt x="1902470" y="1550144"/>
                </a:lnTo>
                <a:lnTo>
                  <a:pt x="1899610" y="1541558"/>
                </a:lnTo>
                <a:lnTo>
                  <a:pt x="1896750" y="1532653"/>
                </a:lnTo>
                <a:lnTo>
                  <a:pt x="1894843" y="1523430"/>
                </a:lnTo>
                <a:lnTo>
                  <a:pt x="1892937" y="1513889"/>
                </a:lnTo>
                <a:lnTo>
                  <a:pt x="1891983" y="1504666"/>
                </a:lnTo>
                <a:lnTo>
                  <a:pt x="1891348" y="1494807"/>
                </a:lnTo>
                <a:lnTo>
                  <a:pt x="1890712" y="1484948"/>
                </a:lnTo>
                <a:lnTo>
                  <a:pt x="1891348" y="1475407"/>
                </a:lnTo>
                <a:lnTo>
                  <a:pt x="1891983" y="1465548"/>
                </a:lnTo>
                <a:lnTo>
                  <a:pt x="1892937" y="1456325"/>
                </a:lnTo>
                <a:lnTo>
                  <a:pt x="1894843" y="1446784"/>
                </a:lnTo>
                <a:lnTo>
                  <a:pt x="1896750" y="1437561"/>
                </a:lnTo>
                <a:lnTo>
                  <a:pt x="1899610" y="1428656"/>
                </a:lnTo>
                <a:lnTo>
                  <a:pt x="1902470" y="1419751"/>
                </a:lnTo>
                <a:lnTo>
                  <a:pt x="1905647" y="1411164"/>
                </a:lnTo>
                <a:lnTo>
                  <a:pt x="1909460" y="1402577"/>
                </a:lnTo>
                <a:lnTo>
                  <a:pt x="1913591" y="1394626"/>
                </a:lnTo>
                <a:lnTo>
                  <a:pt x="1918040" y="1386676"/>
                </a:lnTo>
                <a:lnTo>
                  <a:pt x="1923124" y="1378725"/>
                </a:lnTo>
                <a:lnTo>
                  <a:pt x="1928526" y="1371410"/>
                </a:lnTo>
                <a:lnTo>
                  <a:pt x="1933928" y="1364413"/>
                </a:lnTo>
                <a:lnTo>
                  <a:pt x="1940284" y="1357099"/>
                </a:lnTo>
                <a:lnTo>
                  <a:pt x="1946321" y="1350738"/>
                </a:lnTo>
                <a:lnTo>
                  <a:pt x="1952994" y="1344695"/>
                </a:lnTo>
                <a:lnTo>
                  <a:pt x="1959985" y="1338653"/>
                </a:lnTo>
                <a:lnTo>
                  <a:pt x="1967294" y="1332610"/>
                </a:lnTo>
                <a:lnTo>
                  <a:pt x="1974285" y="1327840"/>
                </a:lnTo>
                <a:lnTo>
                  <a:pt x="1982229" y="1322751"/>
                </a:lnTo>
                <a:lnTo>
                  <a:pt x="1990173" y="1317981"/>
                </a:lnTo>
                <a:lnTo>
                  <a:pt x="1998435" y="1314164"/>
                </a:lnTo>
                <a:lnTo>
                  <a:pt x="2006697" y="1310030"/>
                </a:lnTo>
                <a:lnTo>
                  <a:pt x="2015277" y="1306849"/>
                </a:lnTo>
                <a:lnTo>
                  <a:pt x="2023856" y="1303669"/>
                </a:lnTo>
                <a:lnTo>
                  <a:pt x="2033072" y="1301125"/>
                </a:lnTo>
                <a:lnTo>
                  <a:pt x="2042287" y="1298899"/>
                </a:lnTo>
                <a:lnTo>
                  <a:pt x="2051820" y="1297308"/>
                </a:lnTo>
                <a:lnTo>
                  <a:pt x="2061035" y="1296036"/>
                </a:lnTo>
                <a:lnTo>
                  <a:pt x="2070886" y="1295400"/>
                </a:lnTo>
                <a:close/>
                <a:moveTo>
                  <a:pt x="559268" y="1295400"/>
                </a:moveTo>
                <a:lnTo>
                  <a:pt x="569437" y="1295400"/>
                </a:lnTo>
                <a:lnTo>
                  <a:pt x="578969" y="1295400"/>
                </a:lnTo>
                <a:lnTo>
                  <a:pt x="588502" y="1296036"/>
                </a:lnTo>
                <a:lnTo>
                  <a:pt x="598035" y="1297308"/>
                </a:lnTo>
                <a:lnTo>
                  <a:pt x="607568" y="1298899"/>
                </a:lnTo>
                <a:lnTo>
                  <a:pt x="616466" y="1301125"/>
                </a:lnTo>
                <a:lnTo>
                  <a:pt x="625363" y="1303669"/>
                </a:lnTo>
                <a:lnTo>
                  <a:pt x="634579" y="1306849"/>
                </a:lnTo>
                <a:lnTo>
                  <a:pt x="643158" y="1310030"/>
                </a:lnTo>
                <a:lnTo>
                  <a:pt x="651420" y="1314164"/>
                </a:lnTo>
                <a:lnTo>
                  <a:pt x="659682" y="1317981"/>
                </a:lnTo>
                <a:lnTo>
                  <a:pt x="667626" y="1322751"/>
                </a:lnTo>
                <a:lnTo>
                  <a:pt x="674935" y="1327840"/>
                </a:lnTo>
                <a:lnTo>
                  <a:pt x="682561" y="1332610"/>
                </a:lnTo>
                <a:lnTo>
                  <a:pt x="689870" y="1338653"/>
                </a:lnTo>
                <a:lnTo>
                  <a:pt x="696543" y="1344695"/>
                </a:lnTo>
                <a:lnTo>
                  <a:pt x="703216" y="1350738"/>
                </a:lnTo>
                <a:lnTo>
                  <a:pt x="709571" y="1357099"/>
                </a:lnTo>
                <a:lnTo>
                  <a:pt x="715291" y="1364413"/>
                </a:lnTo>
                <a:lnTo>
                  <a:pt x="721011" y="1371410"/>
                </a:lnTo>
                <a:lnTo>
                  <a:pt x="726413" y="1378725"/>
                </a:lnTo>
                <a:lnTo>
                  <a:pt x="731180" y="1386676"/>
                </a:lnTo>
                <a:lnTo>
                  <a:pt x="735946" y="1394626"/>
                </a:lnTo>
                <a:lnTo>
                  <a:pt x="740077" y="1402577"/>
                </a:lnTo>
                <a:lnTo>
                  <a:pt x="743890" y="1411164"/>
                </a:lnTo>
                <a:lnTo>
                  <a:pt x="747386" y="1419751"/>
                </a:lnTo>
                <a:lnTo>
                  <a:pt x="750246" y="1428656"/>
                </a:lnTo>
                <a:lnTo>
                  <a:pt x="752788" y="1437561"/>
                </a:lnTo>
                <a:lnTo>
                  <a:pt x="755012" y="1446784"/>
                </a:lnTo>
                <a:lnTo>
                  <a:pt x="756919" y="1456325"/>
                </a:lnTo>
                <a:lnTo>
                  <a:pt x="757872" y="1465548"/>
                </a:lnTo>
                <a:lnTo>
                  <a:pt x="758507" y="1475407"/>
                </a:lnTo>
                <a:lnTo>
                  <a:pt x="758825" y="1484948"/>
                </a:lnTo>
                <a:lnTo>
                  <a:pt x="758507" y="1494807"/>
                </a:lnTo>
                <a:lnTo>
                  <a:pt x="757872" y="1504666"/>
                </a:lnTo>
                <a:lnTo>
                  <a:pt x="756919" y="1513889"/>
                </a:lnTo>
                <a:lnTo>
                  <a:pt x="755012" y="1523430"/>
                </a:lnTo>
                <a:lnTo>
                  <a:pt x="752788" y="1532653"/>
                </a:lnTo>
                <a:lnTo>
                  <a:pt x="750246" y="1541558"/>
                </a:lnTo>
                <a:lnTo>
                  <a:pt x="747386" y="1550144"/>
                </a:lnTo>
                <a:lnTo>
                  <a:pt x="743890" y="1559049"/>
                </a:lnTo>
                <a:lnTo>
                  <a:pt x="740077" y="1567318"/>
                </a:lnTo>
                <a:lnTo>
                  <a:pt x="735946" y="1575587"/>
                </a:lnTo>
                <a:lnTo>
                  <a:pt x="731180" y="1583538"/>
                </a:lnTo>
                <a:lnTo>
                  <a:pt x="726413" y="1591489"/>
                </a:lnTo>
                <a:lnTo>
                  <a:pt x="721011" y="1598485"/>
                </a:lnTo>
                <a:lnTo>
                  <a:pt x="715291" y="1605800"/>
                </a:lnTo>
                <a:lnTo>
                  <a:pt x="709571" y="1612479"/>
                </a:lnTo>
                <a:lnTo>
                  <a:pt x="703216" y="1619476"/>
                </a:lnTo>
                <a:lnTo>
                  <a:pt x="696543" y="1625518"/>
                </a:lnTo>
                <a:lnTo>
                  <a:pt x="689870" y="1631561"/>
                </a:lnTo>
                <a:lnTo>
                  <a:pt x="682561" y="1636967"/>
                </a:lnTo>
                <a:lnTo>
                  <a:pt x="674935" y="1642374"/>
                </a:lnTo>
                <a:lnTo>
                  <a:pt x="667626" y="1647462"/>
                </a:lnTo>
                <a:lnTo>
                  <a:pt x="659682" y="1651915"/>
                </a:lnTo>
                <a:lnTo>
                  <a:pt x="651420" y="1656049"/>
                </a:lnTo>
                <a:lnTo>
                  <a:pt x="643158" y="1660184"/>
                </a:lnTo>
                <a:lnTo>
                  <a:pt x="634579" y="1663364"/>
                </a:lnTo>
                <a:lnTo>
                  <a:pt x="625363" y="1666226"/>
                </a:lnTo>
                <a:lnTo>
                  <a:pt x="616466" y="1669089"/>
                </a:lnTo>
                <a:lnTo>
                  <a:pt x="607568" y="1670997"/>
                </a:lnTo>
                <a:lnTo>
                  <a:pt x="598035" y="1672905"/>
                </a:lnTo>
                <a:lnTo>
                  <a:pt x="588502" y="1673859"/>
                </a:lnTo>
                <a:lnTo>
                  <a:pt x="578969" y="1674495"/>
                </a:lnTo>
                <a:lnTo>
                  <a:pt x="569437" y="1674813"/>
                </a:lnTo>
                <a:lnTo>
                  <a:pt x="559268" y="1674495"/>
                </a:lnTo>
                <a:lnTo>
                  <a:pt x="549735" y="1673859"/>
                </a:lnTo>
                <a:lnTo>
                  <a:pt x="540202" y="1672905"/>
                </a:lnTo>
                <a:lnTo>
                  <a:pt x="530669" y="1670997"/>
                </a:lnTo>
                <a:lnTo>
                  <a:pt x="521772" y="1669089"/>
                </a:lnTo>
                <a:lnTo>
                  <a:pt x="512874" y="1666226"/>
                </a:lnTo>
                <a:lnTo>
                  <a:pt x="503659" y="1663364"/>
                </a:lnTo>
                <a:lnTo>
                  <a:pt x="495079" y="1660184"/>
                </a:lnTo>
                <a:lnTo>
                  <a:pt x="486817" y="1656049"/>
                </a:lnTo>
                <a:lnTo>
                  <a:pt x="478555" y="1651915"/>
                </a:lnTo>
                <a:lnTo>
                  <a:pt x="470611" y="1647462"/>
                </a:lnTo>
                <a:lnTo>
                  <a:pt x="462985" y="1642374"/>
                </a:lnTo>
                <a:lnTo>
                  <a:pt x="455676" y="1636967"/>
                </a:lnTo>
                <a:lnTo>
                  <a:pt x="448368" y="1631561"/>
                </a:lnTo>
                <a:lnTo>
                  <a:pt x="441377" y="1625518"/>
                </a:lnTo>
                <a:lnTo>
                  <a:pt x="435021" y="1619476"/>
                </a:lnTo>
                <a:lnTo>
                  <a:pt x="428666" y="1612479"/>
                </a:lnTo>
                <a:lnTo>
                  <a:pt x="422946" y="1605800"/>
                </a:lnTo>
                <a:lnTo>
                  <a:pt x="416909" y="1598485"/>
                </a:lnTo>
                <a:lnTo>
                  <a:pt x="411507" y="1591489"/>
                </a:lnTo>
                <a:lnTo>
                  <a:pt x="407058" y="1583538"/>
                </a:lnTo>
                <a:lnTo>
                  <a:pt x="402291" y="1575587"/>
                </a:lnTo>
                <a:lnTo>
                  <a:pt x="397843" y="1567318"/>
                </a:lnTo>
                <a:lnTo>
                  <a:pt x="394347" y="1559049"/>
                </a:lnTo>
                <a:lnTo>
                  <a:pt x="390852" y="1550144"/>
                </a:lnTo>
                <a:lnTo>
                  <a:pt x="387992" y="1541558"/>
                </a:lnTo>
                <a:lnTo>
                  <a:pt x="385450" y="1532653"/>
                </a:lnTo>
                <a:lnTo>
                  <a:pt x="383225" y="1523430"/>
                </a:lnTo>
                <a:lnTo>
                  <a:pt x="381319" y="1513889"/>
                </a:lnTo>
                <a:lnTo>
                  <a:pt x="380366" y="1504666"/>
                </a:lnTo>
                <a:lnTo>
                  <a:pt x="379730" y="1494807"/>
                </a:lnTo>
                <a:lnTo>
                  <a:pt x="379412" y="1484948"/>
                </a:lnTo>
                <a:lnTo>
                  <a:pt x="379730" y="1475407"/>
                </a:lnTo>
                <a:lnTo>
                  <a:pt x="380366" y="1465548"/>
                </a:lnTo>
                <a:lnTo>
                  <a:pt x="381319" y="1456325"/>
                </a:lnTo>
                <a:lnTo>
                  <a:pt x="383225" y="1446784"/>
                </a:lnTo>
                <a:lnTo>
                  <a:pt x="385450" y="1437561"/>
                </a:lnTo>
                <a:lnTo>
                  <a:pt x="387992" y="1428656"/>
                </a:lnTo>
                <a:lnTo>
                  <a:pt x="390852" y="1419751"/>
                </a:lnTo>
                <a:lnTo>
                  <a:pt x="394347" y="1411164"/>
                </a:lnTo>
                <a:lnTo>
                  <a:pt x="397843" y="1402577"/>
                </a:lnTo>
                <a:lnTo>
                  <a:pt x="402291" y="1394626"/>
                </a:lnTo>
                <a:lnTo>
                  <a:pt x="407058" y="1386676"/>
                </a:lnTo>
                <a:lnTo>
                  <a:pt x="411507" y="1378725"/>
                </a:lnTo>
                <a:lnTo>
                  <a:pt x="416909" y="1371410"/>
                </a:lnTo>
                <a:lnTo>
                  <a:pt x="422946" y="1364413"/>
                </a:lnTo>
                <a:lnTo>
                  <a:pt x="428666" y="1357099"/>
                </a:lnTo>
                <a:lnTo>
                  <a:pt x="435021" y="1350738"/>
                </a:lnTo>
                <a:lnTo>
                  <a:pt x="441377" y="1344695"/>
                </a:lnTo>
                <a:lnTo>
                  <a:pt x="448368" y="1338653"/>
                </a:lnTo>
                <a:lnTo>
                  <a:pt x="455676" y="1332610"/>
                </a:lnTo>
                <a:lnTo>
                  <a:pt x="462985" y="1327840"/>
                </a:lnTo>
                <a:lnTo>
                  <a:pt x="470611" y="1322751"/>
                </a:lnTo>
                <a:lnTo>
                  <a:pt x="478555" y="1317981"/>
                </a:lnTo>
                <a:lnTo>
                  <a:pt x="486817" y="1314164"/>
                </a:lnTo>
                <a:lnTo>
                  <a:pt x="495079" y="1310030"/>
                </a:lnTo>
                <a:lnTo>
                  <a:pt x="503659" y="1306849"/>
                </a:lnTo>
                <a:lnTo>
                  <a:pt x="512874" y="1303669"/>
                </a:lnTo>
                <a:lnTo>
                  <a:pt x="521772" y="1301125"/>
                </a:lnTo>
                <a:lnTo>
                  <a:pt x="530669" y="1298899"/>
                </a:lnTo>
                <a:lnTo>
                  <a:pt x="540202" y="1297308"/>
                </a:lnTo>
                <a:lnTo>
                  <a:pt x="549735" y="1296036"/>
                </a:lnTo>
                <a:lnTo>
                  <a:pt x="559268" y="1295400"/>
                </a:lnTo>
                <a:close/>
                <a:moveTo>
                  <a:pt x="1493842" y="393700"/>
                </a:moveTo>
                <a:lnTo>
                  <a:pt x="1493842" y="648756"/>
                </a:lnTo>
                <a:lnTo>
                  <a:pt x="1238250" y="648756"/>
                </a:lnTo>
                <a:lnTo>
                  <a:pt x="1238250" y="894295"/>
                </a:lnTo>
                <a:lnTo>
                  <a:pt x="1493842" y="894295"/>
                </a:lnTo>
                <a:lnTo>
                  <a:pt x="1493842" y="1149350"/>
                </a:lnTo>
                <a:lnTo>
                  <a:pt x="1740214" y="1149350"/>
                </a:lnTo>
                <a:lnTo>
                  <a:pt x="1740214" y="894295"/>
                </a:lnTo>
                <a:lnTo>
                  <a:pt x="1995488" y="894295"/>
                </a:lnTo>
                <a:lnTo>
                  <a:pt x="1995488" y="648756"/>
                </a:lnTo>
                <a:lnTo>
                  <a:pt x="1740214" y="648756"/>
                </a:lnTo>
                <a:lnTo>
                  <a:pt x="1740214" y="393700"/>
                </a:lnTo>
                <a:lnTo>
                  <a:pt x="1493842" y="393700"/>
                </a:lnTo>
                <a:close/>
                <a:moveTo>
                  <a:pt x="554872" y="306387"/>
                </a:moveTo>
                <a:lnTo>
                  <a:pt x="544412" y="306705"/>
                </a:lnTo>
                <a:lnTo>
                  <a:pt x="532368" y="307974"/>
                </a:lnTo>
                <a:lnTo>
                  <a:pt x="525395" y="308926"/>
                </a:lnTo>
                <a:lnTo>
                  <a:pt x="518739" y="309877"/>
                </a:lnTo>
                <a:lnTo>
                  <a:pt x="511131" y="311464"/>
                </a:lnTo>
                <a:lnTo>
                  <a:pt x="503524" y="313367"/>
                </a:lnTo>
                <a:lnTo>
                  <a:pt x="495600" y="315271"/>
                </a:lnTo>
                <a:lnTo>
                  <a:pt x="487676" y="317809"/>
                </a:lnTo>
                <a:lnTo>
                  <a:pt x="479752" y="320665"/>
                </a:lnTo>
                <a:lnTo>
                  <a:pt x="471511" y="324155"/>
                </a:lnTo>
                <a:lnTo>
                  <a:pt x="463587" y="327963"/>
                </a:lnTo>
                <a:lnTo>
                  <a:pt x="455980" y="332405"/>
                </a:lnTo>
                <a:lnTo>
                  <a:pt x="448056" y="336846"/>
                </a:lnTo>
                <a:lnTo>
                  <a:pt x="440449" y="342240"/>
                </a:lnTo>
                <a:lnTo>
                  <a:pt x="433159" y="348586"/>
                </a:lnTo>
                <a:lnTo>
                  <a:pt x="426186" y="354932"/>
                </a:lnTo>
                <a:lnTo>
                  <a:pt x="419213" y="362229"/>
                </a:lnTo>
                <a:lnTo>
                  <a:pt x="412873" y="370161"/>
                </a:lnTo>
                <a:lnTo>
                  <a:pt x="406851" y="378728"/>
                </a:lnTo>
                <a:lnTo>
                  <a:pt x="401146" y="387929"/>
                </a:lnTo>
                <a:lnTo>
                  <a:pt x="398610" y="393006"/>
                </a:lnTo>
                <a:lnTo>
                  <a:pt x="396708" y="398400"/>
                </a:lnTo>
                <a:lnTo>
                  <a:pt x="394490" y="403476"/>
                </a:lnTo>
                <a:lnTo>
                  <a:pt x="392271" y="409187"/>
                </a:lnTo>
                <a:lnTo>
                  <a:pt x="390369" y="414898"/>
                </a:lnTo>
                <a:lnTo>
                  <a:pt x="388784" y="420927"/>
                </a:lnTo>
                <a:lnTo>
                  <a:pt x="386883" y="427272"/>
                </a:lnTo>
                <a:lnTo>
                  <a:pt x="385932" y="433618"/>
                </a:lnTo>
                <a:lnTo>
                  <a:pt x="369450" y="491364"/>
                </a:lnTo>
                <a:lnTo>
                  <a:pt x="298450" y="771525"/>
                </a:lnTo>
                <a:lnTo>
                  <a:pt x="335535" y="771525"/>
                </a:lnTo>
                <a:lnTo>
                  <a:pt x="858838" y="771525"/>
                </a:lnTo>
                <a:lnTo>
                  <a:pt x="858838" y="306387"/>
                </a:lnTo>
                <a:lnTo>
                  <a:pt x="569769" y="306387"/>
                </a:lnTo>
                <a:lnTo>
                  <a:pt x="562796" y="306387"/>
                </a:lnTo>
                <a:lnTo>
                  <a:pt x="554872" y="306387"/>
                </a:lnTo>
                <a:close/>
                <a:moveTo>
                  <a:pt x="863817" y="0"/>
                </a:moveTo>
                <a:lnTo>
                  <a:pt x="870801" y="0"/>
                </a:lnTo>
                <a:lnTo>
                  <a:pt x="877786" y="0"/>
                </a:lnTo>
                <a:lnTo>
                  <a:pt x="884770" y="635"/>
                </a:lnTo>
                <a:lnTo>
                  <a:pt x="891119" y="1588"/>
                </a:lnTo>
                <a:lnTo>
                  <a:pt x="898103" y="2541"/>
                </a:lnTo>
                <a:lnTo>
                  <a:pt x="904452" y="4446"/>
                </a:lnTo>
                <a:lnTo>
                  <a:pt x="910802" y="6034"/>
                </a:lnTo>
                <a:lnTo>
                  <a:pt x="917151" y="7939"/>
                </a:lnTo>
                <a:lnTo>
                  <a:pt x="923183" y="10480"/>
                </a:lnTo>
                <a:lnTo>
                  <a:pt x="929215" y="13338"/>
                </a:lnTo>
                <a:lnTo>
                  <a:pt x="934929" y="16196"/>
                </a:lnTo>
                <a:lnTo>
                  <a:pt x="940643" y="19372"/>
                </a:lnTo>
                <a:lnTo>
                  <a:pt x="946040" y="23183"/>
                </a:lnTo>
                <a:lnTo>
                  <a:pt x="951437" y="26676"/>
                </a:lnTo>
                <a:lnTo>
                  <a:pt x="956516" y="30487"/>
                </a:lnTo>
                <a:lnTo>
                  <a:pt x="961596" y="34932"/>
                </a:lnTo>
                <a:lnTo>
                  <a:pt x="966358" y="39696"/>
                </a:lnTo>
                <a:lnTo>
                  <a:pt x="970485" y="44142"/>
                </a:lnTo>
                <a:lnTo>
                  <a:pt x="974929" y="48905"/>
                </a:lnTo>
                <a:lnTo>
                  <a:pt x="978739" y="53986"/>
                </a:lnTo>
                <a:lnTo>
                  <a:pt x="982866" y="59385"/>
                </a:lnTo>
                <a:lnTo>
                  <a:pt x="986040" y="64784"/>
                </a:lnTo>
                <a:lnTo>
                  <a:pt x="989215" y="70500"/>
                </a:lnTo>
                <a:lnTo>
                  <a:pt x="992707" y="76216"/>
                </a:lnTo>
                <a:lnTo>
                  <a:pt x="994929" y="82250"/>
                </a:lnTo>
                <a:lnTo>
                  <a:pt x="997469" y="88601"/>
                </a:lnTo>
                <a:lnTo>
                  <a:pt x="999691" y="94635"/>
                </a:lnTo>
                <a:lnTo>
                  <a:pt x="1001596" y="100986"/>
                </a:lnTo>
                <a:lnTo>
                  <a:pt x="1002866" y="107655"/>
                </a:lnTo>
                <a:lnTo>
                  <a:pt x="1004136" y="114324"/>
                </a:lnTo>
                <a:lnTo>
                  <a:pt x="1005088" y="121310"/>
                </a:lnTo>
                <a:lnTo>
                  <a:pt x="1005406" y="127979"/>
                </a:lnTo>
                <a:lnTo>
                  <a:pt x="1005723" y="134966"/>
                </a:lnTo>
                <a:lnTo>
                  <a:pt x="1005723" y="146398"/>
                </a:lnTo>
                <a:lnTo>
                  <a:pt x="2451767" y="146398"/>
                </a:lnTo>
                <a:lnTo>
                  <a:pt x="2462243" y="146715"/>
                </a:lnTo>
                <a:lnTo>
                  <a:pt x="2472720" y="147033"/>
                </a:lnTo>
                <a:lnTo>
                  <a:pt x="2482879" y="147986"/>
                </a:lnTo>
                <a:lnTo>
                  <a:pt x="2492402" y="148621"/>
                </a:lnTo>
                <a:lnTo>
                  <a:pt x="2502244" y="149891"/>
                </a:lnTo>
                <a:lnTo>
                  <a:pt x="2511133" y="151479"/>
                </a:lnTo>
                <a:lnTo>
                  <a:pt x="2520339" y="152749"/>
                </a:lnTo>
                <a:lnTo>
                  <a:pt x="2529228" y="154972"/>
                </a:lnTo>
                <a:lnTo>
                  <a:pt x="2537799" y="157195"/>
                </a:lnTo>
                <a:lnTo>
                  <a:pt x="2546053" y="159418"/>
                </a:lnTo>
                <a:lnTo>
                  <a:pt x="2553990" y="162276"/>
                </a:lnTo>
                <a:lnTo>
                  <a:pt x="2561927" y="165134"/>
                </a:lnTo>
                <a:lnTo>
                  <a:pt x="2569546" y="168310"/>
                </a:lnTo>
                <a:lnTo>
                  <a:pt x="2577165" y="171486"/>
                </a:lnTo>
                <a:lnTo>
                  <a:pt x="2584149" y="175296"/>
                </a:lnTo>
                <a:lnTo>
                  <a:pt x="2591133" y="178790"/>
                </a:lnTo>
                <a:lnTo>
                  <a:pt x="2597800" y="183235"/>
                </a:lnTo>
                <a:lnTo>
                  <a:pt x="2604467" y="187046"/>
                </a:lnTo>
                <a:lnTo>
                  <a:pt x="2610499" y="191810"/>
                </a:lnTo>
                <a:lnTo>
                  <a:pt x="2616531" y="196256"/>
                </a:lnTo>
                <a:lnTo>
                  <a:pt x="2622562" y="201019"/>
                </a:lnTo>
                <a:lnTo>
                  <a:pt x="2628277" y="206100"/>
                </a:lnTo>
                <a:lnTo>
                  <a:pt x="2633673" y="211499"/>
                </a:lnTo>
                <a:lnTo>
                  <a:pt x="2639070" y="216897"/>
                </a:lnTo>
                <a:lnTo>
                  <a:pt x="2644150" y="222614"/>
                </a:lnTo>
                <a:lnTo>
                  <a:pt x="2649229" y="228330"/>
                </a:lnTo>
                <a:lnTo>
                  <a:pt x="2653991" y="234363"/>
                </a:lnTo>
                <a:lnTo>
                  <a:pt x="2658118" y="240715"/>
                </a:lnTo>
                <a:lnTo>
                  <a:pt x="2662880" y="247066"/>
                </a:lnTo>
                <a:lnTo>
                  <a:pt x="2667007" y="253417"/>
                </a:lnTo>
                <a:lnTo>
                  <a:pt x="2671134" y="260404"/>
                </a:lnTo>
                <a:lnTo>
                  <a:pt x="2674943" y="267390"/>
                </a:lnTo>
                <a:lnTo>
                  <a:pt x="2678753" y="274377"/>
                </a:lnTo>
                <a:lnTo>
                  <a:pt x="2681928" y="281681"/>
                </a:lnTo>
                <a:lnTo>
                  <a:pt x="2688912" y="296606"/>
                </a:lnTo>
                <a:lnTo>
                  <a:pt x="2694626" y="312167"/>
                </a:lnTo>
                <a:lnTo>
                  <a:pt x="2700023" y="328363"/>
                </a:lnTo>
                <a:lnTo>
                  <a:pt x="2705103" y="345194"/>
                </a:lnTo>
                <a:lnTo>
                  <a:pt x="2709229" y="362660"/>
                </a:lnTo>
                <a:lnTo>
                  <a:pt x="2713039" y="380126"/>
                </a:lnTo>
                <a:lnTo>
                  <a:pt x="2716214" y="398545"/>
                </a:lnTo>
                <a:lnTo>
                  <a:pt x="2719071" y="417281"/>
                </a:lnTo>
                <a:lnTo>
                  <a:pt x="2721293" y="436335"/>
                </a:lnTo>
                <a:lnTo>
                  <a:pt x="2723198" y="456024"/>
                </a:lnTo>
                <a:lnTo>
                  <a:pt x="2724785" y="475713"/>
                </a:lnTo>
                <a:lnTo>
                  <a:pt x="2725738" y="496355"/>
                </a:lnTo>
                <a:lnTo>
                  <a:pt x="2726690" y="516997"/>
                </a:lnTo>
                <a:lnTo>
                  <a:pt x="2727007" y="537638"/>
                </a:lnTo>
                <a:lnTo>
                  <a:pt x="2727325" y="558915"/>
                </a:lnTo>
                <a:lnTo>
                  <a:pt x="2727325" y="1132121"/>
                </a:lnTo>
                <a:lnTo>
                  <a:pt x="2727325" y="1142283"/>
                </a:lnTo>
                <a:lnTo>
                  <a:pt x="2727007" y="1152445"/>
                </a:lnTo>
                <a:lnTo>
                  <a:pt x="2726373" y="1161972"/>
                </a:lnTo>
                <a:lnTo>
                  <a:pt x="2725420" y="1172134"/>
                </a:lnTo>
                <a:lnTo>
                  <a:pt x="2724468" y="1181979"/>
                </a:lnTo>
                <a:lnTo>
                  <a:pt x="2722881" y="1191505"/>
                </a:lnTo>
                <a:lnTo>
                  <a:pt x="2721611" y="1201350"/>
                </a:lnTo>
                <a:lnTo>
                  <a:pt x="2719706" y="1210877"/>
                </a:lnTo>
                <a:lnTo>
                  <a:pt x="2717801" y="1220404"/>
                </a:lnTo>
                <a:lnTo>
                  <a:pt x="2715896" y="1229613"/>
                </a:lnTo>
                <a:lnTo>
                  <a:pt x="2713357" y="1239140"/>
                </a:lnTo>
                <a:lnTo>
                  <a:pt x="2710817" y="1248350"/>
                </a:lnTo>
                <a:lnTo>
                  <a:pt x="2707960" y="1257242"/>
                </a:lnTo>
                <a:lnTo>
                  <a:pt x="2705103" y="1266768"/>
                </a:lnTo>
                <a:lnTo>
                  <a:pt x="2701928" y="1275660"/>
                </a:lnTo>
                <a:lnTo>
                  <a:pt x="2698119" y="1284235"/>
                </a:lnTo>
                <a:lnTo>
                  <a:pt x="2694626" y="1293444"/>
                </a:lnTo>
                <a:lnTo>
                  <a:pt x="2691134" y="1302018"/>
                </a:lnTo>
                <a:lnTo>
                  <a:pt x="2687007" y="1310593"/>
                </a:lnTo>
                <a:lnTo>
                  <a:pt x="2682880" y="1318849"/>
                </a:lnTo>
                <a:lnTo>
                  <a:pt x="2673674" y="1335363"/>
                </a:lnTo>
                <a:lnTo>
                  <a:pt x="2664150" y="1351558"/>
                </a:lnTo>
                <a:lnTo>
                  <a:pt x="2653673" y="1367437"/>
                </a:lnTo>
                <a:lnTo>
                  <a:pt x="2642880" y="1382680"/>
                </a:lnTo>
                <a:lnTo>
                  <a:pt x="2630816" y="1396970"/>
                </a:lnTo>
                <a:lnTo>
                  <a:pt x="2618753" y="1410943"/>
                </a:lnTo>
                <a:lnTo>
                  <a:pt x="2605737" y="1424598"/>
                </a:lnTo>
                <a:lnTo>
                  <a:pt x="2592086" y="1437619"/>
                </a:lnTo>
                <a:lnTo>
                  <a:pt x="2578117" y="1449686"/>
                </a:lnTo>
                <a:lnTo>
                  <a:pt x="2563514" y="1461436"/>
                </a:lnTo>
                <a:lnTo>
                  <a:pt x="2548276" y="1472233"/>
                </a:lnTo>
                <a:lnTo>
                  <a:pt x="2532403" y="1482395"/>
                </a:lnTo>
                <a:lnTo>
                  <a:pt x="2516212" y="1492240"/>
                </a:lnTo>
                <a:lnTo>
                  <a:pt x="2499704" y="1500814"/>
                </a:lnTo>
                <a:lnTo>
                  <a:pt x="2491450" y="1505260"/>
                </a:lnTo>
                <a:lnTo>
                  <a:pt x="2482879" y="1509071"/>
                </a:lnTo>
                <a:lnTo>
                  <a:pt x="2473989" y="1512882"/>
                </a:lnTo>
                <a:lnTo>
                  <a:pt x="2465101" y="1516375"/>
                </a:lnTo>
                <a:lnTo>
                  <a:pt x="2456211" y="1519551"/>
                </a:lnTo>
                <a:lnTo>
                  <a:pt x="2447323" y="1522726"/>
                </a:lnTo>
                <a:lnTo>
                  <a:pt x="2438116" y="1525902"/>
                </a:lnTo>
                <a:lnTo>
                  <a:pt x="2428910" y="1528442"/>
                </a:lnTo>
                <a:lnTo>
                  <a:pt x="2420021" y="1530983"/>
                </a:lnTo>
                <a:lnTo>
                  <a:pt x="2410497" y="1533523"/>
                </a:lnTo>
                <a:lnTo>
                  <a:pt x="2400973" y="1535746"/>
                </a:lnTo>
                <a:lnTo>
                  <a:pt x="2391449" y="1537652"/>
                </a:lnTo>
                <a:lnTo>
                  <a:pt x="2381925" y="1539240"/>
                </a:lnTo>
                <a:lnTo>
                  <a:pt x="2381197" y="1539358"/>
                </a:lnTo>
                <a:lnTo>
                  <a:pt x="2382196" y="1532525"/>
                </a:lnTo>
                <a:lnTo>
                  <a:pt x="2384422" y="1516666"/>
                </a:lnTo>
                <a:lnTo>
                  <a:pt x="2385694" y="1500807"/>
                </a:lnTo>
                <a:lnTo>
                  <a:pt x="2386012" y="1484948"/>
                </a:lnTo>
                <a:lnTo>
                  <a:pt x="2385694" y="1469089"/>
                </a:lnTo>
                <a:lnTo>
                  <a:pt x="2384422" y="1453548"/>
                </a:lnTo>
                <a:lnTo>
                  <a:pt x="2382196" y="1437689"/>
                </a:lnTo>
                <a:lnTo>
                  <a:pt x="2379970" y="1422465"/>
                </a:lnTo>
                <a:lnTo>
                  <a:pt x="2376155" y="1407557"/>
                </a:lnTo>
                <a:lnTo>
                  <a:pt x="2372021" y="1392650"/>
                </a:lnTo>
                <a:lnTo>
                  <a:pt x="2367251" y="1378377"/>
                </a:lnTo>
                <a:lnTo>
                  <a:pt x="2361527" y="1364421"/>
                </a:lnTo>
                <a:lnTo>
                  <a:pt x="2355485" y="1350466"/>
                </a:lnTo>
                <a:lnTo>
                  <a:pt x="2348490" y="1337144"/>
                </a:lnTo>
                <a:lnTo>
                  <a:pt x="2340858" y="1324140"/>
                </a:lnTo>
                <a:lnTo>
                  <a:pt x="2332908" y="1311453"/>
                </a:lnTo>
                <a:lnTo>
                  <a:pt x="2324005" y="1299400"/>
                </a:lnTo>
                <a:lnTo>
                  <a:pt x="2315101" y="1287665"/>
                </a:lnTo>
                <a:lnTo>
                  <a:pt x="2305244" y="1276246"/>
                </a:lnTo>
                <a:lnTo>
                  <a:pt x="2294750" y="1265463"/>
                </a:lnTo>
                <a:lnTo>
                  <a:pt x="2283938" y="1255313"/>
                </a:lnTo>
                <a:lnTo>
                  <a:pt x="2272809" y="1245480"/>
                </a:lnTo>
                <a:lnTo>
                  <a:pt x="2261043" y="1236600"/>
                </a:lnTo>
                <a:lnTo>
                  <a:pt x="2248642" y="1227401"/>
                </a:lnTo>
                <a:lnTo>
                  <a:pt x="2236240" y="1219789"/>
                </a:lnTo>
                <a:lnTo>
                  <a:pt x="2223203" y="1212177"/>
                </a:lnTo>
                <a:lnTo>
                  <a:pt x="2209848" y="1205199"/>
                </a:lnTo>
                <a:lnTo>
                  <a:pt x="2195856" y="1199173"/>
                </a:lnTo>
                <a:lnTo>
                  <a:pt x="2181865" y="1193464"/>
                </a:lnTo>
                <a:lnTo>
                  <a:pt x="2167237" y="1188706"/>
                </a:lnTo>
                <a:lnTo>
                  <a:pt x="2152610" y="1184583"/>
                </a:lnTo>
                <a:lnTo>
                  <a:pt x="2137347" y="1180777"/>
                </a:lnTo>
                <a:lnTo>
                  <a:pt x="2122401" y="1178239"/>
                </a:lnTo>
                <a:lnTo>
                  <a:pt x="2106502" y="1176019"/>
                </a:lnTo>
                <a:lnTo>
                  <a:pt x="2090921" y="1175067"/>
                </a:lnTo>
                <a:lnTo>
                  <a:pt x="2074703" y="1174750"/>
                </a:lnTo>
                <a:lnTo>
                  <a:pt x="2058804" y="1175067"/>
                </a:lnTo>
                <a:lnTo>
                  <a:pt x="2043223" y="1176019"/>
                </a:lnTo>
                <a:lnTo>
                  <a:pt x="2027641" y="1178239"/>
                </a:lnTo>
                <a:lnTo>
                  <a:pt x="2012060" y="1180777"/>
                </a:lnTo>
                <a:lnTo>
                  <a:pt x="1997114" y="1184583"/>
                </a:lnTo>
                <a:lnTo>
                  <a:pt x="1982169" y="1188706"/>
                </a:lnTo>
                <a:lnTo>
                  <a:pt x="1967860" y="1193464"/>
                </a:lnTo>
                <a:lnTo>
                  <a:pt x="1965908" y="1194260"/>
                </a:lnTo>
                <a:lnTo>
                  <a:pt x="1960017" y="1196269"/>
                </a:lnTo>
                <a:lnTo>
                  <a:pt x="1946684" y="1201668"/>
                </a:lnTo>
                <a:lnTo>
                  <a:pt x="1933350" y="1207384"/>
                </a:lnTo>
                <a:lnTo>
                  <a:pt x="1920652" y="1214370"/>
                </a:lnTo>
                <a:lnTo>
                  <a:pt x="1908271" y="1221357"/>
                </a:lnTo>
                <a:lnTo>
                  <a:pt x="1896207" y="1228978"/>
                </a:lnTo>
                <a:lnTo>
                  <a:pt x="1884461" y="1237235"/>
                </a:lnTo>
                <a:lnTo>
                  <a:pt x="1873032" y="1246127"/>
                </a:lnTo>
                <a:lnTo>
                  <a:pt x="1862238" y="1255654"/>
                </a:lnTo>
                <a:lnTo>
                  <a:pt x="1851762" y="1265498"/>
                </a:lnTo>
                <a:lnTo>
                  <a:pt x="1842238" y="1275660"/>
                </a:lnTo>
                <a:lnTo>
                  <a:pt x="1832714" y="1286458"/>
                </a:lnTo>
                <a:lnTo>
                  <a:pt x="1823825" y="1297890"/>
                </a:lnTo>
                <a:lnTo>
                  <a:pt x="1815571" y="1309640"/>
                </a:lnTo>
                <a:lnTo>
                  <a:pt x="1807952" y="1321707"/>
                </a:lnTo>
                <a:lnTo>
                  <a:pt x="1800651" y="1334410"/>
                </a:lnTo>
                <a:lnTo>
                  <a:pt x="1793984" y="1346795"/>
                </a:lnTo>
                <a:lnTo>
                  <a:pt x="1788270" y="1360133"/>
                </a:lnTo>
                <a:lnTo>
                  <a:pt x="1782873" y="1373788"/>
                </a:lnTo>
                <a:lnTo>
                  <a:pt x="1778111" y="1387443"/>
                </a:lnTo>
                <a:lnTo>
                  <a:pt x="1774301" y="1401734"/>
                </a:lnTo>
                <a:lnTo>
                  <a:pt x="1770492" y="1416024"/>
                </a:lnTo>
                <a:lnTo>
                  <a:pt x="1767952" y="1430632"/>
                </a:lnTo>
                <a:lnTo>
                  <a:pt x="1767227" y="1437601"/>
                </a:lnTo>
                <a:lnTo>
                  <a:pt x="1767210" y="1437689"/>
                </a:lnTo>
                <a:lnTo>
                  <a:pt x="1765302" y="1453548"/>
                </a:lnTo>
                <a:lnTo>
                  <a:pt x="1764030" y="1469089"/>
                </a:lnTo>
                <a:lnTo>
                  <a:pt x="1763712" y="1484948"/>
                </a:lnTo>
                <a:lnTo>
                  <a:pt x="1764030" y="1500807"/>
                </a:lnTo>
                <a:lnTo>
                  <a:pt x="1765302" y="1516666"/>
                </a:lnTo>
                <a:lnTo>
                  <a:pt x="1767210" y="1532525"/>
                </a:lnTo>
                <a:lnTo>
                  <a:pt x="1769487" y="1544638"/>
                </a:lnTo>
                <a:lnTo>
                  <a:pt x="875287" y="1544638"/>
                </a:lnTo>
                <a:lnTo>
                  <a:pt x="877564" y="1532525"/>
                </a:lnTo>
                <a:lnTo>
                  <a:pt x="879154" y="1516666"/>
                </a:lnTo>
                <a:lnTo>
                  <a:pt x="880426" y="1500807"/>
                </a:lnTo>
                <a:lnTo>
                  <a:pt x="881062" y="1484948"/>
                </a:lnTo>
                <a:lnTo>
                  <a:pt x="880426" y="1469089"/>
                </a:lnTo>
                <a:lnTo>
                  <a:pt x="879154" y="1453548"/>
                </a:lnTo>
                <a:lnTo>
                  <a:pt x="877564" y="1437689"/>
                </a:lnTo>
                <a:lnTo>
                  <a:pt x="874702" y="1422465"/>
                </a:lnTo>
                <a:lnTo>
                  <a:pt x="870887" y="1407557"/>
                </a:lnTo>
                <a:lnTo>
                  <a:pt x="867071" y="1392650"/>
                </a:lnTo>
                <a:lnTo>
                  <a:pt x="861983" y="1378377"/>
                </a:lnTo>
                <a:lnTo>
                  <a:pt x="856577" y="1364421"/>
                </a:lnTo>
                <a:lnTo>
                  <a:pt x="850218" y="1350466"/>
                </a:lnTo>
                <a:lnTo>
                  <a:pt x="843222" y="1337144"/>
                </a:lnTo>
                <a:lnTo>
                  <a:pt x="835590" y="1324140"/>
                </a:lnTo>
                <a:lnTo>
                  <a:pt x="827640" y="1311453"/>
                </a:lnTo>
                <a:lnTo>
                  <a:pt x="819055" y="1299400"/>
                </a:lnTo>
                <a:lnTo>
                  <a:pt x="809833" y="1287665"/>
                </a:lnTo>
                <a:lnTo>
                  <a:pt x="799976" y="1276246"/>
                </a:lnTo>
                <a:lnTo>
                  <a:pt x="789482" y="1265463"/>
                </a:lnTo>
                <a:lnTo>
                  <a:pt x="778671" y="1255313"/>
                </a:lnTo>
                <a:lnTo>
                  <a:pt x="767541" y="1245480"/>
                </a:lnTo>
                <a:lnTo>
                  <a:pt x="756093" y="1236600"/>
                </a:lnTo>
                <a:lnTo>
                  <a:pt x="744010" y="1227401"/>
                </a:lnTo>
                <a:lnTo>
                  <a:pt x="731290" y="1219789"/>
                </a:lnTo>
                <a:lnTo>
                  <a:pt x="717935" y="1212177"/>
                </a:lnTo>
                <a:lnTo>
                  <a:pt x="704580" y="1205199"/>
                </a:lnTo>
                <a:lnTo>
                  <a:pt x="690906" y="1199173"/>
                </a:lnTo>
                <a:lnTo>
                  <a:pt x="676915" y="1193464"/>
                </a:lnTo>
                <a:lnTo>
                  <a:pt x="661969" y="1188706"/>
                </a:lnTo>
                <a:lnTo>
                  <a:pt x="647342" y="1184583"/>
                </a:lnTo>
                <a:lnTo>
                  <a:pt x="632715" y="1180777"/>
                </a:lnTo>
                <a:lnTo>
                  <a:pt x="617133" y="1178239"/>
                </a:lnTo>
                <a:lnTo>
                  <a:pt x="601552" y="1176019"/>
                </a:lnTo>
                <a:lnTo>
                  <a:pt x="585653" y="1175067"/>
                </a:lnTo>
                <a:lnTo>
                  <a:pt x="570071" y="1174750"/>
                </a:lnTo>
                <a:lnTo>
                  <a:pt x="553854" y="1175067"/>
                </a:lnTo>
                <a:lnTo>
                  <a:pt x="537955" y="1176019"/>
                </a:lnTo>
                <a:lnTo>
                  <a:pt x="522373" y="1178239"/>
                </a:lnTo>
                <a:lnTo>
                  <a:pt x="506792" y="1180777"/>
                </a:lnTo>
                <a:lnTo>
                  <a:pt x="492164" y="1184583"/>
                </a:lnTo>
                <a:lnTo>
                  <a:pt x="477219" y="1188706"/>
                </a:lnTo>
                <a:lnTo>
                  <a:pt x="462592" y="1193464"/>
                </a:lnTo>
                <a:lnTo>
                  <a:pt x="448600" y="1199173"/>
                </a:lnTo>
                <a:lnTo>
                  <a:pt x="434927" y="1205199"/>
                </a:lnTo>
                <a:lnTo>
                  <a:pt x="421571" y="1212177"/>
                </a:lnTo>
                <a:lnTo>
                  <a:pt x="408534" y="1219789"/>
                </a:lnTo>
                <a:lnTo>
                  <a:pt x="395497" y="1227401"/>
                </a:lnTo>
                <a:lnTo>
                  <a:pt x="383731" y="1236600"/>
                </a:lnTo>
                <a:lnTo>
                  <a:pt x="371966" y="1245480"/>
                </a:lnTo>
                <a:lnTo>
                  <a:pt x="360836" y="1255313"/>
                </a:lnTo>
                <a:lnTo>
                  <a:pt x="350024" y="1265463"/>
                </a:lnTo>
                <a:lnTo>
                  <a:pt x="339531" y="1276246"/>
                </a:lnTo>
                <a:lnTo>
                  <a:pt x="329673" y="1287665"/>
                </a:lnTo>
                <a:lnTo>
                  <a:pt x="320452" y="1299400"/>
                </a:lnTo>
                <a:lnTo>
                  <a:pt x="311866" y="1311453"/>
                </a:lnTo>
                <a:lnTo>
                  <a:pt x="303916" y="1324140"/>
                </a:lnTo>
                <a:lnTo>
                  <a:pt x="296285" y="1337144"/>
                </a:lnTo>
                <a:lnTo>
                  <a:pt x="289289" y="1350466"/>
                </a:lnTo>
                <a:lnTo>
                  <a:pt x="282929" y="1364421"/>
                </a:lnTo>
                <a:lnTo>
                  <a:pt x="277523" y="1378377"/>
                </a:lnTo>
                <a:lnTo>
                  <a:pt x="272436" y="1392650"/>
                </a:lnTo>
                <a:lnTo>
                  <a:pt x="268620" y="1407557"/>
                </a:lnTo>
                <a:lnTo>
                  <a:pt x="264804" y="1422465"/>
                </a:lnTo>
                <a:lnTo>
                  <a:pt x="261942" y="1437689"/>
                </a:lnTo>
                <a:lnTo>
                  <a:pt x="260352" y="1453548"/>
                </a:lnTo>
                <a:lnTo>
                  <a:pt x="259080" y="1469089"/>
                </a:lnTo>
                <a:lnTo>
                  <a:pt x="258762" y="1484948"/>
                </a:lnTo>
                <a:lnTo>
                  <a:pt x="259080" y="1500807"/>
                </a:lnTo>
                <a:lnTo>
                  <a:pt x="260239" y="1515247"/>
                </a:lnTo>
                <a:lnTo>
                  <a:pt x="248891" y="1510659"/>
                </a:lnTo>
                <a:lnTo>
                  <a:pt x="234605" y="1503990"/>
                </a:lnTo>
                <a:lnTo>
                  <a:pt x="220320" y="1497003"/>
                </a:lnTo>
                <a:lnTo>
                  <a:pt x="206669" y="1489382"/>
                </a:lnTo>
                <a:lnTo>
                  <a:pt x="193018" y="1481125"/>
                </a:lnTo>
                <a:lnTo>
                  <a:pt x="179684" y="1472551"/>
                </a:lnTo>
                <a:lnTo>
                  <a:pt x="166986" y="1463341"/>
                </a:lnTo>
                <a:lnTo>
                  <a:pt x="154605" y="1453814"/>
                </a:lnTo>
                <a:lnTo>
                  <a:pt x="142224" y="1443652"/>
                </a:lnTo>
                <a:lnTo>
                  <a:pt x="130795" y="1433173"/>
                </a:lnTo>
                <a:lnTo>
                  <a:pt x="119366" y="1422058"/>
                </a:lnTo>
                <a:lnTo>
                  <a:pt x="108573" y="1410943"/>
                </a:lnTo>
                <a:lnTo>
                  <a:pt x="98096" y="1399193"/>
                </a:lnTo>
                <a:lnTo>
                  <a:pt x="87938" y="1386808"/>
                </a:lnTo>
                <a:lnTo>
                  <a:pt x="78731" y="1374423"/>
                </a:lnTo>
                <a:lnTo>
                  <a:pt x="69525" y="1361403"/>
                </a:lnTo>
                <a:lnTo>
                  <a:pt x="60953" y="1348065"/>
                </a:lnTo>
                <a:lnTo>
                  <a:pt x="53017" y="1334727"/>
                </a:lnTo>
                <a:lnTo>
                  <a:pt x="45397" y="1320755"/>
                </a:lnTo>
                <a:lnTo>
                  <a:pt x="38413" y="1306147"/>
                </a:lnTo>
                <a:lnTo>
                  <a:pt x="31747" y="1291856"/>
                </a:lnTo>
                <a:lnTo>
                  <a:pt x="26032" y="1276931"/>
                </a:lnTo>
                <a:lnTo>
                  <a:pt x="20635" y="1261687"/>
                </a:lnTo>
                <a:lnTo>
                  <a:pt x="16191" y="1246127"/>
                </a:lnTo>
                <a:lnTo>
                  <a:pt x="11746" y="1230884"/>
                </a:lnTo>
                <a:lnTo>
                  <a:pt x="8254" y="1215005"/>
                </a:lnTo>
                <a:lnTo>
                  <a:pt x="5397" y="1198809"/>
                </a:lnTo>
                <a:lnTo>
                  <a:pt x="3175" y="1182296"/>
                </a:lnTo>
                <a:lnTo>
                  <a:pt x="1270" y="1165783"/>
                </a:lnTo>
                <a:lnTo>
                  <a:pt x="318" y="1149269"/>
                </a:lnTo>
                <a:lnTo>
                  <a:pt x="0" y="1132121"/>
                </a:lnTo>
                <a:lnTo>
                  <a:pt x="137462" y="558915"/>
                </a:lnTo>
                <a:lnTo>
                  <a:pt x="141271" y="544625"/>
                </a:lnTo>
                <a:lnTo>
                  <a:pt x="145398" y="530652"/>
                </a:lnTo>
                <a:lnTo>
                  <a:pt x="149525" y="516997"/>
                </a:lnTo>
                <a:lnTo>
                  <a:pt x="153970" y="503659"/>
                </a:lnTo>
                <a:lnTo>
                  <a:pt x="158414" y="490321"/>
                </a:lnTo>
                <a:lnTo>
                  <a:pt x="163176" y="477301"/>
                </a:lnTo>
                <a:lnTo>
                  <a:pt x="168256" y="464598"/>
                </a:lnTo>
                <a:lnTo>
                  <a:pt x="173018" y="452531"/>
                </a:lnTo>
                <a:lnTo>
                  <a:pt x="178414" y="440463"/>
                </a:lnTo>
                <a:lnTo>
                  <a:pt x="183811" y="428713"/>
                </a:lnTo>
                <a:lnTo>
                  <a:pt x="189843" y="417281"/>
                </a:lnTo>
                <a:lnTo>
                  <a:pt x="195240" y="406166"/>
                </a:lnTo>
                <a:lnTo>
                  <a:pt x="201272" y="395369"/>
                </a:lnTo>
                <a:lnTo>
                  <a:pt x="207304" y="384572"/>
                </a:lnTo>
                <a:lnTo>
                  <a:pt x="213335" y="374092"/>
                </a:lnTo>
                <a:lnTo>
                  <a:pt x="220002" y="363930"/>
                </a:lnTo>
                <a:lnTo>
                  <a:pt x="226351" y="354403"/>
                </a:lnTo>
                <a:lnTo>
                  <a:pt x="232701" y="344559"/>
                </a:lnTo>
                <a:lnTo>
                  <a:pt x="239685" y="335349"/>
                </a:lnTo>
                <a:lnTo>
                  <a:pt x="246669" y="326140"/>
                </a:lnTo>
                <a:lnTo>
                  <a:pt x="253653" y="317566"/>
                </a:lnTo>
                <a:lnTo>
                  <a:pt x="260955" y="308991"/>
                </a:lnTo>
                <a:lnTo>
                  <a:pt x="268574" y="300735"/>
                </a:lnTo>
                <a:lnTo>
                  <a:pt x="275558" y="292478"/>
                </a:lnTo>
                <a:lnTo>
                  <a:pt x="283177" y="284856"/>
                </a:lnTo>
                <a:lnTo>
                  <a:pt x="291114" y="276917"/>
                </a:lnTo>
                <a:lnTo>
                  <a:pt x="299050" y="269613"/>
                </a:lnTo>
                <a:lnTo>
                  <a:pt x="306987" y="262627"/>
                </a:lnTo>
                <a:lnTo>
                  <a:pt x="314924" y="255640"/>
                </a:lnTo>
                <a:lnTo>
                  <a:pt x="323178" y="249289"/>
                </a:lnTo>
                <a:lnTo>
                  <a:pt x="331432" y="242938"/>
                </a:lnTo>
                <a:lnTo>
                  <a:pt x="340003" y="236586"/>
                </a:lnTo>
                <a:lnTo>
                  <a:pt x="348257" y="230870"/>
                </a:lnTo>
                <a:lnTo>
                  <a:pt x="356829" y="225154"/>
                </a:lnTo>
                <a:lnTo>
                  <a:pt x="366035" y="219438"/>
                </a:lnTo>
                <a:lnTo>
                  <a:pt x="374607" y="214357"/>
                </a:lnTo>
                <a:lnTo>
                  <a:pt x="383496" y="209276"/>
                </a:lnTo>
                <a:lnTo>
                  <a:pt x="392385" y="204195"/>
                </a:lnTo>
                <a:lnTo>
                  <a:pt x="401908" y="200066"/>
                </a:lnTo>
                <a:lnTo>
                  <a:pt x="410797" y="195303"/>
                </a:lnTo>
                <a:lnTo>
                  <a:pt x="420321" y="191492"/>
                </a:lnTo>
                <a:lnTo>
                  <a:pt x="429528" y="187046"/>
                </a:lnTo>
                <a:lnTo>
                  <a:pt x="439369" y="183553"/>
                </a:lnTo>
                <a:lnTo>
                  <a:pt x="448576" y="179742"/>
                </a:lnTo>
                <a:lnTo>
                  <a:pt x="467941" y="173391"/>
                </a:lnTo>
                <a:lnTo>
                  <a:pt x="487623" y="167357"/>
                </a:lnTo>
                <a:lnTo>
                  <a:pt x="507624" y="162276"/>
                </a:lnTo>
                <a:lnTo>
                  <a:pt x="527624" y="157830"/>
                </a:lnTo>
                <a:lnTo>
                  <a:pt x="548259" y="154337"/>
                </a:lnTo>
                <a:lnTo>
                  <a:pt x="568577" y="151479"/>
                </a:lnTo>
                <a:lnTo>
                  <a:pt x="589529" y="149256"/>
                </a:lnTo>
                <a:lnTo>
                  <a:pt x="610799" y="147986"/>
                </a:lnTo>
                <a:lnTo>
                  <a:pt x="631434" y="146715"/>
                </a:lnTo>
                <a:lnTo>
                  <a:pt x="653022" y="146398"/>
                </a:lnTo>
                <a:lnTo>
                  <a:pt x="735880" y="146398"/>
                </a:lnTo>
                <a:lnTo>
                  <a:pt x="735880" y="134966"/>
                </a:lnTo>
                <a:lnTo>
                  <a:pt x="735880" y="127979"/>
                </a:lnTo>
                <a:lnTo>
                  <a:pt x="736514" y="121310"/>
                </a:lnTo>
                <a:lnTo>
                  <a:pt x="737149" y="114324"/>
                </a:lnTo>
                <a:lnTo>
                  <a:pt x="738419" y="107655"/>
                </a:lnTo>
                <a:lnTo>
                  <a:pt x="739689" y="100986"/>
                </a:lnTo>
                <a:lnTo>
                  <a:pt x="741911" y="94635"/>
                </a:lnTo>
                <a:lnTo>
                  <a:pt x="743816" y="88601"/>
                </a:lnTo>
                <a:lnTo>
                  <a:pt x="746356" y="82250"/>
                </a:lnTo>
                <a:lnTo>
                  <a:pt x="749213" y="76216"/>
                </a:lnTo>
                <a:lnTo>
                  <a:pt x="752070" y="70500"/>
                </a:lnTo>
                <a:lnTo>
                  <a:pt x="755245" y="64784"/>
                </a:lnTo>
                <a:lnTo>
                  <a:pt x="758737" y="59385"/>
                </a:lnTo>
                <a:lnTo>
                  <a:pt x="762546" y="53986"/>
                </a:lnTo>
                <a:lnTo>
                  <a:pt x="766356" y="48905"/>
                </a:lnTo>
                <a:lnTo>
                  <a:pt x="770800" y="44142"/>
                </a:lnTo>
                <a:lnTo>
                  <a:pt x="775245" y="39696"/>
                </a:lnTo>
                <a:lnTo>
                  <a:pt x="780007" y="34932"/>
                </a:lnTo>
                <a:lnTo>
                  <a:pt x="784769" y="30487"/>
                </a:lnTo>
                <a:lnTo>
                  <a:pt x="789848" y="26676"/>
                </a:lnTo>
                <a:lnTo>
                  <a:pt x="795245" y="23183"/>
                </a:lnTo>
                <a:lnTo>
                  <a:pt x="800642" y="19372"/>
                </a:lnTo>
                <a:lnTo>
                  <a:pt x="806356" y="16196"/>
                </a:lnTo>
                <a:lnTo>
                  <a:pt x="812071" y="13338"/>
                </a:lnTo>
                <a:lnTo>
                  <a:pt x="818102" y="10480"/>
                </a:lnTo>
                <a:lnTo>
                  <a:pt x="824134" y="7939"/>
                </a:lnTo>
                <a:lnTo>
                  <a:pt x="830484" y="6034"/>
                </a:lnTo>
                <a:lnTo>
                  <a:pt x="836833" y="4446"/>
                </a:lnTo>
                <a:lnTo>
                  <a:pt x="843500" y="2541"/>
                </a:lnTo>
                <a:lnTo>
                  <a:pt x="850166" y="1588"/>
                </a:lnTo>
                <a:lnTo>
                  <a:pt x="857150" y="635"/>
                </a:lnTo>
                <a:lnTo>
                  <a:pt x="863817"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请输入第二章</a:t>
            </a:r>
            <a:br>
              <a:rPr lang="en-US" altLang="zh-CN" dirty="0"/>
            </a:br>
            <a:r>
              <a:rPr lang="zh-CN" altLang="en-US" dirty="0"/>
              <a:t>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
        <p:nvSpPr>
          <p:cNvPr id="5" name="文本框 4"/>
          <p:cNvSpPr txBox="1"/>
          <p:nvPr/>
        </p:nvSpPr>
        <p:spPr>
          <a:xfrm>
            <a:off x="0" y="179171"/>
            <a:ext cx="1885950" cy="1200329"/>
          </a:xfrm>
          <a:prstGeom prst="rect">
            <a:avLst/>
          </a:prstGeom>
          <a:noFill/>
        </p:spPr>
        <p:txBody>
          <a:bodyPr wrap="square" rtlCol="0">
            <a:spAutoFit/>
          </a:bodyPr>
          <a:lstStyle/>
          <a:p>
            <a:pPr algn="ctr"/>
            <a:r>
              <a:rPr lang="en-US" altLang="zh-CN" sz="7200" b="1" dirty="0">
                <a:solidFill>
                  <a:schemeClr val="accent1"/>
                </a:solidFill>
                <a:latin typeface="微软雅黑" panose="020B0503020204020204" pitchFamily="34" charset="-122"/>
                <a:ea typeface="微软雅黑" panose="020B0503020204020204" pitchFamily="34" charset="-122"/>
              </a:rPr>
              <a:t>02</a:t>
            </a:r>
            <a:endParaRPr lang="zh-CN" altLang="en-US" sz="7200" b="1"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p:sld>
</file>

<file path=ppt/tags/tag1.xml><?xml version="1.0" encoding="utf-8"?>
<p:tagLst xmlns:p="http://schemas.openxmlformats.org/presentationml/2006/main">
  <p:tag name="MH" val="20160621213506"/>
  <p:tag name="MH_LIBRARY" val="CONTENTS"/>
  <p:tag name="MH_TYPE" val="ENTRY"/>
  <p:tag name="ID" val="553532"/>
  <p:tag name="MH_ORDER" val="1"/>
</p:tagLst>
</file>

<file path=ppt/tags/tag10.xml><?xml version="1.0" encoding="utf-8"?>
<p:tagLst xmlns:p="http://schemas.openxmlformats.org/presentationml/2006/main">
  <p:tag name="MH" val="20160621213506"/>
  <p:tag name="MH_LIBRARY" val="CONTENTS"/>
  <p:tag name="MH_TYPE" val="NUMBER"/>
  <p:tag name="ID" val="553532"/>
  <p:tag name="MH_ORDER" val="1"/>
</p:tagLst>
</file>

<file path=ppt/tags/tag11.xml><?xml version="1.0" encoding="utf-8"?>
<p:tagLst xmlns:p="http://schemas.openxmlformats.org/presentationml/2006/main">
  <p:tag name="MH" val="20160621213506"/>
  <p:tag name="MH_LIBRARY" val="CONTENTS"/>
  <p:tag name="MH_TYPE" val="NUMBER"/>
  <p:tag name="ID" val="553532"/>
  <p:tag name="MH_ORDER" val="1"/>
</p:tagLst>
</file>

<file path=ppt/tags/tag12.xml><?xml version="1.0" encoding="utf-8"?>
<p:tagLst xmlns:p="http://schemas.openxmlformats.org/presentationml/2006/main">
  <p:tag name="MH" val="20160621213506"/>
  <p:tag name="MH_LIBRARY" val="CONTENTS"/>
  <p:tag name="MH_TYPE" val="NUMBER"/>
  <p:tag name="ID" val="553532"/>
  <p:tag name="MH_ORDER" val="1"/>
</p:tagLst>
</file>

<file path=ppt/tags/tag13.xml><?xml version="1.0" encoding="utf-8"?>
<p:tagLst xmlns:p="http://schemas.openxmlformats.org/presentationml/2006/main">
  <p:tag name="MH" val="20161027155430"/>
  <p:tag name="MH_LIBRARY" val="GRAPHIC"/>
  <p:tag name="MH_TYPE" val="Other"/>
  <p:tag name="MH_ORDER" val="3"/>
</p:tagLst>
</file>

<file path=ppt/tags/tag14.xml><?xml version="1.0" encoding="utf-8"?>
<p:tagLst xmlns:p="http://schemas.openxmlformats.org/presentationml/2006/main">
  <p:tag name="MH" val="20161027155430"/>
  <p:tag name="MH_LIBRARY" val="GRAPHIC"/>
  <p:tag name="MH_TYPE" val="SubTitle"/>
  <p:tag name="MH_ORDER" val="4"/>
</p:tagLst>
</file>

<file path=ppt/tags/tag15.xml><?xml version="1.0" encoding="utf-8"?>
<p:tagLst xmlns:p="http://schemas.openxmlformats.org/presentationml/2006/main">
  <p:tag name="MH" val="20160614212001"/>
  <p:tag name="MH_LIBRARY" val="GRAPHIC"/>
  <p:tag name="MH_TYPE" val="Other"/>
  <p:tag name="MH_ORDER" val="1"/>
</p:tagLst>
</file>

<file path=ppt/tags/tag16.xml><?xml version="1.0" encoding="utf-8"?>
<p:tagLst xmlns:p="http://schemas.openxmlformats.org/presentationml/2006/main">
  <p:tag name="MH" val="20160614212001"/>
  <p:tag name="MH_LIBRARY" val="GRAPHIC"/>
  <p:tag name="MH_TYPE" val="Other"/>
  <p:tag name="MH_ORDER" val="3"/>
</p:tagLst>
</file>

<file path=ppt/tags/tag17.xml><?xml version="1.0" encoding="utf-8"?>
<p:tagLst xmlns:p="http://schemas.openxmlformats.org/presentationml/2006/main">
  <p:tag name="MH" val="20160614212001"/>
  <p:tag name="MH_LIBRARY" val="GRAPHIC"/>
  <p:tag name="MH_TYPE" val="Other"/>
  <p:tag name="MH_ORDER" val="7"/>
</p:tagLst>
</file>

<file path=ppt/tags/tag18.xml><?xml version="1.0" encoding="utf-8"?>
<p:tagLst xmlns:p="http://schemas.openxmlformats.org/presentationml/2006/main">
  <p:tag name="MH" val="20160614212001"/>
  <p:tag name="MH_LIBRARY" val="GRAPHIC"/>
  <p:tag name="MH_TYPE" val="Other"/>
  <p:tag name="MH_ORDER" val="11"/>
</p:tagLst>
</file>

<file path=ppt/tags/tag19.xml><?xml version="1.0" encoding="utf-8"?>
<p:tagLst xmlns:p="http://schemas.openxmlformats.org/presentationml/2006/main">
  <p:tag name="MH" val="20160614212001"/>
  <p:tag name="MH_LIBRARY" val="GRAPHIC"/>
  <p:tag name="MH_TYPE" val="Other"/>
  <p:tag name="MH_ORDER" val="16"/>
</p:tagLst>
</file>

<file path=ppt/tags/tag2.xml><?xml version="1.0" encoding="utf-8"?>
<p:tagLst xmlns:p="http://schemas.openxmlformats.org/presentationml/2006/main">
  <p:tag name="MH" val="20160621213506"/>
  <p:tag name="MH_LIBRARY" val="CONTENTS"/>
  <p:tag name="MH_TYPE" val="NUMBER"/>
  <p:tag name="ID" val="553532"/>
  <p:tag name="MH_ORDER" val="1"/>
</p:tagLst>
</file>

<file path=ppt/tags/tag3.xml><?xml version="1.0" encoding="utf-8"?>
<p:tagLst xmlns:p="http://schemas.openxmlformats.org/presentationml/2006/main">
  <p:tag name="MH" val="20160621213506"/>
  <p:tag name="MH_LIBRARY" val="CONTENTS"/>
  <p:tag name="MH_TYPE" val="ENTRY"/>
  <p:tag name="ID" val="553532"/>
  <p:tag name="MH_ORDER" val="1"/>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5.xml><?xml version="1.0" encoding="utf-8"?>
<p:tagLst xmlns:p="http://schemas.openxmlformats.org/presentationml/2006/main">
  <p:tag name="MH" val="20160621213506"/>
  <p:tag name="MH_LIBRARY" val="CONTENTS"/>
  <p:tag name="MH_TYPE" val="ENTRY"/>
  <p:tag name="ID" val="553532"/>
  <p:tag name="MH_ORDER" val="1"/>
</p:tagLst>
</file>

<file path=ppt/tags/tag6.xml><?xml version="1.0" encoding="utf-8"?>
<p:tagLst xmlns:p="http://schemas.openxmlformats.org/presentationml/2006/main">
  <p:tag name="MH" val="20160621213506"/>
  <p:tag name="MH_LIBRARY" val="CONTENTS"/>
  <p:tag name="MH_TYPE" val="NUMBER"/>
  <p:tag name="ID" val="553532"/>
  <p:tag name="MH_ORDER" val="1"/>
</p:tagLst>
</file>

<file path=ppt/tags/tag7.xml><?xml version="1.0" encoding="utf-8"?>
<p:tagLst xmlns:p="http://schemas.openxmlformats.org/presentationml/2006/main">
  <p:tag name="MH" val="20160621213506"/>
  <p:tag name="MH_LIBRARY" val="CONTENTS"/>
  <p:tag name="MH_TYPE" val="ENTRY"/>
  <p:tag name="ID" val="553532"/>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ENTRY"/>
  <p:tag name="ID" val="553532"/>
  <p:tag name="MH_ORDER" val="1"/>
</p:tagLst>
</file>

<file path=ppt/theme/theme1.xml><?xml version="1.0" encoding="utf-8"?>
<a:theme xmlns:a="http://schemas.openxmlformats.org/drawingml/2006/main" name="更多模板请关注：亮亮图文旗舰店https://liangliangtuwen.tmall.com">
  <a:themeElements>
    <a:clrScheme name="自定义 165">
      <a:dk1>
        <a:srgbClr val="4D4D4D"/>
      </a:dk1>
      <a:lt1>
        <a:srgbClr val="FFFFFF"/>
      </a:lt1>
      <a:dk2>
        <a:srgbClr val="4D4D4D"/>
      </a:dk2>
      <a:lt2>
        <a:srgbClr val="FFFFFF"/>
      </a:lt2>
      <a:accent1>
        <a:srgbClr val="830709"/>
      </a:accent1>
      <a:accent2>
        <a:srgbClr val="D12046"/>
      </a:accent2>
      <a:accent3>
        <a:srgbClr val="E59977"/>
      </a:accent3>
      <a:accent4>
        <a:srgbClr val="3DCEB5"/>
      </a:accent4>
      <a:accent5>
        <a:srgbClr val="4296B4"/>
      </a:accent5>
      <a:accent6>
        <a:srgbClr val="7F7F7F"/>
      </a:accent6>
      <a:hlink>
        <a:srgbClr val="00B050"/>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2865</Words>
  <Application>WPS 演示</Application>
  <PresentationFormat>宽屏</PresentationFormat>
  <Paragraphs>308</Paragraphs>
  <Slides>27</Slides>
  <Notes>1</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27</vt:i4>
      </vt:variant>
    </vt:vector>
  </HeadingPairs>
  <TitlesOfParts>
    <vt:vector size="42" baseType="lpstr">
      <vt:lpstr>Arial</vt:lpstr>
      <vt:lpstr>宋体</vt:lpstr>
      <vt:lpstr>Wingdings</vt:lpstr>
      <vt:lpstr>Calibri</vt:lpstr>
      <vt:lpstr>幼圆</vt:lpstr>
      <vt:lpstr>等线 Light</vt:lpstr>
      <vt:lpstr>Tempus Sans ITC</vt:lpstr>
      <vt:lpstr>Wingdings 2</vt:lpstr>
      <vt:lpstr>微软雅黑</vt:lpstr>
      <vt:lpstr>Times New Roman</vt:lpstr>
      <vt:lpstr>Calibri</vt:lpstr>
      <vt:lpstr>等线</vt:lpstr>
      <vt:lpstr>Arial Unicode MS</vt:lpstr>
      <vt:lpstr>Arial</vt:lpstr>
      <vt:lpstr>更多模板请关注：亮亮图文旗舰店https://liangliangtuwen.tmall.com</vt:lpstr>
      <vt:lpstr>血液病学 医疗研究模板</vt:lpstr>
      <vt:lpstr>PowerPoint 演示文稿</vt:lpstr>
      <vt:lpstr>请输入第一章 大标题</vt:lpstr>
      <vt:lpstr>请在此输入您的大标题</vt:lpstr>
      <vt:lpstr>请在此输入您的大标题</vt:lpstr>
      <vt:lpstr>请在此输入您的大标题</vt:lpstr>
      <vt:lpstr>请在此输入您的大标题</vt:lpstr>
      <vt:lpstr>请在此输入您的大标题</vt:lpstr>
      <vt:lpstr>请输入第二章 大标题</vt:lpstr>
      <vt:lpstr>请在此输入您的大标题</vt:lpstr>
      <vt:lpstr>请在此输入您的大标题</vt:lpstr>
      <vt:lpstr>请在此输入您的大标题</vt:lpstr>
      <vt:lpstr>请在此输入您的大标题</vt:lpstr>
      <vt:lpstr>请在此输入您的大标题</vt:lpstr>
      <vt:lpstr>请输入第三章 大标题</vt:lpstr>
      <vt:lpstr>请在此输入您的大标题</vt:lpstr>
      <vt:lpstr>请在此输入您的大标题</vt:lpstr>
      <vt:lpstr>请在此输入您的大标题</vt:lpstr>
      <vt:lpstr>请在此输入您的大标题</vt:lpstr>
      <vt:lpstr>请在此输入您的大标题</vt:lpstr>
      <vt:lpstr>请输入第四章 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更多模版：亮亮图文旗舰店https://liangliangtuwen.tmall.com</dc:subject>
  <dc:creator/>
  <dc:description>更多模版：亮亮图文旗舰店https://liangliangtuwen.tmall.com</dc:description>
  <cp:lastModifiedBy>Administrator</cp:lastModifiedBy>
  <cp:revision>2</cp:revision>
  <dcterms:created xsi:type="dcterms:W3CDTF">2017-06-19T13:49:00Z</dcterms:created>
  <dcterms:modified xsi:type="dcterms:W3CDTF">2017-12-08T06:34:42Z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2052-10.1.0.7023</vt:lpwstr>
  </property>
</Properties>
</file>