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1"/>
  </p:handoutMasterIdLst>
  <p:sldIdLst>
    <p:sldId id="257" r:id="rId3"/>
    <p:sldId id="258" r:id="rId5"/>
    <p:sldId id="259" r:id="rId6"/>
    <p:sldId id="286" r:id="rId7"/>
    <p:sldId id="264" r:id="rId8"/>
    <p:sldId id="281" r:id="rId9"/>
    <p:sldId id="295" r:id="rId10"/>
    <p:sldId id="278" r:id="rId11"/>
    <p:sldId id="265" r:id="rId12"/>
    <p:sldId id="284" r:id="rId13"/>
    <p:sldId id="289" r:id="rId14"/>
    <p:sldId id="283" r:id="rId15"/>
    <p:sldId id="294" r:id="rId16"/>
    <p:sldId id="285" r:id="rId17"/>
    <p:sldId id="270" r:id="rId18"/>
    <p:sldId id="291" r:id="rId19"/>
    <p:sldId id="261" r:id="rId20"/>
    <p:sldId id="260" r:id="rId21"/>
    <p:sldId id="263" r:id="rId22"/>
    <p:sldId id="288" r:id="rId23"/>
    <p:sldId id="274" r:id="rId24"/>
    <p:sldId id="292" r:id="rId25"/>
    <p:sldId id="293" r:id="rId26"/>
    <p:sldId id="272" r:id="rId27"/>
    <p:sldId id="290" r:id="rId28"/>
    <p:sldId id="277"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D9D9"/>
    <a:srgbClr val="FEFFFF"/>
    <a:srgbClr val="830709"/>
    <a:srgbClr val="FFFFFF"/>
    <a:srgbClr val="E9718C"/>
    <a:srgbClr val="4296B4"/>
    <a:srgbClr val="5CA9C4"/>
    <a:srgbClr val="4D4D4D"/>
    <a:srgbClr val="BFE436"/>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236073" y="3829354"/>
            <a:ext cx="5105292" cy="798734"/>
          </a:xfrm>
          <a:noFill/>
        </p:spPr>
        <p:txBody>
          <a:bodyPr>
            <a:normAutofit/>
          </a:bodyPr>
          <a:lstStyle>
            <a:lvl1pPr marL="0" indent="0" algn="ctr">
              <a:lnSpc>
                <a:spcPct val="150000"/>
              </a:lnSpc>
              <a:buNone/>
              <a:defRPr sz="2000">
                <a:solidFill>
                  <a:srgbClr val="FE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221674" y="788695"/>
            <a:ext cx="5126182" cy="2716500"/>
          </a:xfrm>
          <a:noFill/>
        </p:spPr>
        <p:txBody>
          <a:bodyPr anchor="ctr">
            <a:normAutofit/>
          </a:bodyPr>
          <a:lstStyle>
            <a:lvl1pPr algn="ctr">
              <a:lnSpc>
                <a:spcPct val="150000"/>
              </a:lnSpc>
              <a:defRPr sz="4400" b="1" i="0">
                <a:ln>
                  <a:solidFill>
                    <a:schemeClr val="accent1"/>
                  </a:solidFill>
                </a:ln>
                <a:solidFill>
                  <a:srgbClr val="FFFFFF"/>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237306" y="1257809"/>
            <a:ext cx="5138257" cy="2885530"/>
          </a:xfrm>
        </p:spPr>
        <p:txBody>
          <a:bodyPr anchor="ctr"/>
          <a:lstStyle>
            <a:lvl1pPr algn="ctr">
              <a:lnSpc>
                <a:spcPct val="150000"/>
              </a:lnSpc>
              <a:defRPr sz="4400" b="1">
                <a:ln w="3175">
                  <a:solidFill>
                    <a:schemeClr val="accent1"/>
                  </a:solidFill>
                </a:ln>
                <a:solidFill>
                  <a:srgbClr val="FEFFFF"/>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339114" y="4279864"/>
            <a:ext cx="4926656" cy="917032"/>
          </a:xfrm>
        </p:spPr>
        <p:txBody>
          <a:bodyPr/>
          <a:lstStyle>
            <a:lvl1pPr marL="0" indent="0" algn="ctr">
              <a:lnSpc>
                <a:spcPct val="150000"/>
              </a:lnSpc>
              <a:buNone/>
              <a:defRPr sz="2400">
                <a:ln>
                  <a:noFill/>
                </a:ln>
                <a:solidFill>
                  <a:srgbClr val="FE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6" name="矩形 5"/>
          <p:cNvSpPr/>
          <p:nvPr userDrawn="1"/>
        </p:nvSpPr>
        <p:spPr>
          <a:xfrm>
            <a:off x="0" y="0"/>
            <a:ext cx="12192000" cy="6858000"/>
          </a:xfrm>
          <a:prstGeom prst="rect">
            <a:avLst/>
          </a:prstGeom>
          <a:solidFill>
            <a:srgbClr val="E9D9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077120" y="213130"/>
            <a:ext cx="10037761"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lnSpc>
          <a:spcPct val="90000"/>
        </a:lnSpc>
        <a:spcBef>
          <a:spcPct val="0"/>
        </a:spcBef>
        <a:spcAft>
          <a:spcPct val="0"/>
        </a:spcAft>
        <a:defRPr sz="3600" kern="1200">
          <a:solidFill>
            <a:schemeClr val="accent1">
              <a:lumMod val="20000"/>
              <a:lumOff val="80000"/>
            </a:schemeClr>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slide" Target="slide3.xml"/><Relationship Id="rId14" Type="http://schemas.openxmlformats.org/officeDocument/2006/relationships/slideLayout" Target="../slideLayouts/slideLayout7.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6.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a:bodyPr>
          <a:lstStyle/>
          <a:p>
            <a:r>
              <a:rPr lang="zh-CN" altLang="en-US" dirty="0">
                <a:latin typeface="微软雅黑" panose="020B0503020204020204" pitchFamily="34" charset="-122"/>
                <a:ea typeface="微软雅黑" panose="020B0503020204020204" pitchFamily="34" charset="-122"/>
              </a:rPr>
              <a:t>血液研究中心          日期：</a:t>
            </a:r>
            <a:r>
              <a:rPr lang="en-US" altLang="zh-CN" dirty="0">
                <a:latin typeface="微软雅黑" panose="020B0503020204020204" pitchFamily="34" charset="-122"/>
                <a:ea typeface="微软雅黑" panose="020B0503020204020204" pitchFamily="34" charset="-122"/>
              </a:rPr>
              <a:t>20xx</a:t>
            </a:r>
            <a:r>
              <a:rPr lang="en-US" altLang="zh-CN" dirty="0">
                <a:latin typeface="微软雅黑" panose="020B0503020204020204" pitchFamily="34" charset="-122"/>
                <a:ea typeface="微软雅黑" panose="020B0503020204020204" pitchFamily="34" charset="-122"/>
              </a:rPr>
              <a:t>-12-30</a:t>
            </a:r>
            <a:endParaRPr lang="en-US" altLang="zh-CN" dirty="0">
              <a:latin typeface="微软雅黑" panose="020B0503020204020204" pitchFamily="34" charset="-122"/>
              <a:ea typeface="微软雅黑" panose="020B0503020204020204" pitchFamily="34" charset="-122"/>
            </a:endParaRPr>
          </a:p>
        </p:txBody>
      </p:sp>
      <p:sp>
        <p:nvSpPr>
          <p:cNvPr id="6146" name="标题 5"/>
          <p:cNvSpPr>
            <a:spLocks noGrp="1"/>
          </p:cNvSpPr>
          <p:nvPr>
            <p:ph type="ctrTitle"/>
          </p:nvPr>
        </p:nvSpPr>
        <p:spPr/>
        <p:txBody>
          <a:bodyPr>
            <a:normAutofit/>
          </a:bodyPr>
          <a:lstStyle/>
          <a:p>
            <a:r>
              <a:rPr lang="zh-CN" altLang="en-US" sz="5400" dirty="0">
                <a:latin typeface="+mj-ea"/>
              </a:rPr>
              <a:t>血液病学</a:t>
            </a:r>
            <a:br>
              <a:rPr lang="en-US" altLang="zh-CN" sz="5400" dirty="0">
                <a:latin typeface="+mj-ea"/>
              </a:rPr>
            </a:br>
            <a:r>
              <a:rPr lang="zh-CN" altLang="en-US" sz="5400" dirty="0">
                <a:latin typeface="+mj-ea"/>
              </a:rPr>
              <a:t>医疗研究模板</a:t>
            </a:r>
            <a:endParaRPr lang="zh-CN" altLang="en-US" sz="5400" dirty="0">
              <a:latin typeface="+mj-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右弧形箭头 5"/>
          <p:cNvSpPr/>
          <p:nvPr/>
        </p:nvSpPr>
        <p:spPr>
          <a:xfrm rot="16200000">
            <a:off x="1655360" y="2640160"/>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20" name="矩形 19"/>
          <p:cNvSpPr/>
          <p:nvPr/>
        </p:nvSpPr>
        <p:spPr>
          <a:xfrm>
            <a:off x="914375" y="5448732"/>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sp>
        <p:nvSpPr>
          <p:cNvPr id="26" name="矩形 25"/>
          <p:cNvSpPr/>
          <p:nvPr/>
        </p:nvSpPr>
        <p:spPr>
          <a:xfrm>
            <a:off x="5618987" y="1745505"/>
            <a:ext cx="5803979" cy="1912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Freeform 143"/>
          <p:cNvSpPr>
            <a:spLocks noEditPoints="1"/>
          </p:cNvSpPr>
          <p:nvPr/>
        </p:nvSpPr>
        <p:spPr bwMode="auto">
          <a:xfrm flipH="1">
            <a:off x="4463933" y="1990087"/>
            <a:ext cx="992426" cy="776928"/>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2" name="矩形 11"/>
          <p:cNvSpPr/>
          <p:nvPr/>
        </p:nvSpPr>
        <p:spPr>
          <a:xfrm>
            <a:off x="5618987" y="4042411"/>
            <a:ext cx="5803979" cy="1912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3" name="Freeform 143"/>
          <p:cNvSpPr>
            <a:spLocks noEditPoints="1"/>
          </p:cNvSpPr>
          <p:nvPr/>
        </p:nvSpPr>
        <p:spPr bwMode="auto">
          <a:xfrm flipH="1">
            <a:off x="4463933" y="4286993"/>
            <a:ext cx="992426" cy="776928"/>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4" name="右弧形箭头 5"/>
          <p:cNvSpPr/>
          <p:nvPr/>
        </p:nvSpPr>
        <p:spPr>
          <a:xfrm rot="17570827">
            <a:off x="2272023" y="3802350"/>
            <a:ext cx="2053273" cy="1840329"/>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panose="020F0502020204030204"/>
            </a:endParaRPr>
          </a:p>
        </p:txBody>
      </p:sp>
      <p:sp>
        <p:nvSpPr>
          <p:cNvPr id="15" name="Rectangle 41"/>
          <p:cNvSpPr>
            <a:spLocks noChangeArrowheads="1"/>
          </p:cNvSpPr>
          <p:nvPr/>
        </p:nvSpPr>
        <p:spPr bwMode="auto">
          <a:xfrm>
            <a:off x="791995" y="588888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solidFill>
                  <a:schemeClr val="accent1"/>
                </a:solidFill>
                <a:latin typeface="+mn-lt"/>
              </a:rPr>
              <a:t>请输入文本</a:t>
            </a:r>
            <a:endParaRPr lang="zh-CN" altLang="en-US" dirty="0">
              <a:solidFill>
                <a:schemeClr val="accent1"/>
              </a:solidFill>
              <a:latin typeface="+mn-lt"/>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KSO_Shape"/>
          <p:cNvSpPr/>
          <p:nvPr/>
        </p:nvSpPr>
        <p:spPr bwMode="auto">
          <a:xfrm>
            <a:off x="7741370" y="4428455"/>
            <a:ext cx="1376298" cy="173848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6" name="KSO_Shape"/>
          <p:cNvSpPr/>
          <p:nvPr/>
        </p:nvSpPr>
        <p:spPr bwMode="auto">
          <a:xfrm>
            <a:off x="9214232" y="3076344"/>
            <a:ext cx="1758570" cy="222135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6391922" y="1671834"/>
            <a:ext cx="3204582" cy="404789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48" name="矩形 47"/>
          <p:cNvSpPr/>
          <p:nvPr/>
        </p:nvSpPr>
        <p:spPr>
          <a:xfrm>
            <a:off x="852417" y="2611454"/>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9" name="圆角矩形 34"/>
          <p:cNvSpPr/>
          <p:nvPr/>
        </p:nvSpPr>
        <p:spPr>
          <a:xfrm>
            <a:off x="852417" y="1671834"/>
            <a:ext cx="4162567" cy="56439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50" name="直接连接符 49"/>
          <p:cNvCxnSpPr/>
          <p:nvPr/>
        </p:nvCxnSpPr>
        <p:spPr>
          <a:xfrm>
            <a:off x="852417" y="2487460"/>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852417" y="3908286"/>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2" name="矩形 51"/>
          <p:cNvSpPr/>
          <p:nvPr/>
        </p:nvSpPr>
        <p:spPr>
          <a:xfrm>
            <a:off x="852417" y="5205118"/>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任意多边形 16"/>
          <p:cNvSpPr/>
          <p:nvPr/>
        </p:nvSpPr>
        <p:spPr>
          <a:xfrm>
            <a:off x="813447" y="1791663"/>
            <a:ext cx="4669728" cy="4689937"/>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lumMod val="20000"/>
              <a:lumOff val="80000"/>
            </a:schemeClr>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3" name="矩形 2"/>
          <p:cNvSpPr/>
          <p:nvPr/>
        </p:nvSpPr>
        <p:spPr>
          <a:xfrm>
            <a:off x="407963" y="2476644"/>
            <a:ext cx="2222695" cy="3319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flipH="1">
            <a:off x="3751554" y="1910405"/>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01</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1" name="椭圆 20"/>
          <p:cNvSpPr/>
          <p:nvPr/>
        </p:nvSpPr>
        <p:spPr>
          <a:xfrm flipH="1">
            <a:off x="3770060" y="5238649"/>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03</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2" name="椭圆 21"/>
          <p:cNvSpPr/>
          <p:nvPr/>
        </p:nvSpPr>
        <p:spPr>
          <a:xfrm flipH="1">
            <a:off x="4249028" y="3510207"/>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02</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4" name="圆角矩形 38"/>
          <p:cNvSpPr/>
          <p:nvPr/>
        </p:nvSpPr>
        <p:spPr>
          <a:xfrm>
            <a:off x="5821552" y="1704895"/>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38"/>
          <p:cNvSpPr/>
          <p:nvPr/>
        </p:nvSpPr>
        <p:spPr>
          <a:xfrm>
            <a:off x="5821552" y="3428141"/>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圆角矩形 38"/>
          <p:cNvSpPr/>
          <p:nvPr/>
        </p:nvSpPr>
        <p:spPr>
          <a:xfrm>
            <a:off x="5821552" y="5151387"/>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KSO_Shape"/>
          <p:cNvSpPr/>
          <p:nvPr/>
        </p:nvSpPr>
        <p:spPr bwMode="auto">
          <a:xfrm>
            <a:off x="716876" y="3318321"/>
            <a:ext cx="1604868" cy="1636620"/>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7" name="任意多边形 56"/>
          <p:cNvSpPr/>
          <p:nvPr/>
        </p:nvSpPr>
        <p:spPr>
          <a:xfrm rot="16200000" flipV="1">
            <a:off x="4755075" y="2089415"/>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85"/>
          <p:cNvSpPr/>
          <p:nvPr/>
        </p:nvSpPr>
        <p:spPr>
          <a:xfrm>
            <a:off x="1045698" y="2098129"/>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9" name="矩形 28"/>
          <p:cNvSpPr/>
          <p:nvPr/>
        </p:nvSpPr>
        <p:spPr>
          <a:xfrm>
            <a:off x="5733892" y="1690259"/>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任意多边形 56"/>
          <p:cNvSpPr/>
          <p:nvPr/>
        </p:nvSpPr>
        <p:spPr>
          <a:xfrm rot="16200000" flipV="1">
            <a:off x="4755075" y="3764498"/>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85"/>
          <p:cNvSpPr/>
          <p:nvPr/>
        </p:nvSpPr>
        <p:spPr>
          <a:xfrm>
            <a:off x="1045698" y="3773212"/>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2" name="矩形 31"/>
          <p:cNvSpPr/>
          <p:nvPr/>
        </p:nvSpPr>
        <p:spPr>
          <a:xfrm>
            <a:off x="5733892" y="3365342"/>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3" name="任意多边形 56"/>
          <p:cNvSpPr/>
          <p:nvPr/>
        </p:nvSpPr>
        <p:spPr>
          <a:xfrm rot="16200000" flipV="1">
            <a:off x="4755075" y="5439581"/>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85"/>
          <p:cNvSpPr/>
          <p:nvPr/>
        </p:nvSpPr>
        <p:spPr>
          <a:xfrm>
            <a:off x="1045698" y="5448295"/>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5" name="矩形 34"/>
          <p:cNvSpPr/>
          <p:nvPr/>
        </p:nvSpPr>
        <p:spPr>
          <a:xfrm>
            <a:off x="5733892" y="5040425"/>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a:t>
            </a:r>
            <a:br>
              <a:rPr lang="en-US" altLang="zh-CN" dirty="0"/>
            </a:br>
            <a:r>
              <a:rPr lang="zh-CN" altLang="en-US" dirty="0"/>
              <a:t>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
        <p:nvSpPr>
          <p:cNvPr id="5" name="文本框 4"/>
          <p:cNvSpPr txBox="1"/>
          <p:nvPr/>
        </p:nvSpPr>
        <p:spPr>
          <a:xfrm>
            <a:off x="0" y="179171"/>
            <a:ext cx="1885950" cy="1200329"/>
          </a:xfrm>
          <a:prstGeom prst="rect">
            <a:avLst/>
          </a:prstGeom>
          <a:noFill/>
        </p:spPr>
        <p:txBody>
          <a:bodyPr wrap="square" rtlCol="0">
            <a:spAutoFit/>
          </a:bodyPr>
          <a:lstStyle/>
          <a:p>
            <a:pPr algn="ctr"/>
            <a:r>
              <a:rPr lang="en-US" altLang="zh-CN" sz="7200" b="1" dirty="0">
                <a:solidFill>
                  <a:schemeClr val="accent1"/>
                </a:solidFill>
                <a:latin typeface="微软雅黑" panose="020B0503020204020204" pitchFamily="34" charset="-122"/>
                <a:ea typeface="微软雅黑" panose="020B0503020204020204" pitchFamily="34" charset="-122"/>
              </a:rPr>
              <a:t>03</a:t>
            </a:r>
            <a:endParaRPr lang="zh-CN" altLang="en-US" sz="72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55" name="椭圆 54"/>
          <p:cNvSpPr/>
          <p:nvPr/>
        </p:nvSpPr>
        <p:spPr>
          <a:xfrm>
            <a:off x="9046172"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20xx</a:t>
            </a:r>
            <a:endParaRPr lang="zh-CN" altLang="en-US" sz="2400" b="1" kern="0" dirty="0">
              <a:solidFill>
                <a:schemeClr val="bg1"/>
              </a:solidFill>
              <a:latin typeface="Arial" panose="020B0604020202020204"/>
              <a:ea typeface="微软雅黑" panose="020B0503020204020204" pitchFamily="34" charset="-122"/>
            </a:endParaRPr>
          </a:p>
        </p:txBody>
      </p:sp>
      <p:sp>
        <p:nvSpPr>
          <p:cNvPr id="56" name="椭圆 55"/>
          <p:cNvSpPr/>
          <p:nvPr/>
        </p:nvSpPr>
        <p:spPr>
          <a:xfrm>
            <a:off x="7277442"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20xx</a:t>
            </a:r>
            <a:endParaRPr lang="zh-CN" altLang="en-US" sz="2400" b="1" kern="0" dirty="0">
              <a:solidFill>
                <a:schemeClr val="bg1"/>
              </a:solidFill>
              <a:latin typeface="Arial" panose="020B0604020202020204"/>
              <a:ea typeface="微软雅黑" panose="020B0503020204020204" pitchFamily="34" charset="-122"/>
            </a:endParaRPr>
          </a:p>
        </p:txBody>
      </p:sp>
      <p:sp>
        <p:nvSpPr>
          <p:cNvPr id="57" name="椭圆 56"/>
          <p:cNvSpPr/>
          <p:nvPr/>
        </p:nvSpPr>
        <p:spPr>
          <a:xfrm>
            <a:off x="5509223"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b="1" kern="0" dirty="0">
                <a:solidFill>
                  <a:schemeClr val="bg1"/>
                </a:solidFill>
                <a:latin typeface="Arial" panose="020B0604020202020204"/>
                <a:ea typeface="微软雅黑" panose="020B0503020204020204" pitchFamily="34" charset="-122"/>
              </a:rPr>
              <a:t>20xx</a:t>
            </a:r>
            <a:endParaRPr lang="zh-CN" altLang="en-US" sz="2400" b="1" kern="0" dirty="0">
              <a:solidFill>
                <a:schemeClr val="bg1"/>
              </a:solidFill>
              <a:latin typeface="Arial" panose="020B0604020202020204"/>
              <a:ea typeface="微软雅黑" panose="020B0503020204020204" pitchFamily="34" charset="-122"/>
            </a:endParaRPr>
          </a:p>
        </p:txBody>
      </p:sp>
      <p:sp>
        <p:nvSpPr>
          <p:cNvPr id="58" name="椭圆 57"/>
          <p:cNvSpPr/>
          <p:nvPr/>
        </p:nvSpPr>
        <p:spPr>
          <a:xfrm>
            <a:off x="3717045"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2015</a:t>
            </a:r>
            <a:endParaRPr lang="zh-CN" altLang="en-US" sz="2400" b="1" kern="0" dirty="0">
              <a:solidFill>
                <a:schemeClr val="bg1"/>
              </a:solidFill>
              <a:latin typeface="Arial" panose="020B0604020202020204"/>
              <a:ea typeface="微软雅黑" panose="020B0503020204020204" pitchFamily="34" charset="-122"/>
            </a:endParaRPr>
          </a:p>
        </p:txBody>
      </p:sp>
      <p:sp>
        <p:nvSpPr>
          <p:cNvPr id="59" name="椭圆 58"/>
          <p:cNvSpPr/>
          <p:nvPr/>
        </p:nvSpPr>
        <p:spPr>
          <a:xfrm>
            <a:off x="1933830"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2014</a:t>
            </a:r>
            <a:endParaRPr lang="zh-CN" altLang="en-US" sz="2700" b="1" kern="0" dirty="0">
              <a:solidFill>
                <a:schemeClr val="bg1"/>
              </a:solidFill>
              <a:latin typeface="Arial" panose="020B0604020202020204"/>
              <a:ea typeface="微软雅黑" panose="020B0503020204020204" pitchFamily="34" charset="-122"/>
            </a:endParaRPr>
          </a:p>
        </p:txBody>
      </p:sp>
      <p:sp>
        <p:nvSpPr>
          <p:cNvPr id="60" name="燕尾形 114"/>
          <p:cNvSpPr/>
          <p:nvPr/>
        </p:nvSpPr>
        <p:spPr>
          <a:xfrm>
            <a:off x="650009" y="3142674"/>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373119" y="3142674"/>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81009" y="3142674"/>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3" name="椭圆 1"/>
          <p:cNvSpPr/>
          <p:nvPr/>
        </p:nvSpPr>
        <p:spPr>
          <a:xfrm flipV="1">
            <a:off x="921973" y="3137717"/>
            <a:ext cx="10408013" cy="2005782"/>
          </a:xfrm>
          <a:custGeom>
            <a:avLst/>
            <a:gdLst/>
            <a:ahLst/>
            <a:cxnLst/>
            <a:rect l="l" t="t" r="r" b="b"/>
            <a:pathLst>
              <a:path w="7835363" h="1509993">
                <a:moveTo>
                  <a:pt x="0" y="1509993"/>
                </a:moveTo>
                <a:cubicBezTo>
                  <a:pt x="374580" y="1465544"/>
                  <a:pt x="665607" y="1149153"/>
                  <a:pt x="669884" y="763727"/>
                </a:cubicBezTo>
                <a:lnTo>
                  <a:pt x="671649" y="763727"/>
                </a:lnTo>
                <a:cubicBezTo>
                  <a:pt x="674225" y="450458"/>
                  <a:pt x="929142" y="197478"/>
                  <a:pt x="1243147" y="197478"/>
                </a:cubicBezTo>
                <a:cubicBezTo>
                  <a:pt x="1557152" y="197478"/>
                  <a:pt x="1812070" y="450458"/>
                  <a:pt x="1814645" y="763727"/>
                </a:cubicBezTo>
                <a:lnTo>
                  <a:pt x="1819709" y="763727"/>
                </a:lnTo>
                <a:cubicBezTo>
                  <a:pt x="1830248" y="1175133"/>
                  <a:pt x="2167291" y="1505145"/>
                  <a:pt x="2581412" y="1505145"/>
                </a:cubicBezTo>
                <a:cubicBezTo>
                  <a:pt x="2995850" y="1505145"/>
                  <a:pt x="3333092" y="1174627"/>
                  <a:pt x="3343163" y="762782"/>
                </a:cubicBezTo>
                <a:lnTo>
                  <a:pt x="3346747" y="762782"/>
                </a:lnTo>
                <a:cubicBezTo>
                  <a:pt x="3349323" y="449513"/>
                  <a:pt x="3604240" y="196533"/>
                  <a:pt x="3918245" y="196533"/>
                </a:cubicBezTo>
                <a:cubicBezTo>
                  <a:pt x="4232250" y="196533"/>
                  <a:pt x="4487168" y="449513"/>
                  <a:pt x="4489743" y="762782"/>
                </a:cubicBezTo>
                <a:lnTo>
                  <a:pt x="4492190" y="762782"/>
                </a:lnTo>
                <a:cubicBezTo>
                  <a:pt x="4502730" y="1174188"/>
                  <a:pt x="4839772" y="1504200"/>
                  <a:pt x="5253893" y="1504200"/>
                </a:cubicBezTo>
                <a:cubicBezTo>
                  <a:pt x="5668014" y="1504200"/>
                  <a:pt x="6005057" y="1174188"/>
                  <a:pt x="6015596" y="762782"/>
                </a:cubicBezTo>
                <a:lnTo>
                  <a:pt x="6018043" y="762782"/>
                </a:lnTo>
                <a:cubicBezTo>
                  <a:pt x="6020619" y="449513"/>
                  <a:pt x="6275536" y="196533"/>
                  <a:pt x="6589541" y="196533"/>
                </a:cubicBezTo>
                <a:cubicBezTo>
                  <a:pt x="6903546" y="196533"/>
                  <a:pt x="7158464" y="449513"/>
                  <a:pt x="7161039" y="762782"/>
                </a:cubicBezTo>
                <a:lnTo>
                  <a:pt x="7166200" y="762782"/>
                </a:lnTo>
                <a:cubicBezTo>
                  <a:pt x="7173663" y="1144717"/>
                  <a:pt x="7463295" y="1457174"/>
                  <a:pt x="7835363" y="1501325"/>
                </a:cubicBezTo>
                <a:cubicBezTo>
                  <a:pt x="7825227" y="1499858"/>
                  <a:pt x="7737557" y="1376550"/>
                  <a:pt x="7738498" y="1380622"/>
                </a:cubicBezTo>
                <a:cubicBezTo>
                  <a:pt x="7737557" y="1370912"/>
                  <a:pt x="7830766" y="1294742"/>
                  <a:pt x="7835363" y="1301647"/>
                </a:cubicBezTo>
                <a:cubicBezTo>
                  <a:pt x="7564830" y="1259668"/>
                  <a:pt x="7358105" y="1026556"/>
                  <a:pt x="7355787" y="744607"/>
                </a:cubicBezTo>
                <a:lnTo>
                  <a:pt x="7351406" y="744607"/>
                </a:lnTo>
                <a:cubicBezTo>
                  <a:pt x="7342448" y="331721"/>
                  <a:pt x="7004734" y="0"/>
                  <a:pt x="6589541" y="0"/>
                </a:cubicBezTo>
                <a:cubicBezTo>
                  <a:pt x="6175420" y="0"/>
                  <a:pt x="5838378" y="330012"/>
                  <a:pt x="5827838" y="741418"/>
                </a:cubicBezTo>
                <a:lnTo>
                  <a:pt x="5825391" y="741418"/>
                </a:lnTo>
                <a:cubicBezTo>
                  <a:pt x="5822816" y="1054687"/>
                  <a:pt x="5567898" y="1307667"/>
                  <a:pt x="5253893" y="1307667"/>
                </a:cubicBezTo>
                <a:cubicBezTo>
                  <a:pt x="4939888" y="1307667"/>
                  <a:pt x="4684971" y="1054687"/>
                  <a:pt x="4682395" y="741418"/>
                </a:cubicBezTo>
                <a:lnTo>
                  <a:pt x="4679948" y="741418"/>
                </a:lnTo>
                <a:cubicBezTo>
                  <a:pt x="4669409" y="330012"/>
                  <a:pt x="4332366" y="0"/>
                  <a:pt x="3918245" y="0"/>
                </a:cubicBezTo>
                <a:cubicBezTo>
                  <a:pt x="3503807" y="0"/>
                  <a:pt x="3166565" y="330518"/>
                  <a:pt x="3156494" y="742363"/>
                </a:cubicBezTo>
                <a:lnTo>
                  <a:pt x="3152910" y="742363"/>
                </a:lnTo>
                <a:cubicBezTo>
                  <a:pt x="3150335" y="1055632"/>
                  <a:pt x="2895417" y="1308612"/>
                  <a:pt x="2581412" y="1308612"/>
                </a:cubicBezTo>
                <a:cubicBezTo>
                  <a:pt x="2267407" y="1308612"/>
                  <a:pt x="2012490" y="1055632"/>
                  <a:pt x="2009914" y="742363"/>
                </a:cubicBezTo>
                <a:lnTo>
                  <a:pt x="2004850" y="742363"/>
                </a:lnTo>
                <a:cubicBezTo>
                  <a:pt x="1994310" y="330957"/>
                  <a:pt x="1657268" y="945"/>
                  <a:pt x="1243147" y="945"/>
                </a:cubicBezTo>
                <a:cubicBezTo>
                  <a:pt x="825366" y="945"/>
                  <a:pt x="486031" y="336817"/>
                  <a:pt x="480893" y="753275"/>
                </a:cubicBezTo>
                <a:lnTo>
                  <a:pt x="479576" y="753275"/>
                </a:lnTo>
                <a:cubicBezTo>
                  <a:pt x="477258" y="1035224"/>
                  <a:pt x="270533" y="1268336"/>
                  <a:pt x="0" y="1310315"/>
                </a:cubicBezTo>
                <a:cubicBezTo>
                  <a:pt x="4598" y="1303410"/>
                  <a:pt x="97806" y="1379580"/>
                  <a:pt x="96865" y="1389290"/>
                </a:cubicBezTo>
                <a:lnTo>
                  <a:pt x="93389" y="1393247"/>
                </a:lnTo>
                <a:cubicBezTo>
                  <a:pt x="77100" y="1414141"/>
                  <a:pt x="8869" y="1508710"/>
                  <a:pt x="0" y="1509993"/>
                </a:cubicBezTo>
                <a:close/>
              </a:path>
            </a:pathLst>
          </a:cu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4" name="燕尾形 118"/>
          <p:cNvSpPr/>
          <p:nvPr/>
        </p:nvSpPr>
        <p:spPr>
          <a:xfrm flipH="1">
            <a:off x="11318393" y="3133436"/>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5" name="燕尾形 119"/>
          <p:cNvSpPr/>
          <p:nvPr/>
        </p:nvSpPr>
        <p:spPr>
          <a:xfrm flipH="1">
            <a:off x="11571273" y="3133436"/>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6" name="燕尾形 120"/>
          <p:cNvSpPr/>
          <p:nvPr/>
        </p:nvSpPr>
        <p:spPr>
          <a:xfrm flipH="1">
            <a:off x="11834656" y="3133436"/>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7" name="矩形 66"/>
          <p:cNvSpPr/>
          <p:nvPr/>
        </p:nvSpPr>
        <p:spPr>
          <a:xfrm>
            <a:off x="13899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8" name="矩形 67"/>
          <p:cNvSpPr/>
          <p:nvPr/>
        </p:nvSpPr>
        <p:spPr>
          <a:xfrm>
            <a:off x="49332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9" name="矩形 68"/>
          <p:cNvSpPr/>
          <p:nvPr/>
        </p:nvSpPr>
        <p:spPr>
          <a:xfrm>
            <a:off x="8460665"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0" name="矩形 69"/>
          <p:cNvSpPr/>
          <p:nvPr/>
        </p:nvSpPr>
        <p:spPr>
          <a:xfrm>
            <a:off x="317729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2" name="矩形 71"/>
          <p:cNvSpPr/>
          <p:nvPr/>
        </p:nvSpPr>
        <p:spPr>
          <a:xfrm>
            <a:off x="671501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0533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3043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0533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3043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0533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3043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0" name="KSO_Shape"/>
          <p:cNvSpPr/>
          <p:nvPr/>
        </p:nvSpPr>
        <p:spPr bwMode="auto">
          <a:xfrm>
            <a:off x="1159328" y="2474760"/>
            <a:ext cx="2694214" cy="1944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9328" y="510647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14" name="KSO_Shape"/>
          <p:cNvSpPr/>
          <p:nvPr/>
        </p:nvSpPr>
        <p:spPr bwMode="auto">
          <a:xfrm>
            <a:off x="53043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2325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3043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1" name="Block Arc 4"/>
          <p:cNvSpPr/>
          <p:nvPr/>
        </p:nvSpPr>
        <p:spPr>
          <a:xfrm>
            <a:off x="5830325" y="3508259"/>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2" name="KSO_Shape"/>
          <p:cNvSpPr/>
          <p:nvPr/>
        </p:nvSpPr>
        <p:spPr bwMode="auto">
          <a:xfrm>
            <a:off x="6650209" y="4113360"/>
            <a:ext cx="655812" cy="677314"/>
          </a:xfrm>
          <a:custGeom>
            <a:avLst/>
            <a:gdLst>
              <a:gd name="T0" fmla="*/ 1654627 w 3277"/>
              <a:gd name="T1" fmla="*/ 453422 h 3387"/>
              <a:gd name="T2" fmla="*/ 922486 w 3277"/>
              <a:gd name="T3" fmla="*/ 1211427 h 3387"/>
              <a:gd name="T4" fmla="*/ 804451 w 3277"/>
              <a:gd name="T5" fmla="*/ 1626045 h 3387"/>
              <a:gd name="T6" fmla="*/ 173863 w 3277"/>
              <a:gd name="T7" fmla="*/ 1626045 h 3387"/>
              <a:gd name="T8" fmla="*/ 173863 w 3277"/>
              <a:gd name="T9" fmla="*/ 995614 h 3387"/>
              <a:gd name="T10" fmla="*/ 534351 w 3277"/>
              <a:gd name="T11" fmla="*/ 869102 h 3387"/>
              <a:gd name="T12" fmla="*/ 1289354 w 3277"/>
              <a:gd name="T13" fmla="*/ 87708 h 3387"/>
              <a:gd name="T14" fmla="*/ 1614750 w 3277"/>
              <a:gd name="T15" fmla="*/ 95681 h 3387"/>
              <a:gd name="T16" fmla="*/ 1646651 w 3277"/>
              <a:gd name="T17" fmla="*/ 127575 h 3387"/>
              <a:gd name="T18" fmla="*/ 1654627 w 3277"/>
              <a:gd name="T19" fmla="*/ 453422 h 3387"/>
              <a:gd name="T20" fmla="*/ 1569024 w 3277"/>
              <a:gd name="T21" fmla="*/ 200398 h 3387"/>
              <a:gd name="T22" fmla="*/ 1548820 w 3277"/>
              <a:gd name="T23" fmla="*/ 180199 h 3387"/>
              <a:gd name="T24" fmla="*/ 1343055 w 3277"/>
              <a:gd name="T25" fmla="*/ 174884 h 3387"/>
              <a:gd name="T26" fmla="*/ 604003 w 3277"/>
              <a:gd name="T27" fmla="*/ 930763 h 3387"/>
              <a:gd name="T28" fmla="*/ 523717 w 3277"/>
              <a:gd name="T29" fmla="*/ 978604 h 3387"/>
              <a:gd name="T30" fmla="*/ 252554 w 3277"/>
              <a:gd name="T31" fmla="*/ 1074816 h 3387"/>
              <a:gd name="T32" fmla="*/ 252554 w 3277"/>
              <a:gd name="T33" fmla="*/ 1547374 h 3387"/>
              <a:gd name="T34" fmla="*/ 725760 w 3277"/>
              <a:gd name="T35" fmla="*/ 1547374 h 3387"/>
              <a:gd name="T36" fmla="*/ 810299 w 3277"/>
              <a:gd name="T37" fmla="*/ 1217275 h 3387"/>
              <a:gd name="T38" fmla="*/ 840074 w 3277"/>
              <a:gd name="T39" fmla="*/ 1156145 h 3387"/>
              <a:gd name="T40" fmla="*/ 1045307 w 3277"/>
              <a:gd name="T41" fmla="*/ 946710 h 3387"/>
              <a:gd name="T42" fmla="*/ 1051688 w 3277"/>
              <a:gd name="T43" fmla="*/ 952557 h 3387"/>
              <a:gd name="T44" fmla="*/ 1100603 w 3277"/>
              <a:gd name="T45" fmla="*/ 898338 h 3387"/>
              <a:gd name="T46" fmla="*/ 1096350 w 3277"/>
              <a:gd name="T47" fmla="*/ 894086 h 3387"/>
              <a:gd name="T48" fmla="*/ 1185674 w 3277"/>
              <a:gd name="T49" fmla="*/ 803189 h 3387"/>
              <a:gd name="T50" fmla="*/ 1190991 w 3277"/>
              <a:gd name="T51" fmla="*/ 807973 h 3387"/>
              <a:gd name="T52" fmla="*/ 1240438 w 3277"/>
              <a:gd name="T53" fmla="*/ 758538 h 3387"/>
              <a:gd name="T54" fmla="*/ 1234590 w 3277"/>
              <a:gd name="T55" fmla="*/ 753222 h 3387"/>
              <a:gd name="T56" fmla="*/ 1372298 w 3277"/>
              <a:gd name="T57" fmla="*/ 611827 h 3387"/>
              <a:gd name="T58" fmla="*/ 1282442 w 3277"/>
              <a:gd name="T59" fmla="*/ 525714 h 3387"/>
              <a:gd name="T60" fmla="*/ 1331889 w 3277"/>
              <a:gd name="T61" fmla="*/ 476279 h 3387"/>
              <a:gd name="T62" fmla="*/ 1421214 w 3277"/>
              <a:gd name="T63" fmla="*/ 562392 h 3387"/>
              <a:gd name="T64" fmla="*/ 1511070 w 3277"/>
              <a:gd name="T65" fmla="*/ 470431 h 3387"/>
              <a:gd name="T66" fmla="*/ 1371766 w 3277"/>
              <a:gd name="T67" fmla="*/ 331694 h 3387"/>
              <a:gd name="T68" fmla="*/ 1421214 w 3277"/>
              <a:gd name="T69" fmla="*/ 282259 h 3387"/>
              <a:gd name="T70" fmla="*/ 1559454 w 3277"/>
              <a:gd name="T71" fmla="*/ 420465 h 3387"/>
              <a:gd name="T72" fmla="*/ 1573810 w 3277"/>
              <a:gd name="T73" fmla="*/ 406113 h 3387"/>
              <a:gd name="T74" fmla="*/ 1569024 w 3277"/>
              <a:gd name="T75" fmla="*/ 200398 h 3387"/>
              <a:gd name="T76" fmla="*/ 1185674 w 3277"/>
              <a:gd name="T77" fmla="*/ 705913 h 3387"/>
              <a:gd name="T78" fmla="*/ 1107515 w 3277"/>
              <a:gd name="T79" fmla="*/ 630963 h 3387"/>
              <a:gd name="T80" fmla="*/ 1058068 w 3277"/>
              <a:gd name="T81" fmla="*/ 680398 h 3387"/>
              <a:gd name="T82" fmla="*/ 1136758 w 3277"/>
              <a:gd name="T83" fmla="*/ 755880 h 3387"/>
              <a:gd name="T84" fmla="*/ 1045307 w 3277"/>
              <a:gd name="T85" fmla="*/ 849434 h 3387"/>
              <a:gd name="T86" fmla="*/ 991606 w 3277"/>
              <a:gd name="T87" fmla="*/ 798936 h 3387"/>
              <a:gd name="T88" fmla="*/ 942159 w 3277"/>
              <a:gd name="T89" fmla="*/ 848371 h 3387"/>
              <a:gd name="T90" fmla="*/ 995860 w 3277"/>
              <a:gd name="T91" fmla="*/ 899933 h 3387"/>
              <a:gd name="T92" fmla="*/ 719912 w 3277"/>
              <a:gd name="T93" fmla="*/ 1181660 h 3387"/>
              <a:gd name="T94" fmla="*/ 677376 w 3277"/>
              <a:gd name="T95" fmla="*/ 1499002 h 3387"/>
              <a:gd name="T96" fmla="*/ 300938 w 3277"/>
              <a:gd name="T97" fmla="*/ 1499002 h 3387"/>
              <a:gd name="T98" fmla="*/ 300938 w 3277"/>
              <a:gd name="T99" fmla="*/ 1122657 h 3387"/>
              <a:gd name="T100" fmla="*/ 569443 w 3277"/>
              <a:gd name="T101" fmla="*/ 1058869 h 3387"/>
              <a:gd name="T102" fmla="*/ 1103793 w 3277"/>
              <a:gd name="T103" fmla="*/ 512956 h 3387"/>
              <a:gd name="T104" fmla="*/ 1225551 w 3277"/>
              <a:gd name="T105" fmla="*/ 515614 h 3387"/>
              <a:gd name="T106" fmla="*/ 1237780 w 3277"/>
              <a:gd name="T107" fmla="*/ 527840 h 3387"/>
              <a:gd name="T108" fmla="*/ 1240970 w 3277"/>
              <a:gd name="T109" fmla="*/ 649568 h 3387"/>
              <a:gd name="T110" fmla="*/ 1185674 w 3277"/>
              <a:gd name="T111" fmla="*/ 705913 h 3387"/>
              <a:gd name="T112" fmla="*/ 375375 w 3277"/>
              <a:gd name="T113" fmla="*/ 1174218 h 3387"/>
              <a:gd name="T114" fmla="*/ 332308 w 3277"/>
              <a:gd name="T115" fmla="*/ 1409168 h 3387"/>
              <a:gd name="T116" fmla="*/ 576355 w 3277"/>
              <a:gd name="T117" fmla="*/ 1166245 h 3387"/>
              <a:gd name="T118" fmla="*/ 375375 w 3277"/>
              <a:gd name="T119" fmla="*/ 1174218 h 338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7" h="3387">
                <a:moveTo>
                  <a:pt x="3112" y="853"/>
                </a:moveTo>
                <a:cubicBezTo>
                  <a:pt x="1735" y="2279"/>
                  <a:pt x="1735" y="2279"/>
                  <a:pt x="1735" y="2279"/>
                </a:cubicBezTo>
                <a:cubicBezTo>
                  <a:pt x="1797" y="2551"/>
                  <a:pt x="1725" y="2847"/>
                  <a:pt x="1513" y="3059"/>
                </a:cubicBezTo>
                <a:cubicBezTo>
                  <a:pt x="1186" y="3387"/>
                  <a:pt x="655" y="3387"/>
                  <a:pt x="327" y="3059"/>
                </a:cubicBezTo>
                <a:cubicBezTo>
                  <a:pt x="0" y="2732"/>
                  <a:pt x="0" y="2201"/>
                  <a:pt x="327" y="1873"/>
                </a:cubicBezTo>
                <a:cubicBezTo>
                  <a:pt x="513" y="1688"/>
                  <a:pt x="763" y="1610"/>
                  <a:pt x="1005" y="1635"/>
                </a:cubicBezTo>
                <a:cubicBezTo>
                  <a:pt x="2425" y="165"/>
                  <a:pt x="2425" y="165"/>
                  <a:pt x="2425" y="165"/>
                </a:cubicBezTo>
                <a:cubicBezTo>
                  <a:pt x="2589" y="0"/>
                  <a:pt x="2872" y="16"/>
                  <a:pt x="3037" y="180"/>
                </a:cubicBezTo>
                <a:cubicBezTo>
                  <a:pt x="3097" y="240"/>
                  <a:pt x="3097" y="240"/>
                  <a:pt x="3097" y="240"/>
                </a:cubicBezTo>
                <a:cubicBezTo>
                  <a:pt x="3262" y="405"/>
                  <a:pt x="3277" y="688"/>
                  <a:pt x="3112" y="853"/>
                </a:cubicBezTo>
                <a:close/>
                <a:moveTo>
                  <a:pt x="2951" y="377"/>
                </a:moveTo>
                <a:cubicBezTo>
                  <a:pt x="2913" y="339"/>
                  <a:pt x="2913" y="339"/>
                  <a:pt x="2913" y="339"/>
                </a:cubicBezTo>
                <a:cubicBezTo>
                  <a:pt x="2809" y="235"/>
                  <a:pt x="2630" y="225"/>
                  <a:pt x="2526" y="329"/>
                </a:cubicBezTo>
                <a:cubicBezTo>
                  <a:pt x="1136" y="1751"/>
                  <a:pt x="1136" y="1751"/>
                  <a:pt x="1136" y="1751"/>
                </a:cubicBezTo>
                <a:cubicBezTo>
                  <a:pt x="1109" y="1833"/>
                  <a:pt x="985" y="1841"/>
                  <a:pt x="985" y="1841"/>
                </a:cubicBezTo>
                <a:cubicBezTo>
                  <a:pt x="803" y="1822"/>
                  <a:pt x="615" y="1882"/>
                  <a:pt x="475" y="2022"/>
                </a:cubicBezTo>
                <a:cubicBezTo>
                  <a:pt x="230" y="2267"/>
                  <a:pt x="230" y="2665"/>
                  <a:pt x="475" y="2911"/>
                </a:cubicBezTo>
                <a:cubicBezTo>
                  <a:pt x="721" y="3156"/>
                  <a:pt x="1119" y="3156"/>
                  <a:pt x="1365" y="2911"/>
                </a:cubicBezTo>
                <a:cubicBezTo>
                  <a:pt x="1533" y="2743"/>
                  <a:pt x="1586" y="2503"/>
                  <a:pt x="1524" y="2290"/>
                </a:cubicBezTo>
                <a:cubicBezTo>
                  <a:pt x="1524" y="2290"/>
                  <a:pt x="1510" y="2218"/>
                  <a:pt x="1580" y="2175"/>
                </a:cubicBezTo>
                <a:cubicBezTo>
                  <a:pt x="1966" y="1781"/>
                  <a:pt x="1966" y="1781"/>
                  <a:pt x="1966" y="1781"/>
                </a:cubicBezTo>
                <a:cubicBezTo>
                  <a:pt x="1978" y="1792"/>
                  <a:pt x="1978" y="1792"/>
                  <a:pt x="1978" y="1792"/>
                </a:cubicBezTo>
                <a:cubicBezTo>
                  <a:pt x="2070" y="1690"/>
                  <a:pt x="2070" y="1690"/>
                  <a:pt x="2070" y="1690"/>
                </a:cubicBezTo>
                <a:cubicBezTo>
                  <a:pt x="2062" y="1682"/>
                  <a:pt x="2062" y="1682"/>
                  <a:pt x="2062" y="1682"/>
                </a:cubicBezTo>
                <a:cubicBezTo>
                  <a:pt x="2230" y="1511"/>
                  <a:pt x="2230" y="1511"/>
                  <a:pt x="2230" y="1511"/>
                </a:cubicBezTo>
                <a:cubicBezTo>
                  <a:pt x="2240" y="1520"/>
                  <a:pt x="2240" y="1520"/>
                  <a:pt x="2240" y="1520"/>
                </a:cubicBezTo>
                <a:cubicBezTo>
                  <a:pt x="2333" y="1427"/>
                  <a:pt x="2333" y="1427"/>
                  <a:pt x="2333" y="1427"/>
                </a:cubicBezTo>
                <a:cubicBezTo>
                  <a:pt x="2322" y="1417"/>
                  <a:pt x="2322" y="1417"/>
                  <a:pt x="2322" y="1417"/>
                </a:cubicBezTo>
                <a:cubicBezTo>
                  <a:pt x="2581" y="1151"/>
                  <a:pt x="2581" y="1151"/>
                  <a:pt x="2581" y="1151"/>
                </a:cubicBezTo>
                <a:cubicBezTo>
                  <a:pt x="2412" y="989"/>
                  <a:pt x="2412" y="989"/>
                  <a:pt x="2412" y="989"/>
                </a:cubicBezTo>
                <a:cubicBezTo>
                  <a:pt x="2505" y="896"/>
                  <a:pt x="2505" y="896"/>
                  <a:pt x="2505" y="896"/>
                </a:cubicBezTo>
                <a:cubicBezTo>
                  <a:pt x="2673" y="1058"/>
                  <a:pt x="2673" y="1058"/>
                  <a:pt x="2673" y="1058"/>
                </a:cubicBezTo>
                <a:cubicBezTo>
                  <a:pt x="2842" y="885"/>
                  <a:pt x="2842" y="885"/>
                  <a:pt x="2842" y="885"/>
                </a:cubicBezTo>
                <a:cubicBezTo>
                  <a:pt x="2580" y="624"/>
                  <a:pt x="2580" y="624"/>
                  <a:pt x="2580" y="624"/>
                </a:cubicBezTo>
                <a:cubicBezTo>
                  <a:pt x="2673" y="531"/>
                  <a:pt x="2673" y="531"/>
                  <a:pt x="2673" y="531"/>
                </a:cubicBezTo>
                <a:cubicBezTo>
                  <a:pt x="2933" y="791"/>
                  <a:pt x="2933" y="791"/>
                  <a:pt x="2933" y="791"/>
                </a:cubicBezTo>
                <a:cubicBezTo>
                  <a:pt x="2960" y="764"/>
                  <a:pt x="2960" y="764"/>
                  <a:pt x="2960" y="764"/>
                </a:cubicBezTo>
                <a:cubicBezTo>
                  <a:pt x="3064" y="660"/>
                  <a:pt x="3055" y="481"/>
                  <a:pt x="2951" y="377"/>
                </a:cubicBezTo>
                <a:close/>
                <a:moveTo>
                  <a:pt x="2230" y="1328"/>
                </a:moveTo>
                <a:cubicBezTo>
                  <a:pt x="2083" y="1187"/>
                  <a:pt x="2083" y="1187"/>
                  <a:pt x="2083" y="1187"/>
                </a:cubicBezTo>
                <a:cubicBezTo>
                  <a:pt x="1990" y="1280"/>
                  <a:pt x="1990" y="1280"/>
                  <a:pt x="1990" y="1280"/>
                </a:cubicBezTo>
                <a:cubicBezTo>
                  <a:pt x="2138" y="1422"/>
                  <a:pt x="2138" y="1422"/>
                  <a:pt x="2138" y="1422"/>
                </a:cubicBezTo>
                <a:cubicBezTo>
                  <a:pt x="1966" y="1598"/>
                  <a:pt x="1966" y="1598"/>
                  <a:pt x="1966" y="1598"/>
                </a:cubicBezTo>
                <a:cubicBezTo>
                  <a:pt x="1865" y="1503"/>
                  <a:pt x="1865" y="1503"/>
                  <a:pt x="1865" y="1503"/>
                </a:cubicBezTo>
                <a:cubicBezTo>
                  <a:pt x="1772" y="1596"/>
                  <a:pt x="1772" y="1596"/>
                  <a:pt x="1772" y="1596"/>
                </a:cubicBezTo>
                <a:cubicBezTo>
                  <a:pt x="1873" y="1693"/>
                  <a:pt x="1873" y="1693"/>
                  <a:pt x="1873" y="1693"/>
                </a:cubicBezTo>
                <a:cubicBezTo>
                  <a:pt x="1354" y="2223"/>
                  <a:pt x="1354" y="2223"/>
                  <a:pt x="1354" y="2223"/>
                </a:cubicBezTo>
                <a:cubicBezTo>
                  <a:pt x="1461" y="2413"/>
                  <a:pt x="1436" y="2658"/>
                  <a:pt x="1274" y="2820"/>
                </a:cubicBezTo>
                <a:cubicBezTo>
                  <a:pt x="1078" y="3016"/>
                  <a:pt x="762" y="3016"/>
                  <a:pt x="566" y="2820"/>
                </a:cubicBezTo>
                <a:cubicBezTo>
                  <a:pt x="371" y="2625"/>
                  <a:pt x="371" y="2308"/>
                  <a:pt x="566" y="2112"/>
                </a:cubicBezTo>
                <a:cubicBezTo>
                  <a:pt x="703" y="1976"/>
                  <a:pt x="899" y="1937"/>
                  <a:pt x="1071" y="1992"/>
                </a:cubicBezTo>
                <a:cubicBezTo>
                  <a:pt x="2076" y="965"/>
                  <a:pt x="2076" y="965"/>
                  <a:pt x="2076" y="965"/>
                </a:cubicBezTo>
                <a:cubicBezTo>
                  <a:pt x="2138" y="903"/>
                  <a:pt x="2244" y="909"/>
                  <a:pt x="2305" y="970"/>
                </a:cubicBezTo>
                <a:cubicBezTo>
                  <a:pt x="2328" y="993"/>
                  <a:pt x="2328" y="993"/>
                  <a:pt x="2328" y="993"/>
                </a:cubicBezTo>
                <a:cubicBezTo>
                  <a:pt x="2390" y="1055"/>
                  <a:pt x="2395" y="1161"/>
                  <a:pt x="2334" y="1222"/>
                </a:cubicBezTo>
                <a:lnTo>
                  <a:pt x="2230" y="1328"/>
                </a:lnTo>
                <a:close/>
                <a:moveTo>
                  <a:pt x="706" y="2209"/>
                </a:moveTo>
                <a:cubicBezTo>
                  <a:pt x="490" y="2397"/>
                  <a:pt x="625" y="2708"/>
                  <a:pt x="625" y="2651"/>
                </a:cubicBezTo>
                <a:cubicBezTo>
                  <a:pt x="671" y="2201"/>
                  <a:pt x="1084" y="2194"/>
                  <a:pt x="1084" y="2194"/>
                </a:cubicBezTo>
                <a:cubicBezTo>
                  <a:pt x="1084" y="2194"/>
                  <a:pt x="921" y="2022"/>
                  <a:pt x="706" y="2209"/>
                </a:cubicBez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3" name="Block Arc 4"/>
          <p:cNvSpPr/>
          <p:nvPr/>
        </p:nvSpPr>
        <p:spPr>
          <a:xfrm>
            <a:off x="4040837" y="4269306"/>
            <a:ext cx="2295584" cy="2295585"/>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4" name="KSO_Shape"/>
          <p:cNvSpPr/>
          <p:nvPr/>
        </p:nvSpPr>
        <p:spPr bwMode="auto">
          <a:xfrm>
            <a:off x="4856542" y="4874408"/>
            <a:ext cx="664174" cy="67731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5" name="Rectangle 42"/>
          <p:cNvSpPr>
            <a:spLocks noChangeArrowheads="1"/>
          </p:cNvSpPr>
          <p:nvPr/>
        </p:nvSpPr>
        <p:spPr bwMode="auto">
          <a:xfrm>
            <a:off x="3596247" y="2796929"/>
            <a:ext cx="2234078" cy="1217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6" name="矩形 35"/>
          <p:cNvSpPr/>
          <p:nvPr/>
        </p:nvSpPr>
        <p:spPr>
          <a:xfrm>
            <a:off x="4040837" y="5551761"/>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7" name="矩形 36"/>
          <p:cNvSpPr/>
          <p:nvPr/>
        </p:nvSpPr>
        <p:spPr>
          <a:xfrm>
            <a:off x="6336420" y="4791223"/>
            <a:ext cx="2259334" cy="5639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a:t>
            </a:r>
            <a:endParaRPr lang="zh-CN" altLang="zh-CN" sz="1800" dirty="0">
              <a:solidFill>
                <a:schemeClr val="tx1"/>
              </a:solidFill>
              <a:latin typeface="+mj-ea"/>
              <a:ea typeface="+mj-ea"/>
            </a:endParaRPr>
          </a:p>
        </p:txBody>
      </p:sp>
      <p:sp>
        <p:nvSpPr>
          <p:cNvPr id="38" name="Rectangle 42"/>
          <p:cNvSpPr>
            <a:spLocks noChangeArrowheads="1"/>
          </p:cNvSpPr>
          <p:nvPr/>
        </p:nvSpPr>
        <p:spPr bwMode="auto">
          <a:xfrm>
            <a:off x="6023600" y="1872043"/>
            <a:ext cx="22340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98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9" name="圆角矩形 71"/>
          <p:cNvSpPr/>
          <p:nvPr/>
        </p:nvSpPr>
        <p:spPr>
          <a:xfrm>
            <a:off x="395204"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08793"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1" name="圆角矩形 71"/>
          <p:cNvSpPr/>
          <p:nvPr/>
        </p:nvSpPr>
        <p:spPr>
          <a:xfrm>
            <a:off x="8698768" y="3089766"/>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2" name="矩形 41"/>
          <p:cNvSpPr/>
          <p:nvPr/>
        </p:nvSpPr>
        <p:spPr>
          <a:xfrm>
            <a:off x="9012357" y="372860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p:cNvSpPr txBox="1"/>
          <p:nvPr>
            <p:custDataLst>
              <p:tags r:id="rId1"/>
            </p:custDataLst>
          </p:nvPr>
        </p:nvSpPr>
        <p:spPr>
          <a:xfrm>
            <a:off x="5386419" y="813677"/>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9" name="MH_Number_1">
            <a:hlinkClick r:id="rId2" action="ppaction://hlinksldjump"/>
          </p:cNvPr>
          <p:cNvSpPr txBox="1"/>
          <p:nvPr>
            <p:custDataLst>
              <p:tags r:id="rId3"/>
            </p:custDataLst>
          </p:nvPr>
        </p:nvSpPr>
        <p:spPr>
          <a:xfrm>
            <a:off x="4133891"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p:cNvSpPr txBox="1"/>
          <p:nvPr>
            <p:custDataLst>
              <p:tags r:id="rId4"/>
            </p:custDataLst>
          </p:nvPr>
        </p:nvSpPr>
        <p:spPr>
          <a:xfrm>
            <a:off x="5386419" y="1915129"/>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6" name="MH_Number_1">
            <a:hlinkClick r:id="rId2" action="ppaction://hlinksldjump"/>
          </p:cNvPr>
          <p:cNvSpPr txBox="1"/>
          <p:nvPr>
            <p:custDataLst>
              <p:tags r:id="rId5"/>
            </p:custDataLst>
          </p:nvPr>
        </p:nvSpPr>
        <p:spPr>
          <a:xfrm>
            <a:off x="4133891"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p:cNvSpPr txBox="1"/>
          <p:nvPr>
            <p:custDataLst>
              <p:tags r:id="rId6"/>
            </p:custDataLst>
          </p:nvPr>
        </p:nvSpPr>
        <p:spPr>
          <a:xfrm>
            <a:off x="5386419" y="3016581"/>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0" name="MH_Number_1">
            <a:hlinkClick r:id="rId2" action="ppaction://hlinksldjump"/>
          </p:cNvPr>
          <p:cNvSpPr txBox="1"/>
          <p:nvPr>
            <p:custDataLst>
              <p:tags r:id="rId7"/>
            </p:custDataLst>
          </p:nvPr>
        </p:nvSpPr>
        <p:spPr>
          <a:xfrm>
            <a:off x="4133891"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p:cNvSpPr txBox="1"/>
          <p:nvPr>
            <p:custDataLst>
              <p:tags r:id="rId8"/>
            </p:custDataLst>
          </p:nvPr>
        </p:nvSpPr>
        <p:spPr>
          <a:xfrm>
            <a:off x="5386419" y="4118033"/>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2" name="MH_Number_1">
            <a:hlinkClick r:id="rId2" action="ppaction://hlinksldjump"/>
          </p:cNvPr>
          <p:cNvSpPr txBox="1"/>
          <p:nvPr>
            <p:custDataLst>
              <p:tags r:id="rId9"/>
            </p:custDataLst>
          </p:nvPr>
        </p:nvSpPr>
        <p:spPr>
          <a:xfrm>
            <a:off x="4133891"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p:cNvSpPr txBox="1"/>
          <p:nvPr>
            <p:custDataLst>
              <p:tags r:id="rId10"/>
            </p:custDataLst>
          </p:nvPr>
        </p:nvSpPr>
        <p:spPr>
          <a:xfrm>
            <a:off x="5386419" y="5219485"/>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4" name="MH_Number_1">
            <a:hlinkClick r:id="rId2" action="ppaction://hlinksldjump"/>
          </p:cNvPr>
          <p:cNvSpPr txBox="1"/>
          <p:nvPr>
            <p:custDataLst>
              <p:tags r:id="rId11"/>
            </p:custDataLst>
          </p:nvPr>
        </p:nvSpPr>
        <p:spPr>
          <a:xfrm>
            <a:off x="4133891"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5" name="MH_Number_1"/>
          <p:cNvSpPr txBox="1"/>
          <p:nvPr>
            <p:custDataLst>
              <p:tags r:id="rId12"/>
            </p:custDataLst>
          </p:nvPr>
        </p:nvSpPr>
        <p:spPr>
          <a:xfrm>
            <a:off x="833176" y="1418718"/>
            <a:ext cx="2661527" cy="2661527"/>
          </a:xfrm>
          <a:prstGeom prst="ellipse">
            <a:avLst/>
          </a:prstGeom>
          <a:solidFill>
            <a:schemeClr val="accent1"/>
          </a:solidFill>
          <a:ln>
            <a:solidFill>
              <a:schemeClr val="bg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目</a:t>
            </a:r>
            <a:endParaRPr lang="zh-CN" altLang="en-US" sz="7200" dirty="0">
              <a:solidFill>
                <a:srgbClr val="FEFFFF"/>
              </a:solidFill>
              <a:latin typeface="+mj-ea"/>
              <a:ea typeface="+mj-ea"/>
              <a:cs typeface="Times New Roman" panose="02020603050405020304" pitchFamily="18" charset="0"/>
            </a:endParaRPr>
          </a:p>
        </p:txBody>
      </p:sp>
      <p:sp>
        <p:nvSpPr>
          <p:cNvPr id="26" name="MH_Number_1"/>
          <p:cNvSpPr txBox="1"/>
          <p:nvPr>
            <p:custDataLst>
              <p:tags r:id="rId13"/>
            </p:custDataLst>
          </p:nvPr>
        </p:nvSpPr>
        <p:spPr>
          <a:xfrm>
            <a:off x="1297272" y="3705947"/>
            <a:ext cx="1733335" cy="1733335"/>
          </a:xfrm>
          <a:prstGeom prst="ellipse">
            <a:avLst/>
          </a:prstGeom>
          <a:solidFill>
            <a:schemeClr val="accent1"/>
          </a:solidFill>
          <a:ln>
            <a:solidFill>
              <a:schemeClr val="bg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录</a:t>
            </a:r>
            <a:endParaRPr lang="zh-CN" altLang="en-US" sz="7200" dirty="0">
              <a:solidFill>
                <a:srgbClr val="FEFFFF"/>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5044766" y="2996319"/>
            <a:ext cx="2102469" cy="2102469"/>
          </a:xfrm>
          <a:custGeom>
            <a:avLst/>
            <a:gdLst/>
            <a:ahLst/>
            <a:cxnLst/>
            <a:rect l="0" t="0" r="r" b="b"/>
            <a:pathLst>
              <a:path w="1530350" h="1536700">
                <a:moveTo>
                  <a:pt x="762317" y="817562"/>
                </a:moveTo>
                <a:lnTo>
                  <a:pt x="1000329" y="1069880"/>
                </a:lnTo>
                <a:lnTo>
                  <a:pt x="1026387" y="1100069"/>
                </a:lnTo>
                <a:lnTo>
                  <a:pt x="1038780" y="1115005"/>
                </a:lnTo>
                <a:lnTo>
                  <a:pt x="1050855" y="1129305"/>
                </a:lnTo>
                <a:lnTo>
                  <a:pt x="1062295" y="1144241"/>
                </a:lnTo>
                <a:lnTo>
                  <a:pt x="1073099" y="1158859"/>
                </a:lnTo>
                <a:lnTo>
                  <a:pt x="1083268" y="1173794"/>
                </a:lnTo>
                <a:lnTo>
                  <a:pt x="1092801" y="1189048"/>
                </a:lnTo>
                <a:lnTo>
                  <a:pt x="1097250" y="1196675"/>
                </a:lnTo>
                <a:lnTo>
                  <a:pt x="1101381" y="1204619"/>
                </a:lnTo>
                <a:lnTo>
                  <a:pt x="1105512" y="1212246"/>
                </a:lnTo>
                <a:lnTo>
                  <a:pt x="1109007" y="1220190"/>
                </a:lnTo>
                <a:lnTo>
                  <a:pt x="1112503" y="1228135"/>
                </a:lnTo>
                <a:lnTo>
                  <a:pt x="1115998" y="1236397"/>
                </a:lnTo>
                <a:lnTo>
                  <a:pt x="1118541" y="1244660"/>
                </a:lnTo>
                <a:lnTo>
                  <a:pt x="1121401" y="1253240"/>
                </a:lnTo>
                <a:lnTo>
                  <a:pt x="1123625" y="1261820"/>
                </a:lnTo>
                <a:lnTo>
                  <a:pt x="1126167" y="1270400"/>
                </a:lnTo>
                <a:lnTo>
                  <a:pt x="1127756" y="1279298"/>
                </a:lnTo>
                <a:lnTo>
                  <a:pt x="1129027" y="1288513"/>
                </a:lnTo>
                <a:lnTo>
                  <a:pt x="1130298" y="1297729"/>
                </a:lnTo>
                <a:lnTo>
                  <a:pt x="1131569" y="1307262"/>
                </a:lnTo>
                <a:lnTo>
                  <a:pt x="1131887" y="1316796"/>
                </a:lnTo>
                <a:lnTo>
                  <a:pt x="1131887" y="1326965"/>
                </a:lnTo>
                <a:lnTo>
                  <a:pt x="1131887" y="1337452"/>
                </a:lnTo>
                <a:lnTo>
                  <a:pt x="1131252" y="1348256"/>
                </a:lnTo>
                <a:lnTo>
                  <a:pt x="1129663" y="1358743"/>
                </a:lnTo>
                <a:lnTo>
                  <a:pt x="1127756" y="1368912"/>
                </a:lnTo>
                <a:lnTo>
                  <a:pt x="1125214" y="1379081"/>
                </a:lnTo>
                <a:lnTo>
                  <a:pt x="1122672" y="1389250"/>
                </a:lnTo>
                <a:lnTo>
                  <a:pt x="1119494" y="1398783"/>
                </a:lnTo>
                <a:lnTo>
                  <a:pt x="1115681" y="1408634"/>
                </a:lnTo>
                <a:lnTo>
                  <a:pt x="1111232" y="1417532"/>
                </a:lnTo>
                <a:lnTo>
                  <a:pt x="1106465" y="1427066"/>
                </a:lnTo>
                <a:lnTo>
                  <a:pt x="1101381" y="1435646"/>
                </a:lnTo>
                <a:lnTo>
                  <a:pt x="1095979" y="1444226"/>
                </a:lnTo>
                <a:lnTo>
                  <a:pt x="1090259" y="1452170"/>
                </a:lnTo>
                <a:lnTo>
                  <a:pt x="1083903" y="1460433"/>
                </a:lnTo>
                <a:lnTo>
                  <a:pt x="1077230" y="1467742"/>
                </a:lnTo>
                <a:lnTo>
                  <a:pt x="1070875" y="1475368"/>
                </a:lnTo>
                <a:lnTo>
                  <a:pt x="1063248" y="1482360"/>
                </a:lnTo>
                <a:lnTo>
                  <a:pt x="1055622" y="1489033"/>
                </a:lnTo>
                <a:lnTo>
                  <a:pt x="1047677" y="1495071"/>
                </a:lnTo>
                <a:lnTo>
                  <a:pt x="1039415" y="1501109"/>
                </a:lnTo>
                <a:lnTo>
                  <a:pt x="1031153" y="1506511"/>
                </a:lnTo>
                <a:lnTo>
                  <a:pt x="1021938" y="1511595"/>
                </a:lnTo>
                <a:lnTo>
                  <a:pt x="1013040" y="1516044"/>
                </a:lnTo>
                <a:lnTo>
                  <a:pt x="1003825" y="1520493"/>
                </a:lnTo>
                <a:lnTo>
                  <a:pt x="994291" y="1523989"/>
                </a:lnTo>
                <a:lnTo>
                  <a:pt x="984758" y="1527484"/>
                </a:lnTo>
                <a:lnTo>
                  <a:pt x="974590" y="1530027"/>
                </a:lnTo>
                <a:lnTo>
                  <a:pt x="964421" y="1532569"/>
                </a:lnTo>
                <a:lnTo>
                  <a:pt x="953934" y="1534476"/>
                </a:lnTo>
                <a:lnTo>
                  <a:pt x="943766" y="1535747"/>
                </a:lnTo>
                <a:lnTo>
                  <a:pt x="932961" y="1536382"/>
                </a:lnTo>
                <a:lnTo>
                  <a:pt x="921839" y="1536700"/>
                </a:lnTo>
                <a:lnTo>
                  <a:pt x="909446" y="1536382"/>
                </a:lnTo>
                <a:lnTo>
                  <a:pt x="897371" y="1535111"/>
                </a:lnTo>
                <a:lnTo>
                  <a:pt x="885295" y="1533205"/>
                </a:lnTo>
                <a:lnTo>
                  <a:pt x="873538" y="1530980"/>
                </a:lnTo>
                <a:lnTo>
                  <a:pt x="862734" y="1527802"/>
                </a:lnTo>
                <a:lnTo>
                  <a:pt x="851929" y="1523989"/>
                </a:lnTo>
                <a:lnTo>
                  <a:pt x="841443" y="1519222"/>
                </a:lnTo>
                <a:lnTo>
                  <a:pt x="831274" y="1514138"/>
                </a:lnTo>
                <a:lnTo>
                  <a:pt x="821105" y="1508418"/>
                </a:lnTo>
                <a:lnTo>
                  <a:pt x="811572" y="1502062"/>
                </a:lnTo>
                <a:lnTo>
                  <a:pt x="802357" y="1495389"/>
                </a:lnTo>
                <a:lnTo>
                  <a:pt x="793777" y="1488080"/>
                </a:lnTo>
                <a:lnTo>
                  <a:pt x="785197" y="1480453"/>
                </a:lnTo>
                <a:lnTo>
                  <a:pt x="776935" y="1472191"/>
                </a:lnTo>
                <a:lnTo>
                  <a:pt x="769626" y="1463293"/>
                </a:lnTo>
                <a:lnTo>
                  <a:pt x="762317" y="1453759"/>
                </a:lnTo>
                <a:lnTo>
                  <a:pt x="754691" y="1463293"/>
                </a:lnTo>
                <a:lnTo>
                  <a:pt x="747064" y="1472191"/>
                </a:lnTo>
                <a:lnTo>
                  <a:pt x="738802" y="1480453"/>
                </a:lnTo>
                <a:lnTo>
                  <a:pt x="730540" y="1488080"/>
                </a:lnTo>
                <a:lnTo>
                  <a:pt x="721642" y="1495389"/>
                </a:lnTo>
                <a:lnTo>
                  <a:pt x="712427" y="1502062"/>
                </a:lnTo>
                <a:lnTo>
                  <a:pt x="702894" y="1508418"/>
                </a:lnTo>
                <a:lnTo>
                  <a:pt x="693361" y="1514138"/>
                </a:lnTo>
                <a:lnTo>
                  <a:pt x="683192" y="1519222"/>
                </a:lnTo>
                <a:lnTo>
                  <a:pt x="672705" y="1523989"/>
                </a:lnTo>
                <a:lnTo>
                  <a:pt x="661583" y="1527802"/>
                </a:lnTo>
                <a:lnTo>
                  <a:pt x="650461" y="1530980"/>
                </a:lnTo>
                <a:lnTo>
                  <a:pt x="638704" y="1533205"/>
                </a:lnTo>
                <a:lnTo>
                  <a:pt x="626628" y="1535111"/>
                </a:lnTo>
                <a:lnTo>
                  <a:pt x="614553" y="1536382"/>
                </a:lnTo>
                <a:lnTo>
                  <a:pt x="602160" y="1536700"/>
                </a:lnTo>
                <a:lnTo>
                  <a:pt x="591355" y="1536382"/>
                </a:lnTo>
                <a:lnTo>
                  <a:pt x="580869" y="1535747"/>
                </a:lnTo>
                <a:lnTo>
                  <a:pt x="570065" y="1534476"/>
                </a:lnTo>
                <a:lnTo>
                  <a:pt x="559578" y="1532569"/>
                </a:lnTo>
                <a:lnTo>
                  <a:pt x="549409" y="1530027"/>
                </a:lnTo>
                <a:lnTo>
                  <a:pt x="539559" y="1527484"/>
                </a:lnTo>
                <a:lnTo>
                  <a:pt x="529708" y="1523989"/>
                </a:lnTo>
                <a:lnTo>
                  <a:pt x="520492" y="1520493"/>
                </a:lnTo>
                <a:lnTo>
                  <a:pt x="510959" y="1516044"/>
                </a:lnTo>
                <a:lnTo>
                  <a:pt x="502061" y="1511595"/>
                </a:lnTo>
                <a:lnTo>
                  <a:pt x="493164" y="1506511"/>
                </a:lnTo>
                <a:lnTo>
                  <a:pt x="484584" y="1501109"/>
                </a:lnTo>
                <a:lnTo>
                  <a:pt x="476322" y="1495071"/>
                </a:lnTo>
                <a:lnTo>
                  <a:pt x="468377" y="1489033"/>
                </a:lnTo>
                <a:lnTo>
                  <a:pt x="460751" y="1482360"/>
                </a:lnTo>
                <a:lnTo>
                  <a:pt x="453760" y="1475368"/>
                </a:lnTo>
                <a:lnTo>
                  <a:pt x="446769" y="1467742"/>
                </a:lnTo>
                <a:lnTo>
                  <a:pt x="440096" y="1460433"/>
                </a:lnTo>
                <a:lnTo>
                  <a:pt x="433740" y="1452170"/>
                </a:lnTo>
                <a:lnTo>
                  <a:pt x="428020" y="1444226"/>
                </a:lnTo>
                <a:lnTo>
                  <a:pt x="422618" y="1435646"/>
                </a:lnTo>
                <a:lnTo>
                  <a:pt x="417534" y="1427066"/>
                </a:lnTo>
                <a:lnTo>
                  <a:pt x="412767" y="1417532"/>
                </a:lnTo>
                <a:lnTo>
                  <a:pt x="408636" y="1408634"/>
                </a:lnTo>
                <a:lnTo>
                  <a:pt x="404505" y="1398783"/>
                </a:lnTo>
                <a:lnTo>
                  <a:pt x="401645" y="1389250"/>
                </a:lnTo>
                <a:lnTo>
                  <a:pt x="398785" y="1379081"/>
                </a:lnTo>
                <a:lnTo>
                  <a:pt x="396561" y="1368912"/>
                </a:lnTo>
                <a:lnTo>
                  <a:pt x="394654" y="1358743"/>
                </a:lnTo>
                <a:lnTo>
                  <a:pt x="393065" y="1348256"/>
                </a:lnTo>
                <a:lnTo>
                  <a:pt x="392112" y="1337452"/>
                </a:lnTo>
                <a:lnTo>
                  <a:pt x="392112" y="1326965"/>
                </a:lnTo>
                <a:lnTo>
                  <a:pt x="392112" y="1316796"/>
                </a:lnTo>
                <a:lnTo>
                  <a:pt x="392430" y="1307262"/>
                </a:lnTo>
                <a:lnTo>
                  <a:pt x="393701" y="1297729"/>
                </a:lnTo>
                <a:lnTo>
                  <a:pt x="394972" y="1288513"/>
                </a:lnTo>
                <a:lnTo>
                  <a:pt x="396561" y="1279298"/>
                </a:lnTo>
                <a:lnTo>
                  <a:pt x="398150" y="1270400"/>
                </a:lnTo>
                <a:lnTo>
                  <a:pt x="400374" y="1261820"/>
                </a:lnTo>
                <a:lnTo>
                  <a:pt x="402598" y="1253240"/>
                </a:lnTo>
                <a:lnTo>
                  <a:pt x="405458" y="1244660"/>
                </a:lnTo>
                <a:lnTo>
                  <a:pt x="408318" y="1236397"/>
                </a:lnTo>
                <a:lnTo>
                  <a:pt x="411814" y="1228135"/>
                </a:lnTo>
                <a:lnTo>
                  <a:pt x="415309" y="1220190"/>
                </a:lnTo>
                <a:lnTo>
                  <a:pt x="418805" y="1212246"/>
                </a:lnTo>
                <a:lnTo>
                  <a:pt x="422618" y="1204619"/>
                </a:lnTo>
                <a:lnTo>
                  <a:pt x="426749" y="1196675"/>
                </a:lnTo>
                <a:lnTo>
                  <a:pt x="431198" y="1189048"/>
                </a:lnTo>
                <a:lnTo>
                  <a:pt x="440731" y="1173794"/>
                </a:lnTo>
                <a:lnTo>
                  <a:pt x="450900" y="1158859"/>
                </a:lnTo>
                <a:lnTo>
                  <a:pt x="462022" y="1144241"/>
                </a:lnTo>
                <a:lnTo>
                  <a:pt x="473144" y="1129305"/>
                </a:lnTo>
                <a:lnTo>
                  <a:pt x="485219" y="1115005"/>
                </a:lnTo>
                <a:lnTo>
                  <a:pt x="497613" y="1100069"/>
                </a:lnTo>
                <a:lnTo>
                  <a:pt x="523988" y="1069880"/>
                </a:lnTo>
                <a:lnTo>
                  <a:pt x="762317" y="817562"/>
                </a:lnTo>
                <a:close/>
                <a:moveTo>
                  <a:pt x="1320615" y="398462"/>
                </a:moveTo>
                <a:lnTo>
                  <a:pt x="1331419" y="398780"/>
                </a:lnTo>
                <a:lnTo>
                  <a:pt x="1341906" y="399733"/>
                </a:lnTo>
                <a:lnTo>
                  <a:pt x="1352393" y="401321"/>
                </a:lnTo>
                <a:lnTo>
                  <a:pt x="1362880" y="402909"/>
                </a:lnTo>
                <a:lnTo>
                  <a:pt x="1373049" y="405132"/>
                </a:lnTo>
                <a:lnTo>
                  <a:pt x="1382900" y="408309"/>
                </a:lnTo>
                <a:lnTo>
                  <a:pt x="1392433" y="411485"/>
                </a:lnTo>
                <a:lnTo>
                  <a:pt x="1402284" y="415297"/>
                </a:lnTo>
                <a:lnTo>
                  <a:pt x="1411500" y="419426"/>
                </a:lnTo>
                <a:lnTo>
                  <a:pt x="1420716" y="424191"/>
                </a:lnTo>
                <a:lnTo>
                  <a:pt x="1428978" y="429273"/>
                </a:lnTo>
                <a:lnTo>
                  <a:pt x="1437558" y="434673"/>
                </a:lnTo>
                <a:lnTo>
                  <a:pt x="1445820" y="440390"/>
                </a:lnTo>
                <a:lnTo>
                  <a:pt x="1454083" y="446743"/>
                </a:lnTo>
                <a:lnTo>
                  <a:pt x="1461392" y="453413"/>
                </a:lnTo>
                <a:lnTo>
                  <a:pt x="1469018" y="460083"/>
                </a:lnTo>
                <a:lnTo>
                  <a:pt x="1476010" y="467389"/>
                </a:lnTo>
                <a:lnTo>
                  <a:pt x="1482365" y="475330"/>
                </a:lnTo>
                <a:lnTo>
                  <a:pt x="1488721" y="482953"/>
                </a:lnTo>
                <a:lnTo>
                  <a:pt x="1494441" y="491212"/>
                </a:lnTo>
                <a:lnTo>
                  <a:pt x="1500161" y="499788"/>
                </a:lnTo>
                <a:lnTo>
                  <a:pt x="1505245" y="508682"/>
                </a:lnTo>
                <a:lnTo>
                  <a:pt x="1509694" y="517576"/>
                </a:lnTo>
                <a:lnTo>
                  <a:pt x="1514143" y="527105"/>
                </a:lnTo>
                <a:lnTo>
                  <a:pt x="1517639" y="536316"/>
                </a:lnTo>
                <a:lnTo>
                  <a:pt x="1521134" y="546163"/>
                </a:lnTo>
                <a:lnTo>
                  <a:pt x="1523677" y="556327"/>
                </a:lnTo>
                <a:lnTo>
                  <a:pt x="1526219" y="566174"/>
                </a:lnTo>
                <a:lnTo>
                  <a:pt x="1528126" y="576656"/>
                </a:lnTo>
                <a:lnTo>
                  <a:pt x="1529397" y="587456"/>
                </a:lnTo>
                <a:lnTo>
                  <a:pt x="1530032" y="597938"/>
                </a:lnTo>
                <a:lnTo>
                  <a:pt x="1530350" y="608737"/>
                </a:lnTo>
                <a:lnTo>
                  <a:pt x="1530032" y="621125"/>
                </a:lnTo>
                <a:lnTo>
                  <a:pt x="1528761" y="633195"/>
                </a:lnTo>
                <a:lnTo>
                  <a:pt x="1526855" y="645265"/>
                </a:lnTo>
                <a:lnTo>
                  <a:pt x="1524630" y="657018"/>
                </a:lnTo>
                <a:lnTo>
                  <a:pt x="1521452" y="668453"/>
                </a:lnTo>
                <a:lnTo>
                  <a:pt x="1517639" y="678935"/>
                </a:lnTo>
                <a:lnTo>
                  <a:pt x="1512872" y="689417"/>
                </a:lnTo>
                <a:lnTo>
                  <a:pt x="1507788" y="699899"/>
                </a:lnTo>
                <a:lnTo>
                  <a:pt x="1502385" y="709428"/>
                </a:lnTo>
                <a:lnTo>
                  <a:pt x="1495712" y="718957"/>
                </a:lnTo>
                <a:lnTo>
                  <a:pt x="1489039" y="728169"/>
                </a:lnTo>
                <a:lnTo>
                  <a:pt x="1481730" y="736745"/>
                </a:lnTo>
                <a:lnTo>
                  <a:pt x="1473785" y="745321"/>
                </a:lnTo>
                <a:lnTo>
                  <a:pt x="1465841" y="753579"/>
                </a:lnTo>
                <a:lnTo>
                  <a:pt x="1456943" y="760885"/>
                </a:lnTo>
                <a:lnTo>
                  <a:pt x="1447409" y="768508"/>
                </a:lnTo>
                <a:lnTo>
                  <a:pt x="1456943" y="775814"/>
                </a:lnTo>
                <a:lnTo>
                  <a:pt x="1465841" y="783437"/>
                </a:lnTo>
                <a:lnTo>
                  <a:pt x="1473785" y="791696"/>
                </a:lnTo>
                <a:lnTo>
                  <a:pt x="1481730" y="800272"/>
                </a:lnTo>
                <a:lnTo>
                  <a:pt x="1489039" y="808848"/>
                </a:lnTo>
                <a:lnTo>
                  <a:pt x="1495712" y="818060"/>
                </a:lnTo>
                <a:lnTo>
                  <a:pt x="1502385" y="827589"/>
                </a:lnTo>
                <a:lnTo>
                  <a:pt x="1507788" y="837435"/>
                </a:lnTo>
                <a:lnTo>
                  <a:pt x="1512872" y="847282"/>
                </a:lnTo>
                <a:lnTo>
                  <a:pt x="1517639" y="858082"/>
                </a:lnTo>
                <a:lnTo>
                  <a:pt x="1521452" y="868881"/>
                </a:lnTo>
                <a:lnTo>
                  <a:pt x="1524630" y="879999"/>
                </a:lnTo>
                <a:lnTo>
                  <a:pt x="1526855" y="891751"/>
                </a:lnTo>
                <a:lnTo>
                  <a:pt x="1528761" y="903821"/>
                </a:lnTo>
                <a:lnTo>
                  <a:pt x="1530032" y="915892"/>
                </a:lnTo>
                <a:lnTo>
                  <a:pt x="1530350" y="928279"/>
                </a:lnTo>
                <a:lnTo>
                  <a:pt x="1530032" y="939397"/>
                </a:lnTo>
                <a:lnTo>
                  <a:pt x="1529397" y="950196"/>
                </a:lnTo>
                <a:lnTo>
                  <a:pt x="1528126" y="960361"/>
                </a:lnTo>
                <a:lnTo>
                  <a:pt x="1526219" y="970843"/>
                </a:lnTo>
                <a:lnTo>
                  <a:pt x="1523677" y="981007"/>
                </a:lnTo>
                <a:lnTo>
                  <a:pt x="1521134" y="991171"/>
                </a:lnTo>
                <a:lnTo>
                  <a:pt x="1517639" y="1000701"/>
                </a:lnTo>
                <a:lnTo>
                  <a:pt x="1514143" y="1010230"/>
                </a:lnTo>
                <a:lnTo>
                  <a:pt x="1509694" y="1019441"/>
                </a:lnTo>
                <a:lnTo>
                  <a:pt x="1505245" y="1028335"/>
                </a:lnTo>
                <a:lnTo>
                  <a:pt x="1500161" y="1037546"/>
                </a:lnTo>
                <a:lnTo>
                  <a:pt x="1494441" y="1046123"/>
                </a:lnTo>
                <a:lnTo>
                  <a:pt x="1488721" y="1054063"/>
                </a:lnTo>
                <a:lnTo>
                  <a:pt x="1482365" y="1062004"/>
                </a:lnTo>
                <a:lnTo>
                  <a:pt x="1476010" y="1069628"/>
                </a:lnTo>
                <a:lnTo>
                  <a:pt x="1469018" y="1076616"/>
                </a:lnTo>
                <a:lnTo>
                  <a:pt x="1461392" y="1083604"/>
                </a:lnTo>
                <a:lnTo>
                  <a:pt x="1454083" y="1090274"/>
                </a:lnTo>
                <a:lnTo>
                  <a:pt x="1445820" y="1096627"/>
                </a:lnTo>
                <a:lnTo>
                  <a:pt x="1437558" y="1102344"/>
                </a:lnTo>
                <a:lnTo>
                  <a:pt x="1428978" y="1107744"/>
                </a:lnTo>
                <a:lnTo>
                  <a:pt x="1420716" y="1112826"/>
                </a:lnTo>
                <a:lnTo>
                  <a:pt x="1411500" y="1117591"/>
                </a:lnTo>
                <a:lnTo>
                  <a:pt x="1402284" y="1122038"/>
                </a:lnTo>
                <a:lnTo>
                  <a:pt x="1392433" y="1125532"/>
                </a:lnTo>
                <a:lnTo>
                  <a:pt x="1382900" y="1129026"/>
                </a:lnTo>
                <a:lnTo>
                  <a:pt x="1373049" y="1131567"/>
                </a:lnTo>
                <a:lnTo>
                  <a:pt x="1362880" y="1134108"/>
                </a:lnTo>
                <a:lnTo>
                  <a:pt x="1352393" y="1136014"/>
                </a:lnTo>
                <a:lnTo>
                  <a:pt x="1341906" y="1136967"/>
                </a:lnTo>
                <a:lnTo>
                  <a:pt x="1331419" y="1137919"/>
                </a:lnTo>
                <a:lnTo>
                  <a:pt x="1320615" y="1138237"/>
                </a:lnTo>
                <a:lnTo>
                  <a:pt x="1310764" y="1138237"/>
                </a:lnTo>
                <a:lnTo>
                  <a:pt x="1300912" y="1137602"/>
                </a:lnTo>
                <a:lnTo>
                  <a:pt x="1291697" y="1136649"/>
                </a:lnTo>
                <a:lnTo>
                  <a:pt x="1282163" y="1135696"/>
                </a:lnTo>
                <a:lnTo>
                  <a:pt x="1272948" y="1134108"/>
                </a:lnTo>
                <a:lnTo>
                  <a:pt x="1264368" y="1132520"/>
                </a:lnTo>
                <a:lnTo>
                  <a:pt x="1255470" y="1129979"/>
                </a:lnTo>
                <a:lnTo>
                  <a:pt x="1246890" y="1127755"/>
                </a:lnTo>
                <a:lnTo>
                  <a:pt x="1238310" y="1124896"/>
                </a:lnTo>
                <a:lnTo>
                  <a:pt x="1230047" y="1122038"/>
                </a:lnTo>
                <a:lnTo>
                  <a:pt x="1221785" y="1118861"/>
                </a:lnTo>
                <a:lnTo>
                  <a:pt x="1214158" y="1115367"/>
                </a:lnTo>
                <a:lnTo>
                  <a:pt x="1205896" y="1111873"/>
                </a:lnTo>
                <a:lnTo>
                  <a:pt x="1198269" y="1107744"/>
                </a:lnTo>
                <a:lnTo>
                  <a:pt x="1182698" y="1098850"/>
                </a:lnTo>
                <a:lnTo>
                  <a:pt x="1167762" y="1089639"/>
                </a:lnTo>
                <a:lnTo>
                  <a:pt x="1152509" y="1079474"/>
                </a:lnTo>
                <a:lnTo>
                  <a:pt x="1137891" y="1068675"/>
                </a:lnTo>
                <a:lnTo>
                  <a:pt x="1123273" y="1057240"/>
                </a:lnTo>
                <a:lnTo>
                  <a:pt x="1108655" y="1045170"/>
                </a:lnTo>
                <a:lnTo>
                  <a:pt x="1093719" y="1032782"/>
                </a:lnTo>
                <a:lnTo>
                  <a:pt x="1063212" y="1006736"/>
                </a:lnTo>
                <a:lnTo>
                  <a:pt x="811212" y="768508"/>
                </a:lnTo>
                <a:lnTo>
                  <a:pt x="1063212" y="530599"/>
                </a:lnTo>
                <a:lnTo>
                  <a:pt x="1093719" y="504235"/>
                </a:lnTo>
                <a:lnTo>
                  <a:pt x="1108655" y="491847"/>
                </a:lnTo>
                <a:lnTo>
                  <a:pt x="1123273" y="479777"/>
                </a:lnTo>
                <a:lnTo>
                  <a:pt x="1137891" y="468660"/>
                </a:lnTo>
                <a:lnTo>
                  <a:pt x="1152509" y="457542"/>
                </a:lnTo>
                <a:lnTo>
                  <a:pt x="1167762" y="447696"/>
                </a:lnTo>
                <a:lnTo>
                  <a:pt x="1182698" y="437849"/>
                </a:lnTo>
                <a:lnTo>
                  <a:pt x="1190325" y="433402"/>
                </a:lnTo>
                <a:lnTo>
                  <a:pt x="1198269" y="429273"/>
                </a:lnTo>
                <a:lnTo>
                  <a:pt x="1205896" y="425461"/>
                </a:lnTo>
                <a:lnTo>
                  <a:pt x="1214158" y="421967"/>
                </a:lnTo>
                <a:lnTo>
                  <a:pt x="1221785" y="418473"/>
                </a:lnTo>
                <a:lnTo>
                  <a:pt x="1230047" y="414979"/>
                </a:lnTo>
                <a:lnTo>
                  <a:pt x="1238310" y="412120"/>
                </a:lnTo>
                <a:lnTo>
                  <a:pt x="1246890" y="409262"/>
                </a:lnTo>
                <a:lnTo>
                  <a:pt x="1255470" y="407038"/>
                </a:lnTo>
                <a:lnTo>
                  <a:pt x="1264368" y="404815"/>
                </a:lnTo>
                <a:lnTo>
                  <a:pt x="1272948" y="402909"/>
                </a:lnTo>
                <a:lnTo>
                  <a:pt x="1282163" y="401638"/>
                </a:lnTo>
                <a:lnTo>
                  <a:pt x="1291697" y="400050"/>
                </a:lnTo>
                <a:lnTo>
                  <a:pt x="1300912" y="399415"/>
                </a:lnTo>
                <a:lnTo>
                  <a:pt x="1310764" y="398780"/>
                </a:lnTo>
                <a:lnTo>
                  <a:pt x="1320615" y="398462"/>
                </a:lnTo>
                <a:close/>
                <a:moveTo>
                  <a:pt x="209589" y="398462"/>
                </a:moveTo>
                <a:lnTo>
                  <a:pt x="219419" y="398462"/>
                </a:lnTo>
                <a:lnTo>
                  <a:pt x="228931" y="399097"/>
                </a:lnTo>
                <a:lnTo>
                  <a:pt x="238443" y="400050"/>
                </a:lnTo>
                <a:lnTo>
                  <a:pt x="247639" y="401003"/>
                </a:lnTo>
                <a:lnTo>
                  <a:pt x="256517" y="402591"/>
                </a:lnTo>
                <a:lnTo>
                  <a:pt x="265712" y="404497"/>
                </a:lnTo>
                <a:lnTo>
                  <a:pt x="274590" y="406721"/>
                </a:lnTo>
                <a:lnTo>
                  <a:pt x="283152" y="408944"/>
                </a:lnTo>
                <a:lnTo>
                  <a:pt x="291396" y="411803"/>
                </a:lnTo>
                <a:lnTo>
                  <a:pt x="299957" y="414662"/>
                </a:lnTo>
                <a:lnTo>
                  <a:pt x="307884" y="417838"/>
                </a:lnTo>
                <a:lnTo>
                  <a:pt x="315811" y="421332"/>
                </a:lnTo>
                <a:lnTo>
                  <a:pt x="324055" y="424826"/>
                </a:lnTo>
                <a:lnTo>
                  <a:pt x="331665" y="429273"/>
                </a:lnTo>
                <a:lnTo>
                  <a:pt x="339592" y="433084"/>
                </a:lnTo>
                <a:lnTo>
                  <a:pt x="346884" y="437849"/>
                </a:lnTo>
                <a:lnTo>
                  <a:pt x="362104" y="447060"/>
                </a:lnTo>
                <a:lnTo>
                  <a:pt x="377007" y="457225"/>
                </a:lnTo>
                <a:lnTo>
                  <a:pt x="391910" y="468024"/>
                </a:lnTo>
                <a:lnTo>
                  <a:pt x="406178" y="479777"/>
                </a:lnTo>
                <a:lnTo>
                  <a:pt x="421081" y="491529"/>
                </a:lnTo>
                <a:lnTo>
                  <a:pt x="435984" y="504235"/>
                </a:lnTo>
                <a:lnTo>
                  <a:pt x="465789" y="530281"/>
                </a:lnTo>
                <a:lnTo>
                  <a:pt x="717550" y="768191"/>
                </a:lnTo>
                <a:lnTo>
                  <a:pt x="465789" y="1006736"/>
                </a:lnTo>
                <a:lnTo>
                  <a:pt x="435984" y="1032147"/>
                </a:lnTo>
                <a:lnTo>
                  <a:pt x="421081" y="1045170"/>
                </a:lnTo>
                <a:lnTo>
                  <a:pt x="406178" y="1056922"/>
                </a:lnTo>
                <a:lnTo>
                  <a:pt x="391910" y="1068357"/>
                </a:lnTo>
                <a:lnTo>
                  <a:pt x="377007" y="1079474"/>
                </a:lnTo>
                <a:lnTo>
                  <a:pt x="362104" y="1089639"/>
                </a:lnTo>
                <a:lnTo>
                  <a:pt x="346884" y="1098850"/>
                </a:lnTo>
                <a:lnTo>
                  <a:pt x="339592" y="1103615"/>
                </a:lnTo>
                <a:lnTo>
                  <a:pt x="331665" y="1107426"/>
                </a:lnTo>
                <a:lnTo>
                  <a:pt x="324055" y="1111873"/>
                </a:lnTo>
                <a:lnTo>
                  <a:pt x="315811" y="1115367"/>
                </a:lnTo>
                <a:lnTo>
                  <a:pt x="307884" y="1118861"/>
                </a:lnTo>
                <a:lnTo>
                  <a:pt x="299957" y="1121720"/>
                </a:lnTo>
                <a:lnTo>
                  <a:pt x="291396" y="1124896"/>
                </a:lnTo>
                <a:lnTo>
                  <a:pt x="283152" y="1127755"/>
                </a:lnTo>
                <a:lnTo>
                  <a:pt x="274590" y="1129979"/>
                </a:lnTo>
                <a:lnTo>
                  <a:pt x="265712" y="1132202"/>
                </a:lnTo>
                <a:lnTo>
                  <a:pt x="256517" y="1133790"/>
                </a:lnTo>
                <a:lnTo>
                  <a:pt x="247639" y="1135378"/>
                </a:lnTo>
                <a:lnTo>
                  <a:pt x="238443" y="1136649"/>
                </a:lnTo>
                <a:lnTo>
                  <a:pt x="228931" y="1137284"/>
                </a:lnTo>
                <a:lnTo>
                  <a:pt x="219419" y="1138237"/>
                </a:lnTo>
                <a:lnTo>
                  <a:pt x="209589" y="1138237"/>
                </a:lnTo>
                <a:lnTo>
                  <a:pt x="198809" y="1137919"/>
                </a:lnTo>
                <a:lnTo>
                  <a:pt x="188345" y="1136967"/>
                </a:lnTo>
                <a:lnTo>
                  <a:pt x="177881" y="1136014"/>
                </a:lnTo>
                <a:lnTo>
                  <a:pt x="167418" y="1133790"/>
                </a:lnTo>
                <a:lnTo>
                  <a:pt x="157271" y="1131567"/>
                </a:lnTo>
                <a:lnTo>
                  <a:pt x="147125" y="1128708"/>
                </a:lnTo>
                <a:lnTo>
                  <a:pt x="137295" y="1125214"/>
                </a:lnTo>
                <a:lnTo>
                  <a:pt x="128100" y="1121720"/>
                </a:lnTo>
                <a:lnTo>
                  <a:pt x="118588" y="1117591"/>
                </a:lnTo>
                <a:lnTo>
                  <a:pt x="109709" y="1112826"/>
                </a:lnTo>
                <a:lnTo>
                  <a:pt x="100831" y="1107744"/>
                </a:lnTo>
                <a:lnTo>
                  <a:pt x="92270" y="1102344"/>
                </a:lnTo>
                <a:lnTo>
                  <a:pt x="84026" y="1096627"/>
                </a:lnTo>
                <a:lnTo>
                  <a:pt x="76416" y="1090274"/>
                </a:lnTo>
                <a:lnTo>
                  <a:pt x="68489" y="1083604"/>
                </a:lnTo>
                <a:lnTo>
                  <a:pt x="61513" y="1076616"/>
                </a:lnTo>
                <a:lnTo>
                  <a:pt x="54538" y="1069310"/>
                </a:lnTo>
                <a:lnTo>
                  <a:pt x="47879" y="1062004"/>
                </a:lnTo>
                <a:lnTo>
                  <a:pt x="41854" y="1054063"/>
                </a:lnTo>
                <a:lnTo>
                  <a:pt x="35830" y="1045487"/>
                </a:lnTo>
                <a:lnTo>
                  <a:pt x="30440" y="1037229"/>
                </a:lnTo>
                <a:lnTo>
                  <a:pt x="25366" y="1028335"/>
                </a:lnTo>
                <a:lnTo>
                  <a:pt x="20610" y="1019441"/>
                </a:lnTo>
                <a:lnTo>
                  <a:pt x="16488" y="1010230"/>
                </a:lnTo>
                <a:lnTo>
                  <a:pt x="13000" y="1000383"/>
                </a:lnTo>
                <a:lnTo>
                  <a:pt x="9512" y="990536"/>
                </a:lnTo>
                <a:lnTo>
                  <a:pt x="6659" y="981007"/>
                </a:lnTo>
                <a:lnTo>
                  <a:pt x="4439" y="970843"/>
                </a:lnTo>
                <a:lnTo>
                  <a:pt x="2537" y="960361"/>
                </a:lnTo>
                <a:lnTo>
                  <a:pt x="1268" y="949879"/>
                </a:lnTo>
                <a:lnTo>
                  <a:pt x="634" y="939079"/>
                </a:lnTo>
                <a:lnTo>
                  <a:pt x="0" y="928279"/>
                </a:lnTo>
                <a:lnTo>
                  <a:pt x="634" y="915892"/>
                </a:lnTo>
                <a:lnTo>
                  <a:pt x="1585" y="903504"/>
                </a:lnTo>
                <a:lnTo>
                  <a:pt x="3171" y="891434"/>
                </a:lnTo>
                <a:lnTo>
                  <a:pt x="6025" y="879999"/>
                </a:lnTo>
                <a:lnTo>
                  <a:pt x="9195" y="868881"/>
                </a:lnTo>
                <a:lnTo>
                  <a:pt x="13000" y="857764"/>
                </a:lnTo>
                <a:lnTo>
                  <a:pt x="17756" y="847282"/>
                </a:lnTo>
                <a:lnTo>
                  <a:pt x="22830" y="837118"/>
                </a:lnTo>
                <a:lnTo>
                  <a:pt x="28220" y="826953"/>
                </a:lnTo>
                <a:lnTo>
                  <a:pt x="34245" y="817742"/>
                </a:lnTo>
                <a:lnTo>
                  <a:pt x="41220" y="808848"/>
                </a:lnTo>
                <a:lnTo>
                  <a:pt x="48830" y="799954"/>
                </a:lnTo>
                <a:lnTo>
                  <a:pt x="56440" y="791378"/>
                </a:lnTo>
                <a:lnTo>
                  <a:pt x="64684" y="783437"/>
                </a:lnTo>
                <a:lnTo>
                  <a:pt x="73562" y="775814"/>
                </a:lnTo>
                <a:lnTo>
                  <a:pt x="82441" y="768191"/>
                </a:lnTo>
                <a:lnTo>
                  <a:pt x="73562" y="760885"/>
                </a:lnTo>
                <a:lnTo>
                  <a:pt x="64684" y="753262"/>
                </a:lnTo>
                <a:lnTo>
                  <a:pt x="56440" y="745003"/>
                </a:lnTo>
                <a:lnTo>
                  <a:pt x="48830" y="736745"/>
                </a:lnTo>
                <a:lnTo>
                  <a:pt x="41220" y="727851"/>
                </a:lnTo>
                <a:lnTo>
                  <a:pt x="34245" y="718957"/>
                </a:lnTo>
                <a:lnTo>
                  <a:pt x="28220" y="709110"/>
                </a:lnTo>
                <a:lnTo>
                  <a:pt x="22830" y="699264"/>
                </a:lnTo>
                <a:lnTo>
                  <a:pt x="17756" y="689417"/>
                </a:lnTo>
                <a:lnTo>
                  <a:pt x="13000" y="678617"/>
                </a:lnTo>
                <a:lnTo>
                  <a:pt x="9195" y="667818"/>
                </a:lnTo>
                <a:lnTo>
                  <a:pt x="6025" y="656700"/>
                </a:lnTo>
                <a:lnTo>
                  <a:pt x="3171" y="644948"/>
                </a:lnTo>
                <a:lnTo>
                  <a:pt x="1585" y="633195"/>
                </a:lnTo>
                <a:lnTo>
                  <a:pt x="634" y="620807"/>
                </a:lnTo>
                <a:lnTo>
                  <a:pt x="0" y="608420"/>
                </a:lnTo>
                <a:lnTo>
                  <a:pt x="634" y="597302"/>
                </a:lnTo>
                <a:lnTo>
                  <a:pt x="1268" y="586820"/>
                </a:lnTo>
                <a:lnTo>
                  <a:pt x="2537" y="576338"/>
                </a:lnTo>
                <a:lnTo>
                  <a:pt x="4439" y="565856"/>
                </a:lnTo>
                <a:lnTo>
                  <a:pt x="6659" y="555692"/>
                </a:lnTo>
                <a:lnTo>
                  <a:pt x="9512" y="545528"/>
                </a:lnTo>
                <a:lnTo>
                  <a:pt x="13000" y="535999"/>
                </a:lnTo>
                <a:lnTo>
                  <a:pt x="16488" y="526470"/>
                </a:lnTo>
                <a:lnTo>
                  <a:pt x="20610" y="517258"/>
                </a:lnTo>
                <a:lnTo>
                  <a:pt x="25366" y="508364"/>
                </a:lnTo>
                <a:lnTo>
                  <a:pt x="30440" y="499153"/>
                </a:lnTo>
                <a:lnTo>
                  <a:pt x="35830" y="490577"/>
                </a:lnTo>
                <a:lnTo>
                  <a:pt x="41854" y="482636"/>
                </a:lnTo>
                <a:lnTo>
                  <a:pt x="47879" y="474695"/>
                </a:lnTo>
                <a:lnTo>
                  <a:pt x="54538" y="467071"/>
                </a:lnTo>
                <a:lnTo>
                  <a:pt x="61513" y="460083"/>
                </a:lnTo>
                <a:lnTo>
                  <a:pt x="68489" y="452778"/>
                </a:lnTo>
                <a:lnTo>
                  <a:pt x="76416" y="446425"/>
                </a:lnTo>
                <a:lnTo>
                  <a:pt x="84026" y="440072"/>
                </a:lnTo>
                <a:lnTo>
                  <a:pt x="92270" y="434355"/>
                </a:lnTo>
                <a:lnTo>
                  <a:pt x="100831" y="428637"/>
                </a:lnTo>
                <a:lnTo>
                  <a:pt x="109709" y="423873"/>
                </a:lnTo>
                <a:lnTo>
                  <a:pt x="118588" y="419108"/>
                </a:lnTo>
                <a:lnTo>
                  <a:pt x="128100" y="414662"/>
                </a:lnTo>
                <a:lnTo>
                  <a:pt x="137295" y="411167"/>
                </a:lnTo>
                <a:lnTo>
                  <a:pt x="147125" y="407673"/>
                </a:lnTo>
                <a:lnTo>
                  <a:pt x="157271" y="405132"/>
                </a:lnTo>
                <a:lnTo>
                  <a:pt x="167418" y="402591"/>
                </a:lnTo>
                <a:lnTo>
                  <a:pt x="177881" y="400685"/>
                </a:lnTo>
                <a:lnTo>
                  <a:pt x="188345" y="399733"/>
                </a:lnTo>
                <a:lnTo>
                  <a:pt x="198809" y="398780"/>
                </a:lnTo>
                <a:lnTo>
                  <a:pt x="209589" y="398462"/>
                </a:lnTo>
                <a:close/>
                <a:moveTo>
                  <a:pt x="607969" y="0"/>
                </a:moveTo>
                <a:lnTo>
                  <a:pt x="620964" y="318"/>
                </a:lnTo>
                <a:lnTo>
                  <a:pt x="633009" y="1588"/>
                </a:lnTo>
                <a:lnTo>
                  <a:pt x="645053" y="3494"/>
                </a:lnTo>
                <a:lnTo>
                  <a:pt x="656146" y="5718"/>
                </a:lnTo>
                <a:lnTo>
                  <a:pt x="667557" y="9212"/>
                </a:lnTo>
                <a:lnTo>
                  <a:pt x="678333" y="13023"/>
                </a:lnTo>
                <a:lnTo>
                  <a:pt x="688793" y="17470"/>
                </a:lnTo>
                <a:lnTo>
                  <a:pt x="698935" y="22553"/>
                </a:lnTo>
                <a:lnTo>
                  <a:pt x="709078" y="28270"/>
                </a:lnTo>
                <a:lnTo>
                  <a:pt x="718269" y="34623"/>
                </a:lnTo>
                <a:lnTo>
                  <a:pt x="727144" y="41611"/>
                </a:lnTo>
                <a:lnTo>
                  <a:pt x="736336" y="48599"/>
                </a:lnTo>
                <a:lnTo>
                  <a:pt x="744894" y="56858"/>
                </a:lnTo>
                <a:lnTo>
                  <a:pt x="752501" y="64799"/>
                </a:lnTo>
                <a:lnTo>
                  <a:pt x="760424" y="73375"/>
                </a:lnTo>
                <a:lnTo>
                  <a:pt x="767714" y="82904"/>
                </a:lnTo>
                <a:lnTo>
                  <a:pt x="775004" y="73375"/>
                </a:lnTo>
                <a:lnTo>
                  <a:pt x="782928" y="64799"/>
                </a:lnTo>
                <a:lnTo>
                  <a:pt x="790852" y="56858"/>
                </a:lnTo>
                <a:lnTo>
                  <a:pt x="799093" y="48599"/>
                </a:lnTo>
                <a:lnTo>
                  <a:pt x="807968" y="41611"/>
                </a:lnTo>
                <a:lnTo>
                  <a:pt x="817160" y="34623"/>
                </a:lnTo>
                <a:lnTo>
                  <a:pt x="826668" y="28270"/>
                </a:lnTo>
                <a:lnTo>
                  <a:pt x="836494" y="22553"/>
                </a:lnTo>
                <a:lnTo>
                  <a:pt x="846636" y="17470"/>
                </a:lnTo>
                <a:lnTo>
                  <a:pt x="857096" y="13023"/>
                </a:lnTo>
                <a:lnTo>
                  <a:pt x="867872" y="9212"/>
                </a:lnTo>
                <a:lnTo>
                  <a:pt x="879283" y="5718"/>
                </a:lnTo>
                <a:lnTo>
                  <a:pt x="890693" y="3494"/>
                </a:lnTo>
                <a:lnTo>
                  <a:pt x="902420" y="1588"/>
                </a:lnTo>
                <a:lnTo>
                  <a:pt x="914782" y="318"/>
                </a:lnTo>
                <a:lnTo>
                  <a:pt x="927460" y="0"/>
                </a:lnTo>
                <a:lnTo>
                  <a:pt x="938236" y="318"/>
                </a:lnTo>
                <a:lnTo>
                  <a:pt x="948696" y="953"/>
                </a:lnTo>
                <a:lnTo>
                  <a:pt x="959155" y="2224"/>
                </a:lnTo>
                <a:lnTo>
                  <a:pt x="969615" y="4129"/>
                </a:lnTo>
                <a:lnTo>
                  <a:pt x="979757" y="6353"/>
                </a:lnTo>
                <a:lnTo>
                  <a:pt x="989583" y="9212"/>
                </a:lnTo>
                <a:lnTo>
                  <a:pt x="999726" y="12706"/>
                </a:lnTo>
                <a:lnTo>
                  <a:pt x="1008917" y="16517"/>
                </a:lnTo>
                <a:lnTo>
                  <a:pt x="1018426" y="20647"/>
                </a:lnTo>
                <a:lnTo>
                  <a:pt x="1027301" y="25094"/>
                </a:lnTo>
                <a:lnTo>
                  <a:pt x="1036175" y="30176"/>
                </a:lnTo>
                <a:lnTo>
                  <a:pt x="1044733" y="35576"/>
                </a:lnTo>
                <a:lnTo>
                  <a:pt x="1052974" y="41611"/>
                </a:lnTo>
                <a:lnTo>
                  <a:pt x="1060581" y="47646"/>
                </a:lnTo>
                <a:lnTo>
                  <a:pt x="1068505" y="54317"/>
                </a:lnTo>
                <a:lnTo>
                  <a:pt x="1075478" y="61305"/>
                </a:lnTo>
                <a:lnTo>
                  <a:pt x="1082451" y="68928"/>
                </a:lnTo>
                <a:lnTo>
                  <a:pt x="1089107" y="76234"/>
                </a:lnTo>
                <a:lnTo>
                  <a:pt x="1095129" y="84492"/>
                </a:lnTo>
                <a:lnTo>
                  <a:pt x="1101151" y="92433"/>
                </a:lnTo>
                <a:lnTo>
                  <a:pt x="1106539" y="101010"/>
                </a:lnTo>
                <a:lnTo>
                  <a:pt x="1111611" y="109586"/>
                </a:lnTo>
                <a:lnTo>
                  <a:pt x="1116048" y="119115"/>
                </a:lnTo>
                <a:lnTo>
                  <a:pt x="1120485" y="128327"/>
                </a:lnTo>
                <a:lnTo>
                  <a:pt x="1123972" y="137856"/>
                </a:lnTo>
                <a:lnTo>
                  <a:pt x="1127458" y="147385"/>
                </a:lnTo>
                <a:lnTo>
                  <a:pt x="1130311" y="157550"/>
                </a:lnTo>
                <a:lnTo>
                  <a:pt x="1132530" y="167714"/>
                </a:lnTo>
                <a:lnTo>
                  <a:pt x="1134431" y="177879"/>
                </a:lnTo>
                <a:lnTo>
                  <a:pt x="1135699" y="188361"/>
                </a:lnTo>
                <a:lnTo>
                  <a:pt x="1136333" y="199161"/>
                </a:lnTo>
                <a:lnTo>
                  <a:pt x="1136650" y="209643"/>
                </a:lnTo>
                <a:lnTo>
                  <a:pt x="1136650" y="219807"/>
                </a:lnTo>
                <a:lnTo>
                  <a:pt x="1136016" y="229654"/>
                </a:lnTo>
                <a:lnTo>
                  <a:pt x="1135065" y="238866"/>
                </a:lnTo>
                <a:lnTo>
                  <a:pt x="1134114" y="248395"/>
                </a:lnTo>
                <a:lnTo>
                  <a:pt x="1132530" y="257289"/>
                </a:lnTo>
                <a:lnTo>
                  <a:pt x="1130945" y="266183"/>
                </a:lnTo>
                <a:lnTo>
                  <a:pt x="1128726" y="274759"/>
                </a:lnTo>
                <a:lnTo>
                  <a:pt x="1126191" y="283335"/>
                </a:lnTo>
                <a:lnTo>
                  <a:pt x="1123655" y="291912"/>
                </a:lnTo>
                <a:lnTo>
                  <a:pt x="1120485" y="300170"/>
                </a:lnTo>
                <a:lnTo>
                  <a:pt x="1117316" y="308111"/>
                </a:lnTo>
                <a:lnTo>
                  <a:pt x="1113829" y="316370"/>
                </a:lnTo>
                <a:lnTo>
                  <a:pt x="1110343" y="324311"/>
                </a:lnTo>
                <a:lnTo>
                  <a:pt x="1106222" y="331934"/>
                </a:lnTo>
                <a:lnTo>
                  <a:pt x="1102102" y="339875"/>
                </a:lnTo>
                <a:lnTo>
                  <a:pt x="1097665" y="347499"/>
                </a:lnTo>
                <a:lnTo>
                  <a:pt x="1088156" y="362745"/>
                </a:lnTo>
                <a:lnTo>
                  <a:pt x="1078013" y="377675"/>
                </a:lnTo>
                <a:lnTo>
                  <a:pt x="1067237" y="392286"/>
                </a:lnTo>
                <a:lnTo>
                  <a:pt x="1055827" y="407215"/>
                </a:lnTo>
                <a:lnTo>
                  <a:pt x="1043782" y="421827"/>
                </a:lnTo>
                <a:lnTo>
                  <a:pt x="1031421" y="436756"/>
                </a:lnTo>
                <a:lnTo>
                  <a:pt x="1005431" y="466614"/>
                </a:lnTo>
                <a:lnTo>
                  <a:pt x="767714" y="719138"/>
                </a:lnTo>
                <a:lnTo>
                  <a:pt x="530315" y="466614"/>
                </a:lnTo>
                <a:lnTo>
                  <a:pt x="504325" y="436756"/>
                </a:lnTo>
                <a:lnTo>
                  <a:pt x="491964" y="421827"/>
                </a:lnTo>
                <a:lnTo>
                  <a:pt x="479919" y="407215"/>
                </a:lnTo>
                <a:lnTo>
                  <a:pt x="468192" y="392286"/>
                </a:lnTo>
                <a:lnTo>
                  <a:pt x="457733" y="377675"/>
                </a:lnTo>
                <a:lnTo>
                  <a:pt x="447273" y="362745"/>
                </a:lnTo>
                <a:lnTo>
                  <a:pt x="437764" y="347499"/>
                </a:lnTo>
                <a:lnTo>
                  <a:pt x="433644" y="339875"/>
                </a:lnTo>
                <a:lnTo>
                  <a:pt x="429207" y="331934"/>
                </a:lnTo>
                <a:lnTo>
                  <a:pt x="425403" y="324311"/>
                </a:lnTo>
                <a:lnTo>
                  <a:pt x="421600" y="316370"/>
                </a:lnTo>
                <a:lnTo>
                  <a:pt x="418113" y="308111"/>
                </a:lnTo>
                <a:lnTo>
                  <a:pt x="414944" y="300170"/>
                </a:lnTo>
                <a:lnTo>
                  <a:pt x="412091" y="291912"/>
                </a:lnTo>
                <a:lnTo>
                  <a:pt x="409555" y="283335"/>
                </a:lnTo>
                <a:lnTo>
                  <a:pt x="406703" y="274759"/>
                </a:lnTo>
                <a:lnTo>
                  <a:pt x="404801" y="266183"/>
                </a:lnTo>
                <a:lnTo>
                  <a:pt x="402899" y="257289"/>
                </a:lnTo>
                <a:lnTo>
                  <a:pt x="401632" y="248395"/>
                </a:lnTo>
                <a:lnTo>
                  <a:pt x="400047" y="238866"/>
                </a:lnTo>
                <a:lnTo>
                  <a:pt x="399413" y="229654"/>
                </a:lnTo>
                <a:lnTo>
                  <a:pt x="399096" y="219807"/>
                </a:lnTo>
                <a:lnTo>
                  <a:pt x="398462" y="209643"/>
                </a:lnTo>
                <a:lnTo>
                  <a:pt x="399096" y="199161"/>
                </a:lnTo>
                <a:lnTo>
                  <a:pt x="399730" y="188361"/>
                </a:lnTo>
                <a:lnTo>
                  <a:pt x="401315" y="177879"/>
                </a:lnTo>
                <a:lnTo>
                  <a:pt x="402899" y="167714"/>
                </a:lnTo>
                <a:lnTo>
                  <a:pt x="405118" y="157550"/>
                </a:lnTo>
                <a:lnTo>
                  <a:pt x="408288" y="147385"/>
                </a:lnTo>
                <a:lnTo>
                  <a:pt x="411457" y="137856"/>
                </a:lnTo>
                <a:lnTo>
                  <a:pt x="415261" y="128327"/>
                </a:lnTo>
                <a:lnTo>
                  <a:pt x="419698" y="119115"/>
                </a:lnTo>
                <a:lnTo>
                  <a:pt x="423818" y="109586"/>
                </a:lnTo>
                <a:lnTo>
                  <a:pt x="428890" y="101010"/>
                </a:lnTo>
                <a:lnTo>
                  <a:pt x="434278" y="92433"/>
                </a:lnTo>
                <a:lnTo>
                  <a:pt x="440300" y="84492"/>
                </a:lnTo>
                <a:lnTo>
                  <a:pt x="446322" y="76234"/>
                </a:lnTo>
                <a:lnTo>
                  <a:pt x="452978" y="68928"/>
                </a:lnTo>
                <a:lnTo>
                  <a:pt x="459951" y="61305"/>
                </a:lnTo>
                <a:lnTo>
                  <a:pt x="467241" y="54317"/>
                </a:lnTo>
                <a:lnTo>
                  <a:pt x="475165" y="47646"/>
                </a:lnTo>
                <a:lnTo>
                  <a:pt x="482772" y="41611"/>
                </a:lnTo>
                <a:lnTo>
                  <a:pt x="491013" y="35576"/>
                </a:lnTo>
                <a:lnTo>
                  <a:pt x="499571" y="30176"/>
                </a:lnTo>
                <a:lnTo>
                  <a:pt x="508128" y="25094"/>
                </a:lnTo>
                <a:lnTo>
                  <a:pt x="517320" y="20647"/>
                </a:lnTo>
                <a:lnTo>
                  <a:pt x="526829" y="16517"/>
                </a:lnTo>
                <a:lnTo>
                  <a:pt x="536020" y="12706"/>
                </a:lnTo>
                <a:lnTo>
                  <a:pt x="545846" y="9212"/>
                </a:lnTo>
                <a:lnTo>
                  <a:pt x="555989" y="6353"/>
                </a:lnTo>
                <a:lnTo>
                  <a:pt x="566131" y="4129"/>
                </a:lnTo>
                <a:lnTo>
                  <a:pt x="576274" y="2224"/>
                </a:lnTo>
                <a:lnTo>
                  <a:pt x="586733" y="953"/>
                </a:lnTo>
                <a:lnTo>
                  <a:pt x="597510" y="318"/>
                </a:lnTo>
                <a:lnTo>
                  <a:pt x="607969" y="0"/>
                </a:lnTo>
                <a:close/>
              </a:path>
            </a:pathLst>
          </a:custGeom>
          <a:solidFill>
            <a:schemeClr val="accent1"/>
          </a:solidFill>
          <a:ln w="3175">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3" name="矩形 12"/>
          <p:cNvSpPr/>
          <p:nvPr/>
        </p:nvSpPr>
        <p:spPr>
          <a:xfrm>
            <a:off x="1511344" y="3345284"/>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4" name="矩形 13"/>
          <p:cNvSpPr/>
          <p:nvPr/>
        </p:nvSpPr>
        <p:spPr>
          <a:xfrm>
            <a:off x="8163546" y="3345284"/>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4837443" y="1463852"/>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矩形 15"/>
          <p:cNvSpPr/>
          <p:nvPr/>
        </p:nvSpPr>
        <p:spPr>
          <a:xfrm>
            <a:off x="4837444" y="5184167"/>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a:t>
            </a:r>
            <a:br>
              <a:rPr lang="en-US" altLang="zh-CN" dirty="0"/>
            </a:br>
            <a:r>
              <a:rPr lang="zh-CN" altLang="en-US" dirty="0"/>
              <a:t>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
        <p:nvSpPr>
          <p:cNvPr id="5" name="文本框 4"/>
          <p:cNvSpPr txBox="1"/>
          <p:nvPr/>
        </p:nvSpPr>
        <p:spPr>
          <a:xfrm>
            <a:off x="0" y="179171"/>
            <a:ext cx="1885950" cy="1200329"/>
          </a:xfrm>
          <a:prstGeom prst="rect">
            <a:avLst/>
          </a:prstGeom>
          <a:noFill/>
        </p:spPr>
        <p:txBody>
          <a:bodyPr wrap="square" rtlCol="0">
            <a:spAutoFit/>
          </a:bodyPr>
          <a:lstStyle/>
          <a:p>
            <a:pPr algn="ctr"/>
            <a:r>
              <a:rPr lang="en-US" altLang="zh-CN" sz="7200" b="1" dirty="0">
                <a:solidFill>
                  <a:schemeClr val="accent1"/>
                </a:solidFill>
                <a:latin typeface="微软雅黑" panose="020B0503020204020204" pitchFamily="34" charset="-122"/>
                <a:ea typeface="微软雅黑" panose="020B0503020204020204" pitchFamily="34" charset="-122"/>
              </a:rPr>
              <a:t>04</a:t>
            </a:r>
            <a:endParaRPr lang="zh-CN" altLang="en-US" sz="72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3964308" y="1901891"/>
            <a:ext cx="4263384" cy="4357803"/>
          </a:xfrm>
          <a:custGeom>
            <a:avLst/>
            <a:gdLst>
              <a:gd name="T0" fmla="*/ 1693248 w 2376488"/>
              <a:gd name="T1" fmla="*/ 1122987 h 2427288"/>
              <a:gd name="T2" fmla="*/ 1907772 w 2376488"/>
              <a:gd name="T3" fmla="*/ 1606108 h 2427288"/>
              <a:gd name="T4" fmla="*/ 1988695 w 2376488"/>
              <a:gd name="T5" fmla="*/ 1598807 h 2427288"/>
              <a:gd name="T6" fmla="*/ 2142606 w 2376488"/>
              <a:gd name="T7" fmla="*/ 1628328 h 2427288"/>
              <a:gd name="T8" fmla="*/ 2206392 w 2376488"/>
              <a:gd name="T9" fmla="*/ 1617536 h 2427288"/>
              <a:gd name="T10" fmla="*/ 2371093 w 2376488"/>
              <a:gd name="T11" fmla="*/ 1799738 h 2427288"/>
              <a:gd name="T12" fmla="*/ 2334916 w 2376488"/>
              <a:gd name="T13" fmla="*/ 1898457 h 2427288"/>
              <a:gd name="T14" fmla="*/ 2189573 w 2376488"/>
              <a:gd name="T15" fmla="*/ 1820688 h 2427288"/>
              <a:gd name="T16" fmla="*/ 2082311 w 2376488"/>
              <a:gd name="T17" fmla="*/ 1923534 h 2427288"/>
              <a:gd name="T18" fmla="*/ 2018208 w 2376488"/>
              <a:gd name="T19" fmla="*/ 1900362 h 2427288"/>
              <a:gd name="T20" fmla="*/ 1844938 w 2376488"/>
              <a:gd name="T21" fmla="*/ 2417765 h 2427288"/>
              <a:gd name="T22" fmla="*/ 1751322 w 2376488"/>
              <a:gd name="T23" fmla="*/ 2403164 h 2427288"/>
              <a:gd name="T24" fmla="*/ 1468887 w 2376488"/>
              <a:gd name="T25" fmla="*/ 1960038 h 2427288"/>
              <a:gd name="T26" fmla="*/ 1394311 w 2376488"/>
              <a:gd name="T27" fmla="*/ 1986384 h 2427288"/>
              <a:gd name="T28" fmla="*/ 1148053 w 2376488"/>
              <a:gd name="T29" fmla="*/ 2204455 h 2427288"/>
              <a:gd name="T30" fmla="*/ 1069352 w 2376488"/>
              <a:gd name="T31" fmla="*/ 2238103 h 2427288"/>
              <a:gd name="T32" fmla="*/ 1006835 w 2376488"/>
              <a:gd name="T33" fmla="*/ 2179696 h 2427288"/>
              <a:gd name="T34" fmla="*/ 840865 w 2376488"/>
              <a:gd name="T35" fmla="*/ 1978131 h 2427288"/>
              <a:gd name="T36" fmla="*/ 772953 w 2376488"/>
              <a:gd name="T37" fmla="*/ 1976226 h 2427288"/>
              <a:gd name="T38" fmla="*/ 532090 w 2376488"/>
              <a:gd name="T39" fmla="*/ 1989558 h 2427288"/>
              <a:gd name="T40" fmla="*/ 451167 w 2376488"/>
              <a:gd name="T41" fmla="*/ 1922264 h 2427288"/>
              <a:gd name="T42" fmla="*/ 617455 w 2376488"/>
              <a:gd name="T43" fmla="*/ 1687687 h 2427288"/>
              <a:gd name="T44" fmla="*/ 874186 w 2376488"/>
              <a:gd name="T45" fmla="*/ 1530561 h 2427288"/>
              <a:gd name="T46" fmla="*/ 955743 w 2376488"/>
              <a:gd name="T47" fmla="*/ 1499136 h 2427288"/>
              <a:gd name="T48" fmla="*/ 1104894 w 2376488"/>
              <a:gd name="T49" fmla="*/ 1923851 h 2427288"/>
              <a:gd name="T50" fmla="*/ 1263566 w 2376488"/>
              <a:gd name="T51" fmla="*/ 1648961 h 2427288"/>
              <a:gd name="T52" fmla="*/ 1334968 w 2376488"/>
              <a:gd name="T53" fmla="*/ 1668641 h 2427288"/>
              <a:gd name="T54" fmla="*/ 1587256 w 2376488"/>
              <a:gd name="T55" fmla="*/ 1084261 h 2427288"/>
              <a:gd name="T56" fmla="*/ 291605 w 2376488"/>
              <a:gd name="T57" fmla="*/ 185501 h 2427288"/>
              <a:gd name="T58" fmla="*/ 185624 w 2376488"/>
              <a:gd name="T59" fmla="*/ 300486 h 2427288"/>
              <a:gd name="T60" fmla="*/ 157067 w 2376488"/>
              <a:gd name="T61" fmla="*/ 456129 h 2427288"/>
              <a:gd name="T62" fmla="*/ 195461 w 2376488"/>
              <a:gd name="T63" fmla="*/ 617489 h 2427288"/>
              <a:gd name="T64" fmla="*/ 371883 w 2376488"/>
              <a:gd name="T65" fmla="*/ 878270 h 2427288"/>
              <a:gd name="T66" fmla="*/ 772008 w 2376488"/>
              <a:gd name="T67" fmla="*/ 1244507 h 2427288"/>
              <a:gd name="T68" fmla="*/ 1166960 w 2376488"/>
              <a:gd name="T69" fmla="*/ 906626 h 2427288"/>
              <a:gd name="T70" fmla="*/ 1350408 w 2376488"/>
              <a:gd name="T71" fmla="*/ 661765 h 2427288"/>
              <a:gd name="T72" fmla="*/ 1409758 w 2376488"/>
              <a:gd name="T73" fmla="*/ 424844 h 2427288"/>
              <a:gd name="T74" fmla="*/ 1370449 w 2376488"/>
              <a:gd name="T75" fmla="*/ 280475 h 2427288"/>
              <a:gd name="T76" fmla="*/ 1227343 w 2376488"/>
              <a:gd name="T77" fmla="*/ 168348 h 2427288"/>
              <a:gd name="T78" fmla="*/ 1011257 w 2376488"/>
              <a:gd name="T79" fmla="*/ 188677 h 2427288"/>
              <a:gd name="T80" fmla="*/ 842450 w 2376488"/>
              <a:gd name="T81" fmla="*/ 359884 h 2427288"/>
              <a:gd name="T82" fmla="*/ 778354 w 2376488"/>
              <a:gd name="T83" fmla="*/ 386884 h 2427288"/>
              <a:gd name="T84" fmla="*/ 718066 w 2376488"/>
              <a:gd name="T85" fmla="*/ 352261 h 2427288"/>
              <a:gd name="T86" fmla="*/ 528316 w 2376488"/>
              <a:gd name="T87" fmla="*/ 175654 h 2427288"/>
              <a:gd name="T88" fmla="*/ 535614 w 2376488"/>
              <a:gd name="T89" fmla="*/ 15564 h 2427288"/>
              <a:gd name="T90" fmla="*/ 679037 w 2376488"/>
              <a:gd name="T91" fmla="*/ 87351 h 2427288"/>
              <a:gd name="T92" fmla="*/ 820873 w 2376488"/>
              <a:gd name="T93" fmla="*/ 144526 h 2427288"/>
              <a:gd name="T94" fmla="*/ 963979 w 2376488"/>
              <a:gd name="T95" fmla="*/ 40975 h 2427288"/>
              <a:gd name="T96" fmla="*/ 1177843 w 2376488"/>
              <a:gd name="T97" fmla="*/ 1271 h 2427288"/>
              <a:gd name="T98" fmla="*/ 1387583 w 2376488"/>
              <a:gd name="T99" fmla="*/ 67975 h 2427288"/>
              <a:gd name="T100" fmla="*/ 1505939 w 2376488"/>
              <a:gd name="T101" fmla="*/ 201065 h 2427288"/>
              <a:gd name="T102" fmla="*/ 1566546 w 2376488"/>
              <a:gd name="T103" fmla="*/ 417539 h 2427288"/>
              <a:gd name="T104" fmla="*/ 1489422 w 2376488"/>
              <a:gd name="T105" fmla="*/ 732905 h 2427288"/>
              <a:gd name="T106" fmla="*/ 1287249 w 2376488"/>
              <a:gd name="T107" fmla="*/ 1007937 h 2427288"/>
              <a:gd name="T108" fmla="*/ 877824 w 2376488"/>
              <a:gd name="T109" fmla="*/ 1380787 h 2427288"/>
              <a:gd name="T110" fmla="*/ 812306 w 2376488"/>
              <a:gd name="T111" fmla="*/ 1452878 h 2427288"/>
              <a:gd name="T112" fmla="*/ 713941 w 2376488"/>
              <a:gd name="T113" fmla="*/ 1417620 h 2427288"/>
              <a:gd name="T114" fmla="*/ 393143 w 2376488"/>
              <a:gd name="T115" fmla="*/ 1120628 h 2427288"/>
              <a:gd name="T116" fmla="*/ 135173 w 2376488"/>
              <a:gd name="T117" fmla="*/ 831577 h 2427288"/>
              <a:gd name="T118" fmla="*/ 13009 w 2376488"/>
              <a:gd name="T119" fmla="*/ 558408 h 2427288"/>
              <a:gd name="T120" fmla="*/ 7615 w 2376488"/>
              <a:gd name="T121" fmla="*/ 350673 h 2427288"/>
              <a:gd name="T122" fmla="*/ 68221 w 2376488"/>
              <a:gd name="T123" fmla="*/ 188360 h 2427288"/>
              <a:gd name="T124" fmla="*/ 254163 w 2376488"/>
              <a:gd name="T125" fmla="*/ 31764 h 2427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76488" h="2427288">
                <a:moveTo>
                  <a:pt x="1619308" y="1076325"/>
                </a:moveTo>
                <a:lnTo>
                  <a:pt x="1625972" y="1076325"/>
                </a:lnTo>
                <a:lnTo>
                  <a:pt x="1632953" y="1076960"/>
                </a:lnTo>
                <a:lnTo>
                  <a:pt x="1639617" y="1078230"/>
                </a:lnTo>
                <a:lnTo>
                  <a:pt x="1645964" y="1080134"/>
                </a:lnTo>
                <a:lnTo>
                  <a:pt x="1652311" y="1082674"/>
                </a:lnTo>
                <a:lnTo>
                  <a:pt x="1658341" y="1085530"/>
                </a:lnTo>
                <a:lnTo>
                  <a:pt x="1663736" y="1088705"/>
                </a:lnTo>
                <a:lnTo>
                  <a:pt x="1668813" y="1092514"/>
                </a:lnTo>
                <a:lnTo>
                  <a:pt x="1674208" y="1096640"/>
                </a:lnTo>
                <a:lnTo>
                  <a:pt x="1678968" y="1101402"/>
                </a:lnTo>
                <a:lnTo>
                  <a:pt x="1682776" y="1106163"/>
                </a:lnTo>
                <a:lnTo>
                  <a:pt x="1686902" y="1111559"/>
                </a:lnTo>
                <a:lnTo>
                  <a:pt x="1690392" y="1117273"/>
                </a:lnTo>
                <a:lnTo>
                  <a:pt x="1693248" y="1122987"/>
                </a:lnTo>
                <a:lnTo>
                  <a:pt x="1695470" y="1129018"/>
                </a:lnTo>
                <a:lnTo>
                  <a:pt x="1697374" y="1135684"/>
                </a:lnTo>
                <a:lnTo>
                  <a:pt x="1698643" y="1142667"/>
                </a:lnTo>
                <a:lnTo>
                  <a:pt x="1820186" y="1919407"/>
                </a:lnTo>
                <a:lnTo>
                  <a:pt x="1877625" y="1652770"/>
                </a:lnTo>
                <a:lnTo>
                  <a:pt x="1878894" y="1646739"/>
                </a:lnTo>
                <a:lnTo>
                  <a:pt x="1880798" y="1641660"/>
                </a:lnTo>
                <a:lnTo>
                  <a:pt x="1882702" y="1636264"/>
                </a:lnTo>
                <a:lnTo>
                  <a:pt x="1885558" y="1630867"/>
                </a:lnTo>
                <a:lnTo>
                  <a:pt x="1888414" y="1626106"/>
                </a:lnTo>
                <a:lnTo>
                  <a:pt x="1891905" y="1621980"/>
                </a:lnTo>
                <a:lnTo>
                  <a:pt x="1895396" y="1617536"/>
                </a:lnTo>
                <a:lnTo>
                  <a:pt x="1898887" y="1613092"/>
                </a:lnTo>
                <a:lnTo>
                  <a:pt x="1903329" y="1609600"/>
                </a:lnTo>
                <a:lnTo>
                  <a:pt x="1907772" y="1606108"/>
                </a:lnTo>
                <a:lnTo>
                  <a:pt x="1912532" y="1602934"/>
                </a:lnTo>
                <a:lnTo>
                  <a:pt x="1917292" y="1600077"/>
                </a:lnTo>
                <a:lnTo>
                  <a:pt x="1922370" y="1597220"/>
                </a:lnTo>
                <a:lnTo>
                  <a:pt x="1927448" y="1595316"/>
                </a:lnTo>
                <a:lnTo>
                  <a:pt x="1933160" y="1593729"/>
                </a:lnTo>
                <a:lnTo>
                  <a:pt x="1938872" y="1592142"/>
                </a:lnTo>
                <a:lnTo>
                  <a:pt x="1944584" y="1591189"/>
                </a:lnTo>
                <a:lnTo>
                  <a:pt x="1950614" y="1590872"/>
                </a:lnTo>
                <a:lnTo>
                  <a:pt x="1956008" y="1590872"/>
                </a:lnTo>
                <a:lnTo>
                  <a:pt x="1961720" y="1591189"/>
                </a:lnTo>
                <a:lnTo>
                  <a:pt x="1967433" y="1592142"/>
                </a:lnTo>
                <a:lnTo>
                  <a:pt x="1972828" y="1593411"/>
                </a:lnTo>
                <a:lnTo>
                  <a:pt x="1978222" y="1594998"/>
                </a:lnTo>
                <a:lnTo>
                  <a:pt x="1983300" y="1596903"/>
                </a:lnTo>
                <a:lnTo>
                  <a:pt x="1988695" y="1598807"/>
                </a:lnTo>
                <a:lnTo>
                  <a:pt x="1993772" y="1601664"/>
                </a:lnTo>
                <a:lnTo>
                  <a:pt x="1998532" y="1604839"/>
                </a:lnTo>
                <a:lnTo>
                  <a:pt x="2002975" y="1608013"/>
                </a:lnTo>
                <a:lnTo>
                  <a:pt x="2007101" y="1611822"/>
                </a:lnTo>
                <a:lnTo>
                  <a:pt x="2011226" y="1615948"/>
                </a:lnTo>
                <a:lnTo>
                  <a:pt x="2015034" y="1620392"/>
                </a:lnTo>
                <a:lnTo>
                  <a:pt x="2018842" y="1625154"/>
                </a:lnTo>
                <a:lnTo>
                  <a:pt x="2076599" y="1709906"/>
                </a:lnTo>
                <a:lnTo>
                  <a:pt x="2122931" y="1646739"/>
                </a:lnTo>
                <a:lnTo>
                  <a:pt x="2125787" y="1643247"/>
                </a:lnTo>
                <a:lnTo>
                  <a:pt x="2128960" y="1639755"/>
                </a:lnTo>
                <a:lnTo>
                  <a:pt x="2132134" y="1636581"/>
                </a:lnTo>
                <a:lnTo>
                  <a:pt x="2135307" y="1633724"/>
                </a:lnTo>
                <a:lnTo>
                  <a:pt x="2138798" y="1630867"/>
                </a:lnTo>
                <a:lnTo>
                  <a:pt x="2142606" y="1628328"/>
                </a:lnTo>
                <a:lnTo>
                  <a:pt x="2146097" y="1625789"/>
                </a:lnTo>
                <a:lnTo>
                  <a:pt x="2149905" y="1623884"/>
                </a:lnTo>
                <a:lnTo>
                  <a:pt x="2154030" y="1621980"/>
                </a:lnTo>
                <a:lnTo>
                  <a:pt x="2157839" y="1620392"/>
                </a:lnTo>
                <a:lnTo>
                  <a:pt x="2162281" y="1618805"/>
                </a:lnTo>
                <a:lnTo>
                  <a:pt x="2166407" y="1617536"/>
                </a:lnTo>
                <a:lnTo>
                  <a:pt x="2170532" y="1616266"/>
                </a:lnTo>
                <a:lnTo>
                  <a:pt x="2174975" y="1615631"/>
                </a:lnTo>
                <a:lnTo>
                  <a:pt x="2179735" y="1614996"/>
                </a:lnTo>
                <a:lnTo>
                  <a:pt x="2184178" y="1614679"/>
                </a:lnTo>
                <a:lnTo>
                  <a:pt x="2188621" y="1614679"/>
                </a:lnTo>
                <a:lnTo>
                  <a:pt x="2192746" y="1614996"/>
                </a:lnTo>
                <a:lnTo>
                  <a:pt x="2197506" y="1615631"/>
                </a:lnTo>
                <a:lnTo>
                  <a:pt x="2201949" y="1616266"/>
                </a:lnTo>
                <a:lnTo>
                  <a:pt x="2206392" y="1617536"/>
                </a:lnTo>
                <a:lnTo>
                  <a:pt x="2210200" y="1618805"/>
                </a:lnTo>
                <a:lnTo>
                  <a:pt x="2214643" y="1620392"/>
                </a:lnTo>
                <a:lnTo>
                  <a:pt x="2218768" y="1621980"/>
                </a:lnTo>
                <a:lnTo>
                  <a:pt x="2222577" y="1623884"/>
                </a:lnTo>
                <a:lnTo>
                  <a:pt x="2226702" y="1625789"/>
                </a:lnTo>
                <a:lnTo>
                  <a:pt x="2230193" y="1628328"/>
                </a:lnTo>
                <a:lnTo>
                  <a:pt x="2233684" y="1630867"/>
                </a:lnTo>
                <a:lnTo>
                  <a:pt x="2237174" y="1633724"/>
                </a:lnTo>
                <a:lnTo>
                  <a:pt x="2240348" y="1636899"/>
                </a:lnTo>
                <a:lnTo>
                  <a:pt x="2243521" y="1640073"/>
                </a:lnTo>
                <a:lnTo>
                  <a:pt x="2246377" y="1643247"/>
                </a:lnTo>
                <a:lnTo>
                  <a:pt x="2358717" y="1779740"/>
                </a:lnTo>
                <a:lnTo>
                  <a:pt x="2363477" y="1786089"/>
                </a:lnTo>
                <a:lnTo>
                  <a:pt x="2367285" y="1792754"/>
                </a:lnTo>
                <a:lnTo>
                  <a:pt x="2371093" y="1799738"/>
                </a:lnTo>
                <a:lnTo>
                  <a:pt x="2373315" y="1807039"/>
                </a:lnTo>
                <a:lnTo>
                  <a:pt x="2375219" y="1814339"/>
                </a:lnTo>
                <a:lnTo>
                  <a:pt x="2376171" y="1821958"/>
                </a:lnTo>
                <a:lnTo>
                  <a:pt x="2376488" y="1829258"/>
                </a:lnTo>
                <a:lnTo>
                  <a:pt x="2376171" y="1836877"/>
                </a:lnTo>
                <a:lnTo>
                  <a:pt x="2374901" y="1844495"/>
                </a:lnTo>
                <a:lnTo>
                  <a:pt x="2373315" y="1851478"/>
                </a:lnTo>
                <a:lnTo>
                  <a:pt x="2371093" y="1858779"/>
                </a:lnTo>
                <a:lnTo>
                  <a:pt x="2367920" y="1865445"/>
                </a:lnTo>
                <a:lnTo>
                  <a:pt x="2363794" y="1872111"/>
                </a:lnTo>
                <a:lnTo>
                  <a:pt x="2359034" y="1878459"/>
                </a:lnTo>
                <a:lnTo>
                  <a:pt x="2353957" y="1884490"/>
                </a:lnTo>
                <a:lnTo>
                  <a:pt x="2347927" y="1889569"/>
                </a:lnTo>
                <a:lnTo>
                  <a:pt x="2341580" y="1894331"/>
                </a:lnTo>
                <a:lnTo>
                  <a:pt x="2334916" y="1898457"/>
                </a:lnTo>
                <a:lnTo>
                  <a:pt x="2327617" y="1901949"/>
                </a:lnTo>
                <a:lnTo>
                  <a:pt x="2320636" y="1904488"/>
                </a:lnTo>
                <a:lnTo>
                  <a:pt x="2313019" y="1906393"/>
                </a:lnTo>
                <a:lnTo>
                  <a:pt x="2306038" y="1907028"/>
                </a:lnTo>
                <a:lnTo>
                  <a:pt x="2298422" y="1907663"/>
                </a:lnTo>
                <a:lnTo>
                  <a:pt x="2290805" y="1907028"/>
                </a:lnTo>
                <a:lnTo>
                  <a:pt x="2283189" y="1906393"/>
                </a:lnTo>
                <a:lnTo>
                  <a:pt x="2276208" y="1904488"/>
                </a:lnTo>
                <a:lnTo>
                  <a:pt x="2268909" y="1901949"/>
                </a:lnTo>
                <a:lnTo>
                  <a:pt x="2261927" y="1898775"/>
                </a:lnTo>
                <a:lnTo>
                  <a:pt x="2255580" y="1894966"/>
                </a:lnTo>
                <a:lnTo>
                  <a:pt x="2249233" y="1890204"/>
                </a:lnTo>
                <a:lnTo>
                  <a:pt x="2243204" y="1884808"/>
                </a:lnTo>
                <a:lnTo>
                  <a:pt x="2237809" y="1879094"/>
                </a:lnTo>
                <a:lnTo>
                  <a:pt x="2189573" y="1820688"/>
                </a:lnTo>
                <a:lnTo>
                  <a:pt x="2136894" y="1891791"/>
                </a:lnTo>
                <a:lnTo>
                  <a:pt x="2134038" y="1895600"/>
                </a:lnTo>
                <a:lnTo>
                  <a:pt x="2130864" y="1899092"/>
                </a:lnTo>
                <a:lnTo>
                  <a:pt x="2127691" y="1902266"/>
                </a:lnTo>
                <a:lnTo>
                  <a:pt x="2124200" y="1905441"/>
                </a:lnTo>
                <a:lnTo>
                  <a:pt x="2120710" y="1908297"/>
                </a:lnTo>
                <a:lnTo>
                  <a:pt x="2116584" y="1911154"/>
                </a:lnTo>
                <a:lnTo>
                  <a:pt x="2112776" y="1913376"/>
                </a:lnTo>
                <a:lnTo>
                  <a:pt x="2108650" y="1915598"/>
                </a:lnTo>
                <a:lnTo>
                  <a:pt x="2104525" y="1917503"/>
                </a:lnTo>
                <a:lnTo>
                  <a:pt x="2100082" y="1919090"/>
                </a:lnTo>
                <a:lnTo>
                  <a:pt x="2095639" y="1920677"/>
                </a:lnTo>
                <a:lnTo>
                  <a:pt x="2091196" y="1921947"/>
                </a:lnTo>
                <a:lnTo>
                  <a:pt x="2086436" y="1922582"/>
                </a:lnTo>
                <a:lnTo>
                  <a:pt x="2082311" y="1923534"/>
                </a:lnTo>
                <a:lnTo>
                  <a:pt x="2077551" y="1923534"/>
                </a:lnTo>
                <a:lnTo>
                  <a:pt x="2072791" y="1923851"/>
                </a:lnTo>
                <a:lnTo>
                  <a:pt x="2068030" y="1923534"/>
                </a:lnTo>
                <a:lnTo>
                  <a:pt x="2063270" y="1922899"/>
                </a:lnTo>
                <a:lnTo>
                  <a:pt x="2058510" y="1922264"/>
                </a:lnTo>
                <a:lnTo>
                  <a:pt x="2054067" y="1920994"/>
                </a:lnTo>
                <a:lnTo>
                  <a:pt x="2049625" y="1919725"/>
                </a:lnTo>
                <a:lnTo>
                  <a:pt x="2045182" y="1918138"/>
                </a:lnTo>
                <a:lnTo>
                  <a:pt x="2041056" y="1916233"/>
                </a:lnTo>
                <a:lnTo>
                  <a:pt x="2036931" y="1914328"/>
                </a:lnTo>
                <a:lnTo>
                  <a:pt x="2033123" y="1911789"/>
                </a:lnTo>
                <a:lnTo>
                  <a:pt x="2028997" y="1909567"/>
                </a:lnTo>
                <a:lnTo>
                  <a:pt x="2025189" y="1906710"/>
                </a:lnTo>
                <a:lnTo>
                  <a:pt x="2022016" y="1903536"/>
                </a:lnTo>
                <a:lnTo>
                  <a:pt x="2018208" y="1900362"/>
                </a:lnTo>
                <a:lnTo>
                  <a:pt x="2015034" y="1896870"/>
                </a:lnTo>
                <a:lnTo>
                  <a:pt x="2011861" y="1893378"/>
                </a:lnTo>
                <a:lnTo>
                  <a:pt x="2009322" y="1889252"/>
                </a:lnTo>
                <a:lnTo>
                  <a:pt x="1992186" y="1863858"/>
                </a:lnTo>
                <a:lnTo>
                  <a:pt x="1884289" y="2365390"/>
                </a:lnTo>
                <a:lnTo>
                  <a:pt x="1882702" y="2372056"/>
                </a:lnTo>
                <a:lnTo>
                  <a:pt x="1880481" y="2378405"/>
                </a:lnTo>
                <a:lnTo>
                  <a:pt x="1877307" y="2384753"/>
                </a:lnTo>
                <a:lnTo>
                  <a:pt x="1874134" y="2390784"/>
                </a:lnTo>
                <a:lnTo>
                  <a:pt x="1870008" y="2396498"/>
                </a:lnTo>
                <a:lnTo>
                  <a:pt x="1865566" y="2401577"/>
                </a:lnTo>
                <a:lnTo>
                  <a:pt x="1861440" y="2406338"/>
                </a:lnTo>
                <a:lnTo>
                  <a:pt x="1856045" y="2410782"/>
                </a:lnTo>
                <a:lnTo>
                  <a:pt x="1850650" y="2414274"/>
                </a:lnTo>
                <a:lnTo>
                  <a:pt x="1844938" y="2417765"/>
                </a:lnTo>
                <a:lnTo>
                  <a:pt x="1839226" y="2420622"/>
                </a:lnTo>
                <a:lnTo>
                  <a:pt x="1832879" y="2422844"/>
                </a:lnTo>
                <a:lnTo>
                  <a:pt x="1825898" y="2425066"/>
                </a:lnTo>
                <a:lnTo>
                  <a:pt x="1819551" y="2426018"/>
                </a:lnTo>
                <a:lnTo>
                  <a:pt x="1812569" y="2426971"/>
                </a:lnTo>
                <a:lnTo>
                  <a:pt x="1805905" y="2427288"/>
                </a:lnTo>
                <a:lnTo>
                  <a:pt x="1798606" y="2426653"/>
                </a:lnTo>
                <a:lnTo>
                  <a:pt x="1791942" y="2425384"/>
                </a:lnTo>
                <a:lnTo>
                  <a:pt x="1785278" y="2423797"/>
                </a:lnTo>
                <a:lnTo>
                  <a:pt x="1778931" y="2421892"/>
                </a:lnTo>
                <a:lnTo>
                  <a:pt x="1772584" y="2419035"/>
                </a:lnTo>
                <a:lnTo>
                  <a:pt x="1766872" y="2415543"/>
                </a:lnTo>
                <a:lnTo>
                  <a:pt x="1761477" y="2411734"/>
                </a:lnTo>
                <a:lnTo>
                  <a:pt x="1756082" y="2407608"/>
                </a:lnTo>
                <a:lnTo>
                  <a:pt x="1751322" y="2403164"/>
                </a:lnTo>
                <a:lnTo>
                  <a:pt x="1746562" y="2398085"/>
                </a:lnTo>
                <a:lnTo>
                  <a:pt x="1742754" y="2392689"/>
                </a:lnTo>
                <a:lnTo>
                  <a:pt x="1739581" y="2386975"/>
                </a:lnTo>
                <a:lnTo>
                  <a:pt x="1736407" y="2380944"/>
                </a:lnTo>
                <a:lnTo>
                  <a:pt x="1733868" y="2374596"/>
                </a:lnTo>
                <a:lnTo>
                  <a:pt x="1731964" y="2367930"/>
                </a:lnTo>
                <a:lnTo>
                  <a:pt x="1730378" y="2360946"/>
                </a:lnTo>
                <a:lnTo>
                  <a:pt x="1599632" y="1521356"/>
                </a:lnTo>
                <a:lnTo>
                  <a:pt x="1484437" y="1930517"/>
                </a:lnTo>
                <a:lnTo>
                  <a:pt x="1482850" y="1936231"/>
                </a:lnTo>
                <a:lnTo>
                  <a:pt x="1480946" y="1941310"/>
                </a:lnTo>
                <a:lnTo>
                  <a:pt x="1478090" y="1946388"/>
                </a:lnTo>
                <a:lnTo>
                  <a:pt x="1475234" y="1951150"/>
                </a:lnTo>
                <a:lnTo>
                  <a:pt x="1472695" y="1955594"/>
                </a:lnTo>
                <a:lnTo>
                  <a:pt x="1468887" y="1960038"/>
                </a:lnTo>
                <a:lnTo>
                  <a:pt x="1465396" y="1963847"/>
                </a:lnTo>
                <a:lnTo>
                  <a:pt x="1461588" y="1967973"/>
                </a:lnTo>
                <a:lnTo>
                  <a:pt x="1457463" y="1971465"/>
                </a:lnTo>
                <a:lnTo>
                  <a:pt x="1452702" y="1974639"/>
                </a:lnTo>
                <a:lnTo>
                  <a:pt x="1448260" y="1977496"/>
                </a:lnTo>
                <a:lnTo>
                  <a:pt x="1443182" y="1979718"/>
                </a:lnTo>
                <a:lnTo>
                  <a:pt x="1438422" y="1982258"/>
                </a:lnTo>
                <a:lnTo>
                  <a:pt x="1433344" y="1984162"/>
                </a:lnTo>
                <a:lnTo>
                  <a:pt x="1427632" y="1985749"/>
                </a:lnTo>
                <a:lnTo>
                  <a:pt x="1422237" y="1986384"/>
                </a:lnTo>
                <a:lnTo>
                  <a:pt x="1416525" y="1987336"/>
                </a:lnTo>
                <a:lnTo>
                  <a:pt x="1411130" y="1987654"/>
                </a:lnTo>
                <a:lnTo>
                  <a:pt x="1405418" y="1987654"/>
                </a:lnTo>
                <a:lnTo>
                  <a:pt x="1400023" y="1987336"/>
                </a:lnTo>
                <a:lnTo>
                  <a:pt x="1394311" y="1986384"/>
                </a:lnTo>
                <a:lnTo>
                  <a:pt x="1389234" y="1985432"/>
                </a:lnTo>
                <a:lnTo>
                  <a:pt x="1384156" y="1983845"/>
                </a:lnTo>
                <a:lnTo>
                  <a:pt x="1379079" y="1981623"/>
                </a:lnTo>
                <a:lnTo>
                  <a:pt x="1373684" y="1979401"/>
                </a:lnTo>
                <a:lnTo>
                  <a:pt x="1368924" y="1976544"/>
                </a:lnTo>
                <a:lnTo>
                  <a:pt x="1364798" y="1973687"/>
                </a:lnTo>
                <a:lnTo>
                  <a:pt x="1360356" y="1970513"/>
                </a:lnTo>
                <a:lnTo>
                  <a:pt x="1355913" y="1967021"/>
                </a:lnTo>
                <a:lnTo>
                  <a:pt x="1352105" y="1963212"/>
                </a:lnTo>
                <a:lnTo>
                  <a:pt x="1348297" y="1958768"/>
                </a:lnTo>
                <a:lnTo>
                  <a:pt x="1344806" y="1954324"/>
                </a:lnTo>
                <a:lnTo>
                  <a:pt x="1295300" y="1882903"/>
                </a:lnTo>
                <a:lnTo>
                  <a:pt x="1154083" y="2193663"/>
                </a:lnTo>
                <a:lnTo>
                  <a:pt x="1151226" y="2199059"/>
                </a:lnTo>
                <a:lnTo>
                  <a:pt x="1148053" y="2204455"/>
                </a:lnTo>
                <a:lnTo>
                  <a:pt x="1144562" y="2209217"/>
                </a:lnTo>
                <a:lnTo>
                  <a:pt x="1140754" y="2213978"/>
                </a:lnTo>
                <a:lnTo>
                  <a:pt x="1136311" y="2218105"/>
                </a:lnTo>
                <a:lnTo>
                  <a:pt x="1131869" y="2221914"/>
                </a:lnTo>
                <a:lnTo>
                  <a:pt x="1127108" y="2225406"/>
                </a:lnTo>
                <a:lnTo>
                  <a:pt x="1122031" y="2228580"/>
                </a:lnTo>
                <a:lnTo>
                  <a:pt x="1116953" y="2231437"/>
                </a:lnTo>
                <a:lnTo>
                  <a:pt x="1111241" y="2233659"/>
                </a:lnTo>
                <a:lnTo>
                  <a:pt x="1105846" y="2235563"/>
                </a:lnTo>
                <a:lnTo>
                  <a:pt x="1099817" y="2237150"/>
                </a:lnTo>
                <a:lnTo>
                  <a:pt x="1093787" y="2238420"/>
                </a:lnTo>
                <a:lnTo>
                  <a:pt x="1087758" y="2239372"/>
                </a:lnTo>
                <a:lnTo>
                  <a:pt x="1082046" y="2239372"/>
                </a:lnTo>
                <a:lnTo>
                  <a:pt x="1075699" y="2238737"/>
                </a:lnTo>
                <a:lnTo>
                  <a:pt x="1069352" y="2238103"/>
                </a:lnTo>
                <a:lnTo>
                  <a:pt x="1063322" y="2236833"/>
                </a:lnTo>
                <a:lnTo>
                  <a:pt x="1057610" y="2235246"/>
                </a:lnTo>
                <a:lnTo>
                  <a:pt x="1051898" y="2233024"/>
                </a:lnTo>
                <a:lnTo>
                  <a:pt x="1046503" y="2230484"/>
                </a:lnTo>
                <a:lnTo>
                  <a:pt x="1041426" y="2227310"/>
                </a:lnTo>
                <a:lnTo>
                  <a:pt x="1036348" y="2224136"/>
                </a:lnTo>
                <a:lnTo>
                  <a:pt x="1031588" y="2220327"/>
                </a:lnTo>
                <a:lnTo>
                  <a:pt x="1027145" y="2216200"/>
                </a:lnTo>
                <a:lnTo>
                  <a:pt x="1023337" y="2211756"/>
                </a:lnTo>
                <a:lnTo>
                  <a:pt x="1019529" y="2206995"/>
                </a:lnTo>
                <a:lnTo>
                  <a:pt x="1016038" y="2202233"/>
                </a:lnTo>
                <a:lnTo>
                  <a:pt x="1013182" y="2196837"/>
                </a:lnTo>
                <a:lnTo>
                  <a:pt x="1010643" y="2191758"/>
                </a:lnTo>
                <a:lnTo>
                  <a:pt x="1008422" y="2185727"/>
                </a:lnTo>
                <a:lnTo>
                  <a:pt x="1006835" y="2179696"/>
                </a:lnTo>
                <a:lnTo>
                  <a:pt x="921153" y="1833385"/>
                </a:lnTo>
                <a:lnTo>
                  <a:pt x="881167" y="1935279"/>
                </a:lnTo>
                <a:lnTo>
                  <a:pt x="879581" y="1939722"/>
                </a:lnTo>
                <a:lnTo>
                  <a:pt x="877359" y="1943532"/>
                </a:lnTo>
                <a:lnTo>
                  <a:pt x="874821" y="1947658"/>
                </a:lnTo>
                <a:lnTo>
                  <a:pt x="872599" y="1951467"/>
                </a:lnTo>
                <a:lnTo>
                  <a:pt x="869743" y="1955594"/>
                </a:lnTo>
                <a:lnTo>
                  <a:pt x="866570" y="1959085"/>
                </a:lnTo>
                <a:lnTo>
                  <a:pt x="863396" y="1962260"/>
                </a:lnTo>
                <a:lnTo>
                  <a:pt x="860223" y="1965434"/>
                </a:lnTo>
                <a:lnTo>
                  <a:pt x="856732" y="1968291"/>
                </a:lnTo>
                <a:lnTo>
                  <a:pt x="852607" y="1971148"/>
                </a:lnTo>
                <a:lnTo>
                  <a:pt x="848798" y="1973687"/>
                </a:lnTo>
                <a:lnTo>
                  <a:pt x="844673" y="1975909"/>
                </a:lnTo>
                <a:lnTo>
                  <a:pt x="840865" y="1978131"/>
                </a:lnTo>
                <a:lnTo>
                  <a:pt x="836422" y="1979718"/>
                </a:lnTo>
                <a:lnTo>
                  <a:pt x="831979" y="1981305"/>
                </a:lnTo>
                <a:lnTo>
                  <a:pt x="827219" y="1982575"/>
                </a:lnTo>
                <a:lnTo>
                  <a:pt x="822459" y="1983845"/>
                </a:lnTo>
                <a:lnTo>
                  <a:pt x="818016" y="1984162"/>
                </a:lnTo>
                <a:lnTo>
                  <a:pt x="813256" y="1984797"/>
                </a:lnTo>
                <a:lnTo>
                  <a:pt x="808496" y="1984797"/>
                </a:lnTo>
                <a:lnTo>
                  <a:pt x="803736" y="1984797"/>
                </a:lnTo>
                <a:lnTo>
                  <a:pt x="799610" y="1984479"/>
                </a:lnTo>
                <a:lnTo>
                  <a:pt x="794850" y="1983845"/>
                </a:lnTo>
                <a:lnTo>
                  <a:pt x="790407" y="1982575"/>
                </a:lnTo>
                <a:lnTo>
                  <a:pt x="785647" y="1981305"/>
                </a:lnTo>
                <a:lnTo>
                  <a:pt x="781204" y="1980036"/>
                </a:lnTo>
                <a:lnTo>
                  <a:pt x="777396" y="1978131"/>
                </a:lnTo>
                <a:lnTo>
                  <a:pt x="772953" y="1976226"/>
                </a:lnTo>
                <a:lnTo>
                  <a:pt x="768828" y="1974322"/>
                </a:lnTo>
                <a:lnTo>
                  <a:pt x="765020" y="1971465"/>
                </a:lnTo>
                <a:lnTo>
                  <a:pt x="760894" y="1968608"/>
                </a:lnTo>
                <a:lnTo>
                  <a:pt x="757404" y="1965751"/>
                </a:lnTo>
                <a:lnTo>
                  <a:pt x="653632" y="1876237"/>
                </a:lnTo>
                <a:lnTo>
                  <a:pt x="591115" y="1958451"/>
                </a:lnTo>
                <a:lnTo>
                  <a:pt x="586038" y="1964799"/>
                </a:lnTo>
                <a:lnTo>
                  <a:pt x="580643" y="1970195"/>
                </a:lnTo>
                <a:lnTo>
                  <a:pt x="574614" y="1974957"/>
                </a:lnTo>
                <a:lnTo>
                  <a:pt x="568267" y="1979083"/>
                </a:lnTo>
                <a:lnTo>
                  <a:pt x="561602" y="1982575"/>
                </a:lnTo>
                <a:lnTo>
                  <a:pt x="554304" y="1985432"/>
                </a:lnTo>
                <a:lnTo>
                  <a:pt x="547322" y="1987654"/>
                </a:lnTo>
                <a:lnTo>
                  <a:pt x="539706" y="1988923"/>
                </a:lnTo>
                <a:lnTo>
                  <a:pt x="532090" y="1989558"/>
                </a:lnTo>
                <a:lnTo>
                  <a:pt x="525108" y="1989558"/>
                </a:lnTo>
                <a:lnTo>
                  <a:pt x="517492" y="1988923"/>
                </a:lnTo>
                <a:lnTo>
                  <a:pt x="509876" y="1987336"/>
                </a:lnTo>
                <a:lnTo>
                  <a:pt x="502577" y="1985432"/>
                </a:lnTo>
                <a:lnTo>
                  <a:pt x="495278" y="1982258"/>
                </a:lnTo>
                <a:lnTo>
                  <a:pt x="488614" y="1978448"/>
                </a:lnTo>
                <a:lnTo>
                  <a:pt x="481949" y="1973687"/>
                </a:lnTo>
                <a:lnTo>
                  <a:pt x="475920" y="1968608"/>
                </a:lnTo>
                <a:lnTo>
                  <a:pt x="470208" y="1963212"/>
                </a:lnTo>
                <a:lnTo>
                  <a:pt x="465448" y="1957181"/>
                </a:lnTo>
                <a:lnTo>
                  <a:pt x="461322" y="1950832"/>
                </a:lnTo>
                <a:lnTo>
                  <a:pt x="457514" y="1944166"/>
                </a:lnTo>
                <a:lnTo>
                  <a:pt x="454975" y="1936866"/>
                </a:lnTo>
                <a:lnTo>
                  <a:pt x="452754" y="1929882"/>
                </a:lnTo>
                <a:lnTo>
                  <a:pt x="451167" y="1922264"/>
                </a:lnTo>
                <a:lnTo>
                  <a:pt x="450850" y="1914646"/>
                </a:lnTo>
                <a:lnTo>
                  <a:pt x="450850" y="1907028"/>
                </a:lnTo>
                <a:lnTo>
                  <a:pt x="451802" y="1899727"/>
                </a:lnTo>
                <a:lnTo>
                  <a:pt x="452754" y="1892426"/>
                </a:lnTo>
                <a:lnTo>
                  <a:pt x="455293" y="1884808"/>
                </a:lnTo>
                <a:lnTo>
                  <a:pt x="458466" y="1877825"/>
                </a:lnTo>
                <a:lnTo>
                  <a:pt x="461957" y="1871159"/>
                </a:lnTo>
                <a:lnTo>
                  <a:pt x="466400" y="1864175"/>
                </a:lnTo>
                <a:lnTo>
                  <a:pt x="579056" y="1714985"/>
                </a:lnTo>
                <a:lnTo>
                  <a:pt x="584134" y="1708637"/>
                </a:lnTo>
                <a:lnTo>
                  <a:pt x="589529" y="1703240"/>
                </a:lnTo>
                <a:lnTo>
                  <a:pt x="595876" y="1698162"/>
                </a:lnTo>
                <a:lnTo>
                  <a:pt x="602857" y="1694035"/>
                </a:lnTo>
                <a:lnTo>
                  <a:pt x="609839" y="1690543"/>
                </a:lnTo>
                <a:lnTo>
                  <a:pt x="617455" y="1687687"/>
                </a:lnTo>
                <a:lnTo>
                  <a:pt x="625071" y="1685465"/>
                </a:lnTo>
                <a:lnTo>
                  <a:pt x="633005" y="1684195"/>
                </a:lnTo>
                <a:lnTo>
                  <a:pt x="641256" y="1683878"/>
                </a:lnTo>
                <a:lnTo>
                  <a:pt x="649189" y="1684195"/>
                </a:lnTo>
                <a:lnTo>
                  <a:pt x="657123" y="1685465"/>
                </a:lnTo>
                <a:lnTo>
                  <a:pt x="664739" y="1687369"/>
                </a:lnTo>
                <a:lnTo>
                  <a:pt x="672038" y="1690226"/>
                </a:lnTo>
                <a:lnTo>
                  <a:pt x="679337" y="1693718"/>
                </a:lnTo>
                <a:lnTo>
                  <a:pt x="686001" y="1698162"/>
                </a:lnTo>
                <a:lnTo>
                  <a:pt x="692348" y="1702923"/>
                </a:lnTo>
                <a:lnTo>
                  <a:pt x="776127" y="1774979"/>
                </a:lnTo>
                <a:lnTo>
                  <a:pt x="865300" y="1547385"/>
                </a:lnTo>
                <a:lnTo>
                  <a:pt x="867839" y="1541353"/>
                </a:lnTo>
                <a:lnTo>
                  <a:pt x="871013" y="1535640"/>
                </a:lnTo>
                <a:lnTo>
                  <a:pt x="874186" y="1530561"/>
                </a:lnTo>
                <a:lnTo>
                  <a:pt x="877994" y="1525482"/>
                </a:lnTo>
                <a:lnTo>
                  <a:pt x="882120" y="1521038"/>
                </a:lnTo>
                <a:lnTo>
                  <a:pt x="886245" y="1516594"/>
                </a:lnTo>
                <a:lnTo>
                  <a:pt x="891005" y="1513103"/>
                </a:lnTo>
                <a:lnTo>
                  <a:pt x="896400" y="1509611"/>
                </a:lnTo>
                <a:lnTo>
                  <a:pt x="901477" y="1506437"/>
                </a:lnTo>
                <a:lnTo>
                  <a:pt x="906872" y="1503897"/>
                </a:lnTo>
                <a:lnTo>
                  <a:pt x="912584" y="1501675"/>
                </a:lnTo>
                <a:lnTo>
                  <a:pt x="918614" y="1500088"/>
                </a:lnTo>
                <a:lnTo>
                  <a:pt x="924326" y="1498501"/>
                </a:lnTo>
                <a:lnTo>
                  <a:pt x="930673" y="1497549"/>
                </a:lnTo>
                <a:lnTo>
                  <a:pt x="937020" y="1497231"/>
                </a:lnTo>
                <a:lnTo>
                  <a:pt x="943367" y="1497549"/>
                </a:lnTo>
                <a:lnTo>
                  <a:pt x="949396" y="1498184"/>
                </a:lnTo>
                <a:lnTo>
                  <a:pt x="955743" y="1499136"/>
                </a:lnTo>
                <a:lnTo>
                  <a:pt x="961773" y="1500723"/>
                </a:lnTo>
                <a:lnTo>
                  <a:pt x="967802" y="1503262"/>
                </a:lnTo>
                <a:lnTo>
                  <a:pt x="973197" y="1505484"/>
                </a:lnTo>
                <a:lnTo>
                  <a:pt x="978274" y="1508341"/>
                </a:lnTo>
                <a:lnTo>
                  <a:pt x="983669" y="1511833"/>
                </a:lnTo>
                <a:lnTo>
                  <a:pt x="988429" y="1515642"/>
                </a:lnTo>
                <a:lnTo>
                  <a:pt x="993190" y="1519769"/>
                </a:lnTo>
                <a:lnTo>
                  <a:pt x="996998" y="1524212"/>
                </a:lnTo>
                <a:lnTo>
                  <a:pt x="1001123" y="1528974"/>
                </a:lnTo>
                <a:lnTo>
                  <a:pt x="1004614" y="1533735"/>
                </a:lnTo>
                <a:lnTo>
                  <a:pt x="1007470" y="1539449"/>
                </a:lnTo>
                <a:lnTo>
                  <a:pt x="1010009" y="1544845"/>
                </a:lnTo>
                <a:lnTo>
                  <a:pt x="1012548" y="1550876"/>
                </a:lnTo>
                <a:lnTo>
                  <a:pt x="1014134" y="1556907"/>
                </a:lnTo>
                <a:lnTo>
                  <a:pt x="1104894" y="1923851"/>
                </a:lnTo>
                <a:lnTo>
                  <a:pt x="1209935" y="1692765"/>
                </a:lnTo>
                <a:lnTo>
                  <a:pt x="1211839" y="1688004"/>
                </a:lnTo>
                <a:lnTo>
                  <a:pt x="1214695" y="1683243"/>
                </a:lnTo>
                <a:lnTo>
                  <a:pt x="1217551" y="1679434"/>
                </a:lnTo>
                <a:lnTo>
                  <a:pt x="1220725" y="1674990"/>
                </a:lnTo>
                <a:lnTo>
                  <a:pt x="1224215" y="1671498"/>
                </a:lnTo>
                <a:lnTo>
                  <a:pt x="1227706" y="1668006"/>
                </a:lnTo>
                <a:lnTo>
                  <a:pt x="1231832" y="1664197"/>
                </a:lnTo>
                <a:lnTo>
                  <a:pt x="1235640" y="1661023"/>
                </a:lnTo>
                <a:lnTo>
                  <a:pt x="1240083" y="1658483"/>
                </a:lnTo>
                <a:lnTo>
                  <a:pt x="1244525" y="1655944"/>
                </a:lnTo>
                <a:lnTo>
                  <a:pt x="1248968" y="1653722"/>
                </a:lnTo>
                <a:lnTo>
                  <a:pt x="1253728" y="1651500"/>
                </a:lnTo>
                <a:lnTo>
                  <a:pt x="1258806" y="1649913"/>
                </a:lnTo>
                <a:lnTo>
                  <a:pt x="1263566" y="1648961"/>
                </a:lnTo>
                <a:lnTo>
                  <a:pt x="1268643" y="1648008"/>
                </a:lnTo>
                <a:lnTo>
                  <a:pt x="1273721" y="1647374"/>
                </a:lnTo>
                <a:lnTo>
                  <a:pt x="1279433" y="1646739"/>
                </a:lnTo>
                <a:lnTo>
                  <a:pt x="1284511" y="1646739"/>
                </a:lnTo>
                <a:lnTo>
                  <a:pt x="1289588" y="1647374"/>
                </a:lnTo>
                <a:lnTo>
                  <a:pt x="1294348" y="1648008"/>
                </a:lnTo>
                <a:lnTo>
                  <a:pt x="1299743" y="1649278"/>
                </a:lnTo>
                <a:lnTo>
                  <a:pt x="1304821" y="1650548"/>
                </a:lnTo>
                <a:lnTo>
                  <a:pt x="1309581" y="1652452"/>
                </a:lnTo>
                <a:lnTo>
                  <a:pt x="1314023" y="1654357"/>
                </a:lnTo>
                <a:lnTo>
                  <a:pt x="1318784" y="1656262"/>
                </a:lnTo>
                <a:lnTo>
                  <a:pt x="1322909" y="1659118"/>
                </a:lnTo>
                <a:lnTo>
                  <a:pt x="1327352" y="1661975"/>
                </a:lnTo>
                <a:lnTo>
                  <a:pt x="1331477" y="1665149"/>
                </a:lnTo>
                <a:lnTo>
                  <a:pt x="1334968" y="1668641"/>
                </a:lnTo>
                <a:lnTo>
                  <a:pt x="1338776" y="1672133"/>
                </a:lnTo>
                <a:lnTo>
                  <a:pt x="1341950" y="1676259"/>
                </a:lnTo>
                <a:lnTo>
                  <a:pt x="1345123" y="1680703"/>
                </a:lnTo>
                <a:lnTo>
                  <a:pt x="1378444" y="1728635"/>
                </a:lnTo>
                <a:lnTo>
                  <a:pt x="1546001" y="1133462"/>
                </a:lnTo>
                <a:lnTo>
                  <a:pt x="1548223" y="1126796"/>
                </a:lnTo>
                <a:lnTo>
                  <a:pt x="1550761" y="1120765"/>
                </a:lnTo>
                <a:lnTo>
                  <a:pt x="1553935" y="1114734"/>
                </a:lnTo>
                <a:lnTo>
                  <a:pt x="1557426" y="1109337"/>
                </a:lnTo>
                <a:lnTo>
                  <a:pt x="1561868" y="1103941"/>
                </a:lnTo>
                <a:lnTo>
                  <a:pt x="1566311" y="1099180"/>
                </a:lnTo>
                <a:lnTo>
                  <a:pt x="1571071" y="1094418"/>
                </a:lnTo>
                <a:lnTo>
                  <a:pt x="1576149" y="1090609"/>
                </a:lnTo>
                <a:lnTo>
                  <a:pt x="1581544" y="1087118"/>
                </a:lnTo>
                <a:lnTo>
                  <a:pt x="1587256" y="1084261"/>
                </a:lnTo>
                <a:lnTo>
                  <a:pt x="1593285" y="1081404"/>
                </a:lnTo>
                <a:lnTo>
                  <a:pt x="1599632" y="1079499"/>
                </a:lnTo>
                <a:lnTo>
                  <a:pt x="1605979" y="1077912"/>
                </a:lnTo>
                <a:lnTo>
                  <a:pt x="1612643" y="1076642"/>
                </a:lnTo>
                <a:lnTo>
                  <a:pt x="1619308" y="1076325"/>
                </a:lnTo>
                <a:close/>
                <a:moveTo>
                  <a:pt x="429951" y="155008"/>
                </a:moveTo>
                <a:lnTo>
                  <a:pt x="415355" y="155325"/>
                </a:lnTo>
                <a:lnTo>
                  <a:pt x="400124" y="155960"/>
                </a:lnTo>
                <a:lnTo>
                  <a:pt x="385210" y="158184"/>
                </a:lnTo>
                <a:lnTo>
                  <a:pt x="369980" y="160725"/>
                </a:lnTo>
                <a:lnTo>
                  <a:pt x="354432" y="163901"/>
                </a:lnTo>
                <a:lnTo>
                  <a:pt x="339201" y="168348"/>
                </a:lnTo>
                <a:lnTo>
                  <a:pt x="323336" y="173113"/>
                </a:lnTo>
                <a:lnTo>
                  <a:pt x="307470" y="179148"/>
                </a:lnTo>
                <a:lnTo>
                  <a:pt x="291605" y="185501"/>
                </a:lnTo>
                <a:lnTo>
                  <a:pt x="274788" y="192489"/>
                </a:lnTo>
                <a:lnTo>
                  <a:pt x="270980" y="195030"/>
                </a:lnTo>
                <a:lnTo>
                  <a:pt x="265586" y="198206"/>
                </a:lnTo>
                <a:lnTo>
                  <a:pt x="260191" y="202018"/>
                </a:lnTo>
                <a:lnTo>
                  <a:pt x="254163" y="206783"/>
                </a:lnTo>
                <a:lnTo>
                  <a:pt x="247816" y="212500"/>
                </a:lnTo>
                <a:lnTo>
                  <a:pt x="241153" y="218853"/>
                </a:lnTo>
                <a:lnTo>
                  <a:pt x="234490" y="226476"/>
                </a:lnTo>
                <a:lnTo>
                  <a:pt x="227192" y="234417"/>
                </a:lnTo>
                <a:lnTo>
                  <a:pt x="219576" y="243311"/>
                </a:lnTo>
                <a:lnTo>
                  <a:pt x="212595" y="253475"/>
                </a:lnTo>
                <a:lnTo>
                  <a:pt x="205297" y="263957"/>
                </a:lnTo>
                <a:lnTo>
                  <a:pt x="198634" y="275710"/>
                </a:lnTo>
                <a:lnTo>
                  <a:pt x="191970" y="287463"/>
                </a:lnTo>
                <a:lnTo>
                  <a:pt x="185624" y="300486"/>
                </a:lnTo>
                <a:lnTo>
                  <a:pt x="179595" y="314462"/>
                </a:lnTo>
                <a:lnTo>
                  <a:pt x="174201" y="329073"/>
                </a:lnTo>
                <a:lnTo>
                  <a:pt x="171028" y="338603"/>
                </a:lnTo>
                <a:lnTo>
                  <a:pt x="168490" y="347814"/>
                </a:lnTo>
                <a:lnTo>
                  <a:pt x="165634" y="357343"/>
                </a:lnTo>
                <a:lnTo>
                  <a:pt x="163730" y="366872"/>
                </a:lnTo>
                <a:lnTo>
                  <a:pt x="161826" y="376402"/>
                </a:lnTo>
                <a:lnTo>
                  <a:pt x="160240" y="385931"/>
                </a:lnTo>
                <a:lnTo>
                  <a:pt x="158971" y="395777"/>
                </a:lnTo>
                <a:lnTo>
                  <a:pt x="157701" y="405942"/>
                </a:lnTo>
                <a:lnTo>
                  <a:pt x="157067" y="415789"/>
                </a:lnTo>
                <a:lnTo>
                  <a:pt x="156749" y="425635"/>
                </a:lnTo>
                <a:lnTo>
                  <a:pt x="156749" y="435482"/>
                </a:lnTo>
                <a:lnTo>
                  <a:pt x="156749" y="445964"/>
                </a:lnTo>
                <a:lnTo>
                  <a:pt x="157067" y="456129"/>
                </a:lnTo>
                <a:lnTo>
                  <a:pt x="157384" y="466611"/>
                </a:lnTo>
                <a:lnTo>
                  <a:pt x="158653" y="476775"/>
                </a:lnTo>
                <a:lnTo>
                  <a:pt x="159922" y="487257"/>
                </a:lnTo>
                <a:lnTo>
                  <a:pt x="160874" y="498057"/>
                </a:lnTo>
                <a:lnTo>
                  <a:pt x="163096" y="508539"/>
                </a:lnTo>
                <a:lnTo>
                  <a:pt x="164999" y="519021"/>
                </a:lnTo>
                <a:lnTo>
                  <a:pt x="167221" y="529821"/>
                </a:lnTo>
                <a:lnTo>
                  <a:pt x="169759" y="540303"/>
                </a:lnTo>
                <a:lnTo>
                  <a:pt x="172615" y="551420"/>
                </a:lnTo>
                <a:lnTo>
                  <a:pt x="175788" y="562220"/>
                </a:lnTo>
                <a:lnTo>
                  <a:pt x="179278" y="573337"/>
                </a:lnTo>
                <a:lnTo>
                  <a:pt x="182769" y="584137"/>
                </a:lnTo>
                <a:lnTo>
                  <a:pt x="186894" y="595254"/>
                </a:lnTo>
                <a:lnTo>
                  <a:pt x="191019" y="606372"/>
                </a:lnTo>
                <a:lnTo>
                  <a:pt x="195461" y="617489"/>
                </a:lnTo>
                <a:lnTo>
                  <a:pt x="205297" y="639724"/>
                </a:lnTo>
                <a:lnTo>
                  <a:pt x="216403" y="662276"/>
                </a:lnTo>
                <a:lnTo>
                  <a:pt x="225605" y="679746"/>
                </a:lnTo>
                <a:lnTo>
                  <a:pt x="235441" y="696899"/>
                </a:lnTo>
                <a:lnTo>
                  <a:pt x="245913" y="714369"/>
                </a:lnTo>
                <a:lnTo>
                  <a:pt x="256701" y="731521"/>
                </a:lnTo>
                <a:lnTo>
                  <a:pt x="267807" y="748356"/>
                </a:lnTo>
                <a:lnTo>
                  <a:pt x="279547" y="765191"/>
                </a:lnTo>
                <a:lnTo>
                  <a:pt x="291922" y="781708"/>
                </a:lnTo>
                <a:lnTo>
                  <a:pt x="304297" y="798543"/>
                </a:lnTo>
                <a:lnTo>
                  <a:pt x="317307" y="814742"/>
                </a:lnTo>
                <a:lnTo>
                  <a:pt x="330316" y="830942"/>
                </a:lnTo>
                <a:lnTo>
                  <a:pt x="343960" y="846824"/>
                </a:lnTo>
                <a:lnTo>
                  <a:pt x="357605" y="862706"/>
                </a:lnTo>
                <a:lnTo>
                  <a:pt x="371883" y="878270"/>
                </a:lnTo>
                <a:lnTo>
                  <a:pt x="386162" y="893834"/>
                </a:lnTo>
                <a:lnTo>
                  <a:pt x="400441" y="909399"/>
                </a:lnTo>
                <a:lnTo>
                  <a:pt x="415355" y="924328"/>
                </a:lnTo>
                <a:lnTo>
                  <a:pt x="444864" y="953868"/>
                </a:lnTo>
                <a:lnTo>
                  <a:pt x="474691" y="982773"/>
                </a:lnTo>
                <a:lnTo>
                  <a:pt x="504835" y="1010408"/>
                </a:lnTo>
                <a:lnTo>
                  <a:pt x="534979" y="1037407"/>
                </a:lnTo>
                <a:lnTo>
                  <a:pt x="564806" y="1063771"/>
                </a:lnTo>
                <a:lnTo>
                  <a:pt x="593681" y="1089182"/>
                </a:lnTo>
                <a:lnTo>
                  <a:pt x="649210" y="1136510"/>
                </a:lnTo>
                <a:lnTo>
                  <a:pt x="688873" y="1170180"/>
                </a:lnTo>
                <a:lnTo>
                  <a:pt x="725047" y="1201626"/>
                </a:lnTo>
                <a:lnTo>
                  <a:pt x="741546" y="1216237"/>
                </a:lnTo>
                <a:lnTo>
                  <a:pt x="757412" y="1230531"/>
                </a:lnTo>
                <a:lnTo>
                  <a:pt x="772008" y="1244507"/>
                </a:lnTo>
                <a:lnTo>
                  <a:pt x="782363" y="1254391"/>
                </a:lnTo>
                <a:lnTo>
                  <a:pt x="794670" y="1242636"/>
                </a:lnTo>
                <a:lnTo>
                  <a:pt x="809269" y="1228344"/>
                </a:lnTo>
                <a:lnTo>
                  <a:pt x="825456" y="1214053"/>
                </a:lnTo>
                <a:lnTo>
                  <a:pt x="842277" y="1198808"/>
                </a:lnTo>
                <a:lnTo>
                  <a:pt x="879094" y="1167050"/>
                </a:lnTo>
                <a:lnTo>
                  <a:pt x="920036" y="1132750"/>
                </a:lnTo>
                <a:lnTo>
                  <a:pt x="974943" y="1085429"/>
                </a:lnTo>
                <a:lnTo>
                  <a:pt x="1004143" y="1060340"/>
                </a:lnTo>
                <a:lnTo>
                  <a:pt x="1033342" y="1034297"/>
                </a:lnTo>
                <a:lnTo>
                  <a:pt x="1063176" y="1007620"/>
                </a:lnTo>
                <a:lnTo>
                  <a:pt x="1093327" y="979672"/>
                </a:lnTo>
                <a:lnTo>
                  <a:pt x="1123161" y="951089"/>
                </a:lnTo>
                <a:lnTo>
                  <a:pt x="1152678" y="921871"/>
                </a:lnTo>
                <a:lnTo>
                  <a:pt x="1166960" y="906626"/>
                </a:lnTo>
                <a:lnTo>
                  <a:pt x="1181877" y="891700"/>
                </a:lnTo>
                <a:lnTo>
                  <a:pt x="1195525" y="876138"/>
                </a:lnTo>
                <a:lnTo>
                  <a:pt x="1209807" y="860576"/>
                </a:lnTo>
                <a:lnTo>
                  <a:pt x="1223455" y="844696"/>
                </a:lnTo>
                <a:lnTo>
                  <a:pt x="1236785" y="828817"/>
                </a:lnTo>
                <a:lnTo>
                  <a:pt x="1249797" y="812938"/>
                </a:lnTo>
                <a:lnTo>
                  <a:pt x="1263127" y="796740"/>
                </a:lnTo>
                <a:lnTo>
                  <a:pt x="1275188" y="780543"/>
                </a:lnTo>
                <a:lnTo>
                  <a:pt x="1287566" y="763711"/>
                </a:lnTo>
                <a:lnTo>
                  <a:pt x="1298992" y="747197"/>
                </a:lnTo>
                <a:lnTo>
                  <a:pt x="1310100" y="730364"/>
                </a:lnTo>
                <a:lnTo>
                  <a:pt x="1320891" y="713532"/>
                </a:lnTo>
                <a:lnTo>
                  <a:pt x="1331365" y="696382"/>
                </a:lnTo>
                <a:lnTo>
                  <a:pt x="1341204" y="678915"/>
                </a:lnTo>
                <a:lnTo>
                  <a:pt x="1350408" y="661765"/>
                </a:lnTo>
                <a:lnTo>
                  <a:pt x="1358342" y="645250"/>
                </a:lnTo>
                <a:lnTo>
                  <a:pt x="1366277" y="628418"/>
                </a:lnTo>
                <a:lnTo>
                  <a:pt x="1372942" y="612221"/>
                </a:lnTo>
                <a:lnTo>
                  <a:pt x="1379290" y="596024"/>
                </a:lnTo>
                <a:lnTo>
                  <a:pt x="1385320" y="579509"/>
                </a:lnTo>
                <a:lnTo>
                  <a:pt x="1390398" y="563312"/>
                </a:lnTo>
                <a:lnTo>
                  <a:pt x="1395159" y="547433"/>
                </a:lnTo>
                <a:lnTo>
                  <a:pt x="1398967" y="531553"/>
                </a:lnTo>
                <a:lnTo>
                  <a:pt x="1402141" y="515992"/>
                </a:lnTo>
                <a:lnTo>
                  <a:pt x="1404998" y="500747"/>
                </a:lnTo>
                <a:lnTo>
                  <a:pt x="1407537" y="485185"/>
                </a:lnTo>
                <a:lnTo>
                  <a:pt x="1409124" y="469624"/>
                </a:lnTo>
                <a:lnTo>
                  <a:pt x="1409758" y="454697"/>
                </a:lnTo>
                <a:lnTo>
                  <a:pt x="1410076" y="439453"/>
                </a:lnTo>
                <a:lnTo>
                  <a:pt x="1409758" y="424844"/>
                </a:lnTo>
                <a:lnTo>
                  <a:pt x="1409124" y="410234"/>
                </a:lnTo>
                <a:lnTo>
                  <a:pt x="1409124" y="409733"/>
                </a:lnTo>
                <a:lnTo>
                  <a:pt x="1407891" y="398319"/>
                </a:lnTo>
                <a:lnTo>
                  <a:pt x="1406304" y="386884"/>
                </a:lnTo>
                <a:lnTo>
                  <a:pt x="1404718" y="375766"/>
                </a:lnTo>
                <a:lnTo>
                  <a:pt x="1402179" y="364649"/>
                </a:lnTo>
                <a:lnTo>
                  <a:pt x="1399641" y="353849"/>
                </a:lnTo>
                <a:lnTo>
                  <a:pt x="1396785" y="343367"/>
                </a:lnTo>
                <a:lnTo>
                  <a:pt x="1393612" y="333520"/>
                </a:lnTo>
                <a:lnTo>
                  <a:pt x="1390439" y="323674"/>
                </a:lnTo>
                <a:lnTo>
                  <a:pt x="1386949" y="314462"/>
                </a:lnTo>
                <a:lnTo>
                  <a:pt x="1382824" y="305250"/>
                </a:lnTo>
                <a:lnTo>
                  <a:pt x="1379016" y="296674"/>
                </a:lnTo>
                <a:lnTo>
                  <a:pt x="1374891" y="288416"/>
                </a:lnTo>
                <a:lnTo>
                  <a:pt x="1370449" y="280475"/>
                </a:lnTo>
                <a:lnTo>
                  <a:pt x="1366324" y="272534"/>
                </a:lnTo>
                <a:lnTo>
                  <a:pt x="1361564" y="265228"/>
                </a:lnTo>
                <a:lnTo>
                  <a:pt x="1357122" y="258240"/>
                </a:lnTo>
                <a:lnTo>
                  <a:pt x="1347603" y="244899"/>
                </a:lnTo>
                <a:lnTo>
                  <a:pt x="1338401" y="233147"/>
                </a:lnTo>
                <a:lnTo>
                  <a:pt x="1328882" y="222665"/>
                </a:lnTo>
                <a:lnTo>
                  <a:pt x="1320314" y="214088"/>
                </a:lnTo>
                <a:lnTo>
                  <a:pt x="1311747" y="206465"/>
                </a:lnTo>
                <a:lnTo>
                  <a:pt x="1303814" y="200430"/>
                </a:lnTo>
                <a:lnTo>
                  <a:pt x="1297151" y="195665"/>
                </a:lnTo>
                <a:lnTo>
                  <a:pt x="1291757" y="192489"/>
                </a:lnTo>
                <a:lnTo>
                  <a:pt x="1274939" y="185501"/>
                </a:lnTo>
                <a:lnTo>
                  <a:pt x="1259074" y="178830"/>
                </a:lnTo>
                <a:lnTo>
                  <a:pt x="1243209" y="173113"/>
                </a:lnTo>
                <a:lnTo>
                  <a:pt x="1227343" y="168348"/>
                </a:lnTo>
                <a:lnTo>
                  <a:pt x="1211795" y="163901"/>
                </a:lnTo>
                <a:lnTo>
                  <a:pt x="1196565" y="160725"/>
                </a:lnTo>
                <a:lnTo>
                  <a:pt x="1181334" y="158184"/>
                </a:lnTo>
                <a:lnTo>
                  <a:pt x="1166420" y="155960"/>
                </a:lnTo>
                <a:lnTo>
                  <a:pt x="1151190" y="155325"/>
                </a:lnTo>
                <a:lnTo>
                  <a:pt x="1136594" y="155008"/>
                </a:lnTo>
                <a:lnTo>
                  <a:pt x="1122315" y="155643"/>
                </a:lnTo>
                <a:lnTo>
                  <a:pt x="1107719" y="156913"/>
                </a:lnTo>
                <a:lnTo>
                  <a:pt x="1093757" y="158819"/>
                </a:lnTo>
                <a:lnTo>
                  <a:pt x="1079478" y="161996"/>
                </a:lnTo>
                <a:lnTo>
                  <a:pt x="1065517" y="165490"/>
                </a:lnTo>
                <a:lnTo>
                  <a:pt x="1051873" y="170254"/>
                </a:lnTo>
                <a:lnTo>
                  <a:pt x="1038228" y="175654"/>
                </a:lnTo>
                <a:lnTo>
                  <a:pt x="1024902" y="181372"/>
                </a:lnTo>
                <a:lnTo>
                  <a:pt x="1011257" y="188677"/>
                </a:lnTo>
                <a:lnTo>
                  <a:pt x="998248" y="196301"/>
                </a:lnTo>
                <a:lnTo>
                  <a:pt x="985238" y="204877"/>
                </a:lnTo>
                <a:lnTo>
                  <a:pt x="971911" y="214088"/>
                </a:lnTo>
                <a:lnTo>
                  <a:pt x="959219" y="224253"/>
                </a:lnTo>
                <a:lnTo>
                  <a:pt x="946527" y="235370"/>
                </a:lnTo>
                <a:lnTo>
                  <a:pt x="933834" y="247123"/>
                </a:lnTo>
                <a:lnTo>
                  <a:pt x="921777" y="259828"/>
                </a:lnTo>
                <a:lnTo>
                  <a:pt x="909085" y="273169"/>
                </a:lnTo>
                <a:lnTo>
                  <a:pt x="896710" y="287145"/>
                </a:lnTo>
                <a:lnTo>
                  <a:pt x="884335" y="302074"/>
                </a:lnTo>
                <a:lnTo>
                  <a:pt x="872594" y="317956"/>
                </a:lnTo>
                <a:lnTo>
                  <a:pt x="860219" y="334791"/>
                </a:lnTo>
                <a:lnTo>
                  <a:pt x="848162" y="352261"/>
                </a:lnTo>
                <a:lnTo>
                  <a:pt x="845623" y="356073"/>
                </a:lnTo>
                <a:lnTo>
                  <a:pt x="842450" y="359884"/>
                </a:lnTo>
                <a:lnTo>
                  <a:pt x="839277" y="363378"/>
                </a:lnTo>
                <a:lnTo>
                  <a:pt x="836104" y="366872"/>
                </a:lnTo>
                <a:lnTo>
                  <a:pt x="831979" y="370049"/>
                </a:lnTo>
                <a:lnTo>
                  <a:pt x="828489" y="372908"/>
                </a:lnTo>
                <a:lnTo>
                  <a:pt x="824364" y="375131"/>
                </a:lnTo>
                <a:lnTo>
                  <a:pt x="820239" y="377672"/>
                </a:lnTo>
                <a:lnTo>
                  <a:pt x="816114" y="379896"/>
                </a:lnTo>
                <a:lnTo>
                  <a:pt x="811354" y="381484"/>
                </a:lnTo>
                <a:lnTo>
                  <a:pt x="806912" y="383072"/>
                </a:lnTo>
                <a:lnTo>
                  <a:pt x="802787" y="384660"/>
                </a:lnTo>
                <a:lnTo>
                  <a:pt x="798027" y="385613"/>
                </a:lnTo>
                <a:lnTo>
                  <a:pt x="793268" y="386248"/>
                </a:lnTo>
                <a:lnTo>
                  <a:pt x="788508" y="386884"/>
                </a:lnTo>
                <a:lnTo>
                  <a:pt x="783114" y="387201"/>
                </a:lnTo>
                <a:lnTo>
                  <a:pt x="778354" y="386884"/>
                </a:lnTo>
                <a:lnTo>
                  <a:pt x="773594" y="386248"/>
                </a:lnTo>
                <a:lnTo>
                  <a:pt x="768835" y="385613"/>
                </a:lnTo>
                <a:lnTo>
                  <a:pt x="764075" y="384660"/>
                </a:lnTo>
                <a:lnTo>
                  <a:pt x="759316" y="383072"/>
                </a:lnTo>
                <a:lnTo>
                  <a:pt x="755191" y="381484"/>
                </a:lnTo>
                <a:lnTo>
                  <a:pt x="750748" y="379896"/>
                </a:lnTo>
                <a:lnTo>
                  <a:pt x="746306" y="377672"/>
                </a:lnTo>
                <a:lnTo>
                  <a:pt x="742498" y="375131"/>
                </a:lnTo>
                <a:lnTo>
                  <a:pt x="738373" y="372908"/>
                </a:lnTo>
                <a:lnTo>
                  <a:pt x="734566" y="370049"/>
                </a:lnTo>
                <a:lnTo>
                  <a:pt x="730758" y="366872"/>
                </a:lnTo>
                <a:lnTo>
                  <a:pt x="727268" y="363378"/>
                </a:lnTo>
                <a:lnTo>
                  <a:pt x="724095" y="360202"/>
                </a:lnTo>
                <a:lnTo>
                  <a:pt x="720922" y="356073"/>
                </a:lnTo>
                <a:lnTo>
                  <a:pt x="718066" y="352261"/>
                </a:lnTo>
                <a:lnTo>
                  <a:pt x="706325" y="334791"/>
                </a:lnTo>
                <a:lnTo>
                  <a:pt x="694267" y="317956"/>
                </a:lnTo>
                <a:lnTo>
                  <a:pt x="682210" y="302074"/>
                </a:lnTo>
                <a:lnTo>
                  <a:pt x="669835" y="287145"/>
                </a:lnTo>
                <a:lnTo>
                  <a:pt x="657460" y="273169"/>
                </a:lnTo>
                <a:lnTo>
                  <a:pt x="645085" y="259828"/>
                </a:lnTo>
                <a:lnTo>
                  <a:pt x="632392" y="247123"/>
                </a:lnTo>
                <a:lnTo>
                  <a:pt x="619700" y="235370"/>
                </a:lnTo>
                <a:lnTo>
                  <a:pt x="607008" y="224253"/>
                </a:lnTo>
                <a:lnTo>
                  <a:pt x="594316" y="214088"/>
                </a:lnTo>
                <a:lnTo>
                  <a:pt x="581306" y="204877"/>
                </a:lnTo>
                <a:lnTo>
                  <a:pt x="568296" y="196301"/>
                </a:lnTo>
                <a:lnTo>
                  <a:pt x="555287" y="188677"/>
                </a:lnTo>
                <a:lnTo>
                  <a:pt x="541643" y="182007"/>
                </a:lnTo>
                <a:lnTo>
                  <a:pt x="528316" y="175654"/>
                </a:lnTo>
                <a:lnTo>
                  <a:pt x="514672" y="170254"/>
                </a:lnTo>
                <a:lnTo>
                  <a:pt x="501027" y="165490"/>
                </a:lnTo>
                <a:lnTo>
                  <a:pt x="487066" y="161996"/>
                </a:lnTo>
                <a:lnTo>
                  <a:pt x="473104" y="159137"/>
                </a:lnTo>
                <a:lnTo>
                  <a:pt x="458826" y="156913"/>
                </a:lnTo>
                <a:lnTo>
                  <a:pt x="444229" y="155643"/>
                </a:lnTo>
                <a:lnTo>
                  <a:pt x="429951" y="155008"/>
                </a:lnTo>
                <a:close/>
                <a:moveTo>
                  <a:pt x="406470" y="0"/>
                </a:moveTo>
                <a:lnTo>
                  <a:pt x="424239" y="0"/>
                </a:lnTo>
                <a:lnTo>
                  <a:pt x="442643" y="318"/>
                </a:lnTo>
                <a:lnTo>
                  <a:pt x="460729" y="1588"/>
                </a:lnTo>
                <a:lnTo>
                  <a:pt x="479451" y="3494"/>
                </a:lnTo>
                <a:lnTo>
                  <a:pt x="498172" y="6670"/>
                </a:lnTo>
                <a:lnTo>
                  <a:pt x="516575" y="10800"/>
                </a:lnTo>
                <a:lnTo>
                  <a:pt x="535614" y="15564"/>
                </a:lnTo>
                <a:lnTo>
                  <a:pt x="545133" y="18741"/>
                </a:lnTo>
                <a:lnTo>
                  <a:pt x="554652" y="21599"/>
                </a:lnTo>
                <a:lnTo>
                  <a:pt x="564171" y="25093"/>
                </a:lnTo>
                <a:lnTo>
                  <a:pt x="573691" y="28587"/>
                </a:lnTo>
                <a:lnTo>
                  <a:pt x="583210" y="32717"/>
                </a:lnTo>
                <a:lnTo>
                  <a:pt x="592729" y="36528"/>
                </a:lnTo>
                <a:lnTo>
                  <a:pt x="602248" y="41293"/>
                </a:lnTo>
                <a:lnTo>
                  <a:pt x="611768" y="45740"/>
                </a:lnTo>
                <a:lnTo>
                  <a:pt x="621287" y="50822"/>
                </a:lnTo>
                <a:lnTo>
                  <a:pt x="630806" y="55904"/>
                </a:lnTo>
                <a:lnTo>
                  <a:pt x="640960" y="61940"/>
                </a:lnTo>
                <a:lnTo>
                  <a:pt x="650479" y="67975"/>
                </a:lnTo>
                <a:lnTo>
                  <a:pt x="659998" y="74010"/>
                </a:lnTo>
                <a:lnTo>
                  <a:pt x="669517" y="80680"/>
                </a:lnTo>
                <a:lnTo>
                  <a:pt x="679037" y="87351"/>
                </a:lnTo>
                <a:lnTo>
                  <a:pt x="688556" y="94656"/>
                </a:lnTo>
                <a:lnTo>
                  <a:pt x="698075" y="101962"/>
                </a:lnTo>
                <a:lnTo>
                  <a:pt x="707595" y="109903"/>
                </a:lnTo>
                <a:lnTo>
                  <a:pt x="717114" y="117844"/>
                </a:lnTo>
                <a:lnTo>
                  <a:pt x="726633" y="126738"/>
                </a:lnTo>
                <a:lnTo>
                  <a:pt x="736152" y="135314"/>
                </a:lnTo>
                <a:lnTo>
                  <a:pt x="745671" y="144526"/>
                </a:lnTo>
                <a:lnTo>
                  <a:pt x="755191" y="154372"/>
                </a:lnTo>
                <a:lnTo>
                  <a:pt x="764710" y="164537"/>
                </a:lnTo>
                <a:lnTo>
                  <a:pt x="773594" y="174701"/>
                </a:lnTo>
                <a:lnTo>
                  <a:pt x="783114" y="185183"/>
                </a:lnTo>
                <a:lnTo>
                  <a:pt x="792633" y="174701"/>
                </a:lnTo>
                <a:lnTo>
                  <a:pt x="801835" y="164537"/>
                </a:lnTo>
                <a:lnTo>
                  <a:pt x="811354" y="154372"/>
                </a:lnTo>
                <a:lnTo>
                  <a:pt x="820873" y="144526"/>
                </a:lnTo>
                <a:lnTo>
                  <a:pt x="830392" y="135314"/>
                </a:lnTo>
                <a:lnTo>
                  <a:pt x="839912" y="126738"/>
                </a:lnTo>
                <a:lnTo>
                  <a:pt x="849431" y="117844"/>
                </a:lnTo>
                <a:lnTo>
                  <a:pt x="858950" y="109903"/>
                </a:lnTo>
                <a:lnTo>
                  <a:pt x="868469" y="101962"/>
                </a:lnTo>
                <a:lnTo>
                  <a:pt x="877988" y="94656"/>
                </a:lnTo>
                <a:lnTo>
                  <a:pt x="887508" y="87351"/>
                </a:lnTo>
                <a:lnTo>
                  <a:pt x="897027" y="80680"/>
                </a:lnTo>
                <a:lnTo>
                  <a:pt x="906546" y="74010"/>
                </a:lnTo>
                <a:lnTo>
                  <a:pt x="916065" y="67657"/>
                </a:lnTo>
                <a:lnTo>
                  <a:pt x="925584" y="61940"/>
                </a:lnTo>
                <a:lnTo>
                  <a:pt x="935421" y="55904"/>
                </a:lnTo>
                <a:lnTo>
                  <a:pt x="944940" y="50822"/>
                </a:lnTo>
                <a:lnTo>
                  <a:pt x="954459" y="45740"/>
                </a:lnTo>
                <a:lnTo>
                  <a:pt x="963979" y="40975"/>
                </a:lnTo>
                <a:lnTo>
                  <a:pt x="973498" y="36528"/>
                </a:lnTo>
                <a:lnTo>
                  <a:pt x="983017" y="32717"/>
                </a:lnTo>
                <a:lnTo>
                  <a:pt x="992536" y="28587"/>
                </a:lnTo>
                <a:lnTo>
                  <a:pt x="1002055" y="25093"/>
                </a:lnTo>
                <a:lnTo>
                  <a:pt x="1011575" y="21599"/>
                </a:lnTo>
                <a:lnTo>
                  <a:pt x="1021094" y="18741"/>
                </a:lnTo>
                <a:lnTo>
                  <a:pt x="1030613" y="15564"/>
                </a:lnTo>
                <a:lnTo>
                  <a:pt x="1049334" y="10800"/>
                </a:lnTo>
                <a:lnTo>
                  <a:pt x="1068373" y="6670"/>
                </a:lnTo>
                <a:lnTo>
                  <a:pt x="1087094" y="3494"/>
                </a:lnTo>
                <a:lnTo>
                  <a:pt x="1105815" y="1588"/>
                </a:lnTo>
                <a:lnTo>
                  <a:pt x="1123901" y="318"/>
                </a:lnTo>
                <a:lnTo>
                  <a:pt x="1142305" y="0"/>
                </a:lnTo>
                <a:lnTo>
                  <a:pt x="1160074" y="0"/>
                </a:lnTo>
                <a:lnTo>
                  <a:pt x="1177843" y="1271"/>
                </a:lnTo>
                <a:lnTo>
                  <a:pt x="1195613" y="2859"/>
                </a:lnTo>
                <a:lnTo>
                  <a:pt x="1213065" y="5082"/>
                </a:lnTo>
                <a:lnTo>
                  <a:pt x="1230199" y="8259"/>
                </a:lnTo>
                <a:lnTo>
                  <a:pt x="1247334" y="12070"/>
                </a:lnTo>
                <a:lnTo>
                  <a:pt x="1263834" y="16200"/>
                </a:lnTo>
                <a:lnTo>
                  <a:pt x="1280016" y="20964"/>
                </a:lnTo>
                <a:lnTo>
                  <a:pt x="1296516" y="26364"/>
                </a:lnTo>
                <a:lnTo>
                  <a:pt x="1312382" y="31764"/>
                </a:lnTo>
                <a:lnTo>
                  <a:pt x="1327612" y="37799"/>
                </a:lnTo>
                <a:lnTo>
                  <a:pt x="1342843" y="44152"/>
                </a:lnTo>
                <a:lnTo>
                  <a:pt x="1357439" y="50822"/>
                </a:lnTo>
                <a:lnTo>
                  <a:pt x="1364737" y="53999"/>
                </a:lnTo>
                <a:lnTo>
                  <a:pt x="1372035" y="58446"/>
                </a:lnTo>
                <a:lnTo>
                  <a:pt x="1379651" y="62892"/>
                </a:lnTo>
                <a:lnTo>
                  <a:pt x="1387583" y="67975"/>
                </a:lnTo>
                <a:lnTo>
                  <a:pt x="1395516" y="73375"/>
                </a:lnTo>
                <a:lnTo>
                  <a:pt x="1403449" y="79410"/>
                </a:lnTo>
                <a:lnTo>
                  <a:pt x="1411381" y="85762"/>
                </a:lnTo>
                <a:lnTo>
                  <a:pt x="1419631" y="93068"/>
                </a:lnTo>
                <a:lnTo>
                  <a:pt x="1427564" y="100374"/>
                </a:lnTo>
                <a:lnTo>
                  <a:pt x="1436131" y="108315"/>
                </a:lnTo>
                <a:lnTo>
                  <a:pt x="1444381" y="116891"/>
                </a:lnTo>
                <a:lnTo>
                  <a:pt x="1452314" y="125467"/>
                </a:lnTo>
                <a:lnTo>
                  <a:pt x="1460564" y="134996"/>
                </a:lnTo>
                <a:lnTo>
                  <a:pt x="1468497" y="144843"/>
                </a:lnTo>
                <a:lnTo>
                  <a:pt x="1476112" y="155325"/>
                </a:lnTo>
                <a:lnTo>
                  <a:pt x="1484045" y="166125"/>
                </a:lnTo>
                <a:lnTo>
                  <a:pt x="1491660" y="177242"/>
                </a:lnTo>
                <a:lnTo>
                  <a:pt x="1498641" y="188995"/>
                </a:lnTo>
                <a:lnTo>
                  <a:pt x="1505939" y="201065"/>
                </a:lnTo>
                <a:lnTo>
                  <a:pt x="1512602" y="213771"/>
                </a:lnTo>
                <a:lnTo>
                  <a:pt x="1519266" y="226476"/>
                </a:lnTo>
                <a:lnTo>
                  <a:pt x="1525612" y="239817"/>
                </a:lnTo>
                <a:lnTo>
                  <a:pt x="1531323" y="253793"/>
                </a:lnTo>
                <a:lnTo>
                  <a:pt x="1536718" y="268087"/>
                </a:lnTo>
                <a:lnTo>
                  <a:pt x="1541794" y="283016"/>
                </a:lnTo>
                <a:lnTo>
                  <a:pt x="1546554" y="298262"/>
                </a:lnTo>
                <a:lnTo>
                  <a:pt x="1550996" y="313827"/>
                </a:lnTo>
                <a:lnTo>
                  <a:pt x="1555121" y="329709"/>
                </a:lnTo>
                <a:lnTo>
                  <a:pt x="1558294" y="346226"/>
                </a:lnTo>
                <a:lnTo>
                  <a:pt x="1560833" y="363061"/>
                </a:lnTo>
                <a:lnTo>
                  <a:pt x="1563371" y="380531"/>
                </a:lnTo>
                <a:lnTo>
                  <a:pt x="1565112" y="396505"/>
                </a:lnTo>
                <a:lnTo>
                  <a:pt x="1565276" y="397531"/>
                </a:lnTo>
                <a:lnTo>
                  <a:pt x="1566546" y="417539"/>
                </a:lnTo>
                <a:lnTo>
                  <a:pt x="1566863" y="437865"/>
                </a:lnTo>
                <a:lnTo>
                  <a:pt x="1566546" y="458508"/>
                </a:lnTo>
                <a:lnTo>
                  <a:pt x="1565276" y="479151"/>
                </a:lnTo>
                <a:lnTo>
                  <a:pt x="1563372" y="499795"/>
                </a:lnTo>
                <a:lnTo>
                  <a:pt x="1560516" y="520438"/>
                </a:lnTo>
                <a:lnTo>
                  <a:pt x="1557024" y="541399"/>
                </a:lnTo>
                <a:lnTo>
                  <a:pt x="1552581" y="562042"/>
                </a:lnTo>
                <a:lnTo>
                  <a:pt x="1547503" y="583321"/>
                </a:lnTo>
                <a:lnTo>
                  <a:pt x="1541473" y="604599"/>
                </a:lnTo>
                <a:lnTo>
                  <a:pt x="1534808" y="625560"/>
                </a:lnTo>
                <a:lnTo>
                  <a:pt x="1527190" y="647156"/>
                </a:lnTo>
                <a:lnTo>
                  <a:pt x="1519256" y="668117"/>
                </a:lnTo>
                <a:lnTo>
                  <a:pt x="1510052" y="689713"/>
                </a:lnTo>
                <a:lnTo>
                  <a:pt x="1500213" y="711309"/>
                </a:lnTo>
                <a:lnTo>
                  <a:pt x="1489422" y="732905"/>
                </a:lnTo>
                <a:lnTo>
                  <a:pt x="1479265" y="752596"/>
                </a:lnTo>
                <a:lnTo>
                  <a:pt x="1468157" y="772604"/>
                </a:lnTo>
                <a:lnTo>
                  <a:pt x="1456731" y="791977"/>
                </a:lnTo>
                <a:lnTo>
                  <a:pt x="1444353" y="811032"/>
                </a:lnTo>
                <a:lnTo>
                  <a:pt x="1431975" y="830087"/>
                </a:lnTo>
                <a:lnTo>
                  <a:pt x="1418963" y="849143"/>
                </a:lnTo>
                <a:lnTo>
                  <a:pt x="1405315" y="867880"/>
                </a:lnTo>
                <a:lnTo>
                  <a:pt x="1391668" y="885983"/>
                </a:lnTo>
                <a:lnTo>
                  <a:pt x="1377703" y="904403"/>
                </a:lnTo>
                <a:lnTo>
                  <a:pt x="1363103" y="922188"/>
                </a:lnTo>
                <a:lnTo>
                  <a:pt x="1348186" y="939656"/>
                </a:lnTo>
                <a:lnTo>
                  <a:pt x="1333587" y="957123"/>
                </a:lnTo>
                <a:lnTo>
                  <a:pt x="1318035" y="974273"/>
                </a:lnTo>
                <a:lnTo>
                  <a:pt x="1302800" y="991423"/>
                </a:lnTo>
                <a:lnTo>
                  <a:pt x="1287249" y="1007937"/>
                </a:lnTo>
                <a:lnTo>
                  <a:pt x="1271379" y="1024134"/>
                </a:lnTo>
                <a:lnTo>
                  <a:pt x="1255510" y="1040649"/>
                </a:lnTo>
                <a:lnTo>
                  <a:pt x="1239324" y="1056528"/>
                </a:lnTo>
                <a:lnTo>
                  <a:pt x="1207268" y="1087335"/>
                </a:lnTo>
                <a:lnTo>
                  <a:pt x="1174895" y="1117506"/>
                </a:lnTo>
                <a:lnTo>
                  <a:pt x="1142839" y="1146406"/>
                </a:lnTo>
                <a:lnTo>
                  <a:pt x="1111101" y="1174672"/>
                </a:lnTo>
                <a:lnTo>
                  <a:pt x="1080315" y="1201349"/>
                </a:lnTo>
                <a:lnTo>
                  <a:pt x="1020964" y="1252163"/>
                </a:lnTo>
                <a:lnTo>
                  <a:pt x="968278" y="1296944"/>
                </a:lnTo>
                <a:lnTo>
                  <a:pt x="942253" y="1319492"/>
                </a:lnTo>
                <a:lnTo>
                  <a:pt x="917497" y="1341724"/>
                </a:lnTo>
                <a:lnTo>
                  <a:pt x="895598" y="1362367"/>
                </a:lnTo>
                <a:lnTo>
                  <a:pt x="886076" y="1371895"/>
                </a:lnTo>
                <a:lnTo>
                  <a:pt x="877824" y="1380787"/>
                </a:lnTo>
                <a:lnTo>
                  <a:pt x="870207" y="1388727"/>
                </a:lnTo>
                <a:lnTo>
                  <a:pt x="864494" y="1396349"/>
                </a:lnTo>
                <a:lnTo>
                  <a:pt x="859733" y="1402701"/>
                </a:lnTo>
                <a:lnTo>
                  <a:pt x="858146" y="1405877"/>
                </a:lnTo>
                <a:lnTo>
                  <a:pt x="856877" y="1408100"/>
                </a:lnTo>
                <a:lnTo>
                  <a:pt x="853386" y="1415404"/>
                </a:lnTo>
                <a:lnTo>
                  <a:pt x="852602" y="1416672"/>
                </a:lnTo>
                <a:lnTo>
                  <a:pt x="851335" y="1419208"/>
                </a:lnTo>
                <a:lnTo>
                  <a:pt x="847527" y="1425561"/>
                </a:lnTo>
                <a:lnTo>
                  <a:pt x="843085" y="1430961"/>
                </a:lnTo>
                <a:lnTo>
                  <a:pt x="838008" y="1436678"/>
                </a:lnTo>
                <a:lnTo>
                  <a:pt x="832296" y="1441443"/>
                </a:lnTo>
                <a:lnTo>
                  <a:pt x="825950" y="1445572"/>
                </a:lnTo>
                <a:lnTo>
                  <a:pt x="819287" y="1449702"/>
                </a:lnTo>
                <a:lnTo>
                  <a:pt x="812306" y="1452878"/>
                </a:lnTo>
                <a:lnTo>
                  <a:pt x="804691" y="1455737"/>
                </a:lnTo>
                <a:lnTo>
                  <a:pt x="797392" y="1457643"/>
                </a:lnTo>
                <a:lnTo>
                  <a:pt x="789460" y="1458278"/>
                </a:lnTo>
                <a:lnTo>
                  <a:pt x="782162" y="1458913"/>
                </a:lnTo>
                <a:lnTo>
                  <a:pt x="774546" y="1457960"/>
                </a:lnTo>
                <a:lnTo>
                  <a:pt x="767248" y="1456690"/>
                </a:lnTo>
                <a:lnTo>
                  <a:pt x="759950" y="1454784"/>
                </a:lnTo>
                <a:lnTo>
                  <a:pt x="752970" y="1452560"/>
                </a:lnTo>
                <a:lnTo>
                  <a:pt x="746306" y="1449384"/>
                </a:lnTo>
                <a:lnTo>
                  <a:pt x="739643" y="1445255"/>
                </a:lnTo>
                <a:lnTo>
                  <a:pt x="733614" y="1440808"/>
                </a:lnTo>
                <a:lnTo>
                  <a:pt x="727585" y="1435725"/>
                </a:lnTo>
                <a:lnTo>
                  <a:pt x="722508" y="1430326"/>
                </a:lnTo>
                <a:lnTo>
                  <a:pt x="717748" y="1423973"/>
                </a:lnTo>
                <a:lnTo>
                  <a:pt x="713941" y="1417620"/>
                </a:lnTo>
                <a:lnTo>
                  <a:pt x="710133" y="1410314"/>
                </a:lnTo>
                <a:lnTo>
                  <a:pt x="706960" y="1404915"/>
                </a:lnTo>
                <a:lnTo>
                  <a:pt x="702835" y="1398562"/>
                </a:lnTo>
                <a:lnTo>
                  <a:pt x="696806" y="1391256"/>
                </a:lnTo>
                <a:lnTo>
                  <a:pt x="689508" y="1383315"/>
                </a:lnTo>
                <a:lnTo>
                  <a:pt x="680940" y="1374739"/>
                </a:lnTo>
                <a:lnTo>
                  <a:pt x="671421" y="1365210"/>
                </a:lnTo>
                <a:lnTo>
                  <a:pt x="649844" y="1344881"/>
                </a:lnTo>
                <a:lnTo>
                  <a:pt x="625729" y="1322964"/>
                </a:lnTo>
                <a:lnTo>
                  <a:pt x="600027" y="1300412"/>
                </a:lnTo>
                <a:lnTo>
                  <a:pt x="547672" y="1255942"/>
                </a:lnTo>
                <a:lnTo>
                  <a:pt x="488335" y="1205120"/>
                </a:lnTo>
                <a:lnTo>
                  <a:pt x="457239" y="1178121"/>
                </a:lnTo>
                <a:lnTo>
                  <a:pt x="425508" y="1149851"/>
                </a:lnTo>
                <a:lnTo>
                  <a:pt x="393143" y="1120628"/>
                </a:lnTo>
                <a:lnTo>
                  <a:pt x="360778" y="1090453"/>
                </a:lnTo>
                <a:lnTo>
                  <a:pt x="328412" y="1059006"/>
                </a:lnTo>
                <a:lnTo>
                  <a:pt x="312547" y="1043124"/>
                </a:lnTo>
                <a:lnTo>
                  <a:pt x="296364" y="1026925"/>
                </a:lnTo>
                <a:lnTo>
                  <a:pt x="280499" y="1010090"/>
                </a:lnTo>
                <a:lnTo>
                  <a:pt x="264951" y="993573"/>
                </a:lnTo>
                <a:lnTo>
                  <a:pt x="249403" y="976420"/>
                </a:lnTo>
                <a:lnTo>
                  <a:pt x="233855" y="959268"/>
                </a:lnTo>
                <a:lnTo>
                  <a:pt x="218942" y="941798"/>
                </a:lnTo>
                <a:lnTo>
                  <a:pt x="204345" y="924010"/>
                </a:lnTo>
                <a:lnTo>
                  <a:pt x="189432" y="906222"/>
                </a:lnTo>
                <a:lnTo>
                  <a:pt x="175153" y="887799"/>
                </a:lnTo>
                <a:lnTo>
                  <a:pt x="161509" y="869059"/>
                </a:lnTo>
                <a:lnTo>
                  <a:pt x="147865" y="850636"/>
                </a:lnTo>
                <a:lnTo>
                  <a:pt x="135173" y="831577"/>
                </a:lnTo>
                <a:lnTo>
                  <a:pt x="122480" y="812519"/>
                </a:lnTo>
                <a:lnTo>
                  <a:pt x="110105" y="792825"/>
                </a:lnTo>
                <a:lnTo>
                  <a:pt x="98682" y="773450"/>
                </a:lnTo>
                <a:lnTo>
                  <a:pt x="87576" y="753756"/>
                </a:lnTo>
                <a:lnTo>
                  <a:pt x="76788" y="733427"/>
                </a:lnTo>
                <a:lnTo>
                  <a:pt x="67903" y="714686"/>
                </a:lnTo>
                <a:lnTo>
                  <a:pt x="59019" y="695946"/>
                </a:lnTo>
                <a:lnTo>
                  <a:pt x="51086" y="678158"/>
                </a:lnTo>
                <a:lnTo>
                  <a:pt x="44105" y="660370"/>
                </a:lnTo>
                <a:lnTo>
                  <a:pt x="37125" y="642583"/>
                </a:lnTo>
                <a:lnTo>
                  <a:pt x="31413" y="625112"/>
                </a:lnTo>
                <a:lnTo>
                  <a:pt x="26019" y="607960"/>
                </a:lnTo>
                <a:lnTo>
                  <a:pt x="20942" y="591125"/>
                </a:lnTo>
                <a:lnTo>
                  <a:pt x="17134" y="574608"/>
                </a:lnTo>
                <a:lnTo>
                  <a:pt x="13009" y="558408"/>
                </a:lnTo>
                <a:lnTo>
                  <a:pt x="9836" y="542526"/>
                </a:lnTo>
                <a:lnTo>
                  <a:pt x="6981" y="526962"/>
                </a:lnTo>
                <a:lnTo>
                  <a:pt x="4759" y="511398"/>
                </a:lnTo>
                <a:lnTo>
                  <a:pt x="3173" y="496469"/>
                </a:lnTo>
                <a:lnTo>
                  <a:pt x="1586" y="481222"/>
                </a:lnTo>
                <a:lnTo>
                  <a:pt x="634" y="466929"/>
                </a:lnTo>
                <a:lnTo>
                  <a:pt x="0" y="452635"/>
                </a:lnTo>
                <a:lnTo>
                  <a:pt x="0" y="438659"/>
                </a:lnTo>
                <a:lnTo>
                  <a:pt x="0" y="425318"/>
                </a:lnTo>
                <a:lnTo>
                  <a:pt x="317" y="412295"/>
                </a:lnTo>
                <a:lnTo>
                  <a:pt x="1586" y="398954"/>
                </a:lnTo>
                <a:lnTo>
                  <a:pt x="2221" y="386248"/>
                </a:lnTo>
                <a:lnTo>
                  <a:pt x="3807" y="374178"/>
                </a:lnTo>
                <a:lnTo>
                  <a:pt x="5394" y="362108"/>
                </a:lnTo>
                <a:lnTo>
                  <a:pt x="7615" y="350673"/>
                </a:lnTo>
                <a:lnTo>
                  <a:pt x="9519" y="339238"/>
                </a:lnTo>
                <a:lnTo>
                  <a:pt x="11740" y="328121"/>
                </a:lnTo>
                <a:lnTo>
                  <a:pt x="14596" y="317638"/>
                </a:lnTo>
                <a:lnTo>
                  <a:pt x="17134" y="307474"/>
                </a:lnTo>
                <a:lnTo>
                  <a:pt x="20307" y="297310"/>
                </a:lnTo>
                <a:lnTo>
                  <a:pt x="26019" y="278251"/>
                </a:lnTo>
                <a:lnTo>
                  <a:pt x="30144" y="267769"/>
                </a:lnTo>
                <a:lnTo>
                  <a:pt x="33952" y="256969"/>
                </a:lnTo>
                <a:lnTo>
                  <a:pt x="38394" y="246487"/>
                </a:lnTo>
                <a:lnTo>
                  <a:pt x="42836" y="236323"/>
                </a:lnTo>
                <a:lnTo>
                  <a:pt x="47596" y="226476"/>
                </a:lnTo>
                <a:lnTo>
                  <a:pt x="52673" y="216312"/>
                </a:lnTo>
                <a:lnTo>
                  <a:pt x="57432" y="206783"/>
                </a:lnTo>
                <a:lnTo>
                  <a:pt x="63144" y="197253"/>
                </a:lnTo>
                <a:lnTo>
                  <a:pt x="68221" y="188360"/>
                </a:lnTo>
                <a:lnTo>
                  <a:pt x="73615" y="179466"/>
                </a:lnTo>
                <a:lnTo>
                  <a:pt x="85355" y="162313"/>
                </a:lnTo>
                <a:lnTo>
                  <a:pt x="97096" y="146431"/>
                </a:lnTo>
                <a:lnTo>
                  <a:pt x="109471" y="131502"/>
                </a:lnTo>
                <a:lnTo>
                  <a:pt x="121846" y="117526"/>
                </a:lnTo>
                <a:lnTo>
                  <a:pt x="134538" y="104503"/>
                </a:lnTo>
                <a:lnTo>
                  <a:pt x="147230" y="93068"/>
                </a:lnTo>
                <a:lnTo>
                  <a:pt x="159922" y="82268"/>
                </a:lnTo>
                <a:lnTo>
                  <a:pt x="172615" y="72422"/>
                </a:lnTo>
                <a:lnTo>
                  <a:pt x="184672" y="63845"/>
                </a:lnTo>
                <a:lnTo>
                  <a:pt x="197047" y="56857"/>
                </a:lnTo>
                <a:lnTo>
                  <a:pt x="209105" y="50822"/>
                </a:lnTo>
                <a:lnTo>
                  <a:pt x="223701" y="44152"/>
                </a:lnTo>
                <a:lnTo>
                  <a:pt x="238615" y="37799"/>
                </a:lnTo>
                <a:lnTo>
                  <a:pt x="254163" y="31764"/>
                </a:lnTo>
                <a:lnTo>
                  <a:pt x="270028" y="26364"/>
                </a:lnTo>
                <a:lnTo>
                  <a:pt x="285893" y="20964"/>
                </a:lnTo>
                <a:lnTo>
                  <a:pt x="302711" y="16200"/>
                </a:lnTo>
                <a:lnTo>
                  <a:pt x="319211" y="12070"/>
                </a:lnTo>
                <a:lnTo>
                  <a:pt x="336345" y="8259"/>
                </a:lnTo>
                <a:lnTo>
                  <a:pt x="353480" y="5718"/>
                </a:lnTo>
                <a:lnTo>
                  <a:pt x="370932" y="2859"/>
                </a:lnTo>
                <a:lnTo>
                  <a:pt x="388701" y="1271"/>
                </a:lnTo>
                <a:lnTo>
                  <a:pt x="406470"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24" name="圆角矩形 38"/>
          <p:cNvSpPr/>
          <p:nvPr/>
        </p:nvSpPr>
        <p:spPr>
          <a:xfrm>
            <a:off x="7936043" y="249379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圆角矩形 38"/>
          <p:cNvSpPr/>
          <p:nvPr/>
        </p:nvSpPr>
        <p:spPr>
          <a:xfrm>
            <a:off x="572086" y="3956838"/>
            <a:ext cx="3683871" cy="195159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文本框 25"/>
          <p:cNvSpPr txBox="1"/>
          <p:nvPr/>
        </p:nvSpPr>
        <p:spPr>
          <a:xfrm>
            <a:off x="4304669" y="2661765"/>
            <a:ext cx="1702234" cy="923330"/>
          </a:xfrm>
          <a:prstGeom prst="rect">
            <a:avLst/>
          </a:prstGeom>
          <a:noFill/>
        </p:spPr>
        <p:txBody>
          <a:bodyPr wrap="square" rtlCol="0">
            <a:spAutoFit/>
          </a:bodyPr>
          <a:lstStyle/>
          <a:p>
            <a:pPr algn="r"/>
            <a:r>
              <a:rPr lang="en-US" altLang="zh-CN" sz="5400" dirty="0">
                <a:solidFill>
                  <a:schemeClr val="accent1"/>
                </a:solidFill>
                <a:latin typeface="+mj-ea"/>
                <a:ea typeface="+mj-ea"/>
              </a:rPr>
              <a:t>48</a:t>
            </a:r>
            <a:r>
              <a:rPr lang="zh-CN" altLang="en-US" sz="2000" dirty="0">
                <a:solidFill>
                  <a:schemeClr val="accent1"/>
                </a:solidFill>
                <a:latin typeface="+mj-ea"/>
                <a:ea typeface="+mj-ea"/>
              </a:rPr>
              <a:t>次</a:t>
            </a:r>
            <a:endParaRPr lang="zh-CN" altLang="en-US" sz="5400" dirty="0">
              <a:solidFill>
                <a:schemeClr val="accent1"/>
              </a:solidFill>
              <a:latin typeface="+mj-ea"/>
              <a:ea typeface="+mj-ea"/>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Freeform 12"/>
          <p:cNvSpPr/>
          <p:nvPr/>
        </p:nvSpPr>
        <p:spPr bwMode="auto">
          <a:xfrm>
            <a:off x="8332788" y="2604771"/>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16" name="Oval 15"/>
          <p:cNvSpPr>
            <a:spLocks noChangeArrowheads="1"/>
          </p:cNvSpPr>
          <p:nvPr/>
        </p:nvSpPr>
        <p:spPr bwMode="auto">
          <a:xfrm>
            <a:off x="7917273" y="2484707"/>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17" name="Freeform 12"/>
          <p:cNvSpPr/>
          <p:nvPr/>
        </p:nvSpPr>
        <p:spPr bwMode="auto">
          <a:xfrm flipH="1">
            <a:off x="1846263" y="2604771"/>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18" name="Oval 15"/>
          <p:cNvSpPr>
            <a:spLocks noChangeArrowheads="1"/>
          </p:cNvSpPr>
          <p:nvPr/>
        </p:nvSpPr>
        <p:spPr bwMode="auto">
          <a:xfrm>
            <a:off x="3688173" y="2484707"/>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19" name="任意多边形 18"/>
          <p:cNvSpPr/>
          <p:nvPr/>
        </p:nvSpPr>
        <p:spPr>
          <a:xfrm>
            <a:off x="5175862" y="1684632"/>
            <a:ext cx="1840277" cy="1840277"/>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4000" dirty="0">
                <a:solidFill>
                  <a:schemeClr val="tx1"/>
                </a:solidFill>
                <a:latin typeface="+mj-ea"/>
                <a:ea typeface="+mj-ea"/>
              </a:rPr>
              <a:t>89%</a:t>
            </a:r>
            <a:endParaRPr lang="zh-CN" altLang="en-US" sz="4000" dirty="0">
              <a:solidFill>
                <a:schemeClr val="tx1"/>
              </a:solidFill>
              <a:latin typeface="+mj-ea"/>
              <a:ea typeface="+mj-ea"/>
            </a:endParaRPr>
          </a:p>
        </p:txBody>
      </p:sp>
      <p:sp>
        <p:nvSpPr>
          <p:cNvPr id="29" name="文本框 28"/>
          <p:cNvSpPr txBox="1"/>
          <p:nvPr/>
        </p:nvSpPr>
        <p:spPr>
          <a:xfrm>
            <a:off x="466005" y="2512058"/>
            <a:ext cx="1377084" cy="523220"/>
          </a:xfrm>
          <a:prstGeom prst="rect">
            <a:avLst/>
          </a:prstGeom>
          <a:noFill/>
        </p:spPr>
        <p:txBody>
          <a:bodyPr wrap="square" rtlCol="0">
            <a:spAutoFit/>
          </a:bodyPr>
          <a:lstStyle/>
          <a:p>
            <a:pPr algn="r"/>
            <a:r>
              <a:rPr lang="en-US" altLang="zh-CN" sz="2800" dirty="0">
                <a:latin typeface="+mj-ea"/>
                <a:ea typeface="+mj-ea"/>
              </a:rPr>
              <a:t>48%</a:t>
            </a:r>
            <a:endParaRPr lang="zh-CN" altLang="en-US" sz="2800" dirty="0">
              <a:latin typeface="+mj-ea"/>
              <a:ea typeface="+mj-ea"/>
            </a:endParaRPr>
          </a:p>
        </p:txBody>
      </p:sp>
      <p:sp>
        <p:nvSpPr>
          <p:cNvPr id="30" name="文本框 29"/>
          <p:cNvSpPr txBox="1"/>
          <p:nvPr/>
        </p:nvSpPr>
        <p:spPr>
          <a:xfrm>
            <a:off x="10345738" y="2512058"/>
            <a:ext cx="1377084" cy="523220"/>
          </a:xfrm>
          <a:prstGeom prst="rect">
            <a:avLst/>
          </a:prstGeom>
          <a:noFill/>
        </p:spPr>
        <p:txBody>
          <a:bodyPr wrap="square" rtlCol="0">
            <a:spAutoFit/>
          </a:bodyPr>
          <a:lstStyle/>
          <a:p>
            <a:r>
              <a:rPr lang="en-US" altLang="zh-CN" sz="2800" dirty="0">
                <a:latin typeface="+mj-ea"/>
                <a:ea typeface="+mj-ea"/>
              </a:rPr>
              <a:t>41%</a:t>
            </a:r>
            <a:endParaRPr lang="zh-CN" altLang="en-US" sz="2800" dirty="0">
              <a:latin typeface="+mj-ea"/>
              <a:ea typeface="+mj-ea"/>
            </a:endParaRPr>
          </a:p>
        </p:txBody>
      </p:sp>
      <p:sp>
        <p:nvSpPr>
          <p:cNvPr id="31" name="矩形 30"/>
          <p:cNvSpPr/>
          <p:nvPr/>
        </p:nvSpPr>
        <p:spPr>
          <a:xfrm>
            <a:off x="1136129" y="3687902"/>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1136129" y="504253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3" name="直接连接符 32"/>
          <p:cNvCxnSpPr/>
          <p:nvPr/>
        </p:nvCxnSpPr>
        <p:spPr>
          <a:xfrm>
            <a:off x="1145338" y="5009564"/>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5" name="矩形 34"/>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1497643" y="185385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1497643" y="430618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7132276"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10146707"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0" name="组合 19"/>
          <p:cNvGrpSpPr/>
          <p:nvPr/>
        </p:nvGrpSpPr>
        <p:grpSpPr>
          <a:xfrm>
            <a:off x="3488005" y="4029031"/>
            <a:ext cx="1295016" cy="2347403"/>
            <a:chOff x="3546849" y="3594011"/>
            <a:chExt cx="1295016" cy="2347403"/>
          </a:xfrm>
        </p:grpSpPr>
        <p:sp>
          <p:nvSpPr>
            <p:cNvPr id="21" name="自由: 形状 20"/>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03</a:t>
              </a:r>
              <a:endParaRPr lang="zh-CN" altLang="en-US" sz="4400" b="1" dirty="0"/>
            </a:p>
          </p:txBody>
        </p:sp>
      </p:grpSp>
      <p:grpSp>
        <p:nvGrpSpPr>
          <p:cNvPr id="23" name="组合 22"/>
          <p:cNvGrpSpPr/>
          <p:nvPr/>
        </p:nvGrpSpPr>
        <p:grpSpPr>
          <a:xfrm>
            <a:off x="3488005" y="1681628"/>
            <a:ext cx="1295016" cy="2347403"/>
            <a:chOff x="3546849" y="3594011"/>
            <a:chExt cx="1295016" cy="2347403"/>
          </a:xfrm>
        </p:grpSpPr>
        <p:sp>
          <p:nvSpPr>
            <p:cNvPr id="24" name="自由: 形状 23"/>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01</a:t>
              </a:r>
              <a:endParaRPr lang="zh-CN" altLang="en-US" sz="4400" b="1" dirty="0"/>
            </a:p>
          </p:txBody>
        </p:sp>
      </p:grpSp>
      <p:sp>
        <p:nvSpPr>
          <p:cNvPr id="26" name="矩形 25"/>
          <p:cNvSpPr/>
          <p:nvPr/>
        </p:nvSpPr>
        <p:spPr>
          <a:xfrm>
            <a:off x="1100412" y="2298267"/>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27" name="直接连接符 26"/>
          <p:cNvCxnSpPr/>
          <p:nvPr/>
        </p:nvCxnSpPr>
        <p:spPr>
          <a:xfrm>
            <a:off x="3084399" y="2199252"/>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100412" y="454665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38" name="直接连接符 37"/>
          <p:cNvCxnSpPr/>
          <p:nvPr/>
        </p:nvCxnSpPr>
        <p:spPr>
          <a:xfrm>
            <a:off x="3084399" y="4447640"/>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7527735" y="4029031"/>
            <a:ext cx="1295016" cy="2347403"/>
            <a:chOff x="3546849" y="3594011"/>
            <a:chExt cx="1295016" cy="2347403"/>
          </a:xfrm>
        </p:grpSpPr>
        <p:sp>
          <p:nvSpPr>
            <p:cNvPr id="40" name="自由: 形状 39"/>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04</a:t>
              </a:r>
              <a:endParaRPr lang="zh-CN" altLang="en-US" sz="4400" b="1" dirty="0"/>
            </a:p>
          </p:txBody>
        </p:sp>
      </p:grpSp>
      <p:grpSp>
        <p:nvGrpSpPr>
          <p:cNvPr id="45" name="组合 44"/>
          <p:cNvGrpSpPr/>
          <p:nvPr/>
        </p:nvGrpSpPr>
        <p:grpSpPr>
          <a:xfrm>
            <a:off x="7527735" y="1681628"/>
            <a:ext cx="1295016" cy="2347403"/>
            <a:chOff x="3546849" y="3594011"/>
            <a:chExt cx="1295016" cy="2347403"/>
          </a:xfrm>
        </p:grpSpPr>
        <p:sp>
          <p:nvSpPr>
            <p:cNvPr id="46" name="自由: 形状 45"/>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02</a:t>
              </a:r>
              <a:endParaRPr lang="zh-CN" altLang="en-US" sz="4400" b="1" dirty="0"/>
            </a:p>
          </p:txBody>
        </p:sp>
      </p:grpSp>
      <p:sp>
        <p:nvSpPr>
          <p:cNvPr id="48" name="矩形 47"/>
          <p:cNvSpPr/>
          <p:nvPr/>
        </p:nvSpPr>
        <p:spPr>
          <a:xfrm>
            <a:off x="9794040" y="2298267"/>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49" name="直接连接符 48"/>
          <p:cNvCxnSpPr/>
          <p:nvPr/>
        </p:nvCxnSpPr>
        <p:spPr>
          <a:xfrm>
            <a:off x="9253184" y="2199252"/>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9794040" y="454665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51" name="直接连接符 50"/>
          <p:cNvCxnSpPr/>
          <p:nvPr/>
        </p:nvCxnSpPr>
        <p:spPr>
          <a:xfrm>
            <a:off x="9253184" y="4447640"/>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3" name="KSO_Shape"/>
          <p:cNvSpPr/>
          <p:nvPr/>
        </p:nvSpPr>
        <p:spPr bwMode="auto">
          <a:xfrm>
            <a:off x="5528956" y="3325626"/>
            <a:ext cx="1134089" cy="1298575"/>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19"/>
          <p:cNvSpPr/>
          <p:nvPr/>
        </p:nvSpPr>
        <p:spPr>
          <a:xfrm>
            <a:off x="5552064" y="2153729"/>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2" name="矩形 21"/>
          <p:cNvSpPr/>
          <p:nvPr/>
        </p:nvSpPr>
        <p:spPr>
          <a:xfrm>
            <a:off x="5552064" y="1892007"/>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5552064" y="3966291"/>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KSO_Shape"/>
          <p:cNvSpPr/>
          <p:nvPr/>
        </p:nvSpPr>
        <p:spPr bwMode="auto">
          <a:xfrm>
            <a:off x="1238221" y="2361198"/>
            <a:ext cx="2440582" cy="3453655"/>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5552064" y="4228013"/>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6" name="矩形 15"/>
          <p:cNvSpPr/>
          <p:nvPr/>
        </p:nvSpPr>
        <p:spPr>
          <a:xfrm>
            <a:off x="5552064" y="6040575"/>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a:t>
            </a:r>
            <a:br>
              <a:rPr lang="en-US" altLang="zh-CN" dirty="0"/>
            </a:br>
            <a:r>
              <a:rPr lang="zh-CN" altLang="en-US" dirty="0"/>
              <a:t>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
        <p:nvSpPr>
          <p:cNvPr id="2" name="文本框 1"/>
          <p:cNvSpPr txBox="1"/>
          <p:nvPr/>
        </p:nvSpPr>
        <p:spPr>
          <a:xfrm>
            <a:off x="0" y="179171"/>
            <a:ext cx="1885950" cy="1200329"/>
          </a:xfrm>
          <a:prstGeom prst="rect">
            <a:avLst/>
          </a:prstGeom>
          <a:noFill/>
        </p:spPr>
        <p:txBody>
          <a:bodyPr wrap="square" rtlCol="0">
            <a:spAutoFit/>
          </a:bodyPr>
          <a:lstStyle/>
          <a:p>
            <a:pPr algn="ctr"/>
            <a:r>
              <a:rPr lang="en-US" altLang="zh-CN" sz="7200" b="1" dirty="0">
                <a:solidFill>
                  <a:schemeClr val="accent1"/>
                </a:solidFill>
                <a:latin typeface="微软雅黑" panose="020B0503020204020204" pitchFamily="34" charset="-122"/>
                <a:ea typeface="微软雅黑" panose="020B0503020204020204" pitchFamily="34" charset="-122"/>
              </a:rPr>
              <a:t>01</a:t>
            </a:r>
            <a:endParaRPr lang="zh-CN" altLang="en-US" sz="72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3" name="Block Arc 4"/>
          <p:cNvSpPr/>
          <p:nvPr/>
        </p:nvSpPr>
        <p:spPr>
          <a:xfrm>
            <a:off x="3968032" y="2533203"/>
            <a:ext cx="4255935" cy="4255937"/>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solidFill>
                <a:srgbClr val="3D3F3F"/>
              </a:solidFill>
            </a:endParaRPr>
          </a:p>
        </p:txBody>
      </p:sp>
      <p:sp>
        <p:nvSpPr>
          <p:cNvPr id="34" name="椭圆 33"/>
          <p:cNvSpPr/>
          <p:nvPr/>
        </p:nvSpPr>
        <p:spPr>
          <a:xfrm>
            <a:off x="7685363" y="4447617"/>
            <a:ext cx="814867" cy="814867"/>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a:p>
        </p:txBody>
      </p:sp>
      <p:sp>
        <p:nvSpPr>
          <p:cNvPr id="35" name="椭圆 34"/>
          <p:cNvSpPr/>
          <p:nvPr/>
        </p:nvSpPr>
        <p:spPr>
          <a:xfrm>
            <a:off x="3691770" y="4447617"/>
            <a:ext cx="814867" cy="814867"/>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a:p>
        </p:txBody>
      </p:sp>
      <p:sp>
        <p:nvSpPr>
          <p:cNvPr id="36" name="文本框 35"/>
          <p:cNvSpPr txBox="1"/>
          <p:nvPr/>
        </p:nvSpPr>
        <p:spPr>
          <a:xfrm>
            <a:off x="4785548" y="3446799"/>
            <a:ext cx="2620903" cy="1323439"/>
          </a:xfrm>
          <a:prstGeom prst="rect">
            <a:avLst/>
          </a:prstGeom>
          <a:noFill/>
        </p:spPr>
        <p:txBody>
          <a:bodyPr wrap="square" rtlCol="0">
            <a:spAutoFit/>
          </a:bodyPr>
          <a:lstStyle/>
          <a:p>
            <a:pPr algn="ctr"/>
            <a:r>
              <a:rPr lang="en-US" altLang="zh-CN" sz="8000" b="1" dirty="0">
                <a:solidFill>
                  <a:schemeClr val="accent1"/>
                </a:solidFill>
                <a:latin typeface="+mj-ea"/>
                <a:ea typeface="+mj-ea"/>
              </a:rPr>
              <a:t>28</a:t>
            </a:r>
            <a:r>
              <a:rPr lang="en-US" altLang="zh-CN" sz="4400" b="1" dirty="0">
                <a:solidFill>
                  <a:schemeClr val="accent1"/>
                </a:solidFill>
                <a:latin typeface="+mj-ea"/>
                <a:ea typeface="+mj-ea"/>
              </a:rPr>
              <a:t>%</a:t>
            </a:r>
            <a:endParaRPr lang="zh-CN" altLang="en-US" sz="8000" b="1" dirty="0">
              <a:solidFill>
                <a:schemeClr val="accent1"/>
              </a:solidFill>
              <a:latin typeface="+mj-ea"/>
              <a:ea typeface="+mj-ea"/>
            </a:endParaRPr>
          </a:p>
        </p:txBody>
      </p:sp>
      <p:sp>
        <p:nvSpPr>
          <p:cNvPr id="38" name="矩形 37"/>
          <p:cNvSpPr/>
          <p:nvPr/>
        </p:nvSpPr>
        <p:spPr>
          <a:xfrm>
            <a:off x="624072" y="330992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十字形 1"/>
          <p:cNvSpPr/>
          <p:nvPr/>
        </p:nvSpPr>
        <p:spPr>
          <a:xfrm>
            <a:off x="1608014" y="2270515"/>
            <a:ext cx="558560" cy="558560"/>
          </a:xfrm>
          <a:prstGeom prst="plus">
            <a:avLst>
              <a:gd name="adj" fmla="val 3808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624072" y="507741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6" name="矩形 15"/>
          <p:cNvSpPr/>
          <p:nvPr/>
        </p:nvSpPr>
        <p:spPr>
          <a:xfrm>
            <a:off x="9041483" y="3309921"/>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7" name="十字形 16"/>
          <p:cNvSpPr/>
          <p:nvPr/>
        </p:nvSpPr>
        <p:spPr>
          <a:xfrm>
            <a:off x="10025425" y="2270515"/>
            <a:ext cx="558560" cy="558560"/>
          </a:xfrm>
          <a:prstGeom prst="plus">
            <a:avLst>
              <a:gd name="adj" fmla="val 3808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041483" y="507741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任意多边形: 形状 12"/>
          <p:cNvSpPr/>
          <p:nvPr>
            <p:custDataLst>
              <p:tags r:id="rId1"/>
            </p:custDataLst>
          </p:nvPr>
        </p:nvSpPr>
        <p:spPr>
          <a:xfrm flipH="1">
            <a:off x="9395379" y="4694943"/>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任意多边形: 形状 13"/>
          <p:cNvSpPr/>
          <p:nvPr>
            <p:custDataLst>
              <p:tags r:id="rId2"/>
            </p:custDataLst>
          </p:nvPr>
        </p:nvSpPr>
        <p:spPr>
          <a:xfrm flipH="1">
            <a:off x="10156937" y="4052557"/>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15" name="椭圆 14"/>
          <p:cNvSpPr/>
          <p:nvPr/>
        </p:nvSpPr>
        <p:spPr>
          <a:xfrm>
            <a:off x="9715673" y="2824844"/>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6" name="矩形 15"/>
          <p:cNvSpPr/>
          <p:nvPr/>
        </p:nvSpPr>
        <p:spPr>
          <a:xfrm>
            <a:off x="6850963" y="3761814"/>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文本框 16"/>
          <p:cNvSpPr txBox="1"/>
          <p:nvPr/>
        </p:nvSpPr>
        <p:spPr>
          <a:xfrm>
            <a:off x="7346938" y="281974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93</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cxnSp>
        <p:nvCxnSpPr>
          <p:cNvPr id="18" name="直接连接符 17"/>
          <p:cNvCxnSpPr/>
          <p:nvPr/>
        </p:nvCxnSpPr>
        <p:spPr>
          <a:xfrm>
            <a:off x="9334894" y="4052557"/>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4010542" y="3761814"/>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文本框 22"/>
          <p:cNvSpPr txBox="1"/>
          <p:nvPr/>
        </p:nvSpPr>
        <p:spPr>
          <a:xfrm>
            <a:off x="4506517" y="281974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84</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cxnSp>
        <p:nvCxnSpPr>
          <p:cNvPr id="26" name="直接连接符 25"/>
          <p:cNvCxnSpPr/>
          <p:nvPr/>
        </p:nvCxnSpPr>
        <p:spPr>
          <a:xfrm>
            <a:off x="6494473" y="4052557"/>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1170121" y="3761814"/>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文本框 29"/>
          <p:cNvSpPr txBox="1"/>
          <p:nvPr/>
        </p:nvSpPr>
        <p:spPr>
          <a:xfrm>
            <a:off x="1666096" y="281974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cxnSp>
        <p:nvCxnSpPr>
          <p:cNvPr id="31" name="直接连接符 30"/>
          <p:cNvCxnSpPr/>
          <p:nvPr/>
        </p:nvCxnSpPr>
        <p:spPr>
          <a:xfrm>
            <a:off x="3654052" y="4052557"/>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32" name="KSO_Shape"/>
          <p:cNvSpPr/>
          <p:nvPr/>
        </p:nvSpPr>
        <p:spPr bwMode="auto">
          <a:xfrm>
            <a:off x="10084456" y="3284135"/>
            <a:ext cx="568641" cy="387624"/>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9" name="组合 18"/>
          <p:cNvGrpSpPr/>
          <p:nvPr/>
        </p:nvGrpSpPr>
        <p:grpSpPr>
          <a:xfrm>
            <a:off x="1515403" y="2004256"/>
            <a:ext cx="1930401" cy="711200"/>
            <a:chOff x="0" y="0"/>
            <a:chExt cx="3462337" cy="1276350"/>
          </a:xfrm>
        </p:grpSpPr>
        <p:sp>
          <p:nvSpPr>
            <p:cNvPr id="2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2" name="组合 21"/>
          <p:cNvGrpSpPr/>
          <p:nvPr/>
        </p:nvGrpSpPr>
        <p:grpSpPr>
          <a:xfrm>
            <a:off x="2739293" y="3073400"/>
            <a:ext cx="1171525" cy="431614"/>
            <a:chOff x="0" y="0"/>
            <a:chExt cx="3462337" cy="1276350"/>
          </a:xfrm>
        </p:grpSpPr>
        <p:sp>
          <p:nvSpPr>
            <p:cNvPr id="27"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28"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29" name="组合 28"/>
          <p:cNvGrpSpPr/>
          <p:nvPr/>
        </p:nvGrpSpPr>
        <p:grpSpPr>
          <a:xfrm>
            <a:off x="960975" y="3537633"/>
            <a:ext cx="1471136" cy="541997"/>
            <a:chOff x="0" y="0"/>
            <a:chExt cx="3462337" cy="1276350"/>
          </a:xfrm>
        </p:grpSpPr>
        <p:sp>
          <p:nvSpPr>
            <p:cNvPr id="30"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1"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grpSp>
        <p:nvGrpSpPr>
          <p:cNvPr id="32" name="组合 31"/>
          <p:cNvGrpSpPr/>
          <p:nvPr/>
        </p:nvGrpSpPr>
        <p:grpSpPr>
          <a:xfrm>
            <a:off x="2432111" y="4259844"/>
            <a:ext cx="587792" cy="216555"/>
            <a:chOff x="0" y="0"/>
            <a:chExt cx="3462337" cy="1276350"/>
          </a:xfrm>
        </p:grpSpPr>
        <p:sp>
          <p:nvSpPr>
            <p:cNvPr id="33" name="Freeform 9"/>
            <p:cNvSpPr/>
            <p:nvPr/>
          </p:nvSpPr>
          <p:spPr>
            <a:xfrm>
              <a:off x="1758950" y="0"/>
              <a:ext cx="1703387" cy="1276350"/>
            </a:xfrm>
            <a:custGeom>
              <a:avLst/>
              <a:gdLst/>
              <a:ahLst/>
              <a:cxnLst>
                <a:cxn ang="0">
                  <a:pos x="0" y="0"/>
                </a:cxn>
                <a:cxn ang="0">
                  <a:pos x="1065310" y="0"/>
                </a:cxn>
                <a:cxn ang="0">
                  <a:pos x="1703387" y="638175"/>
                </a:cxn>
                <a:cxn ang="0">
                  <a:pos x="1703387" y="638175"/>
                </a:cxn>
                <a:cxn ang="0">
                  <a:pos x="1065310" y="1276350"/>
                </a:cxn>
                <a:cxn ang="0">
                  <a:pos x="0" y="1276350"/>
                </a:cxn>
                <a:cxn ang="0">
                  <a:pos x="0" y="0"/>
                </a:cxn>
              </a:cxnLst>
              <a:rect l="0" t="0" r="0" b="0"/>
              <a:pathLst>
                <a:path w="2456" h="1840">
                  <a:moveTo>
                    <a:pt x="0" y="0"/>
                  </a:moveTo>
                  <a:lnTo>
                    <a:pt x="1536" y="0"/>
                  </a:lnTo>
                  <a:cubicBezTo>
                    <a:pt x="2042" y="0"/>
                    <a:pt x="2456" y="414"/>
                    <a:pt x="2456" y="920"/>
                  </a:cubicBezTo>
                  <a:lnTo>
                    <a:pt x="2456" y="920"/>
                  </a:lnTo>
                  <a:cubicBezTo>
                    <a:pt x="2456" y="1426"/>
                    <a:pt x="2042" y="1840"/>
                    <a:pt x="1536" y="1840"/>
                  </a:cubicBezTo>
                  <a:lnTo>
                    <a:pt x="0" y="1840"/>
                  </a:lnTo>
                  <a:lnTo>
                    <a:pt x="0" y="0"/>
                  </a:lnTo>
                  <a:close/>
                </a:path>
              </a:pathLst>
            </a:custGeom>
            <a:solidFill>
              <a:schemeClr val="accent1">
                <a:lumMod val="20000"/>
                <a:lumOff val="80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sp>
          <p:nvSpPr>
            <p:cNvPr id="34" name="Freeform 10"/>
            <p:cNvSpPr/>
            <p:nvPr/>
          </p:nvSpPr>
          <p:spPr>
            <a:xfrm>
              <a:off x="0" y="0"/>
              <a:ext cx="1701800" cy="1276350"/>
            </a:xfrm>
            <a:custGeom>
              <a:avLst/>
              <a:gdLst/>
              <a:ahLst/>
              <a:cxnLst>
                <a:cxn ang="0">
                  <a:pos x="637742" y="0"/>
                </a:cxn>
                <a:cxn ang="0">
                  <a:pos x="1701800" y="0"/>
                </a:cxn>
                <a:cxn ang="0">
                  <a:pos x="1701800" y="1276350"/>
                </a:cxn>
                <a:cxn ang="0">
                  <a:pos x="637742" y="1276350"/>
                </a:cxn>
                <a:cxn ang="0">
                  <a:pos x="0" y="638175"/>
                </a:cxn>
                <a:cxn ang="0">
                  <a:pos x="0" y="638175"/>
                </a:cxn>
                <a:cxn ang="0">
                  <a:pos x="637742" y="0"/>
                </a:cxn>
              </a:cxnLst>
              <a:rect l="0" t="0" r="0" b="0"/>
              <a:pathLst>
                <a:path w="2455" h="1840">
                  <a:moveTo>
                    <a:pt x="920" y="0"/>
                  </a:moveTo>
                  <a:lnTo>
                    <a:pt x="2455" y="0"/>
                  </a:lnTo>
                  <a:lnTo>
                    <a:pt x="2455" y="1840"/>
                  </a:lnTo>
                  <a:lnTo>
                    <a:pt x="920" y="1840"/>
                  </a:lnTo>
                  <a:cubicBezTo>
                    <a:pt x="414" y="1840"/>
                    <a:pt x="0" y="1426"/>
                    <a:pt x="0" y="920"/>
                  </a:cubicBezTo>
                  <a:lnTo>
                    <a:pt x="0" y="920"/>
                  </a:lnTo>
                  <a:cubicBezTo>
                    <a:pt x="0" y="414"/>
                    <a:pt x="414" y="0"/>
                    <a:pt x="920" y="0"/>
                  </a:cubicBezTo>
                  <a:close/>
                </a:path>
              </a:pathLst>
            </a:custGeom>
            <a:solidFill>
              <a:schemeClr val="accent1">
                <a:lumMod val="75000"/>
              </a:schemeClr>
            </a:solidFill>
            <a:ln w="9525" cap="flat" cmpd="sng">
              <a:solidFill>
                <a:srgbClr val="FFFFFF"/>
              </a:solidFill>
              <a:prstDash val="solid"/>
              <a:headEnd type="none" w="med" len="med"/>
              <a:tailEnd type="none" w="med" len="med"/>
            </a:ln>
            <a:effectLst>
              <a:outerShdw dist="38100" dir="3899967" algn="ctr" rotWithShape="0">
                <a:srgbClr val="000000">
                  <a:alpha val="37999"/>
                </a:srgbClr>
              </a:outerShdw>
            </a:effectLst>
          </p:spPr>
          <p:txBody>
            <a:bodyP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a:lstStyle>
            <a:p>
              <a:endParaRPr lang="zh-CN" altLang="en-US"/>
            </a:p>
          </p:txBody>
        </p:sp>
      </p:grpSp>
      <p:sp>
        <p:nvSpPr>
          <p:cNvPr id="35" name="矩形 34"/>
          <p:cNvSpPr/>
          <p:nvPr/>
        </p:nvSpPr>
        <p:spPr>
          <a:xfrm>
            <a:off x="689743" y="4607544"/>
            <a:ext cx="3773646" cy="101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a:t>
            </a:r>
            <a:endParaRPr lang="zh-CN" altLang="zh-CN" sz="1800" dirty="0">
              <a:solidFill>
                <a:schemeClr val="tx1"/>
              </a:solidFill>
              <a:latin typeface="+mj-ea"/>
              <a:ea typeface="+mj-ea"/>
            </a:endParaRPr>
          </a:p>
        </p:txBody>
      </p:sp>
      <p:sp>
        <p:nvSpPr>
          <p:cNvPr id="36" name="矩形 35"/>
          <p:cNvSpPr/>
          <p:nvPr/>
        </p:nvSpPr>
        <p:spPr>
          <a:xfrm>
            <a:off x="5960997" y="179287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7" name="KSO_Shape"/>
          <p:cNvSpPr/>
          <p:nvPr/>
        </p:nvSpPr>
        <p:spPr bwMode="auto">
          <a:xfrm flipH="1">
            <a:off x="5079684" y="2146187"/>
            <a:ext cx="434852" cy="346357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矩形 37"/>
          <p:cNvSpPr/>
          <p:nvPr/>
        </p:nvSpPr>
        <p:spPr>
          <a:xfrm>
            <a:off x="5960997" y="3354783"/>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矩形 38"/>
          <p:cNvSpPr/>
          <p:nvPr/>
        </p:nvSpPr>
        <p:spPr>
          <a:xfrm>
            <a:off x="5960997" y="4916688"/>
            <a:ext cx="4758584" cy="1076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KSO_Shape"/>
          <p:cNvSpPr/>
          <p:nvPr/>
        </p:nvSpPr>
        <p:spPr bwMode="auto">
          <a:xfrm>
            <a:off x="1199657" y="2348081"/>
            <a:ext cx="3519496" cy="3278997"/>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9" name="任意多边形: 形状 18"/>
          <p:cNvSpPr/>
          <p:nvPr/>
        </p:nvSpPr>
        <p:spPr>
          <a:xfrm>
            <a:off x="4572991" y="3882870"/>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形状 19"/>
          <p:cNvSpPr/>
          <p:nvPr/>
        </p:nvSpPr>
        <p:spPr>
          <a:xfrm>
            <a:off x="5979760" y="3533836"/>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a:off x="7386529" y="3184802"/>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8793298" y="2835768"/>
            <a:ext cx="1552931" cy="1012688"/>
          </a:xfrm>
          <a:custGeom>
            <a:avLst/>
            <a:gdLst>
              <a:gd name="connsiteX0" fmla="*/ 1288764 w 1552931"/>
              <a:gd name="connsiteY0" fmla="*/ 0 h 1012688"/>
              <a:gd name="connsiteX1" fmla="*/ 1302345 w 1552931"/>
              <a:gd name="connsiteY1" fmla="*/ 267 h 1012688"/>
              <a:gd name="connsiteX2" fmla="*/ 1315926 w 1552931"/>
              <a:gd name="connsiteY2" fmla="*/ 1599 h 1012688"/>
              <a:gd name="connsiteX3" fmla="*/ 1328975 w 1552931"/>
              <a:gd name="connsiteY3" fmla="*/ 2931 h 1012688"/>
              <a:gd name="connsiteX4" fmla="*/ 1342023 w 1552931"/>
              <a:gd name="connsiteY4" fmla="*/ 5595 h 1012688"/>
              <a:gd name="connsiteX5" fmla="*/ 1354806 w 1552931"/>
              <a:gd name="connsiteY5" fmla="*/ 8525 h 1012688"/>
              <a:gd name="connsiteX6" fmla="*/ 1367055 w 1552931"/>
              <a:gd name="connsiteY6" fmla="*/ 11722 h 1012688"/>
              <a:gd name="connsiteX7" fmla="*/ 1379571 w 1552931"/>
              <a:gd name="connsiteY7" fmla="*/ 15985 h 1012688"/>
              <a:gd name="connsiteX8" fmla="*/ 1391555 w 1552931"/>
              <a:gd name="connsiteY8" fmla="*/ 20781 h 1012688"/>
              <a:gd name="connsiteX9" fmla="*/ 1403272 w 1552931"/>
              <a:gd name="connsiteY9" fmla="*/ 26108 h 1012688"/>
              <a:gd name="connsiteX10" fmla="*/ 1414456 w 1552931"/>
              <a:gd name="connsiteY10" fmla="*/ 31970 h 1012688"/>
              <a:gd name="connsiteX11" fmla="*/ 1425640 w 1552931"/>
              <a:gd name="connsiteY11" fmla="*/ 38364 h 1012688"/>
              <a:gd name="connsiteX12" fmla="*/ 1436558 w 1552931"/>
              <a:gd name="connsiteY12" fmla="*/ 45291 h 1012688"/>
              <a:gd name="connsiteX13" fmla="*/ 1446679 w 1552931"/>
              <a:gd name="connsiteY13" fmla="*/ 52484 h 1012688"/>
              <a:gd name="connsiteX14" fmla="*/ 1456798 w 1552931"/>
              <a:gd name="connsiteY14" fmla="*/ 60476 h 1012688"/>
              <a:gd name="connsiteX15" fmla="*/ 1466384 w 1552931"/>
              <a:gd name="connsiteY15" fmla="*/ 68736 h 1012688"/>
              <a:gd name="connsiteX16" fmla="*/ 1475439 w 1552931"/>
              <a:gd name="connsiteY16" fmla="*/ 77527 h 1012688"/>
              <a:gd name="connsiteX17" fmla="*/ 1484227 w 1552931"/>
              <a:gd name="connsiteY17" fmla="*/ 86585 h 1012688"/>
              <a:gd name="connsiteX18" fmla="*/ 1492481 w 1552931"/>
              <a:gd name="connsiteY18" fmla="*/ 96176 h 1012688"/>
              <a:gd name="connsiteX19" fmla="*/ 1500470 w 1552931"/>
              <a:gd name="connsiteY19" fmla="*/ 106299 h 1012688"/>
              <a:gd name="connsiteX20" fmla="*/ 1507661 w 1552931"/>
              <a:gd name="connsiteY20" fmla="*/ 116424 h 1012688"/>
              <a:gd name="connsiteX21" fmla="*/ 1514584 w 1552931"/>
              <a:gd name="connsiteY21" fmla="*/ 127346 h 1012688"/>
              <a:gd name="connsiteX22" fmla="*/ 1520976 w 1552931"/>
              <a:gd name="connsiteY22" fmla="*/ 138270 h 1012688"/>
              <a:gd name="connsiteX23" fmla="*/ 1526568 w 1552931"/>
              <a:gd name="connsiteY23" fmla="*/ 149725 h 1012688"/>
              <a:gd name="connsiteX24" fmla="*/ 1532160 w 1552931"/>
              <a:gd name="connsiteY24" fmla="*/ 161448 h 1012688"/>
              <a:gd name="connsiteX25" fmla="*/ 1536953 w 1552931"/>
              <a:gd name="connsiteY25" fmla="*/ 173436 h 1012688"/>
              <a:gd name="connsiteX26" fmla="*/ 1540947 w 1552931"/>
              <a:gd name="connsiteY26" fmla="*/ 185692 h 1012688"/>
              <a:gd name="connsiteX27" fmla="*/ 1544410 w 1552931"/>
              <a:gd name="connsiteY27" fmla="*/ 198214 h 1012688"/>
              <a:gd name="connsiteX28" fmla="*/ 1547605 w 1552931"/>
              <a:gd name="connsiteY28" fmla="*/ 211001 h 1012688"/>
              <a:gd name="connsiteX29" fmla="*/ 1550002 w 1552931"/>
              <a:gd name="connsiteY29" fmla="*/ 223789 h 1012688"/>
              <a:gd name="connsiteX30" fmla="*/ 1551333 w 1552931"/>
              <a:gd name="connsiteY30" fmla="*/ 237109 h 1012688"/>
              <a:gd name="connsiteX31" fmla="*/ 1552665 w 1552931"/>
              <a:gd name="connsiteY31" fmla="*/ 250697 h 1012688"/>
              <a:gd name="connsiteX32" fmla="*/ 1552931 w 1552931"/>
              <a:gd name="connsiteY32" fmla="*/ 264284 h 1012688"/>
              <a:gd name="connsiteX33" fmla="*/ 1552665 w 1552931"/>
              <a:gd name="connsiteY33" fmla="*/ 277871 h 1012688"/>
              <a:gd name="connsiteX34" fmla="*/ 1551333 w 1552931"/>
              <a:gd name="connsiteY34" fmla="*/ 291192 h 1012688"/>
              <a:gd name="connsiteX35" fmla="*/ 1550002 w 1552931"/>
              <a:gd name="connsiteY35" fmla="*/ 304513 h 1012688"/>
              <a:gd name="connsiteX36" fmla="*/ 1547605 w 1552931"/>
              <a:gd name="connsiteY36" fmla="*/ 317567 h 1012688"/>
              <a:gd name="connsiteX37" fmla="*/ 1544410 w 1552931"/>
              <a:gd name="connsiteY37" fmla="*/ 330355 h 1012688"/>
              <a:gd name="connsiteX38" fmla="*/ 1540947 w 1552931"/>
              <a:gd name="connsiteY38" fmla="*/ 342877 h 1012688"/>
              <a:gd name="connsiteX39" fmla="*/ 1536953 w 1552931"/>
              <a:gd name="connsiteY39" fmla="*/ 355132 h 1012688"/>
              <a:gd name="connsiteX40" fmla="*/ 1532160 w 1552931"/>
              <a:gd name="connsiteY40" fmla="*/ 367121 h 1012688"/>
              <a:gd name="connsiteX41" fmla="*/ 1526568 w 1552931"/>
              <a:gd name="connsiteY41" fmla="*/ 378576 h 1012688"/>
              <a:gd name="connsiteX42" fmla="*/ 1520976 w 1552931"/>
              <a:gd name="connsiteY42" fmla="*/ 390298 h 1012688"/>
              <a:gd name="connsiteX43" fmla="*/ 1514584 w 1552931"/>
              <a:gd name="connsiteY43" fmla="*/ 401222 h 1012688"/>
              <a:gd name="connsiteX44" fmla="*/ 1507661 w 1552931"/>
              <a:gd name="connsiteY44" fmla="*/ 411878 h 1012688"/>
              <a:gd name="connsiteX45" fmla="*/ 1500470 w 1552931"/>
              <a:gd name="connsiteY45" fmla="*/ 422534 h 1012688"/>
              <a:gd name="connsiteX46" fmla="*/ 1492481 w 1552931"/>
              <a:gd name="connsiteY46" fmla="*/ 432392 h 1012688"/>
              <a:gd name="connsiteX47" fmla="*/ 1484227 w 1552931"/>
              <a:gd name="connsiteY47" fmla="*/ 441717 h 1012688"/>
              <a:gd name="connsiteX48" fmla="*/ 1475439 w 1552931"/>
              <a:gd name="connsiteY48" fmla="*/ 451041 h 1012688"/>
              <a:gd name="connsiteX49" fmla="*/ 1466384 w 1552931"/>
              <a:gd name="connsiteY49" fmla="*/ 459833 h 1012688"/>
              <a:gd name="connsiteX50" fmla="*/ 1456798 w 1552931"/>
              <a:gd name="connsiteY50" fmla="*/ 468092 h 1012688"/>
              <a:gd name="connsiteX51" fmla="*/ 1446679 w 1552931"/>
              <a:gd name="connsiteY51" fmla="*/ 475818 h 1012688"/>
              <a:gd name="connsiteX52" fmla="*/ 1436558 w 1552931"/>
              <a:gd name="connsiteY52" fmla="*/ 483277 h 1012688"/>
              <a:gd name="connsiteX53" fmla="*/ 1425640 w 1552931"/>
              <a:gd name="connsiteY53" fmla="*/ 490471 h 1012688"/>
              <a:gd name="connsiteX54" fmla="*/ 1414456 w 1552931"/>
              <a:gd name="connsiteY54" fmla="*/ 496599 h 1012688"/>
              <a:gd name="connsiteX55" fmla="*/ 1403272 w 1552931"/>
              <a:gd name="connsiteY55" fmla="*/ 502460 h 1012688"/>
              <a:gd name="connsiteX56" fmla="*/ 1391555 w 1552931"/>
              <a:gd name="connsiteY56" fmla="*/ 507788 h 1012688"/>
              <a:gd name="connsiteX57" fmla="*/ 1379571 w 1552931"/>
              <a:gd name="connsiteY57" fmla="*/ 512317 h 1012688"/>
              <a:gd name="connsiteX58" fmla="*/ 1367055 w 1552931"/>
              <a:gd name="connsiteY58" fmla="*/ 516579 h 1012688"/>
              <a:gd name="connsiteX59" fmla="*/ 1354806 w 1552931"/>
              <a:gd name="connsiteY59" fmla="*/ 520310 h 1012688"/>
              <a:gd name="connsiteX60" fmla="*/ 1342023 w 1552931"/>
              <a:gd name="connsiteY60" fmla="*/ 523240 h 1012688"/>
              <a:gd name="connsiteX61" fmla="*/ 1328975 w 1552931"/>
              <a:gd name="connsiteY61" fmla="*/ 525371 h 1012688"/>
              <a:gd name="connsiteX62" fmla="*/ 1315926 w 1552931"/>
              <a:gd name="connsiteY62" fmla="*/ 527236 h 1012688"/>
              <a:gd name="connsiteX63" fmla="*/ 1302345 w 1552931"/>
              <a:gd name="connsiteY63" fmla="*/ 528035 h 1012688"/>
              <a:gd name="connsiteX64" fmla="*/ 1288764 w 1552931"/>
              <a:gd name="connsiteY64" fmla="*/ 528301 h 1012688"/>
              <a:gd name="connsiteX65" fmla="*/ 1275182 w 1552931"/>
              <a:gd name="connsiteY65" fmla="*/ 528035 h 1012688"/>
              <a:gd name="connsiteX66" fmla="*/ 1261601 w 1552931"/>
              <a:gd name="connsiteY66" fmla="*/ 527236 h 1012688"/>
              <a:gd name="connsiteX67" fmla="*/ 1248552 w 1552931"/>
              <a:gd name="connsiteY67" fmla="*/ 525371 h 1012688"/>
              <a:gd name="connsiteX68" fmla="*/ 1235771 w 1552931"/>
              <a:gd name="connsiteY68" fmla="*/ 523240 h 1012688"/>
              <a:gd name="connsiteX69" fmla="*/ 1222721 w 1552931"/>
              <a:gd name="connsiteY69" fmla="*/ 520310 h 1012688"/>
              <a:gd name="connsiteX70" fmla="*/ 1210205 w 1552931"/>
              <a:gd name="connsiteY70" fmla="*/ 516579 h 1012688"/>
              <a:gd name="connsiteX71" fmla="*/ 1197956 w 1552931"/>
              <a:gd name="connsiteY71" fmla="*/ 512317 h 1012688"/>
              <a:gd name="connsiteX72" fmla="*/ 1185972 w 1552931"/>
              <a:gd name="connsiteY72" fmla="*/ 507788 h 1012688"/>
              <a:gd name="connsiteX73" fmla="*/ 1174255 w 1552931"/>
              <a:gd name="connsiteY73" fmla="*/ 502460 h 1012688"/>
              <a:gd name="connsiteX74" fmla="*/ 1163071 w 1552931"/>
              <a:gd name="connsiteY74" fmla="*/ 496599 h 1012688"/>
              <a:gd name="connsiteX75" fmla="*/ 1151887 w 1552931"/>
              <a:gd name="connsiteY75" fmla="*/ 490471 h 1012688"/>
              <a:gd name="connsiteX76" fmla="*/ 1140968 w 1552931"/>
              <a:gd name="connsiteY76" fmla="*/ 483277 h 1012688"/>
              <a:gd name="connsiteX77" fmla="*/ 1130583 w 1552931"/>
              <a:gd name="connsiteY77" fmla="*/ 475818 h 1012688"/>
              <a:gd name="connsiteX78" fmla="*/ 1120729 w 1552931"/>
              <a:gd name="connsiteY78" fmla="*/ 468092 h 1012688"/>
              <a:gd name="connsiteX79" fmla="*/ 1111143 w 1552931"/>
              <a:gd name="connsiteY79" fmla="*/ 459833 h 1012688"/>
              <a:gd name="connsiteX80" fmla="*/ 1102088 w 1552931"/>
              <a:gd name="connsiteY80" fmla="*/ 451041 h 1012688"/>
              <a:gd name="connsiteX81" fmla="*/ 1093300 w 1552931"/>
              <a:gd name="connsiteY81" fmla="*/ 441717 h 1012688"/>
              <a:gd name="connsiteX82" fmla="*/ 1084779 w 1552931"/>
              <a:gd name="connsiteY82" fmla="*/ 432392 h 1012688"/>
              <a:gd name="connsiteX83" fmla="*/ 1077056 w 1552931"/>
              <a:gd name="connsiteY83" fmla="*/ 422534 h 1012688"/>
              <a:gd name="connsiteX84" fmla="*/ 1069866 w 1552931"/>
              <a:gd name="connsiteY84" fmla="*/ 411878 h 1012688"/>
              <a:gd name="connsiteX85" fmla="*/ 1062943 w 1552931"/>
              <a:gd name="connsiteY85" fmla="*/ 401222 h 1012688"/>
              <a:gd name="connsiteX86" fmla="*/ 1056551 w 1552931"/>
              <a:gd name="connsiteY86" fmla="*/ 390298 h 1012688"/>
              <a:gd name="connsiteX87" fmla="*/ 1050693 w 1552931"/>
              <a:gd name="connsiteY87" fmla="*/ 378576 h 1012688"/>
              <a:gd name="connsiteX88" fmla="*/ 1045368 w 1552931"/>
              <a:gd name="connsiteY88" fmla="*/ 367121 h 1012688"/>
              <a:gd name="connsiteX89" fmla="*/ 1040574 w 1552931"/>
              <a:gd name="connsiteY89" fmla="*/ 355132 h 1012688"/>
              <a:gd name="connsiteX90" fmla="*/ 1036579 w 1552931"/>
              <a:gd name="connsiteY90" fmla="*/ 342877 h 1012688"/>
              <a:gd name="connsiteX91" fmla="*/ 1033117 w 1552931"/>
              <a:gd name="connsiteY91" fmla="*/ 330355 h 1012688"/>
              <a:gd name="connsiteX92" fmla="*/ 1029922 w 1552931"/>
              <a:gd name="connsiteY92" fmla="*/ 317567 h 1012688"/>
              <a:gd name="connsiteX93" fmla="*/ 1027525 w 1552931"/>
              <a:gd name="connsiteY93" fmla="*/ 304513 h 1012688"/>
              <a:gd name="connsiteX94" fmla="*/ 1025927 w 1552931"/>
              <a:gd name="connsiteY94" fmla="*/ 291192 h 1012688"/>
              <a:gd name="connsiteX95" fmla="*/ 1024862 w 1552931"/>
              <a:gd name="connsiteY95" fmla="*/ 277871 h 1012688"/>
              <a:gd name="connsiteX96" fmla="*/ 1024596 w 1552931"/>
              <a:gd name="connsiteY96" fmla="*/ 264284 h 1012688"/>
              <a:gd name="connsiteX97" fmla="*/ 1024862 w 1552931"/>
              <a:gd name="connsiteY97" fmla="*/ 250697 h 1012688"/>
              <a:gd name="connsiteX98" fmla="*/ 1025927 w 1552931"/>
              <a:gd name="connsiteY98" fmla="*/ 237109 h 1012688"/>
              <a:gd name="connsiteX99" fmla="*/ 1027525 w 1552931"/>
              <a:gd name="connsiteY99" fmla="*/ 223789 h 1012688"/>
              <a:gd name="connsiteX100" fmla="*/ 1027737 w 1552931"/>
              <a:gd name="connsiteY100" fmla="*/ 222655 h 1012688"/>
              <a:gd name="connsiteX101" fmla="*/ 1025386 w 1552931"/>
              <a:gd name="connsiteY101" fmla="*/ 222499 h 1012688"/>
              <a:gd name="connsiteX102" fmla="*/ 1016069 w 1552931"/>
              <a:gd name="connsiteY102" fmla="*/ 222499 h 1012688"/>
              <a:gd name="connsiteX103" fmla="*/ 1010744 w 1552931"/>
              <a:gd name="connsiteY103" fmla="*/ 222765 h 1012688"/>
              <a:gd name="connsiteX104" fmla="*/ 1005155 w 1552931"/>
              <a:gd name="connsiteY104" fmla="*/ 223298 h 1012688"/>
              <a:gd name="connsiteX105" fmla="*/ 999298 w 1552931"/>
              <a:gd name="connsiteY105" fmla="*/ 223830 h 1012688"/>
              <a:gd name="connsiteX106" fmla="*/ 992909 w 1552931"/>
              <a:gd name="connsiteY106" fmla="*/ 225160 h 1012688"/>
              <a:gd name="connsiteX107" fmla="*/ 986254 w 1552931"/>
              <a:gd name="connsiteY107" fmla="*/ 226757 h 1012688"/>
              <a:gd name="connsiteX108" fmla="*/ 979333 w 1552931"/>
              <a:gd name="connsiteY108" fmla="*/ 228354 h 1012688"/>
              <a:gd name="connsiteX109" fmla="*/ 972145 w 1552931"/>
              <a:gd name="connsiteY109" fmla="*/ 230483 h 1012688"/>
              <a:gd name="connsiteX110" fmla="*/ 964426 w 1552931"/>
              <a:gd name="connsiteY110" fmla="*/ 233145 h 1012688"/>
              <a:gd name="connsiteX111" fmla="*/ 956972 w 1552931"/>
              <a:gd name="connsiteY111" fmla="*/ 236605 h 1012688"/>
              <a:gd name="connsiteX112" fmla="*/ 949252 w 1552931"/>
              <a:gd name="connsiteY112" fmla="*/ 240331 h 1012688"/>
              <a:gd name="connsiteX113" fmla="*/ 940999 w 1552931"/>
              <a:gd name="connsiteY113" fmla="*/ 244323 h 1012688"/>
              <a:gd name="connsiteX114" fmla="*/ 932481 w 1552931"/>
              <a:gd name="connsiteY114" fmla="*/ 249113 h 1012688"/>
              <a:gd name="connsiteX115" fmla="*/ 924229 w 1552931"/>
              <a:gd name="connsiteY115" fmla="*/ 254703 h 1012688"/>
              <a:gd name="connsiteX116" fmla="*/ 915711 w 1552931"/>
              <a:gd name="connsiteY116" fmla="*/ 260825 h 1012688"/>
              <a:gd name="connsiteX117" fmla="*/ 906926 w 1552931"/>
              <a:gd name="connsiteY117" fmla="*/ 267744 h 1012688"/>
              <a:gd name="connsiteX118" fmla="*/ 898142 w 1552931"/>
              <a:gd name="connsiteY118" fmla="*/ 275197 h 1012688"/>
              <a:gd name="connsiteX119" fmla="*/ 889357 w 1552931"/>
              <a:gd name="connsiteY119" fmla="*/ 283181 h 1012688"/>
              <a:gd name="connsiteX120" fmla="*/ 880838 w 1552931"/>
              <a:gd name="connsiteY120" fmla="*/ 292230 h 1012688"/>
              <a:gd name="connsiteX121" fmla="*/ 871788 w 1552931"/>
              <a:gd name="connsiteY121" fmla="*/ 302343 h 1012688"/>
              <a:gd name="connsiteX122" fmla="*/ 862736 w 1552931"/>
              <a:gd name="connsiteY122" fmla="*/ 313255 h 1012688"/>
              <a:gd name="connsiteX123" fmla="*/ 853685 w 1552931"/>
              <a:gd name="connsiteY123" fmla="*/ 324965 h 1012688"/>
              <a:gd name="connsiteX124" fmla="*/ 844901 w 1552931"/>
              <a:gd name="connsiteY124" fmla="*/ 337208 h 1012688"/>
              <a:gd name="connsiteX125" fmla="*/ 839045 w 1552931"/>
              <a:gd name="connsiteY125" fmla="*/ 346257 h 1012688"/>
              <a:gd name="connsiteX126" fmla="*/ 833454 w 1552931"/>
              <a:gd name="connsiteY126" fmla="*/ 355838 h 1012688"/>
              <a:gd name="connsiteX127" fmla="*/ 827864 w 1552931"/>
              <a:gd name="connsiteY127" fmla="*/ 366219 h 1012688"/>
              <a:gd name="connsiteX128" fmla="*/ 822540 w 1552931"/>
              <a:gd name="connsiteY128" fmla="*/ 377397 h 1012688"/>
              <a:gd name="connsiteX129" fmla="*/ 817482 w 1552931"/>
              <a:gd name="connsiteY129" fmla="*/ 388841 h 1012688"/>
              <a:gd name="connsiteX130" fmla="*/ 812690 w 1552931"/>
              <a:gd name="connsiteY130" fmla="*/ 401083 h 1012688"/>
              <a:gd name="connsiteX131" fmla="*/ 807367 w 1552931"/>
              <a:gd name="connsiteY131" fmla="*/ 413858 h 1012688"/>
              <a:gd name="connsiteX132" fmla="*/ 802575 w 1552931"/>
              <a:gd name="connsiteY132" fmla="*/ 427166 h 1012688"/>
              <a:gd name="connsiteX133" fmla="*/ 797783 w 1552931"/>
              <a:gd name="connsiteY133" fmla="*/ 440740 h 1012688"/>
              <a:gd name="connsiteX134" fmla="*/ 793258 w 1552931"/>
              <a:gd name="connsiteY134" fmla="*/ 454579 h 1012688"/>
              <a:gd name="connsiteX135" fmla="*/ 783941 w 1552931"/>
              <a:gd name="connsiteY135" fmla="*/ 483323 h 1012688"/>
              <a:gd name="connsiteX136" fmla="*/ 774623 w 1552931"/>
              <a:gd name="connsiteY136" fmla="*/ 513664 h 1012688"/>
              <a:gd name="connsiteX137" fmla="*/ 765573 w 1552931"/>
              <a:gd name="connsiteY137" fmla="*/ 544537 h 1012688"/>
              <a:gd name="connsiteX138" fmla="*/ 753593 w 1552931"/>
              <a:gd name="connsiteY138" fmla="*/ 584192 h 1012688"/>
              <a:gd name="connsiteX139" fmla="*/ 741082 w 1552931"/>
              <a:gd name="connsiteY139" fmla="*/ 624647 h 1012688"/>
              <a:gd name="connsiteX140" fmla="*/ 734427 w 1552931"/>
              <a:gd name="connsiteY140" fmla="*/ 645140 h 1012688"/>
              <a:gd name="connsiteX141" fmla="*/ 727772 w 1552931"/>
              <a:gd name="connsiteY141" fmla="*/ 665101 h 1012688"/>
              <a:gd name="connsiteX142" fmla="*/ 720585 w 1552931"/>
              <a:gd name="connsiteY142" fmla="*/ 685594 h 1012688"/>
              <a:gd name="connsiteX143" fmla="*/ 713397 w 1552931"/>
              <a:gd name="connsiteY143" fmla="*/ 705822 h 1012688"/>
              <a:gd name="connsiteX144" fmla="*/ 705677 w 1552931"/>
              <a:gd name="connsiteY144" fmla="*/ 725782 h 1012688"/>
              <a:gd name="connsiteX145" fmla="*/ 697425 w 1552931"/>
              <a:gd name="connsiteY145" fmla="*/ 745744 h 1012688"/>
              <a:gd name="connsiteX146" fmla="*/ 688907 w 1552931"/>
              <a:gd name="connsiteY146" fmla="*/ 765172 h 1012688"/>
              <a:gd name="connsiteX147" fmla="*/ 679856 w 1552931"/>
              <a:gd name="connsiteY147" fmla="*/ 784601 h 1012688"/>
              <a:gd name="connsiteX148" fmla="*/ 670539 w 1552931"/>
              <a:gd name="connsiteY148" fmla="*/ 803231 h 1012688"/>
              <a:gd name="connsiteX149" fmla="*/ 660689 w 1552931"/>
              <a:gd name="connsiteY149" fmla="*/ 821595 h 1012688"/>
              <a:gd name="connsiteX150" fmla="*/ 655099 w 1552931"/>
              <a:gd name="connsiteY150" fmla="*/ 830644 h 1012688"/>
              <a:gd name="connsiteX151" fmla="*/ 650041 w 1552931"/>
              <a:gd name="connsiteY151" fmla="*/ 839693 h 1012688"/>
              <a:gd name="connsiteX152" fmla="*/ 644717 w 1552931"/>
              <a:gd name="connsiteY152" fmla="*/ 848476 h 1012688"/>
              <a:gd name="connsiteX153" fmla="*/ 638861 w 1552931"/>
              <a:gd name="connsiteY153" fmla="*/ 856993 h 1012688"/>
              <a:gd name="connsiteX154" fmla="*/ 633271 w 1552931"/>
              <a:gd name="connsiteY154" fmla="*/ 865243 h 1012688"/>
              <a:gd name="connsiteX155" fmla="*/ 627148 w 1552931"/>
              <a:gd name="connsiteY155" fmla="*/ 873760 h 1012688"/>
              <a:gd name="connsiteX156" fmla="*/ 621025 w 1552931"/>
              <a:gd name="connsiteY156" fmla="*/ 882011 h 1012688"/>
              <a:gd name="connsiteX157" fmla="*/ 615169 w 1552931"/>
              <a:gd name="connsiteY157" fmla="*/ 889728 h 1012688"/>
              <a:gd name="connsiteX158" fmla="*/ 608514 w 1552931"/>
              <a:gd name="connsiteY158" fmla="*/ 897713 h 1012688"/>
              <a:gd name="connsiteX159" fmla="*/ 602125 w 1552931"/>
              <a:gd name="connsiteY159" fmla="*/ 905165 h 1012688"/>
              <a:gd name="connsiteX160" fmla="*/ 595204 w 1552931"/>
              <a:gd name="connsiteY160" fmla="*/ 912617 h 1012688"/>
              <a:gd name="connsiteX161" fmla="*/ 588282 w 1552931"/>
              <a:gd name="connsiteY161" fmla="*/ 919803 h 1012688"/>
              <a:gd name="connsiteX162" fmla="*/ 581361 w 1552931"/>
              <a:gd name="connsiteY162" fmla="*/ 926723 h 1012688"/>
              <a:gd name="connsiteX163" fmla="*/ 574174 w 1552931"/>
              <a:gd name="connsiteY163" fmla="*/ 933377 h 1012688"/>
              <a:gd name="connsiteX164" fmla="*/ 566720 w 1552931"/>
              <a:gd name="connsiteY164" fmla="*/ 940031 h 1012688"/>
              <a:gd name="connsiteX165" fmla="*/ 558734 w 1552931"/>
              <a:gd name="connsiteY165" fmla="*/ 946418 h 1012688"/>
              <a:gd name="connsiteX166" fmla="*/ 551014 w 1552931"/>
              <a:gd name="connsiteY166" fmla="*/ 952539 h 1012688"/>
              <a:gd name="connsiteX167" fmla="*/ 542762 w 1552931"/>
              <a:gd name="connsiteY167" fmla="*/ 958129 h 1012688"/>
              <a:gd name="connsiteX168" fmla="*/ 534509 w 1552931"/>
              <a:gd name="connsiteY168" fmla="*/ 963984 h 1012688"/>
              <a:gd name="connsiteX169" fmla="*/ 526257 w 1552931"/>
              <a:gd name="connsiteY169" fmla="*/ 969040 h 1012688"/>
              <a:gd name="connsiteX170" fmla="*/ 517472 w 1552931"/>
              <a:gd name="connsiteY170" fmla="*/ 974097 h 1012688"/>
              <a:gd name="connsiteX171" fmla="*/ 508422 w 1552931"/>
              <a:gd name="connsiteY171" fmla="*/ 978888 h 1012688"/>
              <a:gd name="connsiteX172" fmla="*/ 499371 w 1552931"/>
              <a:gd name="connsiteY172" fmla="*/ 983412 h 1012688"/>
              <a:gd name="connsiteX173" fmla="*/ 490054 w 1552931"/>
              <a:gd name="connsiteY173" fmla="*/ 987405 h 1012688"/>
              <a:gd name="connsiteX174" fmla="*/ 480470 w 1552931"/>
              <a:gd name="connsiteY174" fmla="*/ 991396 h 1012688"/>
              <a:gd name="connsiteX175" fmla="*/ 470355 w 1552931"/>
              <a:gd name="connsiteY175" fmla="*/ 994857 h 1012688"/>
              <a:gd name="connsiteX176" fmla="*/ 460506 w 1552931"/>
              <a:gd name="connsiteY176" fmla="*/ 998316 h 1012688"/>
              <a:gd name="connsiteX177" fmla="*/ 450123 w 1552931"/>
              <a:gd name="connsiteY177" fmla="*/ 1001244 h 1012688"/>
              <a:gd name="connsiteX178" fmla="*/ 439742 w 1552931"/>
              <a:gd name="connsiteY178" fmla="*/ 1003906 h 1012688"/>
              <a:gd name="connsiteX179" fmla="*/ 428828 w 1552931"/>
              <a:gd name="connsiteY179" fmla="*/ 1006301 h 1012688"/>
              <a:gd name="connsiteX180" fmla="*/ 417647 w 1552931"/>
              <a:gd name="connsiteY180" fmla="*/ 1008164 h 1012688"/>
              <a:gd name="connsiteX181" fmla="*/ 406200 w 1552931"/>
              <a:gd name="connsiteY181" fmla="*/ 1010027 h 1012688"/>
              <a:gd name="connsiteX182" fmla="*/ 394754 w 1552931"/>
              <a:gd name="connsiteY182" fmla="*/ 1011358 h 1012688"/>
              <a:gd name="connsiteX183" fmla="*/ 383041 w 1552931"/>
              <a:gd name="connsiteY183" fmla="*/ 1012156 h 1012688"/>
              <a:gd name="connsiteX184" fmla="*/ 370529 w 1552931"/>
              <a:gd name="connsiteY184" fmla="*/ 1012688 h 1012688"/>
              <a:gd name="connsiteX185" fmla="*/ 358284 w 1552931"/>
              <a:gd name="connsiteY185" fmla="*/ 1012688 h 1012688"/>
              <a:gd name="connsiteX186" fmla="*/ 351895 w 1552931"/>
              <a:gd name="connsiteY186" fmla="*/ 1012688 h 1012688"/>
              <a:gd name="connsiteX187" fmla="*/ 343376 w 1552931"/>
              <a:gd name="connsiteY187" fmla="*/ 1012688 h 1012688"/>
              <a:gd name="connsiteX188" fmla="*/ 335125 w 1552931"/>
              <a:gd name="connsiteY188" fmla="*/ 1012156 h 1012688"/>
              <a:gd name="connsiteX189" fmla="*/ 326872 w 1552931"/>
              <a:gd name="connsiteY189" fmla="*/ 1011624 h 1012688"/>
              <a:gd name="connsiteX190" fmla="*/ 318886 w 1552931"/>
              <a:gd name="connsiteY190" fmla="*/ 1010559 h 1012688"/>
              <a:gd name="connsiteX191" fmla="*/ 310633 w 1552931"/>
              <a:gd name="connsiteY191" fmla="*/ 1009494 h 1012688"/>
              <a:gd name="connsiteX192" fmla="*/ 302913 w 1552931"/>
              <a:gd name="connsiteY192" fmla="*/ 1008164 h 1012688"/>
              <a:gd name="connsiteX193" fmla="*/ 294928 w 1552931"/>
              <a:gd name="connsiteY193" fmla="*/ 1006833 h 1012688"/>
              <a:gd name="connsiteX194" fmla="*/ 287208 w 1552931"/>
              <a:gd name="connsiteY194" fmla="*/ 1004970 h 1012688"/>
              <a:gd name="connsiteX195" fmla="*/ 279222 w 1552931"/>
              <a:gd name="connsiteY195" fmla="*/ 1003107 h 1012688"/>
              <a:gd name="connsiteX196" fmla="*/ 271768 w 1552931"/>
              <a:gd name="connsiteY196" fmla="*/ 1000978 h 1012688"/>
              <a:gd name="connsiteX197" fmla="*/ 264314 w 1552931"/>
              <a:gd name="connsiteY197" fmla="*/ 998583 h 1012688"/>
              <a:gd name="connsiteX198" fmla="*/ 256595 w 1552931"/>
              <a:gd name="connsiteY198" fmla="*/ 996187 h 1012688"/>
              <a:gd name="connsiteX199" fmla="*/ 249407 w 1552931"/>
              <a:gd name="connsiteY199" fmla="*/ 993526 h 1012688"/>
              <a:gd name="connsiteX200" fmla="*/ 242220 w 1552931"/>
              <a:gd name="connsiteY200" fmla="*/ 990864 h 1012688"/>
              <a:gd name="connsiteX201" fmla="*/ 235032 w 1552931"/>
              <a:gd name="connsiteY201" fmla="*/ 987670 h 1012688"/>
              <a:gd name="connsiteX202" fmla="*/ 227845 w 1552931"/>
              <a:gd name="connsiteY202" fmla="*/ 984477 h 1012688"/>
              <a:gd name="connsiteX203" fmla="*/ 220923 w 1552931"/>
              <a:gd name="connsiteY203" fmla="*/ 981017 h 1012688"/>
              <a:gd name="connsiteX204" fmla="*/ 213736 w 1552931"/>
              <a:gd name="connsiteY204" fmla="*/ 977557 h 1012688"/>
              <a:gd name="connsiteX205" fmla="*/ 206814 w 1552931"/>
              <a:gd name="connsiteY205" fmla="*/ 973831 h 1012688"/>
              <a:gd name="connsiteX206" fmla="*/ 199893 w 1552931"/>
              <a:gd name="connsiteY206" fmla="*/ 969839 h 1012688"/>
              <a:gd name="connsiteX207" fmla="*/ 186850 w 1552931"/>
              <a:gd name="connsiteY207" fmla="*/ 961855 h 1012688"/>
              <a:gd name="connsiteX208" fmla="*/ 173806 w 1552931"/>
              <a:gd name="connsiteY208" fmla="*/ 953071 h 1012688"/>
              <a:gd name="connsiteX209" fmla="*/ 161028 w 1552931"/>
              <a:gd name="connsiteY209" fmla="*/ 943757 h 1012688"/>
              <a:gd name="connsiteX210" fmla="*/ 148783 w 1552931"/>
              <a:gd name="connsiteY210" fmla="*/ 933909 h 1012688"/>
              <a:gd name="connsiteX211" fmla="*/ 136804 w 1552931"/>
              <a:gd name="connsiteY211" fmla="*/ 923263 h 1012688"/>
              <a:gd name="connsiteX212" fmla="*/ 124824 w 1552931"/>
              <a:gd name="connsiteY212" fmla="*/ 912351 h 1012688"/>
              <a:gd name="connsiteX213" fmla="*/ 113378 w 1552931"/>
              <a:gd name="connsiteY213" fmla="*/ 900907 h 1012688"/>
              <a:gd name="connsiteX214" fmla="*/ 102197 w 1552931"/>
              <a:gd name="connsiteY214" fmla="*/ 889196 h 1012688"/>
              <a:gd name="connsiteX215" fmla="*/ 91549 w 1552931"/>
              <a:gd name="connsiteY215" fmla="*/ 876688 h 1012688"/>
              <a:gd name="connsiteX216" fmla="*/ 80901 w 1552931"/>
              <a:gd name="connsiteY216" fmla="*/ 864178 h 1012688"/>
              <a:gd name="connsiteX217" fmla="*/ 70786 w 1552931"/>
              <a:gd name="connsiteY217" fmla="*/ 851138 h 1012688"/>
              <a:gd name="connsiteX218" fmla="*/ 60670 w 1552931"/>
              <a:gd name="connsiteY218" fmla="*/ 837830 h 1012688"/>
              <a:gd name="connsiteX219" fmla="*/ 51086 w 1552931"/>
              <a:gd name="connsiteY219" fmla="*/ 823991 h 1012688"/>
              <a:gd name="connsiteX220" fmla="*/ 41769 w 1552931"/>
              <a:gd name="connsiteY220" fmla="*/ 810151 h 1012688"/>
              <a:gd name="connsiteX221" fmla="*/ 32452 w 1552931"/>
              <a:gd name="connsiteY221" fmla="*/ 796045 h 1012688"/>
              <a:gd name="connsiteX222" fmla="*/ 23668 w 1552931"/>
              <a:gd name="connsiteY222" fmla="*/ 781673 h 1012688"/>
              <a:gd name="connsiteX223" fmla="*/ 15150 w 1552931"/>
              <a:gd name="connsiteY223" fmla="*/ 766769 h 1012688"/>
              <a:gd name="connsiteX224" fmla="*/ 6631 w 1552931"/>
              <a:gd name="connsiteY224" fmla="*/ 751599 h 1012688"/>
              <a:gd name="connsiteX225" fmla="*/ 0 w 1552931"/>
              <a:gd name="connsiteY225" fmla="*/ 739026 h 1012688"/>
              <a:gd name="connsiteX226" fmla="*/ 45608 w 1552931"/>
              <a:gd name="connsiteY226" fmla="*/ 683689 h 1012688"/>
              <a:gd name="connsiteX227" fmla="*/ 46295 w 1552931"/>
              <a:gd name="connsiteY227" fmla="*/ 685062 h 1012688"/>
              <a:gd name="connsiteX228" fmla="*/ 52950 w 1552931"/>
              <a:gd name="connsiteY228" fmla="*/ 698370 h 1012688"/>
              <a:gd name="connsiteX229" fmla="*/ 59605 w 1552931"/>
              <a:gd name="connsiteY229" fmla="*/ 711677 h 1012688"/>
              <a:gd name="connsiteX230" fmla="*/ 66526 w 1552931"/>
              <a:gd name="connsiteY230" fmla="*/ 724718 h 1012688"/>
              <a:gd name="connsiteX231" fmla="*/ 73714 w 1552931"/>
              <a:gd name="connsiteY231" fmla="*/ 737493 h 1012688"/>
              <a:gd name="connsiteX232" fmla="*/ 81168 w 1552931"/>
              <a:gd name="connsiteY232" fmla="*/ 750268 h 1012688"/>
              <a:gd name="connsiteX233" fmla="*/ 88621 w 1552931"/>
              <a:gd name="connsiteY233" fmla="*/ 762510 h 1012688"/>
              <a:gd name="connsiteX234" fmla="*/ 96608 w 1552931"/>
              <a:gd name="connsiteY234" fmla="*/ 775020 h 1012688"/>
              <a:gd name="connsiteX235" fmla="*/ 104593 w 1552931"/>
              <a:gd name="connsiteY235" fmla="*/ 786996 h 1012688"/>
              <a:gd name="connsiteX236" fmla="*/ 113111 w 1552931"/>
              <a:gd name="connsiteY236" fmla="*/ 798706 h 1012688"/>
              <a:gd name="connsiteX237" fmla="*/ 121630 w 1552931"/>
              <a:gd name="connsiteY237" fmla="*/ 810151 h 1012688"/>
              <a:gd name="connsiteX238" fmla="*/ 130415 w 1552931"/>
              <a:gd name="connsiteY238" fmla="*/ 821329 h 1012688"/>
              <a:gd name="connsiteX239" fmla="*/ 139200 w 1552931"/>
              <a:gd name="connsiteY239" fmla="*/ 832241 h 1012688"/>
              <a:gd name="connsiteX240" fmla="*/ 148250 w 1552931"/>
              <a:gd name="connsiteY240" fmla="*/ 842621 h 1012688"/>
              <a:gd name="connsiteX241" fmla="*/ 157567 w 1552931"/>
              <a:gd name="connsiteY241" fmla="*/ 852735 h 1012688"/>
              <a:gd name="connsiteX242" fmla="*/ 167151 w 1552931"/>
              <a:gd name="connsiteY242" fmla="*/ 862582 h 1012688"/>
              <a:gd name="connsiteX243" fmla="*/ 177000 w 1552931"/>
              <a:gd name="connsiteY243" fmla="*/ 871897 h 1012688"/>
              <a:gd name="connsiteX244" fmla="*/ 187116 w 1552931"/>
              <a:gd name="connsiteY244" fmla="*/ 880679 h 1012688"/>
              <a:gd name="connsiteX245" fmla="*/ 197232 w 1552931"/>
              <a:gd name="connsiteY245" fmla="*/ 889196 h 1012688"/>
              <a:gd name="connsiteX246" fmla="*/ 207880 w 1552931"/>
              <a:gd name="connsiteY246" fmla="*/ 896915 h 1012688"/>
              <a:gd name="connsiteX247" fmla="*/ 218794 w 1552931"/>
              <a:gd name="connsiteY247" fmla="*/ 904633 h 1012688"/>
              <a:gd name="connsiteX248" fmla="*/ 229442 w 1552931"/>
              <a:gd name="connsiteY248" fmla="*/ 911552 h 1012688"/>
              <a:gd name="connsiteX249" fmla="*/ 240623 w 1552931"/>
              <a:gd name="connsiteY249" fmla="*/ 917674 h 1012688"/>
              <a:gd name="connsiteX250" fmla="*/ 252336 w 1552931"/>
              <a:gd name="connsiteY250" fmla="*/ 923530 h 1012688"/>
              <a:gd name="connsiteX251" fmla="*/ 263782 w 1552931"/>
              <a:gd name="connsiteY251" fmla="*/ 928852 h 1012688"/>
              <a:gd name="connsiteX252" fmla="*/ 276027 w 1552931"/>
              <a:gd name="connsiteY252" fmla="*/ 933377 h 1012688"/>
              <a:gd name="connsiteX253" fmla="*/ 288006 w 1552931"/>
              <a:gd name="connsiteY253" fmla="*/ 937635 h 1012688"/>
              <a:gd name="connsiteX254" fmla="*/ 300784 w 1552931"/>
              <a:gd name="connsiteY254" fmla="*/ 941095 h 1012688"/>
              <a:gd name="connsiteX255" fmla="*/ 313296 w 1552931"/>
              <a:gd name="connsiteY255" fmla="*/ 943757 h 1012688"/>
              <a:gd name="connsiteX256" fmla="*/ 319685 w 1552931"/>
              <a:gd name="connsiteY256" fmla="*/ 944555 h 1012688"/>
              <a:gd name="connsiteX257" fmla="*/ 326339 w 1552931"/>
              <a:gd name="connsiteY257" fmla="*/ 945619 h 1012688"/>
              <a:gd name="connsiteX258" fmla="*/ 332994 w 1552931"/>
              <a:gd name="connsiteY258" fmla="*/ 946418 h 1012688"/>
              <a:gd name="connsiteX259" fmla="*/ 339650 w 1552931"/>
              <a:gd name="connsiteY259" fmla="*/ 946950 h 1012688"/>
              <a:gd name="connsiteX260" fmla="*/ 346304 w 1552931"/>
              <a:gd name="connsiteY260" fmla="*/ 947216 h 1012688"/>
              <a:gd name="connsiteX261" fmla="*/ 352960 w 1552931"/>
              <a:gd name="connsiteY261" fmla="*/ 947748 h 1012688"/>
              <a:gd name="connsiteX262" fmla="*/ 363341 w 1552931"/>
              <a:gd name="connsiteY262" fmla="*/ 947748 h 1012688"/>
              <a:gd name="connsiteX263" fmla="*/ 373457 w 1552931"/>
              <a:gd name="connsiteY263" fmla="*/ 946950 h 1012688"/>
              <a:gd name="connsiteX264" fmla="*/ 383306 w 1552931"/>
              <a:gd name="connsiteY264" fmla="*/ 946418 h 1012688"/>
              <a:gd name="connsiteX265" fmla="*/ 392890 w 1552931"/>
              <a:gd name="connsiteY265" fmla="*/ 945619 h 1012688"/>
              <a:gd name="connsiteX266" fmla="*/ 402473 w 1552931"/>
              <a:gd name="connsiteY266" fmla="*/ 944022 h 1012688"/>
              <a:gd name="connsiteX267" fmla="*/ 411524 w 1552931"/>
              <a:gd name="connsiteY267" fmla="*/ 942425 h 1012688"/>
              <a:gd name="connsiteX268" fmla="*/ 420575 w 1552931"/>
              <a:gd name="connsiteY268" fmla="*/ 940296 h 1012688"/>
              <a:gd name="connsiteX269" fmla="*/ 429626 w 1552931"/>
              <a:gd name="connsiteY269" fmla="*/ 938167 h 1012688"/>
              <a:gd name="connsiteX270" fmla="*/ 438410 w 1552931"/>
              <a:gd name="connsiteY270" fmla="*/ 935772 h 1012688"/>
              <a:gd name="connsiteX271" fmla="*/ 446929 w 1552931"/>
              <a:gd name="connsiteY271" fmla="*/ 933111 h 1012688"/>
              <a:gd name="connsiteX272" fmla="*/ 454915 w 1552931"/>
              <a:gd name="connsiteY272" fmla="*/ 929917 h 1012688"/>
              <a:gd name="connsiteX273" fmla="*/ 463167 w 1552931"/>
              <a:gd name="connsiteY273" fmla="*/ 926457 h 1012688"/>
              <a:gd name="connsiteX274" fmla="*/ 471153 w 1552931"/>
              <a:gd name="connsiteY274" fmla="*/ 922997 h 1012688"/>
              <a:gd name="connsiteX275" fmla="*/ 478607 w 1552931"/>
              <a:gd name="connsiteY275" fmla="*/ 919271 h 1012688"/>
              <a:gd name="connsiteX276" fmla="*/ 486061 w 1552931"/>
              <a:gd name="connsiteY276" fmla="*/ 915013 h 1012688"/>
              <a:gd name="connsiteX277" fmla="*/ 493514 w 1552931"/>
              <a:gd name="connsiteY277" fmla="*/ 910754 h 1012688"/>
              <a:gd name="connsiteX278" fmla="*/ 500435 w 1552931"/>
              <a:gd name="connsiteY278" fmla="*/ 905964 h 1012688"/>
              <a:gd name="connsiteX279" fmla="*/ 507890 w 1552931"/>
              <a:gd name="connsiteY279" fmla="*/ 901173 h 1012688"/>
              <a:gd name="connsiteX280" fmla="*/ 514544 w 1552931"/>
              <a:gd name="connsiteY280" fmla="*/ 896383 h 1012688"/>
              <a:gd name="connsiteX281" fmla="*/ 521199 w 1552931"/>
              <a:gd name="connsiteY281" fmla="*/ 891060 h 1012688"/>
              <a:gd name="connsiteX282" fmla="*/ 527588 w 1552931"/>
              <a:gd name="connsiteY282" fmla="*/ 885470 h 1012688"/>
              <a:gd name="connsiteX283" fmla="*/ 533977 w 1552931"/>
              <a:gd name="connsiteY283" fmla="*/ 879881 h 1012688"/>
              <a:gd name="connsiteX284" fmla="*/ 540100 w 1552931"/>
              <a:gd name="connsiteY284" fmla="*/ 873760 h 1012688"/>
              <a:gd name="connsiteX285" fmla="*/ 546222 w 1552931"/>
              <a:gd name="connsiteY285" fmla="*/ 867639 h 1012688"/>
              <a:gd name="connsiteX286" fmla="*/ 552079 w 1552931"/>
              <a:gd name="connsiteY286" fmla="*/ 861517 h 1012688"/>
              <a:gd name="connsiteX287" fmla="*/ 557935 w 1552931"/>
              <a:gd name="connsiteY287" fmla="*/ 855129 h 1012688"/>
              <a:gd name="connsiteX288" fmla="*/ 563526 w 1552931"/>
              <a:gd name="connsiteY288" fmla="*/ 848210 h 1012688"/>
              <a:gd name="connsiteX289" fmla="*/ 569116 w 1552931"/>
              <a:gd name="connsiteY289" fmla="*/ 841556 h 1012688"/>
              <a:gd name="connsiteX290" fmla="*/ 574174 w 1552931"/>
              <a:gd name="connsiteY290" fmla="*/ 834370 h 1012688"/>
              <a:gd name="connsiteX291" fmla="*/ 579497 w 1552931"/>
              <a:gd name="connsiteY291" fmla="*/ 827450 h 1012688"/>
              <a:gd name="connsiteX292" fmla="*/ 584289 w 1552931"/>
              <a:gd name="connsiteY292" fmla="*/ 819732 h 1012688"/>
              <a:gd name="connsiteX293" fmla="*/ 589613 w 1552931"/>
              <a:gd name="connsiteY293" fmla="*/ 812280 h 1012688"/>
              <a:gd name="connsiteX294" fmla="*/ 599197 w 1552931"/>
              <a:gd name="connsiteY294" fmla="*/ 796844 h 1012688"/>
              <a:gd name="connsiteX295" fmla="*/ 608247 w 1552931"/>
              <a:gd name="connsiteY295" fmla="*/ 780875 h 1012688"/>
              <a:gd name="connsiteX296" fmla="*/ 616766 w 1552931"/>
              <a:gd name="connsiteY296" fmla="*/ 764374 h 1012688"/>
              <a:gd name="connsiteX297" fmla="*/ 625018 w 1552931"/>
              <a:gd name="connsiteY297" fmla="*/ 747606 h 1012688"/>
              <a:gd name="connsiteX298" fmla="*/ 633004 w 1552931"/>
              <a:gd name="connsiteY298" fmla="*/ 730307 h 1012688"/>
              <a:gd name="connsiteX299" fmla="*/ 640457 w 1552931"/>
              <a:gd name="connsiteY299" fmla="*/ 712475 h 1012688"/>
              <a:gd name="connsiteX300" fmla="*/ 647645 w 1552931"/>
              <a:gd name="connsiteY300" fmla="*/ 694377 h 1012688"/>
              <a:gd name="connsiteX301" fmla="*/ 654566 w 1552931"/>
              <a:gd name="connsiteY301" fmla="*/ 676013 h 1012688"/>
              <a:gd name="connsiteX302" fmla="*/ 661222 w 1552931"/>
              <a:gd name="connsiteY302" fmla="*/ 657649 h 1012688"/>
              <a:gd name="connsiteX303" fmla="*/ 667610 w 1552931"/>
              <a:gd name="connsiteY303" fmla="*/ 639018 h 1012688"/>
              <a:gd name="connsiteX304" fmla="*/ 673999 w 1552931"/>
              <a:gd name="connsiteY304" fmla="*/ 620388 h 1012688"/>
              <a:gd name="connsiteX305" fmla="*/ 679856 w 1552931"/>
              <a:gd name="connsiteY305" fmla="*/ 601226 h 1012688"/>
              <a:gd name="connsiteX306" fmla="*/ 691835 w 1552931"/>
              <a:gd name="connsiteY306" fmla="*/ 563699 h 1012688"/>
              <a:gd name="connsiteX307" fmla="*/ 702749 w 1552931"/>
              <a:gd name="connsiteY307" fmla="*/ 525907 h 1012688"/>
              <a:gd name="connsiteX308" fmla="*/ 712598 w 1552931"/>
              <a:gd name="connsiteY308" fmla="*/ 493170 h 1012688"/>
              <a:gd name="connsiteX309" fmla="*/ 722448 w 1552931"/>
              <a:gd name="connsiteY309" fmla="*/ 461233 h 1012688"/>
              <a:gd name="connsiteX310" fmla="*/ 732298 w 1552931"/>
              <a:gd name="connsiteY310" fmla="*/ 430094 h 1012688"/>
              <a:gd name="connsiteX311" fmla="*/ 737621 w 1552931"/>
              <a:gd name="connsiteY311" fmla="*/ 414923 h 1012688"/>
              <a:gd name="connsiteX312" fmla="*/ 742946 w 1552931"/>
              <a:gd name="connsiteY312" fmla="*/ 400551 h 1012688"/>
              <a:gd name="connsiteX313" fmla="*/ 748004 w 1552931"/>
              <a:gd name="connsiteY313" fmla="*/ 386179 h 1012688"/>
              <a:gd name="connsiteX314" fmla="*/ 753860 w 1552931"/>
              <a:gd name="connsiteY314" fmla="*/ 372340 h 1012688"/>
              <a:gd name="connsiteX315" fmla="*/ 759184 w 1552931"/>
              <a:gd name="connsiteY315" fmla="*/ 359032 h 1012688"/>
              <a:gd name="connsiteX316" fmla="*/ 765306 w 1552931"/>
              <a:gd name="connsiteY316" fmla="*/ 346257 h 1012688"/>
              <a:gd name="connsiteX317" fmla="*/ 771163 w 1552931"/>
              <a:gd name="connsiteY317" fmla="*/ 334014 h 1012688"/>
              <a:gd name="connsiteX318" fmla="*/ 777552 w 1552931"/>
              <a:gd name="connsiteY318" fmla="*/ 322304 h 1012688"/>
              <a:gd name="connsiteX319" fmla="*/ 783941 w 1552931"/>
              <a:gd name="connsiteY319" fmla="*/ 311126 h 1012688"/>
              <a:gd name="connsiteX320" fmla="*/ 790862 w 1552931"/>
              <a:gd name="connsiteY320" fmla="*/ 300480 h 1012688"/>
              <a:gd name="connsiteX321" fmla="*/ 796719 w 1552931"/>
              <a:gd name="connsiteY321" fmla="*/ 292230 h 1012688"/>
              <a:gd name="connsiteX322" fmla="*/ 802308 w 1552931"/>
              <a:gd name="connsiteY322" fmla="*/ 284245 h 1012688"/>
              <a:gd name="connsiteX323" fmla="*/ 808432 w 1552931"/>
              <a:gd name="connsiteY323" fmla="*/ 276261 h 1012688"/>
              <a:gd name="connsiteX324" fmla="*/ 814021 w 1552931"/>
              <a:gd name="connsiteY324" fmla="*/ 269075 h 1012688"/>
              <a:gd name="connsiteX325" fmla="*/ 820144 w 1552931"/>
              <a:gd name="connsiteY325" fmla="*/ 261889 h 1012688"/>
              <a:gd name="connsiteX326" fmla="*/ 825734 w 1552931"/>
              <a:gd name="connsiteY326" fmla="*/ 255235 h 1012688"/>
              <a:gd name="connsiteX327" fmla="*/ 831857 w 1552931"/>
              <a:gd name="connsiteY327" fmla="*/ 248581 h 1012688"/>
              <a:gd name="connsiteX328" fmla="*/ 837979 w 1552931"/>
              <a:gd name="connsiteY328" fmla="*/ 242726 h 1012688"/>
              <a:gd name="connsiteX329" fmla="*/ 843570 w 1552931"/>
              <a:gd name="connsiteY329" fmla="*/ 236605 h 1012688"/>
              <a:gd name="connsiteX330" fmla="*/ 849692 w 1552931"/>
              <a:gd name="connsiteY330" fmla="*/ 230750 h 1012688"/>
              <a:gd name="connsiteX331" fmla="*/ 855815 w 1552931"/>
              <a:gd name="connsiteY331" fmla="*/ 225427 h 1012688"/>
              <a:gd name="connsiteX332" fmla="*/ 861405 w 1552931"/>
              <a:gd name="connsiteY332" fmla="*/ 220369 h 1012688"/>
              <a:gd name="connsiteX333" fmla="*/ 867528 w 1552931"/>
              <a:gd name="connsiteY333" fmla="*/ 215579 h 1012688"/>
              <a:gd name="connsiteX334" fmla="*/ 873118 w 1552931"/>
              <a:gd name="connsiteY334" fmla="*/ 211055 h 1012688"/>
              <a:gd name="connsiteX335" fmla="*/ 884831 w 1552931"/>
              <a:gd name="connsiteY335" fmla="*/ 202272 h 1012688"/>
              <a:gd name="connsiteX336" fmla="*/ 896278 w 1552931"/>
              <a:gd name="connsiteY336" fmla="*/ 194554 h 1012688"/>
              <a:gd name="connsiteX337" fmla="*/ 907991 w 1552931"/>
              <a:gd name="connsiteY337" fmla="*/ 188166 h 1012688"/>
              <a:gd name="connsiteX338" fmla="*/ 918905 w 1552931"/>
              <a:gd name="connsiteY338" fmla="*/ 182044 h 1012688"/>
              <a:gd name="connsiteX339" fmla="*/ 930086 w 1552931"/>
              <a:gd name="connsiteY339" fmla="*/ 176988 h 1012688"/>
              <a:gd name="connsiteX340" fmla="*/ 940734 w 1552931"/>
              <a:gd name="connsiteY340" fmla="*/ 172463 h 1012688"/>
              <a:gd name="connsiteX341" fmla="*/ 951382 w 1552931"/>
              <a:gd name="connsiteY341" fmla="*/ 168737 h 1012688"/>
              <a:gd name="connsiteX342" fmla="*/ 961497 w 1552931"/>
              <a:gd name="connsiteY342" fmla="*/ 165543 h 1012688"/>
              <a:gd name="connsiteX343" fmla="*/ 971347 w 1552931"/>
              <a:gd name="connsiteY343" fmla="*/ 163148 h 1012688"/>
              <a:gd name="connsiteX344" fmla="*/ 981196 w 1552931"/>
              <a:gd name="connsiteY344" fmla="*/ 161019 h 1012688"/>
              <a:gd name="connsiteX345" fmla="*/ 990513 w 1552931"/>
              <a:gd name="connsiteY345" fmla="*/ 159422 h 1012688"/>
              <a:gd name="connsiteX346" fmla="*/ 999298 w 1552931"/>
              <a:gd name="connsiteY346" fmla="*/ 158623 h 1012688"/>
              <a:gd name="connsiteX347" fmla="*/ 1007550 w 1552931"/>
              <a:gd name="connsiteY347" fmla="*/ 157559 h 1012688"/>
              <a:gd name="connsiteX348" fmla="*/ 1015536 w 1552931"/>
              <a:gd name="connsiteY348" fmla="*/ 157293 h 1012688"/>
              <a:gd name="connsiteX349" fmla="*/ 1022990 w 1552931"/>
              <a:gd name="connsiteY349" fmla="*/ 157293 h 1012688"/>
              <a:gd name="connsiteX350" fmla="*/ 1029912 w 1552931"/>
              <a:gd name="connsiteY350" fmla="*/ 157559 h 1012688"/>
              <a:gd name="connsiteX351" fmla="*/ 1036300 w 1552931"/>
              <a:gd name="connsiteY351" fmla="*/ 157825 h 1012688"/>
              <a:gd name="connsiteX352" fmla="*/ 1042157 w 1552931"/>
              <a:gd name="connsiteY352" fmla="*/ 158623 h 1012688"/>
              <a:gd name="connsiteX353" fmla="*/ 1046446 w 1552931"/>
              <a:gd name="connsiteY353" fmla="*/ 159075 h 1012688"/>
              <a:gd name="connsiteX354" fmla="*/ 1050693 w 1552931"/>
              <a:gd name="connsiteY354" fmla="*/ 149725 h 1012688"/>
              <a:gd name="connsiteX355" fmla="*/ 1056551 w 1552931"/>
              <a:gd name="connsiteY355" fmla="*/ 138270 h 1012688"/>
              <a:gd name="connsiteX356" fmla="*/ 1062943 w 1552931"/>
              <a:gd name="connsiteY356" fmla="*/ 127346 h 1012688"/>
              <a:gd name="connsiteX357" fmla="*/ 1069866 w 1552931"/>
              <a:gd name="connsiteY357" fmla="*/ 116424 h 1012688"/>
              <a:gd name="connsiteX358" fmla="*/ 1077056 w 1552931"/>
              <a:gd name="connsiteY358" fmla="*/ 106299 h 1012688"/>
              <a:gd name="connsiteX359" fmla="*/ 1084779 w 1552931"/>
              <a:gd name="connsiteY359" fmla="*/ 96176 h 1012688"/>
              <a:gd name="connsiteX360" fmla="*/ 1093300 w 1552931"/>
              <a:gd name="connsiteY360" fmla="*/ 86585 h 1012688"/>
              <a:gd name="connsiteX361" fmla="*/ 1102088 w 1552931"/>
              <a:gd name="connsiteY361" fmla="*/ 77527 h 1012688"/>
              <a:gd name="connsiteX362" fmla="*/ 1111143 w 1552931"/>
              <a:gd name="connsiteY362" fmla="*/ 68736 h 1012688"/>
              <a:gd name="connsiteX363" fmla="*/ 1120729 w 1552931"/>
              <a:gd name="connsiteY363" fmla="*/ 60476 h 1012688"/>
              <a:gd name="connsiteX364" fmla="*/ 1130583 w 1552931"/>
              <a:gd name="connsiteY364" fmla="*/ 52484 h 1012688"/>
              <a:gd name="connsiteX365" fmla="*/ 1140968 w 1552931"/>
              <a:gd name="connsiteY365" fmla="*/ 45291 h 1012688"/>
              <a:gd name="connsiteX366" fmla="*/ 1151887 w 1552931"/>
              <a:gd name="connsiteY366" fmla="*/ 38364 h 1012688"/>
              <a:gd name="connsiteX367" fmla="*/ 1163071 w 1552931"/>
              <a:gd name="connsiteY367" fmla="*/ 31970 h 1012688"/>
              <a:gd name="connsiteX368" fmla="*/ 1174255 w 1552931"/>
              <a:gd name="connsiteY368" fmla="*/ 26108 h 1012688"/>
              <a:gd name="connsiteX369" fmla="*/ 1185972 w 1552931"/>
              <a:gd name="connsiteY369" fmla="*/ 20781 h 1012688"/>
              <a:gd name="connsiteX370" fmla="*/ 1197956 w 1552931"/>
              <a:gd name="connsiteY370" fmla="*/ 15985 h 1012688"/>
              <a:gd name="connsiteX371" fmla="*/ 1210205 w 1552931"/>
              <a:gd name="connsiteY371" fmla="*/ 11722 h 1012688"/>
              <a:gd name="connsiteX372" fmla="*/ 1222721 w 1552931"/>
              <a:gd name="connsiteY372" fmla="*/ 8525 h 1012688"/>
              <a:gd name="connsiteX373" fmla="*/ 1235771 w 1552931"/>
              <a:gd name="connsiteY373" fmla="*/ 5595 h 1012688"/>
              <a:gd name="connsiteX374" fmla="*/ 1248552 w 1552931"/>
              <a:gd name="connsiteY374" fmla="*/ 2931 h 1012688"/>
              <a:gd name="connsiteX375" fmla="*/ 1261601 w 1552931"/>
              <a:gd name="connsiteY375" fmla="*/ 1599 h 1012688"/>
              <a:gd name="connsiteX376" fmla="*/ 1275182 w 1552931"/>
              <a:gd name="connsiteY376" fmla="*/ 267 h 101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Lst>
            <a:rect l="l" t="t" r="r" b="b"/>
            <a:pathLst>
              <a:path w="1552931" h="1012688">
                <a:moveTo>
                  <a:pt x="1288764" y="0"/>
                </a:moveTo>
                <a:lnTo>
                  <a:pt x="1302345" y="267"/>
                </a:lnTo>
                <a:lnTo>
                  <a:pt x="1315926" y="1599"/>
                </a:lnTo>
                <a:lnTo>
                  <a:pt x="1328975" y="2931"/>
                </a:lnTo>
                <a:lnTo>
                  <a:pt x="1342023" y="5595"/>
                </a:lnTo>
                <a:lnTo>
                  <a:pt x="1354806" y="8525"/>
                </a:lnTo>
                <a:lnTo>
                  <a:pt x="1367055" y="11722"/>
                </a:lnTo>
                <a:lnTo>
                  <a:pt x="1379571" y="15985"/>
                </a:lnTo>
                <a:lnTo>
                  <a:pt x="1391555" y="20781"/>
                </a:lnTo>
                <a:lnTo>
                  <a:pt x="1403272" y="26108"/>
                </a:lnTo>
                <a:lnTo>
                  <a:pt x="1414456" y="31970"/>
                </a:lnTo>
                <a:lnTo>
                  <a:pt x="1425640" y="38364"/>
                </a:lnTo>
                <a:lnTo>
                  <a:pt x="1436558" y="45291"/>
                </a:lnTo>
                <a:lnTo>
                  <a:pt x="1446679" y="52484"/>
                </a:lnTo>
                <a:lnTo>
                  <a:pt x="1456798" y="60476"/>
                </a:lnTo>
                <a:lnTo>
                  <a:pt x="1466384" y="68736"/>
                </a:lnTo>
                <a:lnTo>
                  <a:pt x="1475439" y="77527"/>
                </a:lnTo>
                <a:lnTo>
                  <a:pt x="1484227" y="86585"/>
                </a:lnTo>
                <a:lnTo>
                  <a:pt x="1492481" y="96176"/>
                </a:lnTo>
                <a:lnTo>
                  <a:pt x="1500470" y="106299"/>
                </a:lnTo>
                <a:lnTo>
                  <a:pt x="1507661" y="116424"/>
                </a:lnTo>
                <a:lnTo>
                  <a:pt x="1514584" y="127346"/>
                </a:lnTo>
                <a:lnTo>
                  <a:pt x="1520976" y="138270"/>
                </a:lnTo>
                <a:lnTo>
                  <a:pt x="1526568" y="149725"/>
                </a:lnTo>
                <a:lnTo>
                  <a:pt x="1532160" y="161448"/>
                </a:lnTo>
                <a:lnTo>
                  <a:pt x="1536953" y="173436"/>
                </a:lnTo>
                <a:lnTo>
                  <a:pt x="1540947" y="185692"/>
                </a:lnTo>
                <a:lnTo>
                  <a:pt x="1544410" y="198214"/>
                </a:lnTo>
                <a:lnTo>
                  <a:pt x="1547605" y="211001"/>
                </a:lnTo>
                <a:lnTo>
                  <a:pt x="1550002" y="223789"/>
                </a:lnTo>
                <a:lnTo>
                  <a:pt x="1551333" y="237109"/>
                </a:lnTo>
                <a:lnTo>
                  <a:pt x="1552665" y="250697"/>
                </a:lnTo>
                <a:lnTo>
                  <a:pt x="1552931" y="264284"/>
                </a:lnTo>
                <a:lnTo>
                  <a:pt x="1552665" y="277871"/>
                </a:lnTo>
                <a:lnTo>
                  <a:pt x="1551333" y="291192"/>
                </a:lnTo>
                <a:lnTo>
                  <a:pt x="1550002" y="304513"/>
                </a:lnTo>
                <a:lnTo>
                  <a:pt x="1547605" y="317567"/>
                </a:lnTo>
                <a:lnTo>
                  <a:pt x="1544410" y="330355"/>
                </a:lnTo>
                <a:lnTo>
                  <a:pt x="1540947" y="342877"/>
                </a:lnTo>
                <a:lnTo>
                  <a:pt x="1536953" y="355132"/>
                </a:lnTo>
                <a:lnTo>
                  <a:pt x="1532160" y="367121"/>
                </a:lnTo>
                <a:lnTo>
                  <a:pt x="1526568" y="378576"/>
                </a:lnTo>
                <a:lnTo>
                  <a:pt x="1520976" y="390298"/>
                </a:lnTo>
                <a:lnTo>
                  <a:pt x="1514584" y="401222"/>
                </a:lnTo>
                <a:lnTo>
                  <a:pt x="1507661" y="411878"/>
                </a:lnTo>
                <a:lnTo>
                  <a:pt x="1500470" y="422534"/>
                </a:lnTo>
                <a:lnTo>
                  <a:pt x="1492481" y="432392"/>
                </a:lnTo>
                <a:lnTo>
                  <a:pt x="1484227" y="441717"/>
                </a:lnTo>
                <a:lnTo>
                  <a:pt x="1475439" y="451041"/>
                </a:lnTo>
                <a:lnTo>
                  <a:pt x="1466384" y="459833"/>
                </a:lnTo>
                <a:lnTo>
                  <a:pt x="1456798" y="468092"/>
                </a:lnTo>
                <a:lnTo>
                  <a:pt x="1446679" y="475818"/>
                </a:lnTo>
                <a:lnTo>
                  <a:pt x="1436558" y="483277"/>
                </a:lnTo>
                <a:lnTo>
                  <a:pt x="1425640" y="490471"/>
                </a:lnTo>
                <a:lnTo>
                  <a:pt x="1414456" y="496599"/>
                </a:lnTo>
                <a:lnTo>
                  <a:pt x="1403272" y="502460"/>
                </a:lnTo>
                <a:lnTo>
                  <a:pt x="1391555" y="507788"/>
                </a:lnTo>
                <a:lnTo>
                  <a:pt x="1379571" y="512317"/>
                </a:lnTo>
                <a:lnTo>
                  <a:pt x="1367055" y="516579"/>
                </a:lnTo>
                <a:lnTo>
                  <a:pt x="1354806" y="520310"/>
                </a:lnTo>
                <a:lnTo>
                  <a:pt x="1342023" y="523240"/>
                </a:lnTo>
                <a:lnTo>
                  <a:pt x="1328975" y="525371"/>
                </a:lnTo>
                <a:lnTo>
                  <a:pt x="1315926" y="527236"/>
                </a:lnTo>
                <a:lnTo>
                  <a:pt x="1302345" y="528035"/>
                </a:lnTo>
                <a:lnTo>
                  <a:pt x="1288764" y="528301"/>
                </a:lnTo>
                <a:lnTo>
                  <a:pt x="1275182" y="528035"/>
                </a:lnTo>
                <a:lnTo>
                  <a:pt x="1261601" y="527236"/>
                </a:lnTo>
                <a:lnTo>
                  <a:pt x="1248552" y="525371"/>
                </a:lnTo>
                <a:lnTo>
                  <a:pt x="1235771" y="523240"/>
                </a:lnTo>
                <a:lnTo>
                  <a:pt x="1222721" y="520310"/>
                </a:lnTo>
                <a:lnTo>
                  <a:pt x="1210205" y="516579"/>
                </a:lnTo>
                <a:lnTo>
                  <a:pt x="1197956" y="512317"/>
                </a:lnTo>
                <a:lnTo>
                  <a:pt x="1185972" y="507788"/>
                </a:lnTo>
                <a:lnTo>
                  <a:pt x="1174255" y="502460"/>
                </a:lnTo>
                <a:lnTo>
                  <a:pt x="1163071" y="496599"/>
                </a:lnTo>
                <a:lnTo>
                  <a:pt x="1151887" y="490471"/>
                </a:lnTo>
                <a:lnTo>
                  <a:pt x="1140968" y="483277"/>
                </a:lnTo>
                <a:lnTo>
                  <a:pt x="1130583" y="475818"/>
                </a:lnTo>
                <a:lnTo>
                  <a:pt x="1120729" y="468092"/>
                </a:lnTo>
                <a:lnTo>
                  <a:pt x="1111143" y="459833"/>
                </a:lnTo>
                <a:lnTo>
                  <a:pt x="1102088" y="451041"/>
                </a:lnTo>
                <a:lnTo>
                  <a:pt x="1093300" y="441717"/>
                </a:lnTo>
                <a:lnTo>
                  <a:pt x="1084779" y="432392"/>
                </a:lnTo>
                <a:lnTo>
                  <a:pt x="1077056" y="422534"/>
                </a:lnTo>
                <a:lnTo>
                  <a:pt x="1069866" y="411878"/>
                </a:lnTo>
                <a:lnTo>
                  <a:pt x="1062943" y="401222"/>
                </a:lnTo>
                <a:lnTo>
                  <a:pt x="1056551" y="390298"/>
                </a:lnTo>
                <a:lnTo>
                  <a:pt x="1050693" y="378576"/>
                </a:lnTo>
                <a:lnTo>
                  <a:pt x="1045368" y="367121"/>
                </a:lnTo>
                <a:lnTo>
                  <a:pt x="1040574" y="355132"/>
                </a:lnTo>
                <a:lnTo>
                  <a:pt x="1036579" y="342877"/>
                </a:lnTo>
                <a:lnTo>
                  <a:pt x="1033117" y="330355"/>
                </a:lnTo>
                <a:lnTo>
                  <a:pt x="1029922" y="317567"/>
                </a:lnTo>
                <a:lnTo>
                  <a:pt x="1027525" y="304513"/>
                </a:lnTo>
                <a:lnTo>
                  <a:pt x="1025927" y="291192"/>
                </a:lnTo>
                <a:lnTo>
                  <a:pt x="1024862" y="277871"/>
                </a:lnTo>
                <a:lnTo>
                  <a:pt x="1024596" y="264284"/>
                </a:lnTo>
                <a:lnTo>
                  <a:pt x="1024862" y="250697"/>
                </a:lnTo>
                <a:lnTo>
                  <a:pt x="1025927" y="237109"/>
                </a:lnTo>
                <a:lnTo>
                  <a:pt x="1027525" y="223789"/>
                </a:lnTo>
                <a:lnTo>
                  <a:pt x="1027737" y="222655"/>
                </a:lnTo>
                <a:lnTo>
                  <a:pt x="1025386" y="222499"/>
                </a:lnTo>
                <a:lnTo>
                  <a:pt x="1016069" y="222499"/>
                </a:lnTo>
                <a:lnTo>
                  <a:pt x="1010744" y="222765"/>
                </a:lnTo>
                <a:lnTo>
                  <a:pt x="1005155" y="223298"/>
                </a:lnTo>
                <a:lnTo>
                  <a:pt x="999298" y="223830"/>
                </a:lnTo>
                <a:lnTo>
                  <a:pt x="992909" y="225160"/>
                </a:lnTo>
                <a:lnTo>
                  <a:pt x="986254" y="226757"/>
                </a:lnTo>
                <a:lnTo>
                  <a:pt x="979333" y="228354"/>
                </a:lnTo>
                <a:lnTo>
                  <a:pt x="972145" y="230483"/>
                </a:lnTo>
                <a:lnTo>
                  <a:pt x="964426" y="233145"/>
                </a:lnTo>
                <a:lnTo>
                  <a:pt x="956972" y="236605"/>
                </a:lnTo>
                <a:lnTo>
                  <a:pt x="949252" y="240331"/>
                </a:lnTo>
                <a:lnTo>
                  <a:pt x="940999" y="244323"/>
                </a:lnTo>
                <a:lnTo>
                  <a:pt x="932481" y="249113"/>
                </a:lnTo>
                <a:lnTo>
                  <a:pt x="924229" y="254703"/>
                </a:lnTo>
                <a:lnTo>
                  <a:pt x="915711" y="260825"/>
                </a:lnTo>
                <a:lnTo>
                  <a:pt x="906926" y="267744"/>
                </a:lnTo>
                <a:lnTo>
                  <a:pt x="898142" y="275197"/>
                </a:lnTo>
                <a:lnTo>
                  <a:pt x="889357" y="283181"/>
                </a:lnTo>
                <a:lnTo>
                  <a:pt x="880838" y="292230"/>
                </a:lnTo>
                <a:lnTo>
                  <a:pt x="871788" y="302343"/>
                </a:lnTo>
                <a:lnTo>
                  <a:pt x="862736" y="313255"/>
                </a:lnTo>
                <a:lnTo>
                  <a:pt x="853685" y="324965"/>
                </a:lnTo>
                <a:lnTo>
                  <a:pt x="844901" y="337208"/>
                </a:lnTo>
                <a:lnTo>
                  <a:pt x="839045" y="346257"/>
                </a:lnTo>
                <a:lnTo>
                  <a:pt x="833454" y="355838"/>
                </a:lnTo>
                <a:lnTo>
                  <a:pt x="827864" y="366219"/>
                </a:lnTo>
                <a:lnTo>
                  <a:pt x="822540" y="377397"/>
                </a:lnTo>
                <a:lnTo>
                  <a:pt x="817482" y="388841"/>
                </a:lnTo>
                <a:lnTo>
                  <a:pt x="812690" y="401083"/>
                </a:lnTo>
                <a:lnTo>
                  <a:pt x="807367" y="413858"/>
                </a:lnTo>
                <a:lnTo>
                  <a:pt x="802575" y="427166"/>
                </a:lnTo>
                <a:lnTo>
                  <a:pt x="797783" y="440740"/>
                </a:lnTo>
                <a:lnTo>
                  <a:pt x="793258" y="454579"/>
                </a:lnTo>
                <a:lnTo>
                  <a:pt x="783941" y="483323"/>
                </a:lnTo>
                <a:lnTo>
                  <a:pt x="774623" y="513664"/>
                </a:lnTo>
                <a:lnTo>
                  <a:pt x="765573" y="544537"/>
                </a:lnTo>
                <a:lnTo>
                  <a:pt x="753593" y="584192"/>
                </a:lnTo>
                <a:lnTo>
                  <a:pt x="741082" y="624647"/>
                </a:lnTo>
                <a:lnTo>
                  <a:pt x="734427" y="645140"/>
                </a:lnTo>
                <a:lnTo>
                  <a:pt x="727772" y="665101"/>
                </a:lnTo>
                <a:lnTo>
                  <a:pt x="720585" y="685594"/>
                </a:lnTo>
                <a:lnTo>
                  <a:pt x="713397" y="705822"/>
                </a:lnTo>
                <a:lnTo>
                  <a:pt x="705677" y="725782"/>
                </a:lnTo>
                <a:lnTo>
                  <a:pt x="697425" y="745744"/>
                </a:lnTo>
                <a:lnTo>
                  <a:pt x="688907" y="765172"/>
                </a:lnTo>
                <a:lnTo>
                  <a:pt x="679856" y="784601"/>
                </a:lnTo>
                <a:lnTo>
                  <a:pt x="670539" y="803231"/>
                </a:lnTo>
                <a:lnTo>
                  <a:pt x="660689" y="821595"/>
                </a:lnTo>
                <a:lnTo>
                  <a:pt x="655099" y="830644"/>
                </a:lnTo>
                <a:lnTo>
                  <a:pt x="650041" y="839693"/>
                </a:lnTo>
                <a:lnTo>
                  <a:pt x="644717" y="848476"/>
                </a:lnTo>
                <a:lnTo>
                  <a:pt x="638861" y="856993"/>
                </a:lnTo>
                <a:lnTo>
                  <a:pt x="633271" y="865243"/>
                </a:lnTo>
                <a:lnTo>
                  <a:pt x="627148" y="873760"/>
                </a:lnTo>
                <a:lnTo>
                  <a:pt x="621025" y="882011"/>
                </a:lnTo>
                <a:lnTo>
                  <a:pt x="615169" y="889728"/>
                </a:lnTo>
                <a:lnTo>
                  <a:pt x="608514" y="897713"/>
                </a:lnTo>
                <a:lnTo>
                  <a:pt x="602125" y="905165"/>
                </a:lnTo>
                <a:lnTo>
                  <a:pt x="595204" y="912617"/>
                </a:lnTo>
                <a:lnTo>
                  <a:pt x="588282" y="919803"/>
                </a:lnTo>
                <a:lnTo>
                  <a:pt x="581361" y="926723"/>
                </a:lnTo>
                <a:lnTo>
                  <a:pt x="574174" y="933377"/>
                </a:lnTo>
                <a:lnTo>
                  <a:pt x="566720" y="940031"/>
                </a:lnTo>
                <a:lnTo>
                  <a:pt x="558734" y="946418"/>
                </a:lnTo>
                <a:lnTo>
                  <a:pt x="551014" y="952539"/>
                </a:lnTo>
                <a:lnTo>
                  <a:pt x="542762" y="958129"/>
                </a:lnTo>
                <a:lnTo>
                  <a:pt x="534509" y="963984"/>
                </a:lnTo>
                <a:lnTo>
                  <a:pt x="526257" y="969040"/>
                </a:lnTo>
                <a:lnTo>
                  <a:pt x="517472" y="974097"/>
                </a:lnTo>
                <a:lnTo>
                  <a:pt x="508422" y="978888"/>
                </a:lnTo>
                <a:lnTo>
                  <a:pt x="499371" y="983412"/>
                </a:lnTo>
                <a:lnTo>
                  <a:pt x="490054" y="987405"/>
                </a:lnTo>
                <a:lnTo>
                  <a:pt x="480470" y="991396"/>
                </a:lnTo>
                <a:lnTo>
                  <a:pt x="470355" y="994857"/>
                </a:lnTo>
                <a:lnTo>
                  <a:pt x="460506" y="998316"/>
                </a:lnTo>
                <a:lnTo>
                  <a:pt x="450123" y="1001244"/>
                </a:lnTo>
                <a:lnTo>
                  <a:pt x="439742" y="1003906"/>
                </a:lnTo>
                <a:lnTo>
                  <a:pt x="428828" y="1006301"/>
                </a:lnTo>
                <a:lnTo>
                  <a:pt x="417647" y="1008164"/>
                </a:lnTo>
                <a:lnTo>
                  <a:pt x="406200" y="1010027"/>
                </a:lnTo>
                <a:lnTo>
                  <a:pt x="394754" y="1011358"/>
                </a:lnTo>
                <a:lnTo>
                  <a:pt x="383041" y="1012156"/>
                </a:lnTo>
                <a:lnTo>
                  <a:pt x="370529" y="1012688"/>
                </a:lnTo>
                <a:lnTo>
                  <a:pt x="358284" y="1012688"/>
                </a:lnTo>
                <a:lnTo>
                  <a:pt x="351895" y="1012688"/>
                </a:lnTo>
                <a:lnTo>
                  <a:pt x="343376" y="1012688"/>
                </a:lnTo>
                <a:lnTo>
                  <a:pt x="335125" y="1012156"/>
                </a:lnTo>
                <a:lnTo>
                  <a:pt x="326872" y="1011624"/>
                </a:lnTo>
                <a:lnTo>
                  <a:pt x="318886" y="1010559"/>
                </a:lnTo>
                <a:lnTo>
                  <a:pt x="310633" y="1009494"/>
                </a:lnTo>
                <a:lnTo>
                  <a:pt x="302913" y="1008164"/>
                </a:lnTo>
                <a:lnTo>
                  <a:pt x="294928" y="1006833"/>
                </a:lnTo>
                <a:lnTo>
                  <a:pt x="287208" y="1004970"/>
                </a:lnTo>
                <a:lnTo>
                  <a:pt x="279222" y="1003107"/>
                </a:lnTo>
                <a:lnTo>
                  <a:pt x="271768" y="1000978"/>
                </a:lnTo>
                <a:lnTo>
                  <a:pt x="264314" y="998583"/>
                </a:lnTo>
                <a:lnTo>
                  <a:pt x="256595" y="996187"/>
                </a:lnTo>
                <a:lnTo>
                  <a:pt x="249407" y="993526"/>
                </a:lnTo>
                <a:lnTo>
                  <a:pt x="242220" y="990864"/>
                </a:lnTo>
                <a:lnTo>
                  <a:pt x="235032" y="987670"/>
                </a:lnTo>
                <a:lnTo>
                  <a:pt x="227845" y="984477"/>
                </a:lnTo>
                <a:lnTo>
                  <a:pt x="220923" y="981017"/>
                </a:lnTo>
                <a:lnTo>
                  <a:pt x="213736" y="977557"/>
                </a:lnTo>
                <a:lnTo>
                  <a:pt x="206814" y="973831"/>
                </a:lnTo>
                <a:lnTo>
                  <a:pt x="199893" y="969839"/>
                </a:lnTo>
                <a:lnTo>
                  <a:pt x="186850" y="961855"/>
                </a:lnTo>
                <a:lnTo>
                  <a:pt x="173806" y="953071"/>
                </a:lnTo>
                <a:lnTo>
                  <a:pt x="161028" y="943757"/>
                </a:lnTo>
                <a:lnTo>
                  <a:pt x="148783" y="933909"/>
                </a:lnTo>
                <a:lnTo>
                  <a:pt x="136804" y="923263"/>
                </a:lnTo>
                <a:lnTo>
                  <a:pt x="124824" y="912351"/>
                </a:lnTo>
                <a:lnTo>
                  <a:pt x="113378" y="900907"/>
                </a:lnTo>
                <a:lnTo>
                  <a:pt x="102197" y="889196"/>
                </a:lnTo>
                <a:lnTo>
                  <a:pt x="91549" y="876688"/>
                </a:lnTo>
                <a:lnTo>
                  <a:pt x="80901" y="864178"/>
                </a:lnTo>
                <a:lnTo>
                  <a:pt x="70786" y="851138"/>
                </a:lnTo>
                <a:lnTo>
                  <a:pt x="60670" y="837830"/>
                </a:lnTo>
                <a:lnTo>
                  <a:pt x="51086" y="823991"/>
                </a:lnTo>
                <a:lnTo>
                  <a:pt x="41769" y="810151"/>
                </a:lnTo>
                <a:lnTo>
                  <a:pt x="32452" y="796045"/>
                </a:lnTo>
                <a:lnTo>
                  <a:pt x="23668" y="781673"/>
                </a:lnTo>
                <a:lnTo>
                  <a:pt x="15150" y="766769"/>
                </a:lnTo>
                <a:lnTo>
                  <a:pt x="6631" y="751599"/>
                </a:lnTo>
                <a:lnTo>
                  <a:pt x="0" y="739026"/>
                </a:lnTo>
                <a:lnTo>
                  <a:pt x="45608" y="683689"/>
                </a:lnTo>
                <a:lnTo>
                  <a:pt x="46295" y="685062"/>
                </a:lnTo>
                <a:lnTo>
                  <a:pt x="52950" y="698370"/>
                </a:lnTo>
                <a:lnTo>
                  <a:pt x="59605" y="711677"/>
                </a:lnTo>
                <a:lnTo>
                  <a:pt x="66526" y="724718"/>
                </a:lnTo>
                <a:lnTo>
                  <a:pt x="73714" y="737493"/>
                </a:lnTo>
                <a:lnTo>
                  <a:pt x="81168" y="750268"/>
                </a:lnTo>
                <a:lnTo>
                  <a:pt x="88621" y="762510"/>
                </a:lnTo>
                <a:lnTo>
                  <a:pt x="96608" y="775020"/>
                </a:lnTo>
                <a:lnTo>
                  <a:pt x="104593" y="786996"/>
                </a:lnTo>
                <a:lnTo>
                  <a:pt x="113111" y="798706"/>
                </a:lnTo>
                <a:lnTo>
                  <a:pt x="121630" y="810151"/>
                </a:lnTo>
                <a:lnTo>
                  <a:pt x="130415" y="821329"/>
                </a:lnTo>
                <a:lnTo>
                  <a:pt x="139200" y="832241"/>
                </a:lnTo>
                <a:lnTo>
                  <a:pt x="148250" y="842621"/>
                </a:lnTo>
                <a:lnTo>
                  <a:pt x="157567" y="852735"/>
                </a:lnTo>
                <a:lnTo>
                  <a:pt x="167151" y="862582"/>
                </a:lnTo>
                <a:lnTo>
                  <a:pt x="177000" y="871897"/>
                </a:lnTo>
                <a:lnTo>
                  <a:pt x="187116" y="880679"/>
                </a:lnTo>
                <a:lnTo>
                  <a:pt x="197232" y="889196"/>
                </a:lnTo>
                <a:lnTo>
                  <a:pt x="207880" y="896915"/>
                </a:lnTo>
                <a:lnTo>
                  <a:pt x="218794" y="904633"/>
                </a:lnTo>
                <a:lnTo>
                  <a:pt x="229442" y="911552"/>
                </a:lnTo>
                <a:lnTo>
                  <a:pt x="240623" y="917674"/>
                </a:lnTo>
                <a:lnTo>
                  <a:pt x="252336" y="923530"/>
                </a:lnTo>
                <a:lnTo>
                  <a:pt x="263782" y="928852"/>
                </a:lnTo>
                <a:lnTo>
                  <a:pt x="276027" y="933377"/>
                </a:lnTo>
                <a:lnTo>
                  <a:pt x="288006" y="937635"/>
                </a:lnTo>
                <a:lnTo>
                  <a:pt x="300784" y="941095"/>
                </a:lnTo>
                <a:lnTo>
                  <a:pt x="313296" y="943757"/>
                </a:lnTo>
                <a:lnTo>
                  <a:pt x="319685" y="944555"/>
                </a:lnTo>
                <a:lnTo>
                  <a:pt x="326339" y="945619"/>
                </a:lnTo>
                <a:lnTo>
                  <a:pt x="332994" y="946418"/>
                </a:lnTo>
                <a:lnTo>
                  <a:pt x="339650" y="946950"/>
                </a:lnTo>
                <a:lnTo>
                  <a:pt x="346304" y="947216"/>
                </a:lnTo>
                <a:lnTo>
                  <a:pt x="352960" y="947748"/>
                </a:lnTo>
                <a:lnTo>
                  <a:pt x="363341" y="947748"/>
                </a:lnTo>
                <a:lnTo>
                  <a:pt x="373457" y="946950"/>
                </a:lnTo>
                <a:lnTo>
                  <a:pt x="383306" y="946418"/>
                </a:lnTo>
                <a:lnTo>
                  <a:pt x="392890" y="945619"/>
                </a:lnTo>
                <a:lnTo>
                  <a:pt x="402473" y="944022"/>
                </a:lnTo>
                <a:lnTo>
                  <a:pt x="411524" y="942425"/>
                </a:lnTo>
                <a:lnTo>
                  <a:pt x="420575" y="940296"/>
                </a:lnTo>
                <a:lnTo>
                  <a:pt x="429626" y="938167"/>
                </a:lnTo>
                <a:lnTo>
                  <a:pt x="438410" y="935772"/>
                </a:lnTo>
                <a:lnTo>
                  <a:pt x="446929" y="933111"/>
                </a:lnTo>
                <a:lnTo>
                  <a:pt x="454915" y="929917"/>
                </a:lnTo>
                <a:lnTo>
                  <a:pt x="463167" y="926457"/>
                </a:lnTo>
                <a:lnTo>
                  <a:pt x="471153" y="922997"/>
                </a:lnTo>
                <a:lnTo>
                  <a:pt x="478607" y="919271"/>
                </a:lnTo>
                <a:lnTo>
                  <a:pt x="486061" y="915013"/>
                </a:lnTo>
                <a:lnTo>
                  <a:pt x="493514" y="910754"/>
                </a:lnTo>
                <a:lnTo>
                  <a:pt x="500435" y="905964"/>
                </a:lnTo>
                <a:lnTo>
                  <a:pt x="507890" y="901173"/>
                </a:lnTo>
                <a:lnTo>
                  <a:pt x="514544" y="896383"/>
                </a:lnTo>
                <a:lnTo>
                  <a:pt x="521199" y="891060"/>
                </a:lnTo>
                <a:lnTo>
                  <a:pt x="527588" y="885470"/>
                </a:lnTo>
                <a:lnTo>
                  <a:pt x="533977" y="879881"/>
                </a:lnTo>
                <a:lnTo>
                  <a:pt x="540100" y="873760"/>
                </a:lnTo>
                <a:lnTo>
                  <a:pt x="546222" y="867639"/>
                </a:lnTo>
                <a:lnTo>
                  <a:pt x="552079" y="861517"/>
                </a:lnTo>
                <a:lnTo>
                  <a:pt x="557935" y="855129"/>
                </a:lnTo>
                <a:lnTo>
                  <a:pt x="563526" y="848210"/>
                </a:lnTo>
                <a:lnTo>
                  <a:pt x="569116" y="841556"/>
                </a:lnTo>
                <a:lnTo>
                  <a:pt x="574174" y="834370"/>
                </a:lnTo>
                <a:lnTo>
                  <a:pt x="579497" y="827450"/>
                </a:lnTo>
                <a:lnTo>
                  <a:pt x="584289" y="819732"/>
                </a:lnTo>
                <a:lnTo>
                  <a:pt x="589613" y="812280"/>
                </a:lnTo>
                <a:lnTo>
                  <a:pt x="599197" y="796844"/>
                </a:lnTo>
                <a:lnTo>
                  <a:pt x="608247" y="780875"/>
                </a:lnTo>
                <a:lnTo>
                  <a:pt x="616766" y="764374"/>
                </a:lnTo>
                <a:lnTo>
                  <a:pt x="625018" y="747606"/>
                </a:lnTo>
                <a:lnTo>
                  <a:pt x="633004" y="730307"/>
                </a:lnTo>
                <a:lnTo>
                  <a:pt x="640457" y="712475"/>
                </a:lnTo>
                <a:lnTo>
                  <a:pt x="647645" y="694377"/>
                </a:lnTo>
                <a:lnTo>
                  <a:pt x="654566" y="676013"/>
                </a:lnTo>
                <a:lnTo>
                  <a:pt x="661222" y="657649"/>
                </a:lnTo>
                <a:lnTo>
                  <a:pt x="667610" y="639018"/>
                </a:lnTo>
                <a:lnTo>
                  <a:pt x="673999" y="620388"/>
                </a:lnTo>
                <a:lnTo>
                  <a:pt x="679856" y="601226"/>
                </a:lnTo>
                <a:lnTo>
                  <a:pt x="691835" y="563699"/>
                </a:lnTo>
                <a:lnTo>
                  <a:pt x="702749" y="525907"/>
                </a:lnTo>
                <a:lnTo>
                  <a:pt x="712598" y="493170"/>
                </a:lnTo>
                <a:lnTo>
                  <a:pt x="722448" y="461233"/>
                </a:lnTo>
                <a:lnTo>
                  <a:pt x="732298" y="430094"/>
                </a:lnTo>
                <a:lnTo>
                  <a:pt x="737621" y="414923"/>
                </a:lnTo>
                <a:lnTo>
                  <a:pt x="742946" y="400551"/>
                </a:lnTo>
                <a:lnTo>
                  <a:pt x="748004" y="386179"/>
                </a:lnTo>
                <a:lnTo>
                  <a:pt x="753860" y="372340"/>
                </a:lnTo>
                <a:lnTo>
                  <a:pt x="759184" y="359032"/>
                </a:lnTo>
                <a:lnTo>
                  <a:pt x="765306" y="346257"/>
                </a:lnTo>
                <a:lnTo>
                  <a:pt x="771163" y="334014"/>
                </a:lnTo>
                <a:lnTo>
                  <a:pt x="777552" y="322304"/>
                </a:lnTo>
                <a:lnTo>
                  <a:pt x="783941" y="311126"/>
                </a:lnTo>
                <a:lnTo>
                  <a:pt x="790862" y="300480"/>
                </a:lnTo>
                <a:lnTo>
                  <a:pt x="796719" y="292230"/>
                </a:lnTo>
                <a:lnTo>
                  <a:pt x="802308" y="284245"/>
                </a:lnTo>
                <a:lnTo>
                  <a:pt x="808432" y="276261"/>
                </a:lnTo>
                <a:lnTo>
                  <a:pt x="814021" y="269075"/>
                </a:lnTo>
                <a:lnTo>
                  <a:pt x="820144" y="261889"/>
                </a:lnTo>
                <a:lnTo>
                  <a:pt x="825734" y="255235"/>
                </a:lnTo>
                <a:lnTo>
                  <a:pt x="831857" y="248581"/>
                </a:lnTo>
                <a:lnTo>
                  <a:pt x="837979" y="242726"/>
                </a:lnTo>
                <a:lnTo>
                  <a:pt x="843570" y="236605"/>
                </a:lnTo>
                <a:lnTo>
                  <a:pt x="849692" y="230750"/>
                </a:lnTo>
                <a:lnTo>
                  <a:pt x="855815" y="225427"/>
                </a:lnTo>
                <a:lnTo>
                  <a:pt x="861405" y="220369"/>
                </a:lnTo>
                <a:lnTo>
                  <a:pt x="867528" y="215579"/>
                </a:lnTo>
                <a:lnTo>
                  <a:pt x="873118" y="211055"/>
                </a:lnTo>
                <a:lnTo>
                  <a:pt x="884831" y="202272"/>
                </a:lnTo>
                <a:lnTo>
                  <a:pt x="896278" y="194554"/>
                </a:lnTo>
                <a:lnTo>
                  <a:pt x="907991" y="188166"/>
                </a:lnTo>
                <a:lnTo>
                  <a:pt x="918905" y="182044"/>
                </a:lnTo>
                <a:lnTo>
                  <a:pt x="930086" y="176988"/>
                </a:lnTo>
                <a:lnTo>
                  <a:pt x="940734" y="172463"/>
                </a:lnTo>
                <a:lnTo>
                  <a:pt x="951382" y="168737"/>
                </a:lnTo>
                <a:lnTo>
                  <a:pt x="961497" y="165543"/>
                </a:lnTo>
                <a:lnTo>
                  <a:pt x="971347" y="163148"/>
                </a:lnTo>
                <a:lnTo>
                  <a:pt x="981196" y="161019"/>
                </a:lnTo>
                <a:lnTo>
                  <a:pt x="990513" y="159422"/>
                </a:lnTo>
                <a:lnTo>
                  <a:pt x="999298" y="158623"/>
                </a:lnTo>
                <a:lnTo>
                  <a:pt x="1007550" y="157559"/>
                </a:lnTo>
                <a:lnTo>
                  <a:pt x="1015536" y="157293"/>
                </a:lnTo>
                <a:lnTo>
                  <a:pt x="1022990" y="157293"/>
                </a:lnTo>
                <a:lnTo>
                  <a:pt x="1029912" y="157559"/>
                </a:lnTo>
                <a:lnTo>
                  <a:pt x="1036300" y="157825"/>
                </a:lnTo>
                <a:lnTo>
                  <a:pt x="1042157" y="158623"/>
                </a:lnTo>
                <a:lnTo>
                  <a:pt x="1046446" y="159075"/>
                </a:lnTo>
                <a:lnTo>
                  <a:pt x="1050693" y="149725"/>
                </a:lnTo>
                <a:lnTo>
                  <a:pt x="1056551" y="138270"/>
                </a:lnTo>
                <a:lnTo>
                  <a:pt x="1062943" y="127346"/>
                </a:lnTo>
                <a:lnTo>
                  <a:pt x="1069866" y="116424"/>
                </a:lnTo>
                <a:lnTo>
                  <a:pt x="1077056" y="106299"/>
                </a:lnTo>
                <a:lnTo>
                  <a:pt x="1084779" y="96176"/>
                </a:lnTo>
                <a:lnTo>
                  <a:pt x="1093300" y="86585"/>
                </a:lnTo>
                <a:lnTo>
                  <a:pt x="1102088" y="77527"/>
                </a:lnTo>
                <a:lnTo>
                  <a:pt x="1111143" y="68736"/>
                </a:lnTo>
                <a:lnTo>
                  <a:pt x="1120729" y="60476"/>
                </a:lnTo>
                <a:lnTo>
                  <a:pt x="1130583" y="52484"/>
                </a:lnTo>
                <a:lnTo>
                  <a:pt x="1140968" y="45291"/>
                </a:lnTo>
                <a:lnTo>
                  <a:pt x="1151887" y="38364"/>
                </a:lnTo>
                <a:lnTo>
                  <a:pt x="1163071" y="31970"/>
                </a:lnTo>
                <a:lnTo>
                  <a:pt x="1174255" y="26108"/>
                </a:lnTo>
                <a:lnTo>
                  <a:pt x="1185972" y="20781"/>
                </a:lnTo>
                <a:lnTo>
                  <a:pt x="1197956" y="15985"/>
                </a:lnTo>
                <a:lnTo>
                  <a:pt x="1210205" y="11722"/>
                </a:lnTo>
                <a:lnTo>
                  <a:pt x="1222721" y="8525"/>
                </a:lnTo>
                <a:lnTo>
                  <a:pt x="1235771" y="5595"/>
                </a:lnTo>
                <a:lnTo>
                  <a:pt x="1248552" y="2931"/>
                </a:lnTo>
                <a:lnTo>
                  <a:pt x="1261601" y="1599"/>
                </a:lnTo>
                <a:lnTo>
                  <a:pt x="1275182" y="2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3533043" y="197583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矩形 24"/>
          <p:cNvSpPr/>
          <p:nvPr/>
        </p:nvSpPr>
        <p:spPr>
          <a:xfrm>
            <a:off x="5055054" y="491336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7129651" y="129987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nvSpPr>
        <p:spPr>
          <a:xfrm>
            <a:off x="8651662" y="42374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MH_Other_1"/>
          <p:cNvSpPr>
            <a:spLocks noChangeAspect="1"/>
          </p:cNvSpPr>
          <p:nvPr>
            <p:custDataLst>
              <p:tags r:id="rId1"/>
            </p:custDataLst>
          </p:nvPr>
        </p:nvSpPr>
        <p:spPr>
          <a:xfrm>
            <a:off x="931069" y="2233385"/>
            <a:ext cx="3967162" cy="3778250"/>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23"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4"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5"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6"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0" name="矩形 3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3" name="KSO_Shape"/>
          <p:cNvSpPr/>
          <p:nvPr/>
        </p:nvSpPr>
        <p:spPr bwMode="auto">
          <a:xfrm>
            <a:off x="2606122" y="274192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KSO_Shape"/>
          <p:cNvSpPr>
            <a:spLocks noChangeArrowheads="1"/>
          </p:cNvSpPr>
          <p:nvPr/>
        </p:nvSpPr>
        <p:spPr bwMode="auto">
          <a:xfrm>
            <a:off x="3833906" y="3904564"/>
            <a:ext cx="425297" cy="482378"/>
          </a:xfrm>
          <a:custGeom>
            <a:avLst/>
            <a:gdLst>
              <a:gd name="T0" fmla="*/ 478582 w 2230438"/>
              <a:gd name="T1" fmla="*/ 1806148 h 2528888"/>
              <a:gd name="T2" fmla="*/ 939800 w 2230438"/>
              <a:gd name="T3" fmla="*/ 1569195 h 2528888"/>
              <a:gd name="T4" fmla="*/ 942975 w 2230438"/>
              <a:gd name="T5" fmla="*/ 455613 h 2528888"/>
              <a:gd name="T6" fmla="*/ 1096010 w 2230438"/>
              <a:gd name="T7" fmla="*/ 829406 h 2528888"/>
              <a:gd name="T8" fmla="*/ 1127760 w 2230438"/>
              <a:gd name="T9" fmla="*/ 835124 h 2528888"/>
              <a:gd name="T10" fmla="*/ 1156653 w 2230438"/>
              <a:gd name="T11" fmla="*/ 848148 h 2528888"/>
              <a:gd name="T12" fmla="*/ 1181100 w 2230438"/>
              <a:gd name="T13" fmla="*/ 867208 h 2528888"/>
              <a:gd name="T14" fmla="*/ 1200468 w 2230438"/>
              <a:gd name="T15" fmla="*/ 891985 h 2528888"/>
              <a:gd name="T16" fmla="*/ 1213485 w 2230438"/>
              <a:gd name="T17" fmla="*/ 920257 h 2528888"/>
              <a:gd name="T18" fmla="*/ 1219200 w 2230438"/>
              <a:gd name="T19" fmla="*/ 952341 h 2528888"/>
              <a:gd name="T20" fmla="*/ 2230438 w 2230438"/>
              <a:gd name="T21" fmla="*/ 1948222 h 2528888"/>
              <a:gd name="T22" fmla="*/ 2224723 w 2230438"/>
              <a:gd name="T23" fmla="*/ 1980279 h 2528888"/>
              <a:gd name="T24" fmla="*/ 2211706 w 2230438"/>
              <a:gd name="T25" fmla="*/ 2009162 h 2528888"/>
              <a:gd name="T26" fmla="*/ 2192338 w 2230438"/>
              <a:gd name="T27" fmla="*/ 2033601 h 2528888"/>
              <a:gd name="T28" fmla="*/ 2167891 w 2230438"/>
              <a:gd name="T29" fmla="*/ 2052962 h 2528888"/>
              <a:gd name="T30" fmla="*/ 2138998 w 2230438"/>
              <a:gd name="T31" fmla="*/ 2065975 h 2528888"/>
              <a:gd name="T32" fmla="*/ 2107566 w 2230438"/>
              <a:gd name="T33" fmla="*/ 2071688 h 2528888"/>
              <a:gd name="T34" fmla="*/ 1218565 w 2230438"/>
              <a:gd name="T35" fmla="*/ 2412307 h 2528888"/>
              <a:gd name="T36" fmla="*/ 1211263 w 2230438"/>
              <a:gd name="T37" fmla="*/ 2443438 h 2528888"/>
              <a:gd name="T38" fmla="*/ 1196975 w 2230438"/>
              <a:gd name="T39" fmla="*/ 2471709 h 2528888"/>
              <a:gd name="T40" fmla="*/ 1176655 w 2230438"/>
              <a:gd name="T41" fmla="*/ 2494899 h 2528888"/>
              <a:gd name="T42" fmla="*/ 1151255 w 2230438"/>
              <a:gd name="T43" fmla="*/ 2513005 h 2528888"/>
              <a:gd name="T44" fmla="*/ 1121728 w 2230438"/>
              <a:gd name="T45" fmla="*/ 2524441 h 2528888"/>
              <a:gd name="T46" fmla="*/ 1089343 w 2230438"/>
              <a:gd name="T47" fmla="*/ 2528888 h 2528888"/>
              <a:gd name="T48" fmla="*/ 103823 w 2230438"/>
              <a:gd name="T49" fmla="*/ 2526029 h 2528888"/>
              <a:gd name="T50" fmla="*/ 73660 w 2230438"/>
              <a:gd name="T51" fmla="*/ 2515864 h 2528888"/>
              <a:gd name="T52" fmla="*/ 47308 w 2230438"/>
              <a:gd name="T53" fmla="*/ 2499028 h 2528888"/>
              <a:gd name="T54" fmla="*/ 25718 w 2230438"/>
              <a:gd name="T55" fmla="*/ 2476792 h 2528888"/>
              <a:gd name="T56" fmla="*/ 10160 w 2230438"/>
              <a:gd name="T57" fmla="*/ 2449155 h 2528888"/>
              <a:gd name="T58" fmla="*/ 1270 w 2230438"/>
              <a:gd name="T59" fmla="*/ 2418660 h 2528888"/>
              <a:gd name="T60" fmla="*/ 318 w 2230438"/>
              <a:gd name="T61" fmla="*/ 952341 h 2528888"/>
              <a:gd name="T62" fmla="*/ 5715 w 2230438"/>
              <a:gd name="T63" fmla="*/ 920257 h 2528888"/>
              <a:gd name="T64" fmla="*/ 18415 w 2230438"/>
              <a:gd name="T65" fmla="*/ 891985 h 2528888"/>
              <a:gd name="T66" fmla="*/ 38100 w 2230438"/>
              <a:gd name="T67" fmla="*/ 867208 h 2528888"/>
              <a:gd name="T68" fmla="*/ 62548 w 2230438"/>
              <a:gd name="T69" fmla="*/ 848148 h 2528888"/>
              <a:gd name="T70" fmla="*/ 91123 w 2230438"/>
              <a:gd name="T71" fmla="*/ 835124 h 2528888"/>
              <a:gd name="T72" fmla="*/ 123190 w 2230438"/>
              <a:gd name="T73" fmla="*/ 829406 h 2528888"/>
              <a:gd name="T74" fmla="*/ 250825 w 2230438"/>
              <a:gd name="T75" fmla="*/ 455613 h 2528888"/>
              <a:gd name="T76" fmla="*/ 1845628 w 2230438"/>
              <a:gd name="T77" fmla="*/ 373634 h 2528888"/>
              <a:gd name="T78" fmla="*/ 2126933 w 2230438"/>
              <a:gd name="T79" fmla="*/ 375856 h 2528888"/>
              <a:gd name="T80" fmla="*/ 2157096 w 2230438"/>
              <a:gd name="T81" fmla="*/ 386330 h 2528888"/>
              <a:gd name="T82" fmla="*/ 2183448 w 2230438"/>
              <a:gd name="T83" fmla="*/ 402834 h 2528888"/>
              <a:gd name="T84" fmla="*/ 2204403 w 2230438"/>
              <a:gd name="T85" fmla="*/ 425686 h 2528888"/>
              <a:gd name="T86" fmla="*/ 2220278 w 2230438"/>
              <a:gd name="T87" fmla="*/ 452982 h 2528888"/>
              <a:gd name="T88" fmla="*/ 2228851 w 2230438"/>
              <a:gd name="T89" fmla="*/ 483452 h 2528888"/>
              <a:gd name="T90" fmla="*/ 1011238 w 2230438"/>
              <a:gd name="T91" fmla="*/ 800100 h 2528888"/>
              <a:gd name="T92" fmla="*/ 1014096 w 2230438"/>
              <a:gd name="T93" fmla="*/ 477104 h 2528888"/>
              <a:gd name="T94" fmla="*/ 1023938 w 2230438"/>
              <a:gd name="T95" fmla="*/ 447269 h 2528888"/>
              <a:gd name="T96" fmla="*/ 1041083 w 2230438"/>
              <a:gd name="T97" fmla="*/ 420608 h 2528888"/>
              <a:gd name="T98" fmla="*/ 1063308 w 2230438"/>
              <a:gd name="T99" fmla="*/ 399343 h 2528888"/>
              <a:gd name="T100" fmla="*/ 1090613 w 2230438"/>
              <a:gd name="T101" fmla="*/ 383473 h 2528888"/>
              <a:gd name="T102" fmla="*/ 1121411 w 2230438"/>
              <a:gd name="T103" fmla="*/ 374903 h 2528888"/>
              <a:gd name="T104" fmla="*/ 1383983 w 2230438"/>
              <a:gd name="T105" fmla="*/ 206375 h 2528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30438" h="2528888">
                <a:moveTo>
                  <a:pt x="478582" y="1344613"/>
                </a:moveTo>
                <a:lnTo>
                  <a:pt x="478582" y="1569195"/>
                </a:lnTo>
                <a:lnTo>
                  <a:pt x="254000" y="1569195"/>
                </a:lnTo>
                <a:lnTo>
                  <a:pt x="254000" y="1806148"/>
                </a:lnTo>
                <a:lnTo>
                  <a:pt x="478582" y="1806148"/>
                </a:lnTo>
                <a:lnTo>
                  <a:pt x="478582" y="2030413"/>
                </a:lnTo>
                <a:lnTo>
                  <a:pt x="715535" y="2030413"/>
                </a:lnTo>
                <a:lnTo>
                  <a:pt x="715535" y="1806148"/>
                </a:lnTo>
                <a:lnTo>
                  <a:pt x="939800" y="1806148"/>
                </a:lnTo>
                <a:lnTo>
                  <a:pt x="939800" y="1569195"/>
                </a:lnTo>
                <a:lnTo>
                  <a:pt x="715535" y="1569195"/>
                </a:lnTo>
                <a:lnTo>
                  <a:pt x="715535" y="1344613"/>
                </a:lnTo>
                <a:lnTo>
                  <a:pt x="478582" y="1344613"/>
                </a:lnTo>
                <a:close/>
                <a:moveTo>
                  <a:pt x="250825" y="455613"/>
                </a:moveTo>
                <a:lnTo>
                  <a:pt x="942975" y="455613"/>
                </a:lnTo>
                <a:lnTo>
                  <a:pt x="942975" y="661988"/>
                </a:lnTo>
                <a:lnTo>
                  <a:pt x="834390" y="661988"/>
                </a:lnTo>
                <a:lnTo>
                  <a:pt x="834390" y="829406"/>
                </a:lnTo>
                <a:lnTo>
                  <a:pt x="1089343" y="829406"/>
                </a:lnTo>
                <a:lnTo>
                  <a:pt x="1096010" y="829406"/>
                </a:lnTo>
                <a:lnTo>
                  <a:pt x="1102678" y="830042"/>
                </a:lnTo>
                <a:lnTo>
                  <a:pt x="1109028" y="830677"/>
                </a:lnTo>
                <a:lnTo>
                  <a:pt x="1115695" y="831947"/>
                </a:lnTo>
                <a:lnTo>
                  <a:pt x="1121728" y="833218"/>
                </a:lnTo>
                <a:lnTo>
                  <a:pt x="1127760" y="835124"/>
                </a:lnTo>
                <a:lnTo>
                  <a:pt x="1134110" y="837348"/>
                </a:lnTo>
                <a:lnTo>
                  <a:pt x="1139825" y="839254"/>
                </a:lnTo>
                <a:lnTo>
                  <a:pt x="1145540" y="841795"/>
                </a:lnTo>
                <a:lnTo>
                  <a:pt x="1151255" y="844654"/>
                </a:lnTo>
                <a:lnTo>
                  <a:pt x="1156653" y="848148"/>
                </a:lnTo>
                <a:lnTo>
                  <a:pt x="1162050" y="851325"/>
                </a:lnTo>
                <a:lnTo>
                  <a:pt x="1167130" y="854819"/>
                </a:lnTo>
                <a:lnTo>
                  <a:pt x="1172210" y="858631"/>
                </a:lnTo>
                <a:lnTo>
                  <a:pt x="1176655" y="863078"/>
                </a:lnTo>
                <a:lnTo>
                  <a:pt x="1181100" y="867208"/>
                </a:lnTo>
                <a:lnTo>
                  <a:pt x="1185545" y="871655"/>
                </a:lnTo>
                <a:lnTo>
                  <a:pt x="1189673" y="876420"/>
                </a:lnTo>
                <a:lnTo>
                  <a:pt x="1193165" y="881502"/>
                </a:lnTo>
                <a:lnTo>
                  <a:pt x="1196975" y="886585"/>
                </a:lnTo>
                <a:lnTo>
                  <a:pt x="1200468" y="891985"/>
                </a:lnTo>
                <a:lnTo>
                  <a:pt x="1203325" y="897385"/>
                </a:lnTo>
                <a:lnTo>
                  <a:pt x="1206183" y="902786"/>
                </a:lnTo>
                <a:lnTo>
                  <a:pt x="1209040" y="908504"/>
                </a:lnTo>
                <a:lnTo>
                  <a:pt x="1211263" y="914539"/>
                </a:lnTo>
                <a:lnTo>
                  <a:pt x="1213485" y="920257"/>
                </a:lnTo>
                <a:lnTo>
                  <a:pt x="1215390" y="926928"/>
                </a:lnTo>
                <a:lnTo>
                  <a:pt x="1216660" y="932963"/>
                </a:lnTo>
                <a:lnTo>
                  <a:pt x="1217613" y="939317"/>
                </a:lnTo>
                <a:lnTo>
                  <a:pt x="1218565" y="945987"/>
                </a:lnTo>
                <a:lnTo>
                  <a:pt x="1219200" y="952341"/>
                </a:lnTo>
                <a:lnTo>
                  <a:pt x="1219200" y="959012"/>
                </a:lnTo>
                <a:lnTo>
                  <a:pt x="1219200" y="1652588"/>
                </a:lnTo>
                <a:lnTo>
                  <a:pt x="2230438" y="1652588"/>
                </a:lnTo>
                <a:lnTo>
                  <a:pt x="2230438" y="1941874"/>
                </a:lnTo>
                <a:lnTo>
                  <a:pt x="2230438" y="1948222"/>
                </a:lnTo>
                <a:lnTo>
                  <a:pt x="2229803" y="1955205"/>
                </a:lnTo>
                <a:lnTo>
                  <a:pt x="2228851" y="1961553"/>
                </a:lnTo>
                <a:lnTo>
                  <a:pt x="2227898" y="1968218"/>
                </a:lnTo>
                <a:lnTo>
                  <a:pt x="2226628" y="1974248"/>
                </a:lnTo>
                <a:lnTo>
                  <a:pt x="2224723" y="1980279"/>
                </a:lnTo>
                <a:lnTo>
                  <a:pt x="2222501" y="1986309"/>
                </a:lnTo>
                <a:lnTo>
                  <a:pt x="2220278" y="1992022"/>
                </a:lnTo>
                <a:lnTo>
                  <a:pt x="2217738" y="1998053"/>
                </a:lnTo>
                <a:lnTo>
                  <a:pt x="2214881" y="2003766"/>
                </a:lnTo>
                <a:lnTo>
                  <a:pt x="2211706" y="2009162"/>
                </a:lnTo>
                <a:lnTo>
                  <a:pt x="2208531" y="2014557"/>
                </a:lnTo>
                <a:lnTo>
                  <a:pt x="2204403" y="2019318"/>
                </a:lnTo>
                <a:lnTo>
                  <a:pt x="2200911" y="2024397"/>
                </a:lnTo>
                <a:lnTo>
                  <a:pt x="2196783" y="2029157"/>
                </a:lnTo>
                <a:lnTo>
                  <a:pt x="2192338" y="2033601"/>
                </a:lnTo>
                <a:lnTo>
                  <a:pt x="2187893" y="2037727"/>
                </a:lnTo>
                <a:lnTo>
                  <a:pt x="2183448" y="2042171"/>
                </a:lnTo>
                <a:lnTo>
                  <a:pt x="2178368" y="2045662"/>
                </a:lnTo>
                <a:lnTo>
                  <a:pt x="2173288" y="2049153"/>
                </a:lnTo>
                <a:lnTo>
                  <a:pt x="2167891" y="2052962"/>
                </a:lnTo>
                <a:lnTo>
                  <a:pt x="2162493" y="2055819"/>
                </a:lnTo>
                <a:lnTo>
                  <a:pt x="2157096" y="2058675"/>
                </a:lnTo>
                <a:lnTo>
                  <a:pt x="2151381" y="2061532"/>
                </a:lnTo>
                <a:lnTo>
                  <a:pt x="2145348" y="2063753"/>
                </a:lnTo>
                <a:lnTo>
                  <a:pt x="2138998" y="2065975"/>
                </a:lnTo>
                <a:lnTo>
                  <a:pt x="2132966" y="2067562"/>
                </a:lnTo>
                <a:lnTo>
                  <a:pt x="2126933" y="2069149"/>
                </a:lnTo>
                <a:lnTo>
                  <a:pt x="2120266" y="2070101"/>
                </a:lnTo>
                <a:lnTo>
                  <a:pt x="2113916" y="2070736"/>
                </a:lnTo>
                <a:lnTo>
                  <a:pt x="2107566" y="2071688"/>
                </a:lnTo>
                <a:lnTo>
                  <a:pt x="2100581" y="2071688"/>
                </a:lnTo>
                <a:lnTo>
                  <a:pt x="1219200" y="2071688"/>
                </a:lnTo>
                <a:lnTo>
                  <a:pt x="1219200" y="2398965"/>
                </a:lnTo>
                <a:lnTo>
                  <a:pt x="1219200" y="2405318"/>
                </a:lnTo>
                <a:lnTo>
                  <a:pt x="1218565" y="2412307"/>
                </a:lnTo>
                <a:lnTo>
                  <a:pt x="1217613" y="2418660"/>
                </a:lnTo>
                <a:lnTo>
                  <a:pt x="1216660" y="2424696"/>
                </a:lnTo>
                <a:lnTo>
                  <a:pt x="1215390" y="2431367"/>
                </a:lnTo>
                <a:lnTo>
                  <a:pt x="1213485" y="2437402"/>
                </a:lnTo>
                <a:lnTo>
                  <a:pt x="1211263" y="2443438"/>
                </a:lnTo>
                <a:lnTo>
                  <a:pt x="1209040" y="2449155"/>
                </a:lnTo>
                <a:lnTo>
                  <a:pt x="1206183" y="2455191"/>
                </a:lnTo>
                <a:lnTo>
                  <a:pt x="1203325" y="2460909"/>
                </a:lnTo>
                <a:lnTo>
                  <a:pt x="1200468" y="2466309"/>
                </a:lnTo>
                <a:lnTo>
                  <a:pt x="1196975" y="2471709"/>
                </a:lnTo>
                <a:lnTo>
                  <a:pt x="1193165" y="2476792"/>
                </a:lnTo>
                <a:lnTo>
                  <a:pt x="1189673" y="2481239"/>
                </a:lnTo>
                <a:lnTo>
                  <a:pt x="1185545" y="2486004"/>
                </a:lnTo>
                <a:lnTo>
                  <a:pt x="1181100" y="2490769"/>
                </a:lnTo>
                <a:lnTo>
                  <a:pt x="1176655" y="2494899"/>
                </a:lnTo>
                <a:lnTo>
                  <a:pt x="1172210" y="2499028"/>
                </a:lnTo>
                <a:lnTo>
                  <a:pt x="1167130" y="2502840"/>
                </a:lnTo>
                <a:lnTo>
                  <a:pt x="1162050" y="2506652"/>
                </a:lnTo>
                <a:lnTo>
                  <a:pt x="1156653" y="2509829"/>
                </a:lnTo>
                <a:lnTo>
                  <a:pt x="1151255" y="2513005"/>
                </a:lnTo>
                <a:lnTo>
                  <a:pt x="1145540" y="2515864"/>
                </a:lnTo>
                <a:lnTo>
                  <a:pt x="1139825" y="2518405"/>
                </a:lnTo>
                <a:lnTo>
                  <a:pt x="1134110" y="2520947"/>
                </a:lnTo>
                <a:lnTo>
                  <a:pt x="1127760" y="2523170"/>
                </a:lnTo>
                <a:lnTo>
                  <a:pt x="1121728" y="2524441"/>
                </a:lnTo>
                <a:lnTo>
                  <a:pt x="1115695" y="2526029"/>
                </a:lnTo>
                <a:lnTo>
                  <a:pt x="1109028" y="2527300"/>
                </a:lnTo>
                <a:lnTo>
                  <a:pt x="1102678" y="2528253"/>
                </a:lnTo>
                <a:lnTo>
                  <a:pt x="1096010" y="2528571"/>
                </a:lnTo>
                <a:lnTo>
                  <a:pt x="1089343" y="2528888"/>
                </a:lnTo>
                <a:lnTo>
                  <a:pt x="129540" y="2528888"/>
                </a:lnTo>
                <a:lnTo>
                  <a:pt x="123190" y="2528571"/>
                </a:lnTo>
                <a:lnTo>
                  <a:pt x="116523" y="2528253"/>
                </a:lnTo>
                <a:lnTo>
                  <a:pt x="109855" y="2527300"/>
                </a:lnTo>
                <a:lnTo>
                  <a:pt x="103823" y="2526029"/>
                </a:lnTo>
                <a:lnTo>
                  <a:pt x="97155" y="2524441"/>
                </a:lnTo>
                <a:lnTo>
                  <a:pt x="91123" y="2523170"/>
                </a:lnTo>
                <a:lnTo>
                  <a:pt x="85090" y="2520947"/>
                </a:lnTo>
                <a:lnTo>
                  <a:pt x="79375" y="2518405"/>
                </a:lnTo>
                <a:lnTo>
                  <a:pt x="73660" y="2515864"/>
                </a:lnTo>
                <a:lnTo>
                  <a:pt x="67945" y="2513005"/>
                </a:lnTo>
                <a:lnTo>
                  <a:pt x="62548" y="2509829"/>
                </a:lnTo>
                <a:lnTo>
                  <a:pt x="57150" y="2506652"/>
                </a:lnTo>
                <a:lnTo>
                  <a:pt x="52070" y="2502840"/>
                </a:lnTo>
                <a:lnTo>
                  <a:pt x="47308" y="2499028"/>
                </a:lnTo>
                <a:lnTo>
                  <a:pt x="42545" y="2494899"/>
                </a:lnTo>
                <a:lnTo>
                  <a:pt x="38100" y="2490769"/>
                </a:lnTo>
                <a:lnTo>
                  <a:pt x="33655" y="2486004"/>
                </a:lnTo>
                <a:lnTo>
                  <a:pt x="29845" y="2481239"/>
                </a:lnTo>
                <a:lnTo>
                  <a:pt x="25718" y="2476792"/>
                </a:lnTo>
                <a:lnTo>
                  <a:pt x="22225" y="2471709"/>
                </a:lnTo>
                <a:lnTo>
                  <a:pt x="18415" y="2466309"/>
                </a:lnTo>
                <a:lnTo>
                  <a:pt x="15558" y="2460909"/>
                </a:lnTo>
                <a:lnTo>
                  <a:pt x="12700" y="2455191"/>
                </a:lnTo>
                <a:lnTo>
                  <a:pt x="10160" y="2449155"/>
                </a:lnTo>
                <a:lnTo>
                  <a:pt x="7620" y="2443438"/>
                </a:lnTo>
                <a:lnTo>
                  <a:pt x="5715" y="2437402"/>
                </a:lnTo>
                <a:lnTo>
                  <a:pt x="4128" y="2431367"/>
                </a:lnTo>
                <a:lnTo>
                  <a:pt x="2858" y="2424696"/>
                </a:lnTo>
                <a:lnTo>
                  <a:pt x="1270" y="2418660"/>
                </a:lnTo>
                <a:lnTo>
                  <a:pt x="635" y="2412307"/>
                </a:lnTo>
                <a:lnTo>
                  <a:pt x="318" y="2405318"/>
                </a:lnTo>
                <a:lnTo>
                  <a:pt x="0" y="2398965"/>
                </a:lnTo>
                <a:lnTo>
                  <a:pt x="0" y="959012"/>
                </a:lnTo>
                <a:lnTo>
                  <a:pt x="318" y="952341"/>
                </a:lnTo>
                <a:lnTo>
                  <a:pt x="635" y="945987"/>
                </a:lnTo>
                <a:lnTo>
                  <a:pt x="1270" y="939317"/>
                </a:lnTo>
                <a:lnTo>
                  <a:pt x="2858" y="932963"/>
                </a:lnTo>
                <a:lnTo>
                  <a:pt x="4128" y="926928"/>
                </a:lnTo>
                <a:lnTo>
                  <a:pt x="5715" y="920257"/>
                </a:lnTo>
                <a:lnTo>
                  <a:pt x="7620" y="914539"/>
                </a:lnTo>
                <a:lnTo>
                  <a:pt x="10160" y="908504"/>
                </a:lnTo>
                <a:lnTo>
                  <a:pt x="12700" y="902786"/>
                </a:lnTo>
                <a:lnTo>
                  <a:pt x="15558" y="897385"/>
                </a:lnTo>
                <a:lnTo>
                  <a:pt x="18415" y="891985"/>
                </a:lnTo>
                <a:lnTo>
                  <a:pt x="22225" y="886585"/>
                </a:lnTo>
                <a:lnTo>
                  <a:pt x="25718" y="881502"/>
                </a:lnTo>
                <a:lnTo>
                  <a:pt x="29845" y="876420"/>
                </a:lnTo>
                <a:lnTo>
                  <a:pt x="33655" y="871655"/>
                </a:lnTo>
                <a:lnTo>
                  <a:pt x="38100" y="867208"/>
                </a:lnTo>
                <a:lnTo>
                  <a:pt x="42545" y="863078"/>
                </a:lnTo>
                <a:lnTo>
                  <a:pt x="47308" y="858631"/>
                </a:lnTo>
                <a:lnTo>
                  <a:pt x="52070" y="854819"/>
                </a:lnTo>
                <a:lnTo>
                  <a:pt x="57150" y="851325"/>
                </a:lnTo>
                <a:lnTo>
                  <a:pt x="62548" y="848148"/>
                </a:lnTo>
                <a:lnTo>
                  <a:pt x="67945" y="844654"/>
                </a:lnTo>
                <a:lnTo>
                  <a:pt x="73660" y="841795"/>
                </a:lnTo>
                <a:lnTo>
                  <a:pt x="79375" y="839254"/>
                </a:lnTo>
                <a:lnTo>
                  <a:pt x="85090" y="837348"/>
                </a:lnTo>
                <a:lnTo>
                  <a:pt x="91123" y="835124"/>
                </a:lnTo>
                <a:lnTo>
                  <a:pt x="97155" y="833218"/>
                </a:lnTo>
                <a:lnTo>
                  <a:pt x="103823" y="831947"/>
                </a:lnTo>
                <a:lnTo>
                  <a:pt x="109855" y="830677"/>
                </a:lnTo>
                <a:lnTo>
                  <a:pt x="116523" y="830042"/>
                </a:lnTo>
                <a:lnTo>
                  <a:pt x="123190" y="829406"/>
                </a:lnTo>
                <a:lnTo>
                  <a:pt x="129540" y="829406"/>
                </a:lnTo>
                <a:lnTo>
                  <a:pt x="372745" y="829406"/>
                </a:lnTo>
                <a:lnTo>
                  <a:pt x="372745" y="661988"/>
                </a:lnTo>
                <a:lnTo>
                  <a:pt x="250825" y="661988"/>
                </a:lnTo>
                <a:lnTo>
                  <a:pt x="250825" y="455613"/>
                </a:lnTo>
                <a:close/>
                <a:moveTo>
                  <a:pt x="1263650" y="0"/>
                </a:moveTo>
                <a:lnTo>
                  <a:pt x="1955800" y="0"/>
                </a:lnTo>
                <a:lnTo>
                  <a:pt x="1955800" y="206375"/>
                </a:lnTo>
                <a:lnTo>
                  <a:pt x="1845628" y="206375"/>
                </a:lnTo>
                <a:lnTo>
                  <a:pt x="1845628" y="373634"/>
                </a:lnTo>
                <a:lnTo>
                  <a:pt x="2100581" y="373634"/>
                </a:lnTo>
                <a:lnTo>
                  <a:pt x="2107566" y="373634"/>
                </a:lnTo>
                <a:lnTo>
                  <a:pt x="2113916" y="374269"/>
                </a:lnTo>
                <a:lnTo>
                  <a:pt x="2120266" y="374903"/>
                </a:lnTo>
                <a:lnTo>
                  <a:pt x="2126933" y="375856"/>
                </a:lnTo>
                <a:lnTo>
                  <a:pt x="2132966" y="377443"/>
                </a:lnTo>
                <a:lnTo>
                  <a:pt x="2138998" y="379347"/>
                </a:lnTo>
                <a:lnTo>
                  <a:pt x="2145348" y="381251"/>
                </a:lnTo>
                <a:lnTo>
                  <a:pt x="2151381" y="383473"/>
                </a:lnTo>
                <a:lnTo>
                  <a:pt x="2157096" y="386330"/>
                </a:lnTo>
                <a:lnTo>
                  <a:pt x="2162493" y="389186"/>
                </a:lnTo>
                <a:lnTo>
                  <a:pt x="2167891" y="392043"/>
                </a:lnTo>
                <a:lnTo>
                  <a:pt x="2173288" y="395851"/>
                </a:lnTo>
                <a:lnTo>
                  <a:pt x="2178368" y="399343"/>
                </a:lnTo>
                <a:lnTo>
                  <a:pt x="2183448" y="402834"/>
                </a:lnTo>
                <a:lnTo>
                  <a:pt x="2187893" y="407278"/>
                </a:lnTo>
                <a:lnTo>
                  <a:pt x="2192338" y="411721"/>
                </a:lnTo>
                <a:lnTo>
                  <a:pt x="2196783" y="415847"/>
                </a:lnTo>
                <a:lnTo>
                  <a:pt x="2200911" y="420608"/>
                </a:lnTo>
                <a:lnTo>
                  <a:pt x="2204403" y="425686"/>
                </a:lnTo>
                <a:lnTo>
                  <a:pt x="2208531" y="430765"/>
                </a:lnTo>
                <a:lnTo>
                  <a:pt x="2211706" y="436160"/>
                </a:lnTo>
                <a:lnTo>
                  <a:pt x="2214881" y="441556"/>
                </a:lnTo>
                <a:lnTo>
                  <a:pt x="2217738" y="447269"/>
                </a:lnTo>
                <a:lnTo>
                  <a:pt x="2220278" y="452982"/>
                </a:lnTo>
                <a:lnTo>
                  <a:pt x="2222501" y="458695"/>
                </a:lnTo>
                <a:lnTo>
                  <a:pt x="2224723" y="464726"/>
                </a:lnTo>
                <a:lnTo>
                  <a:pt x="2226628" y="470756"/>
                </a:lnTo>
                <a:lnTo>
                  <a:pt x="2227898" y="477104"/>
                </a:lnTo>
                <a:lnTo>
                  <a:pt x="2228851" y="483452"/>
                </a:lnTo>
                <a:lnTo>
                  <a:pt x="2229803" y="489800"/>
                </a:lnTo>
                <a:lnTo>
                  <a:pt x="2230438" y="496782"/>
                </a:lnTo>
                <a:lnTo>
                  <a:pt x="2230438" y="503130"/>
                </a:lnTo>
                <a:lnTo>
                  <a:pt x="2230438" y="800100"/>
                </a:lnTo>
                <a:lnTo>
                  <a:pt x="1011238" y="800100"/>
                </a:lnTo>
                <a:lnTo>
                  <a:pt x="1011238" y="503130"/>
                </a:lnTo>
                <a:lnTo>
                  <a:pt x="1011556" y="496782"/>
                </a:lnTo>
                <a:lnTo>
                  <a:pt x="1011873" y="489800"/>
                </a:lnTo>
                <a:lnTo>
                  <a:pt x="1012826" y="483452"/>
                </a:lnTo>
                <a:lnTo>
                  <a:pt x="1014096" y="477104"/>
                </a:lnTo>
                <a:lnTo>
                  <a:pt x="1015366" y="470756"/>
                </a:lnTo>
                <a:lnTo>
                  <a:pt x="1017271" y="464726"/>
                </a:lnTo>
                <a:lnTo>
                  <a:pt x="1019176" y="458695"/>
                </a:lnTo>
                <a:lnTo>
                  <a:pt x="1021398" y="452982"/>
                </a:lnTo>
                <a:lnTo>
                  <a:pt x="1023938" y="447269"/>
                </a:lnTo>
                <a:lnTo>
                  <a:pt x="1026796" y="441556"/>
                </a:lnTo>
                <a:lnTo>
                  <a:pt x="1030288" y="436160"/>
                </a:lnTo>
                <a:lnTo>
                  <a:pt x="1033463" y="430765"/>
                </a:lnTo>
                <a:lnTo>
                  <a:pt x="1036956" y="425686"/>
                </a:lnTo>
                <a:lnTo>
                  <a:pt x="1041083" y="420608"/>
                </a:lnTo>
                <a:lnTo>
                  <a:pt x="1044893" y="415847"/>
                </a:lnTo>
                <a:lnTo>
                  <a:pt x="1049338" y="411721"/>
                </a:lnTo>
                <a:lnTo>
                  <a:pt x="1053783" y="407278"/>
                </a:lnTo>
                <a:lnTo>
                  <a:pt x="1058546" y="402834"/>
                </a:lnTo>
                <a:lnTo>
                  <a:pt x="1063308" y="399343"/>
                </a:lnTo>
                <a:lnTo>
                  <a:pt x="1068706" y="395851"/>
                </a:lnTo>
                <a:lnTo>
                  <a:pt x="1073786" y="392043"/>
                </a:lnTo>
                <a:lnTo>
                  <a:pt x="1079183" y="389186"/>
                </a:lnTo>
                <a:lnTo>
                  <a:pt x="1084898" y="386330"/>
                </a:lnTo>
                <a:lnTo>
                  <a:pt x="1090613" y="383473"/>
                </a:lnTo>
                <a:lnTo>
                  <a:pt x="1096328" y="381251"/>
                </a:lnTo>
                <a:lnTo>
                  <a:pt x="1102361" y="379347"/>
                </a:lnTo>
                <a:lnTo>
                  <a:pt x="1108711" y="377443"/>
                </a:lnTo>
                <a:lnTo>
                  <a:pt x="1115061" y="375856"/>
                </a:lnTo>
                <a:lnTo>
                  <a:pt x="1121411" y="374903"/>
                </a:lnTo>
                <a:lnTo>
                  <a:pt x="1128078" y="374269"/>
                </a:lnTo>
                <a:lnTo>
                  <a:pt x="1134428" y="373634"/>
                </a:lnTo>
                <a:lnTo>
                  <a:pt x="1141413" y="373634"/>
                </a:lnTo>
                <a:lnTo>
                  <a:pt x="1383983" y="373634"/>
                </a:lnTo>
                <a:lnTo>
                  <a:pt x="1383983" y="206375"/>
                </a:lnTo>
                <a:lnTo>
                  <a:pt x="1263650" y="206375"/>
                </a:lnTo>
                <a:lnTo>
                  <a:pt x="1263650"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5" name="KSO_Shape"/>
          <p:cNvSpPr/>
          <p:nvPr/>
        </p:nvSpPr>
        <p:spPr bwMode="auto">
          <a:xfrm>
            <a:off x="2591987" y="4788811"/>
            <a:ext cx="624842" cy="78927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6" name="KSO_Shape"/>
          <p:cNvSpPr/>
          <p:nvPr/>
        </p:nvSpPr>
        <p:spPr bwMode="auto">
          <a:xfrm>
            <a:off x="1390208" y="3902074"/>
            <a:ext cx="783521" cy="480560"/>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a:t>
            </a:r>
            <a:br>
              <a:rPr lang="en-US" altLang="zh-CN" dirty="0"/>
            </a:br>
            <a:r>
              <a:rPr lang="zh-CN" altLang="en-US" dirty="0"/>
              <a:t>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
        <p:nvSpPr>
          <p:cNvPr id="5" name="文本框 4"/>
          <p:cNvSpPr txBox="1"/>
          <p:nvPr/>
        </p:nvSpPr>
        <p:spPr>
          <a:xfrm>
            <a:off x="0" y="179171"/>
            <a:ext cx="1885950" cy="1200329"/>
          </a:xfrm>
          <a:prstGeom prst="rect">
            <a:avLst/>
          </a:prstGeom>
          <a:noFill/>
        </p:spPr>
        <p:txBody>
          <a:bodyPr wrap="square" rtlCol="0">
            <a:spAutoFit/>
          </a:bodyPr>
          <a:lstStyle/>
          <a:p>
            <a:pPr algn="ctr"/>
            <a:r>
              <a:rPr lang="en-US" altLang="zh-CN" sz="7200" b="1" dirty="0">
                <a:solidFill>
                  <a:schemeClr val="accent1"/>
                </a:solidFill>
                <a:latin typeface="微软雅黑" panose="020B0503020204020204" pitchFamily="34" charset="-122"/>
                <a:ea typeface="微软雅黑" panose="020B0503020204020204" pitchFamily="34" charset="-122"/>
              </a:rPr>
              <a:t>02</a:t>
            </a:r>
            <a:endParaRPr lang="zh-CN" altLang="en-US" sz="72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21213506"/>
  <p:tag name="MH_LIBRARY" val="CONTENTS"/>
  <p:tag name="MH_TYPE" val="NUMBER"/>
  <p:tag name="ID" val="553532"/>
  <p:tag name="MH_ORDER" val="1"/>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1027155430"/>
  <p:tag name="MH_LIBRARY" val="GRAPHIC"/>
  <p:tag name="MH_TYPE" val="Other"/>
  <p:tag name="MH_ORDER" val="3"/>
</p:tagLst>
</file>

<file path=ppt/tags/tag14.xml><?xml version="1.0" encoding="utf-8"?>
<p:tagLst xmlns:p="http://schemas.openxmlformats.org/presentationml/2006/main">
  <p:tag name="MH" val="20161027155430"/>
  <p:tag name="MH_LIBRARY" val="GRAPHIC"/>
  <p:tag name="MH_TYPE" val="SubTitle"/>
  <p:tag name="MH_ORDER" val="4"/>
</p:tagLst>
</file>

<file path=ppt/tags/tag15.xml><?xml version="1.0" encoding="utf-8"?>
<p:tagLst xmlns:p="http://schemas.openxmlformats.org/presentationml/2006/main">
  <p:tag name="MH" val="20160614212001"/>
  <p:tag name="MH_LIBRARY" val="GRAPHIC"/>
  <p:tag name="MH_TYPE" val="Other"/>
  <p:tag name="MH_ORDER" val="1"/>
</p:tagLst>
</file>

<file path=ppt/tags/tag16.xml><?xml version="1.0" encoding="utf-8"?>
<p:tagLst xmlns:p="http://schemas.openxmlformats.org/presentationml/2006/main">
  <p:tag name="MH" val="20160614212001"/>
  <p:tag name="MH_LIBRARY" val="GRAPHIC"/>
  <p:tag name="MH_TYPE" val="Other"/>
  <p:tag name="MH_ORDER" val="3"/>
</p:tagLst>
</file>

<file path=ppt/tags/tag17.xml><?xml version="1.0" encoding="utf-8"?>
<p:tagLst xmlns:p="http://schemas.openxmlformats.org/presentationml/2006/main">
  <p:tag name="MH" val="20160614212001"/>
  <p:tag name="MH_LIBRARY" val="GRAPHIC"/>
  <p:tag name="MH_TYPE" val="Other"/>
  <p:tag name="MH_ORDER" val="7"/>
</p:tagLst>
</file>

<file path=ppt/tags/tag18.xml><?xml version="1.0" encoding="utf-8"?>
<p:tagLst xmlns:p="http://schemas.openxmlformats.org/presentationml/2006/main">
  <p:tag name="MH" val="20160614212001"/>
  <p:tag name="MH_LIBRARY" val="GRAPHIC"/>
  <p:tag name="MH_TYPE" val="Other"/>
  <p:tag name="MH_ORDER" val="11"/>
</p:tagLst>
</file>

<file path=ppt/tags/tag19.xml><?xml version="1.0" encoding="utf-8"?>
<p:tagLst xmlns:p="http://schemas.openxmlformats.org/presentationml/2006/main">
  <p:tag name="MH" val="20160614212001"/>
  <p:tag name="MH_LIBRARY" val="GRAPHIC"/>
  <p:tag name="MH_TYPE" val="Other"/>
  <p:tag name="MH_ORDER" val="16"/>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更多模板请关注：亮亮图文旗舰店https://liangliangtuwen.tmall.com">
  <a:themeElements>
    <a:clrScheme name="自定义 165">
      <a:dk1>
        <a:srgbClr val="4D4D4D"/>
      </a:dk1>
      <a:lt1>
        <a:srgbClr val="FFFFFF"/>
      </a:lt1>
      <a:dk2>
        <a:srgbClr val="4D4D4D"/>
      </a:dk2>
      <a:lt2>
        <a:srgbClr val="FFFFFF"/>
      </a:lt2>
      <a:accent1>
        <a:srgbClr val="830709"/>
      </a:accent1>
      <a:accent2>
        <a:srgbClr val="D12046"/>
      </a:accent2>
      <a:accent3>
        <a:srgbClr val="E59977"/>
      </a:accent3>
      <a:accent4>
        <a:srgbClr val="3DCEB5"/>
      </a:accent4>
      <a:accent5>
        <a:srgbClr val="4296B4"/>
      </a:accent5>
      <a:accent6>
        <a:srgbClr val="7F7F7F"/>
      </a:accent6>
      <a:hlink>
        <a:srgbClr val="00B05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2865</Words>
  <Application>WPS 演示</Application>
  <PresentationFormat>宽屏</PresentationFormat>
  <Paragraphs>308</Paragraphs>
  <Slides>27</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27</vt:i4>
      </vt:variant>
    </vt:vector>
  </HeadingPairs>
  <TitlesOfParts>
    <vt:vector size="42" baseType="lpstr">
      <vt:lpstr>Arial</vt:lpstr>
      <vt:lpstr>宋体</vt:lpstr>
      <vt:lpstr>Wingdings</vt:lpstr>
      <vt:lpstr>Calibri</vt:lpstr>
      <vt:lpstr>幼圆</vt:lpstr>
      <vt:lpstr>等线 Light</vt:lpstr>
      <vt:lpstr>Tempus Sans ITC</vt:lpstr>
      <vt:lpstr>Wingdings 2</vt:lpstr>
      <vt:lpstr>微软雅黑</vt:lpstr>
      <vt:lpstr>Times New Roman</vt:lpstr>
      <vt:lpstr>Calibri</vt:lpstr>
      <vt:lpstr>等线</vt:lpstr>
      <vt:lpstr>Arial Unicode MS</vt:lpstr>
      <vt:lpstr>Arial</vt:lpstr>
      <vt:lpstr>更多模板请关注：亮亮图文旗舰店https://liangliangtuwen.tmall.com</vt:lpstr>
      <vt:lpstr>血液病学 医疗研究模板</vt:lpstr>
      <vt:lpstr>PowerPoint 演示文稿</vt:lpstr>
      <vt:lpstr>请输入第一章 大标题</vt:lpstr>
      <vt:lpstr>请在此输入您的大标题</vt:lpstr>
      <vt:lpstr>请在此输入您的大标题</vt:lpstr>
      <vt:lpstr>请在此输入您的大标题</vt:lpstr>
      <vt:lpstr>请在此输入您的大标题</vt:lpstr>
      <vt:lpstr>请在此输入您的大标题</vt:lpstr>
      <vt:lpstr>请输入第二章 大标题</vt:lpstr>
      <vt:lpstr>请在此输入您的大标题</vt:lpstr>
      <vt:lpstr>请在此输入您的大标题</vt:lpstr>
      <vt:lpstr>请在此输入您的大标题</vt:lpstr>
      <vt:lpstr>请在此输入您的大标题</vt:lpstr>
      <vt:lpstr>请在此输入您的大标题</vt:lpstr>
      <vt:lpstr>请输入第三章 大标题</vt:lpstr>
      <vt:lpstr>请在此输入您的大标题</vt:lpstr>
      <vt:lpstr>请在此输入您的大标题</vt:lpstr>
      <vt:lpstr>请在此输入您的大标题</vt:lpstr>
      <vt:lpstr>请在此输入您的大标题</vt:lpstr>
      <vt:lpstr>请在此输入您的大标题</vt:lpstr>
      <vt:lpstr>请输入第四章 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更多模版：亮亮图文旗舰店https://liangliangtuwen.tmall.com</dc:subject>
  <dc:creator/>
  <dc:description>更多模版：亮亮图文旗舰店https://liangliangtuwen.tmall.com</dc:description>
  <cp:lastModifiedBy>Administrator</cp:lastModifiedBy>
  <cp:revision>2</cp:revision>
  <dcterms:created xsi:type="dcterms:W3CDTF">2017-06-19T13:49:00Z</dcterms:created>
  <dcterms:modified xsi:type="dcterms:W3CDTF">2017-12-08T06:34:42Z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